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125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117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109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7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119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23.xml"/>
  <Override ContentType="application/vnd.openxmlformats-officedocument.presentationml.notesSlide+xml" PartName="/ppt/notesSlides/notesSlide11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12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120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14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116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24.xml"/>
  <Override ContentType="application/vnd.openxmlformats-officedocument.presentationml.notesSlide+xml" PartName="/ppt/notesSlides/notesSlide126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108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10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122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118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3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2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115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0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13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107.xml"/>
  <Override ContentType="application/vnd.openxmlformats-officedocument.presentationml.slide+xml" PartName="/ppt/slides/slide37.xml"/>
  <Override ContentType="application/vnd.openxmlformats-officedocument.presentationml.slide+xml" PartName="/ppt/slides/slide123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111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18.xml"/>
  <Override ContentType="application/vnd.openxmlformats-officedocument.presentationml.slide+xml" PartName="/ppt/slides/slide12.xml"/>
  <Override ContentType="application/vnd.openxmlformats-officedocument.presentationml.slide+xml" PartName="/ppt/slides/slide108.xml"/>
  <Override ContentType="application/vnd.openxmlformats-officedocument.presentationml.slide+xml" PartName="/ppt/slides/slide98.xml"/>
  <Override ContentType="application/vnd.openxmlformats-officedocument.presentationml.slide+xml" PartName="/ppt/slides/slide125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116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114.xml"/>
  <Override ContentType="application/vnd.openxmlformats-officedocument.presentationml.slide+xml" PartName="/ppt/slides/slide31.xml"/>
  <Override ContentType="application/vnd.openxmlformats-officedocument.presentationml.slide+xml" PartName="/ppt/slides/slide120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12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22.xml"/>
  <Override ContentType="application/vnd.openxmlformats-officedocument.presentationml.slide+xml" PartName="/ppt/slides/slide16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110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124.xml"/>
  <Override ContentType="application/vnd.openxmlformats-officedocument.presentationml.slide+xml" PartName="/ppt/slides/slide83.xml"/>
  <Override ContentType="application/vnd.openxmlformats-officedocument.presentationml.slide+xml" PartName="/ppt/slides/slide106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119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126.xml"/>
  <Override ContentType="application/vnd.openxmlformats-officedocument.presentationml.slide+xml" PartName="/ppt/slides/slide109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117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slide+xml" PartName="/ppt/slides/slide115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46" r:id="rId95"/>
    <p:sldId id="347" r:id="rId96"/>
    <p:sldId id="348" r:id="rId97"/>
    <p:sldId id="349" r:id="rId98"/>
    <p:sldId id="350" r:id="rId99"/>
    <p:sldId id="351" r:id="rId100"/>
    <p:sldId id="352" r:id="rId101"/>
    <p:sldId id="353" r:id="rId102"/>
    <p:sldId id="354" r:id="rId103"/>
    <p:sldId id="355" r:id="rId104"/>
    <p:sldId id="356" r:id="rId105"/>
    <p:sldId id="357" r:id="rId106"/>
    <p:sldId id="358" r:id="rId107"/>
    <p:sldId id="359" r:id="rId108"/>
    <p:sldId id="360" r:id="rId109"/>
    <p:sldId id="361" r:id="rId110"/>
    <p:sldId id="362" r:id="rId111"/>
    <p:sldId id="363" r:id="rId112"/>
    <p:sldId id="364" r:id="rId113"/>
    <p:sldId id="365" r:id="rId114"/>
    <p:sldId id="366" r:id="rId115"/>
    <p:sldId id="367" r:id="rId116"/>
    <p:sldId id="368" r:id="rId117"/>
    <p:sldId id="369" r:id="rId118"/>
    <p:sldId id="370" r:id="rId119"/>
    <p:sldId id="371" r:id="rId120"/>
    <p:sldId id="372" r:id="rId121"/>
    <p:sldId id="373" r:id="rId122"/>
    <p:sldId id="374" r:id="rId123"/>
    <p:sldId id="375" r:id="rId124"/>
    <p:sldId id="376" r:id="rId125"/>
    <p:sldId id="377" r:id="rId126"/>
    <p:sldId id="378" r:id="rId127"/>
    <p:sldId id="379" r:id="rId128"/>
    <p:sldId id="380" r:id="rId129"/>
    <p:sldId id="381" r:id="rId130"/>
  </p:sldIdLst>
  <p:sldSz cy="5143500" cx="9144000"/>
  <p:notesSz cx="6858000" cy="9144000"/>
  <p:embeddedFontLst>
    <p:embeddedFont>
      <p:font typeface="Raleway"/>
      <p:regular r:id="rId131"/>
      <p:bold r:id="rId132"/>
      <p:italic r:id="rId133"/>
      <p:boldItalic r:id="rId1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07" Type="http://schemas.openxmlformats.org/officeDocument/2006/relationships/slide" Target="slides/slide103.xml"/><Relationship Id="rId106" Type="http://schemas.openxmlformats.org/officeDocument/2006/relationships/slide" Target="slides/slide102.xml"/><Relationship Id="rId105" Type="http://schemas.openxmlformats.org/officeDocument/2006/relationships/slide" Target="slides/slide101.xml"/><Relationship Id="rId104" Type="http://schemas.openxmlformats.org/officeDocument/2006/relationships/slide" Target="slides/slide100.xml"/><Relationship Id="rId109" Type="http://schemas.openxmlformats.org/officeDocument/2006/relationships/slide" Target="slides/slide105.xml"/><Relationship Id="rId108" Type="http://schemas.openxmlformats.org/officeDocument/2006/relationships/slide" Target="slides/slide104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103" Type="http://schemas.openxmlformats.org/officeDocument/2006/relationships/slide" Target="slides/slide99.xml"/><Relationship Id="rId102" Type="http://schemas.openxmlformats.org/officeDocument/2006/relationships/slide" Target="slides/slide98.xml"/><Relationship Id="rId101" Type="http://schemas.openxmlformats.org/officeDocument/2006/relationships/slide" Target="slides/slide97.xml"/><Relationship Id="rId100" Type="http://schemas.openxmlformats.org/officeDocument/2006/relationships/slide" Target="slides/slide96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29" Type="http://schemas.openxmlformats.org/officeDocument/2006/relationships/slide" Target="slides/slide125.xml"/><Relationship Id="rId128" Type="http://schemas.openxmlformats.org/officeDocument/2006/relationships/slide" Target="slides/slide124.xml"/><Relationship Id="rId127" Type="http://schemas.openxmlformats.org/officeDocument/2006/relationships/slide" Target="slides/slide123.xml"/><Relationship Id="rId126" Type="http://schemas.openxmlformats.org/officeDocument/2006/relationships/slide" Target="slides/slide122.xml"/><Relationship Id="rId26" Type="http://schemas.openxmlformats.org/officeDocument/2006/relationships/slide" Target="slides/slide22.xml"/><Relationship Id="rId121" Type="http://schemas.openxmlformats.org/officeDocument/2006/relationships/slide" Target="slides/slide117.xml"/><Relationship Id="rId25" Type="http://schemas.openxmlformats.org/officeDocument/2006/relationships/slide" Target="slides/slide21.xml"/><Relationship Id="rId120" Type="http://schemas.openxmlformats.org/officeDocument/2006/relationships/slide" Target="slides/slide116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125" Type="http://schemas.openxmlformats.org/officeDocument/2006/relationships/slide" Target="slides/slide121.xml"/><Relationship Id="rId29" Type="http://schemas.openxmlformats.org/officeDocument/2006/relationships/slide" Target="slides/slide25.xml"/><Relationship Id="rId124" Type="http://schemas.openxmlformats.org/officeDocument/2006/relationships/slide" Target="slides/slide120.xml"/><Relationship Id="rId123" Type="http://schemas.openxmlformats.org/officeDocument/2006/relationships/slide" Target="slides/slide119.xml"/><Relationship Id="rId122" Type="http://schemas.openxmlformats.org/officeDocument/2006/relationships/slide" Target="slides/slide118.xml"/><Relationship Id="rId95" Type="http://schemas.openxmlformats.org/officeDocument/2006/relationships/slide" Target="slides/slide91.xml"/><Relationship Id="rId94" Type="http://schemas.openxmlformats.org/officeDocument/2006/relationships/slide" Target="slides/slide90.xml"/><Relationship Id="rId97" Type="http://schemas.openxmlformats.org/officeDocument/2006/relationships/slide" Target="slides/slide93.xml"/><Relationship Id="rId96" Type="http://schemas.openxmlformats.org/officeDocument/2006/relationships/slide" Target="slides/slide92.xml"/><Relationship Id="rId11" Type="http://schemas.openxmlformats.org/officeDocument/2006/relationships/slide" Target="slides/slide7.xml"/><Relationship Id="rId99" Type="http://schemas.openxmlformats.org/officeDocument/2006/relationships/slide" Target="slides/slide95.xml"/><Relationship Id="rId10" Type="http://schemas.openxmlformats.org/officeDocument/2006/relationships/slide" Target="slides/slide6.xml"/><Relationship Id="rId98" Type="http://schemas.openxmlformats.org/officeDocument/2006/relationships/slide" Target="slides/slide94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91" Type="http://schemas.openxmlformats.org/officeDocument/2006/relationships/slide" Target="slides/slide87.xml"/><Relationship Id="rId90" Type="http://schemas.openxmlformats.org/officeDocument/2006/relationships/slide" Target="slides/slide86.xml"/><Relationship Id="rId93" Type="http://schemas.openxmlformats.org/officeDocument/2006/relationships/slide" Target="slides/slide89.xml"/><Relationship Id="rId92" Type="http://schemas.openxmlformats.org/officeDocument/2006/relationships/slide" Target="slides/slide88.xml"/><Relationship Id="rId118" Type="http://schemas.openxmlformats.org/officeDocument/2006/relationships/slide" Target="slides/slide114.xml"/><Relationship Id="rId117" Type="http://schemas.openxmlformats.org/officeDocument/2006/relationships/slide" Target="slides/slide113.xml"/><Relationship Id="rId116" Type="http://schemas.openxmlformats.org/officeDocument/2006/relationships/slide" Target="slides/slide112.xml"/><Relationship Id="rId115" Type="http://schemas.openxmlformats.org/officeDocument/2006/relationships/slide" Target="slides/slide111.xml"/><Relationship Id="rId119" Type="http://schemas.openxmlformats.org/officeDocument/2006/relationships/slide" Target="slides/slide115.xml"/><Relationship Id="rId15" Type="http://schemas.openxmlformats.org/officeDocument/2006/relationships/slide" Target="slides/slide11.xml"/><Relationship Id="rId110" Type="http://schemas.openxmlformats.org/officeDocument/2006/relationships/slide" Target="slides/slide106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14" Type="http://schemas.openxmlformats.org/officeDocument/2006/relationships/slide" Target="slides/slide110.xml"/><Relationship Id="rId18" Type="http://schemas.openxmlformats.org/officeDocument/2006/relationships/slide" Target="slides/slide14.xml"/><Relationship Id="rId113" Type="http://schemas.openxmlformats.org/officeDocument/2006/relationships/slide" Target="slides/slide109.xml"/><Relationship Id="rId112" Type="http://schemas.openxmlformats.org/officeDocument/2006/relationships/slide" Target="slides/slide108.xml"/><Relationship Id="rId111" Type="http://schemas.openxmlformats.org/officeDocument/2006/relationships/slide" Target="slides/slide107.xml"/><Relationship Id="rId84" Type="http://schemas.openxmlformats.org/officeDocument/2006/relationships/slide" Target="slides/slide80.xml"/><Relationship Id="rId83" Type="http://schemas.openxmlformats.org/officeDocument/2006/relationships/slide" Target="slides/slide79.xml"/><Relationship Id="rId86" Type="http://schemas.openxmlformats.org/officeDocument/2006/relationships/slide" Target="slides/slide82.xml"/><Relationship Id="rId85" Type="http://schemas.openxmlformats.org/officeDocument/2006/relationships/slide" Target="slides/slide81.xml"/><Relationship Id="rId88" Type="http://schemas.openxmlformats.org/officeDocument/2006/relationships/slide" Target="slides/slide84.xml"/><Relationship Id="rId87" Type="http://schemas.openxmlformats.org/officeDocument/2006/relationships/slide" Target="slides/slide83.xml"/><Relationship Id="rId89" Type="http://schemas.openxmlformats.org/officeDocument/2006/relationships/slide" Target="slides/slide85.xml"/><Relationship Id="rId80" Type="http://schemas.openxmlformats.org/officeDocument/2006/relationships/slide" Target="slides/slide76.xml"/><Relationship Id="rId82" Type="http://schemas.openxmlformats.org/officeDocument/2006/relationships/slide" Target="slides/slide78.xml"/><Relationship Id="rId81" Type="http://schemas.openxmlformats.org/officeDocument/2006/relationships/slide" Target="slides/slide7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7" Type="http://schemas.openxmlformats.org/officeDocument/2006/relationships/slide" Target="slides/slide73.xml"/><Relationship Id="rId76" Type="http://schemas.openxmlformats.org/officeDocument/2006/relationships/slide" Target="slides/slide72.xml"/><Relationship Id="rId79" Type="http://schemas.openxmlformats.org/officeDocument/2006/relationships/slide" Target="slides/slide75.xml"/><Relationship Id="rId78" Type="http://schemas.openxmlformats.org/officeDocument/2006/relationships/slide" Target="slides/slide74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132" Type="http://schemas.openxmlformats.org/officeDocument/2006/relationships/font" Target="fonts/Raleway-bold.fntdata"/><Relationship Id="rId131" Type="http://schemas.openxmlformats.org/officeDocument/2006/relationships/font" Target="fonts/Raleway-regular.fntdata"/><Relationship Id="rId130" Type="http://schemas.openxmlformats.org/officeDocument/2006/relationships/slide" Target="slides/slide126.xml"/><Relationship Id="rId134" Type="http://schemas.openxmlformats.org/officeDocument/2006/relationships/font" Target="fonts/Raleway-boldItalic.fntdata"/><Relationship Id="rId133" Type="http://schemas.openxmlformats.org/officeDocument/2006/relationships/font" Target="fonts/Raleway-italic.fntdata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0" Type="http://schemas.openxmlformats.org/officeDocument/2006/relationships/slide" Target="slides/slide56.xml"/><Relationship Id="rId69" Type="http://schemas.openxmlformats.org/officeDocument/2006/relationships/slide" Target="slides/slide6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9" Type="http://schemas.openxmlformats.org/officeDocument/2006/relationships/slide" Target="slides/slide55.xml"/><Relationship Id="rId58" Type="http://schemas.openxmlformats.org/officeDocument/2006/relationships/slide" Target="slides/slide5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7" name="Shape 1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" name="Google Shape;1298;g8ecf1f1e99_0_3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9" name="Google Shape;1299;g8ecf1f1e99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1" name="Shape 1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2" name="Google Shape;1982;g2e945684be7_0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3" name="Google Shape;1983;g2e945684be7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8" name="Shape 1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9" name="Google Shape;1989;g2e8bdccb530_1_4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0" name="Google Shape;1990;g2e8bdccb530_1_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5" name="Shape 1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" name="Google Shape;1996;g2e8bdccb530_1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7" name="Google Shape;1997;g2e8bdccb530_1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3" name="Shape 2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4" name="Google Shape;2004;g2e945684be7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5" name="Google Shape;2005;g2e945684be7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1" name="Shape 2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" name="Google Shape;2012;g2e8bdccb530_1_4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3" name="Google Shape;2013;g2e8bdccb530_1_4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9" name="Shape 2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0" name="Google Shape;2020;g2e945684be7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1" name="Google Shape;2021;g2e945684be7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7" name="Shape 2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" name="Google Shape;2028;g2e8bdccb530_1_4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9" name="Google Shape;2029;g2e8bdccb530_1_4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5" name="Shape 2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6" name="Google Shape;2036;g2e8bdccb530_1_5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7" name="Google Shape;2037;g2e8bdccb530_1_5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4" name="Shape 2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5" name="Google Shape;2045;g2e945684be7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6" name="Google Shape;2046;g2e945684be7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3" name="Shape 2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Google Shape;2054;g2e8bdccb530_1_5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5" name="Google Shape;2055;g2e8bdccb530_1_5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8" name="Shape 1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Google Shape;1309;g21531a9d57d_0_5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0" name="Google Shape;1310;g21531a9d57d_0_5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2" name="Shape 2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Google Shape;2063;g2e945684be7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4" name="Google Shape;2064;g2e945684be7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1" name="Shape 2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Google Shape;2072;g21531a9d57d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3" name="Google Shape;2073;g21531a9d57d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7" name="Shape 2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8" name="Google Shape;2098;g21531a9d57d_0_5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9" name="Google Shape;2099;g21531a9d57d_0_5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7" name="Shape 2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8" name="Google Shape;2108;g21531a9d57d_0_5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9" name="Google Shape;2109;g21531a9d57d_0_5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6" name="Shape 2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Google Shape;2117;g21531a9d57d_0_5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8" name="Google Shape;2118;g21531a9d57d_0_5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4" name="Shape 2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5" name="Google Shape;2125;g21531a9d57d_0_5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6" name="Google Shape;2126;g21531a9d57d_0_5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2" name="Shape 2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3" name="Google Shape;2133;g21531a9d57d_0_5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4" name="Google Shape;2134;g21531a9d57d_0_5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0" name="Shape 2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1" name="Google Shape;2141;g2e8bdccb530_1_5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2" name="Google Shape;2142;g2e8bdccb530_1_5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6" name="Shape 2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7" name="Google Shape;2167;g215318ea30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8" name="Google Shape;2168;g215318ea30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2" name="Shape 2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3" name="Google Shape;2173;g215318ea305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4" name="Google Shape;2174;g215318ea30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6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Google Shape;1317;g21531a9d57d_0_5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8" name="Google Shape;1318;g21531a9d57d_0_5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8" name="Shape 2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9" name="Google Shape;2179;g2153cbfac84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0" name="Google Shape;2180;g2153cbfac84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4" name="Shape 2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5" name="Google Shape;2185;g2153cbfac84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6" name="Google Shape;2186;g2153cbfac84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0" name="Shape 2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" name="Google Shape;2191;g2153cbfac84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2" name="Google Shape;2192;g2153cbfac84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6" name="Shape 2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7" name="Google Shape;2197;g2e8bdccb530_1_5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8" name="Google Shape;2198;g2e8bdccb530_1_5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2" name="Shape 2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3" name="Google Shape;2223;g2153cbfac84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4" name="Google Shape;2224;g2153cbfac84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8" name="Shape 2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9" name="Google Shape;2229;g2153cbfac84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0" name="Google Shape;2230;g2153cbfac84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4" name="Shape 2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" name="Google Shape;2255;g2153cbfac84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6" name="Google Shape;2256;g2153cbfac84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4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g21531a9d57d_0_5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6" name="Google Shape;1326;g21531a9d57d_0_5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2" name="Shape 1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" name="Google Shape;1333;g21531a9d57d_0_6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4" name="Google Shape;1334;g21531a9d57d_0_6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0" name="Shape 1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Google Shape;1341;g21531a9d57d_0_6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2" name="Google Shape;1342;g21531a9d57d_0_6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9" name="Shape 1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" name="Google Shape;1350;g21531a9d57d_0_6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1" name="Google Shape;1351;g21531a9d57d_0_6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8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g21531a9d57d_0_6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0" name="Google Shape;1360;g21531a9d57d_0_6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6" name="Shape 1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Google Shape;1367;g21531a9d57d_0_6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8" name="Google Shape;1368;g21531a9d57d_0_6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5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21531a9d57d_0_6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21531a9d57d_0_6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8ceba84788_0_6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8ceba84788_0_6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4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g21531a9d57d_0_6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6" name="Google Shape;1386;g21531a9d57d_0_6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2" name="Shape 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" name="Google Shape;1393;g21531a9d57d_0_6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4" name="Google Shape;1394;g21531a9d57d_0_6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2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Google Shape;1403;g21531a9d57d_0_6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4" name="Google Shape;1404;g21531a9d57d_0_6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0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21531a9d57d_0_7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21531a9d57d_0_7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0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g21531a9d57d_0_7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2" name="Google Shape;1422;g21531a9d57d_0_7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g21531a9d57d_0_7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3" name="Google Shape;1433;g21531a9d57d_0_7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9" name="Shape 1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0" name="Google Shape;1440;g21531a9d57d_0_7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1" name="Google Shape;1441;g21531a9d57d_0_7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9" name="Shape 1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" name="Google Shape;1450;g21531a9d57d_0_7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1" name="Google Shape;1451;g21531a9d57d_0_7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8" name="Shape 1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" name="Google Shape;1459;g21531a9d57d_0_7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0" name="Google Shape;1460;g21531a9d57d_0_7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7" name="Shape 1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Google Shape;1468;g21531a9d57d_0_7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9" name="Google Shape;1469;g21531a9d57d_0_7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8ceba84788_0_7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8ceba84788_0_7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7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g21531a9d57d_0_7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9" name="Google Shape;1479;g21531a9d57d_0_7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7" name="Shape 1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8" name="Google Shape;1488;g21531a9d57d_0_7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9" name="Google Shape;1489;g21531a9d57d_0_7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8" name="Shape 1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9" name="Google Shape;1499;g21531a9d57d_0_8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0" name="Google Shape;1500;g21531a9d57d_0_8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7" name="Shape 1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" name="Google Shape;1508;g21531a9d57d_0_8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9" name="Google Shape;1509;g21531a9d57d_0_8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5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g21531a9d57d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7" name="Google Shape;1517;g21531a9d57d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6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Google Shape;1527;g2e8bdccb53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8" name="Google Shape;1528;g2e8bdccb53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3" name="Shape 1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4" name="Google Shape;1534;g2e945684be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5" name="Google Shape;1535;g2e945684be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0" name="Shape 1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1" name="Google Shape;1541;g2e8bdccb530_1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2" name="Google Shape;1542;g2e8bdccb530_1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7" name="Shape 1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8" name="Google Shape;1548;g2e945684be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9" name="Google Shape;1549;g2e945684be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4" name="Shape 1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Google Shape;1555;g2e8bdccb530_1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6" name="Google Shape;1556;g2e8bdccb530_1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5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g8ceba84788_0_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7" name="Google Shape;1007;g8ceba84788_0_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1" name="Shape 1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2" name="Google Shape;1562;g2e945684be7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3" name="Google Shape;1563;g2e945684be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8" name="Shape 1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9" name="Google Shape;1569;g2e8bdccb530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0" name="Google Shape;1570;g2e8bdccb530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5" name="Shape 1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" name="Google Shape;1576;g2e945684be7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7" name="Google Shape;1577;g2e945684be7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2" name="Shape 1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Google Shape;1583;g2e8bdccb530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4" name="Google Shape;1584;g2e8bdccb530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9" name="Shape 1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" name="Google Shape;1590;g2e9667a091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1" name="Google Shape;1591;g2e9667a091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6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" name="Google Shape;1597;g2e8bdccb530_1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8" name="Google Shape;1598;g2e8bdccb530_1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3" name="Shape 1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4" name="Google Shape;1604;g2e945684be7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5" name="Google Shape;1605;g2e945684be7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0" name="Shape 1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" name="Google Shape;1611;g2e8bdccb530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2" name="Google Shape;1612;g2e8bdccb530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7" name="Shape 1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" name="Google Shape;1618;g2e945684be7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9" name="Google Shape;1619;g2e945684be7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4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5" name="Google Shape;1625;g2e8bdccb530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6" name="Google Shape;1626;g2e8bdccb530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g8ceba84788_0_15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3" name="Google Shape;1033;g8ceba84788_0_15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1" name="Shape 1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2" name="Google Shape;1632;g2e945684be7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3" name="Google Shape;1633;g2e945684be7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8" name="Shape 1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" name="Google Shape;1639;g2e8bdccb530_1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0" name="Google Shape;1640;g2e8bdccb530_1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5" name="Shape 1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6" name="Google Shape;1646;g2e945684be7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7" name="Google Shape;1647;g2e945684be7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2" name="Shape 1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" name="Google Shape;1653;g2e8bdccb530_1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4" name="Google Shape;1654;g2e8bdccb530_1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9" name="Shape 1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" name="Google Shape;1660;g2e945684be7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1" name="Google Shape;1661;g2e945684be7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6" name="Shape 1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7" name="Google Shape;1667;g2e8bdccb530_1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8" name="Google Shape;1668;g2e8bdccb530_1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3" name="Shape 1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4" name="Google Shape;1674;g2e945684be7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5" name="Google Shape;1675;g2e945684be7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0" name="Shape 1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1" name="Google Shape;1681;g2e8bdccb530_1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2" name="Google Shape;1682;g2e8bdccb530_1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7" name="Shape 1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8" name="Google Shape;1688;g2e945684be7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9" name="Google Shape;1689;g2e945684be7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4" name="Shape 1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5" name="Google Shape;1695;g2e8bdccb530_1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6" name="Google Shape;1696;g2e8bdccb530_1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8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Google Shape;1129;g8c835154f2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0" name="Google Shape;1130;g8c835154f2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g2e945684be7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3" name="Google Shape;1703;g2e945684be7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8" name="Shape 1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Google Shape;1709;g2e8bdccb530_1_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0" name="Google Shape;1710;g2e8bdccb530_1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5" name="Shape 1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6" name="Google Shape;1716;g2e945684be7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7" name="Google Shape;1717;g2e945684be7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2" name="Shape 1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3" name="Google Shape;1723;g2e8bdccb530_1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4" name="Google Shape;1724;g2e8bdccb530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9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g2e945684be7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1" name="Google Shape;1731;g2e945684be7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6" name="Shape 1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7" name="Google Shape;1737;g2e8bdccb530_1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8" name="Google Shape;1738;g2e8bdccb530_1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3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g2e945684be7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5" name="Google Shape;1745;g2e945684be7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0" name="Shape 1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" name="Google Shape;1751;g2e8bdccb530_1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2" name="Google Shape;1752;g2e8bdccb530_1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7" name="Shape 1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8" name="Google Shape;1758;g2e945684be7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9" name="Google Shape;1759;g2e945684be7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4" name="Shape 1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5" name="Google Shape;1765;g2e8bdccb530_1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6" name="Google Shape;1766;g2e8bdccb530_1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3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g21531a9d57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5" name="Google Shape;1185;g21531a9d57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1" name="Shape 1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" name="Google Shape;1772;g2e945684be7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3" name="Google Shape;1773;g2e945684be7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8" name="Shape 1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9" name="Google Shape;1779;g2e8bdccb530_1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0" name="Google Shape;1780;g2e8bdccb530_1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5" name="Shape 1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6" name="Google Shape;1786;g2e945684be7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7" name="Google Shape;1787;g2e945684be7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2" name="Shape 1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3" name="Google Shape;1793;g2e8bdccb530_1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4" name="Google Shape;1794;g2e8bdccb530_1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9" name="Shape 1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0" name="Google Shape;1800;g2e945684be7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1" name="Google Shape;1801;g2e945684be7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6" name="Shape 1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7" name="Google Shape;1807;g2e8bdccb530_1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8" name="Google Shape;1808;g2e8bdccb530_1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3" name="Shape 1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4" name="Google Shape;1814;g2e8bdccb530_1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5" name="Google Shape;1815;g2e8bdccb530_1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0" name="Shape 1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1" name="Google Shape;1821;g2e945684be7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2" name="Google Shape;1822;g2e945684be7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7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g2e8bdccb530_1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9" name="Google Shape;1829;g2e8bdccb530_1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4" name="Shape 1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5" name="Google Shape;1835;g2e945684be7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6" name="Google Shape;1836;g2e945684be7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9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g21531a9d57d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1" name="Google Shape;1211;g21531a9d57d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Google Shape;1842;g2e8bdccb530_1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3" name="Google Shape;1843;g2e8bdccb530_1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8" name="Shape 1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9" name="Google Shape;1849;g2e945684be7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0" name="Google Shape;1850;g2e945684be7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5" name="Shape 1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6" name="Google Shape;1856;g2e8bdccb530_1_3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7" name="Google Shape;1857;g2e8bdccb530_1_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2" name="Shape 1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" name="Google Shape;1863;g2e945684be7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4" name="Google Shape;1864;g2e945684be7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9" name="Shape 1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" name="Google Shape;1870;g2e8bdccb530_1_3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1" name="Google Shape;1871;g2e8bdccb530_1_3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6" name="Shape 1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7" name="Google Shape;1877;g2e945684be7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8" name="Google Shape;1878;g2e945684be7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3" name="Shape 1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" name="Google Shape;1884;g2e8bdccb530_1_3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5" name="Google Shape;1885;g2e8bdccb530_1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0" name="Shape 1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1" name="Google Shape;1891;g2e8bdccb530_1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2" name="Google Shape;1892;g2e8bdccb530_1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7" name="Shape 1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8" name="Google Shape;1898;g2e945684be7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9" name="Google Shape;1899;g2e945684be7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4" name="Shape 1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2e8bdccb530_1_4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2e8bdccb530_1_4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Google Shape;1272;g21531a9d57d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3" name="Google Shape;1273;g21531a9d57d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1" name="Shape 1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2" name="Google Shape;1912;g2e8bdccb530_1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3" name="Google Shape;1913;g2e8bdccb530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8" name="Shape 1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g2e945684be7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0" name="Google Shape;1920;g2e945684be7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5" name="Shape 1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" name="Google Shape;1926;g2e8bdccb530_1_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7" name="Google Shape;1927;g2e8bdccb530_1_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2" name="Shape 1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3" name="Google Shape;1933;g2e8bdccb530_1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4" name="Google Shape;1934;g2e8bdccb530_1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9" name="Shape 1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0" name="Google Shape;1940;g2e945684be7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1" name="Google Shape;1941;g2e945684be7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6" name="Shape 1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" name="Google Shape;1947;g2e8bdccb530_1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8" name="Google Shape;1948;g2e8bdccb530_1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3" name="Shape 1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4" name="Google Shape;1954;g2e945684be7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5" name="Google Shape;1955;g2e945684be7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0" name="Shape 1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1" name="Google Shape;1961;g2e8bdccb530_1_4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2" name="Google Shape;1962;g2e8bdccb530_1_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7" name="Shape 1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8" name="Google Shape;1968;g2e945684be7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9" name="Google Shape;1969;g2e945684be7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4" name="Shape 1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5" name="Google Shape;1975;g2e8bdccb530_1_4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6" name="Google Shape;1976;g2e8bdccb530_1_4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Relationship Id="rId5" Type="http://schemas.openxmlformats.org/officeDocument/2006/relationships/hyperlink" Target="https://stories.freepik.com/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685800" y="534963"/>
            <a:ext cx="4410300" cy="17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0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85800" y="2278345"/>
            <a:ext cx="44103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grpSp>
        <p:nvGrpSpPr>
          <p:cNvPr id="11" name="Google Shape;11;p2"/>
          <p:cNvGrpSpPr/>
          <p:nvPr/>
        </p:nvGrpSpPr>
        <p:grpSpPr>
          <a:xfrm rot="12770">
            <a:off x="3143723" y="-723971"/>
            <a:ext cx="8629335" cy="7691461"/>
            <a:chOff x="1543903" y="1051131"/>
            <a:chExt cx="4579322" cy="4218197"/>
          </a:xfrm>
        </p:grpSpPr>
        <p:sp>
          <p:nvSpPr>
            <p:cNvPr id="12" name="Google Shape;12;p2"/>
            <p:cNvSpPr/>
            <p:nvPr/>
          </p:nvSpPr>
          <p:spPr>
            <a:xfrm>
              <a:off x="1543903" y="1051131"/>
              <a:ext cx="4579322" cy="4218197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 rot="2506023">
            <a:off x="1274638" y="-703256"/>
            <a:ext cx="6812756" cy="6550031"/>
            <a:chOff x="1786775" y="1002200"/>
            <a:chExt cx="3861800" cy="3712875"/>
          </a:xfrm>
        </p:grpSpPr>
        <p:sp>
          <p:nvSpPr>
            <p:cNvPr id="71" name="Google Shape;71;p11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" name="Google Shape;74;p11"/>
          <p:cNvSpPr txBox="1"/>
          <p:nvPr>
            <p:ph hasCustomPrompt="1" type="title"/>
          </p:nvPr>
        </p:nvSpPr>
        <p:spPr>
          <a:xfrm>
            <a:off x="1327050" y="1598088"/>
            <a:ext cx="6489900" cy="131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5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5" name="Google Shape;75;p11"/>
          <p:cNvSpPr txBox="1"/>
          <p:nvPr>
            <p:ph idx="1" type="subTitle"/>
          </p:nvPr>
        </p:nvSpPr>
        <p:spPr>
          <a:xfrm>
            <a:off x="1327050" y="2945463"/>
            <a:ext cx="64899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">
  <p:cSld name="CUSTOM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/>
          <p:nvPr/>
        </p:nvSpPr>
        <p:spPr>
          <a:xfrm rot="277699">
            <a:off x="611389" y="-2396143"/>
            <a:ext cx="10332728" cy="9979420"/>
          </a:xfrm>
          <a:custGeom>
            <a:rect b="b" l="l" r="r" t="t"/>
            <a:pathLst>
              <a:path extrusionOk="0" h="148515" w="154472">
                <a:moveTo>
                  <a:pt x="88939" y="1"/>
                </a:moveTo>
                <a:cubicBezTo>
                  <a:pt x="84075" y="1"/>
                  <a:pt x="78478" y="1648"/>
                  <a:pt x="72069" y="5669"/>
                </a:cubicBezTo>
                <a:cubicBezTo>
                  <a:pt x="61886" y="12053"/>
                  <a:pt x="57236" y="24332"/>
                  <a:pt x="54895" y="35457"/>
                </a:cubicBezTo>
                <a:cubicBezTo>
                  <a:pt x="52919" y="44971"/>
                  <a:pt x="43679" y="50017"/>
                  <a:pt x="36810" y="55214"/>
                </a:cubicBezTo>
                <a:cubicBezTo>
                  <a:pt x="28360" y="61658"/>
                  <a:pt x="20214" y="69135"/>
                  <a:pt x="13587" y="77677"/>
                </a:cubicBezTo>
                <a:cubicBezTo>
                  <a:pt x="0" y="95245"/>
                  <a:pt x="821" y="110929"/>
                  <a:pt x="9454" y="127465"/>
                </a:cubicBezTo>
                <a:cubicBezTo>
                  <a:pt x="12068" y="132419"/>
                  <a:pt x="16505" y="140140"/>
                  <a:pt x="29545" y="145489"/>
                </a:cubicBezTo>
                <a:cubicBezTo>
                  <a:pt x="34502" y="147539"/>
                  <a:pt x="39466" y="148514"/>
                  <a:pt x="44435" y="148514"/>
                </a:cubicBezTo>
                <a:cubicBezTo>
                  <a:pt x="57077" y="148514"/>
                  <a:pt x="69748" y="142200"/>
                  <a:pt x="82403" y="131203"/>
                </a:cubicBezTo>
                <a:cubicBezTo>
                  <a:pt x="86415" y="127708"/>
                  <a:pt x="89850" y="123544"/>
                  <a:pt x="93680" y="119866"/>
                </a:cubicBezTo>
                <a:cubicBezTo>
                  <a:pt x="97662" y="115975"/>
                  <a:pt x="102130" y="112601"/>
                  <a:pt x="106902" y="109774"/>
                </a:cubicBezTo>
                <a:cubicBezTo>
                  <a:pt x="118027" y="103209"/>
                  <a:pt x="131097" y="99561"/>
                  <a:pt x="140672" y="90868"/>
                </a:cubicBezTo>
                <a:cubicBezTo>
                  <a:pt x="145748" y="86279"/>
                  <a:pt x="149608" y="80351"/>
                  <a:pt x="151766" y="73847"/>
                </a:cubicBezTo>
                <a:cubicBezTo>
                  <a:pt x="154471" y="65670"/>
                  <a:pt x="152739" y="56977"/>
                  <a:pt x="146721" y="50898"/>
                </a:cubicBezTo>
                <a:cubicBezTo>
                  <a:pt x="141037" y="45153"/>
                  <a:pt x="136112" y="44849"/>
                  <a:pt x="130337" y="42205"/>
                </a:cubicBezTo>
                <a:cubicBezTo>
                  <a:pt x="123285" y="38892"/>
                  <a:pt x="118392" y="36430"/>
                  <a:pt x="116294" y="28892"/>
                </a:cubicBezTo>
                <a:cubicBezTo>
                  <a:pt x="113682" y="19384"/>
                  <a:pt x="105622" y="1"/>
                  <a:pt x="8893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3"/>
          <p:cNvSpPr txBox="1"/>
          <p:nvPr>
            <p:ph type="title"/>
          </p:nvPr>
        </p:nvSpPr>
        <p:spPr>
          <a:xfrm>
            <a:off x="723900" y="448056"/>
            <a:ext cx="231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">
    <p:bg>
      <p:bgPr>
        <a:solidFill>
          <a:schemeClr val="accent3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14"/>
          <p:cNvGrpSpPr/>
          <p:nvPr/>
        </p:nvGrpSpPr>
        <p:grpSpPr>
          <a:xfrm rot="1351513">
            <a:off x="-417957" y="-2365234"/>
            <a:ext cx="9979855" cy="9594854"/>
            <a:chOff x="1786775" y="1002200"/>
            <a:chExt cx="3861800" cy="3712875"/>
          </a:xfrm>
        </p:grpSpPr>
        <p:sp>
          <p:nvSpPr>
            <p:cNvPr id="82" name="Google Shape;82;p14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4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4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5" name="Google Shape;8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left text">
  <p:cSld name="CUSTOM_2">
    <p:bg>
      <p:bgPr>
        <a:solidFill>
          <a:schemeClr val="accent3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15"/>
          <p:cNvGrpSpPr/>
          <p:nvPr/>
        </p:nvGrpSpPr>
        <p:grpSpPr>
          <a:xfrm flipH="1" rot="-2808582">
            <a:off x="-769895" y="-1911250"/>
            <a:ext cx="9580815" cy="9304939"/>
            <a:chOff x="1786775" y="1002200"/>
            <a:chExt cx="3861800" cy="3712875"/>
          </a:xfrm>
        </p:grpSpPr>
        <p:sp>
          <p:nvSpPr>
            <p:cNvPr id="88" name="Google Shape;88;p15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1" name="Google Shape;9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940975" y="3925075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3" name="Google Shape;93;p15"/>
          <p:cNvSpPr txBox="1"/>
          <p:nvPr>
            <p:ph idx="2" type="subTitle"/>
          </p:nvPr>
        </p:nvSpPr>
        <p:spPr>
          <a:xfrm>
            <a:off x="940975" y="2766850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4" name="Google Shape;94;p15"/>
          <p:cNvSpPr txBox="1"/>
          <p:nvPr>
            <p:ph idx="3" type="subTitle"/>
          </p:nvPr>
        </p:nvSpPr>
        <p:spPr>
          <a:xfrm>
            <a:off x="940975" y="1608625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5" name="Google Shape;95;p15"/>
          <p:cNvSpPr txBox="1"/>
          <p:nvPr>
            <p:ph idx="4" type="subTitle"/>
          </p:nvPr>
        </p:nvSpPr>
        <p:spPr>
          <a:xfrm>
            <a:off x="940975" y="3507650"/>
            <a:ext cx="24213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A5B7C6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6" name="Google Shape;96;p15"/>
          <p:cNvSpPr txBox="1"/>
          <p:nvPr>
            <p:ph idx="5" type="subTitle"/>
          </p:nvPr>
        </p:nvSpPr>
        <p:spPr>
          <a:xfrm>
            <a:off x="940975" y="2338750"/>
            <a:ext cx="24213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445D7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7" name="Google Shape;97;p15"/>
          <p:cNvSpPr txBox="1"/>
          <p:nvPr>
            <p:ph idx="6" type="subTitle"/>
          </p:nvPr>
        </p:nvSpPr>
        <p:spPr>
          <a:xfrm>
            <a:off x="940975" y="1169850"/>
            <a:ext cx="24213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sz="2800">
                <a:solidFill>
                  <a:schemeClr val="accent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text lines">
  <p:cSld name="CUSTOM_3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6"/>
          <p:cNvGrpSpPr/>
          <p:nvPr/>
        </p:nvGrpSpPr>
        <p:grpSpPr>
          <a:xfrm rot="1351459">
            <a:off x="211922" y="-2403121"/>
            <a:ext cx="9565900" cy="9196519"/>
            <a:chOff x="1786775" y="1002200"/>
            <a:chExt cx="3861800" cy="3712875"/>
          </a:xfrm>
        </p:grpSpPr>
        <p:sp>
          <p:nvSpPr>
            <p:cNvPr id="100" name="Google Shape;100;p16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6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16"/>
          <p:cNvSpPr txBox="1"/>
          <p:nvPr>
            <p:ph idx="1" type="subTitle"/>
          </p:nvPr>
        </p:nvSpPr>
        <p:spPr>
          <a:xfrm>
            <a:off x="556807" y="3580886"/>
            <a:ext cx="22197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5" name="Google Shape;105;p16"/>
          <p:cNvSpPr txBox="1"/>
          <p:nvPr>
            <p:ph idx="2" type="subTitle"/>
          </p:nvPr>
        </p:nvSpPr>
        <p:spPr>
          <a:xfrm>
            <a:off x="6279880" y="2060361"/>
            <a:ext cx="22197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6" name="Google Shape;106;p16"/>
          <p:cNvSpPr txBox="1"/>
          <p:nvPr>
            <p:ph idx="3" type="subTitle"/>
          </p:nvPr>
        </p:nvSpPr>
        <p:spPr>
          <a:xfrm>
            <a:off x="552702" y="2060361"/>
            <a:ext cx="22197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7" name="Google Shape;107;p16"/>
          <p:cNvSpPr txBox="1"/>
          <p:nvPr>
            <p:ph idx="4" type="subTitle"/>
          </p:nvPr>
        </p:nvSpPr>
        <p:spPr>
          <a:xfrm>
            <a:off x="552707" y="3260336"/>
            <a:ext cx="22197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8" name="Google Shape;108;p16"/>
          <p:cNvSpPr txBox="1"/>
          <p:nvPr>
            <p:ph idx="5" type="subTitle"/>
          </p:nvPr>
        </p:nvSpPr>
        <p:spPr>
          <a:xfrm>
            <a:off x="6279880" y="1710961"/>
            <a:ext cx="22197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9" name="Google Shape;109;p16"/>
          <p:cNvSpPr txBox="1"/>
          <p:nvPr>
            <p:ph idx="6" type="subTitle"/>
          </p:nvPr>
        </p:nvSpPr>
        <p:spPr>
          <a:xfrm>
            <a:off x="552702" y="1710961"/>
            <a:ext cx="22197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0" name="Google Shape;110;p16"/>
          <p:cNvSpPr txBox="1"/>
          <p:nvPr>
            <p:ph idx="7" type="subTitle"/>
          </p:nvPr>
        </p:nvSpPr>
        <p:spPr>
          <a:xfrm>
            <a:off x="6279880" y="3580874"/>
            <a:ext cx="22197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1" name="Google Shape;111;p16"/>
          <p:cNvSpPr txBox="1"/>
          <p:nvPr>
            <p:ph idx="8" type="subTitle"/>
          </p:nvPr>
        </p:nvSpPr>
        <p:spPr>
          <a:xfrm>
            <a:off x="6279880" y="3239399"/>
            <a:ext cx="22197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s and descriptions">
  <p:cSld name="CUSTOM_4">
    <p:bg>
      <p:bgPr>
        <a:solidFill>
          <a:schemeClr val="accent3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17"/>
          <p:cNvSpPr txBox="1"/>
          <p:nvPr>
            <p:ph idx="1" type="subTitle"/>
          </p:nvPr>
        </p:nvSpPr>
        <p:spPr>
          <a:xfrm>
            <a:off x="656250" y="2233331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5" name="Google Shape;115;p17"/>
          <p:cNvSpPr txBox="1"/>
          <p:nvPr>
            <p:ph idx="2" type="subTitle"/>
          </p:nvPr>
        </p:nvSpPr>
        <p:spPr>
          <a:xfrm>
            <a:off x="656250" y="189883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6" name="Google Shape;116;p17"/>
          <p:cNvSpPr txBox="1"/>
          <p:nvPr>
            <p:ph idx="3" type="subTitle"/>
          </p:nvPr>
        </p:nvSpPr>
        <p:spPr>
          <a:xfrm>
            <a:off x="3361350" y="2233331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7" name="Google Shape;117;p17"/>
          <p:cNvSpPr txBox="1"/>
          <p:nvPr>
            <p:ph idx="4" type="subTitle"/>
          </p:nvPr>
        </p:nvSpPr>
        <p:spPr>
          <a:xfrm>
            <a:off x="3361350" y="189883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8" name="Google Shape;118;p17"/>
          <p:cNvSpPr txBox="1"/>
          <p:nvPr>
            <p:ph idx="5" type="subTitle"/>
          </p:nvPr>
        </p:nvSpPr>
        <p:spPr>
          <a:xfrm>
            <a:off x="6066450" y="2233331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9" name="Google Shape;119;p17"/>
          <p:cNvSpPr txBox="1"/>
          <p:nvPr>
            <p:ph idx="6" type="subTitle"/>
          </p:nvPr>
        </p:nvSpPr>
        <p:spPr>
          <a:xfrm>
            <a:off x="6066450" y="189883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0" name="Google Shape;120;p17"/>
          <p:cNvSpPr txBox="1"/>
          <p:nvPr>
            <p:ph idx="7" type="subTitle"/>
          </p:nvPr>
        </p:nvSpPr>
        <p:spPr>
          <a:xfrm>
            <a:off x="656250" y="4084725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1" name="Google Shape;121;p17"/>
          <p:cNvSpPr txBox="1"/>
          <p:nvPr>
            <p:ph idx="8" type="subTitle"/>
          </p:nvPr>
        </p:nvSpPr>
        <p:spPr>
          <a:xfrm>
            <a:off x="656250" y="373966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2" name="Google Shape;122;p17"/>
          <p:cNvSpPr txBox="1"/>
          <p:nvPr>
            <p:ph idx="9" type="subTitle"/>
          </p:nvPr>
        </p:nvSpPr>
        <p:spPr>
          <a:xfrm>
            <a:off x="3361350" y="4084725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3" name="Google Shape;123;p17"/>
          <p:cNvSpPr txBox="1"/>
          <p:nvPr>
            <p:ph idx="13" type="subTitle"/>
          </p:nvPr>
        </p:nvSpPr>
        <p:spPr>
          <a:xfrm>
            <a:off x="3361350" y="373966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4" name="Google Shape;124;p17"/>
          <p:cNvSpPr txBox="1"/>
          <p:nvPr>
            <p:ph idx="14" type="subTitle"/>
          </p:nvPr>
        </p:nvSpPr>
        <p:spPr>
          <a:xfrm>
            <a:off x="6066450" y="4084725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5" name="Google Shape;125;p17"/>
          <p:cNvSpPr txBox="1"/>
          <p:nvPr>
            <p:ph idx="15" type="subTitle"/>
          </p:nvPr>
        </p:nvSpPr>
        <p:spPr>
          <a:xfrm>
            <a:off x="6066450" y="373966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6" name="Google Shape;126;p17"/>
          <p:cNvSpPr txBox="1"/>
          <p:nvPr>
            <p:ph hasCustomPrompt="1" idx="16" type="title"/>
          </p:nvPr>
        </p:nvSpPr>
        <p:spPr>
          <a:xfrm>
            <a:off x="1532300" y="124277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7" name="Google Shape;127;p17"/>
          <p:cNvSpPr txBox="1"/>
          <p:nvPr>
            <p:ph hasCustomPrompt="1" idx="17" type="title"/>
          </p:nvPr>
        </p:nvSpPr>
        <p:spPr>
          <a:xfrm>
            <a:off x="1532300" y="308442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8" name="Google Shape;128;p17"/>
          <p:cNvSpPr txBox="1"/>
          <p:nvPr>
            <p:ph hasCustomPrompt="1" idx="18" type="title"/>
          </p:nvPr>
        </p:nvSpPr>
        <p:spPr>
          <a:xfrm>
            <a:off x="4237450" y="124282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9" name="Google Shape;129;p17"/>
          <p:cNvSpPr txBox="1"/>
          <p:nvPr>
            <p:ph hasCustomPrompt="1" idx="19" type="title"/>
          </p:nvPr>
        </p:nvSpPr>
        <p:spPr>
          <a:xfrm>
            <a:off x="4237500" y="308442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0" name="Google Shape;130;p17"/>
          <p:cNvSpPr txBox="1"/>
          <p:nvPr>
            <p:ph hasCustomPrompt="1" idx="20" type="title"/>
          </p:nvPr>
        </p:nvSpPr>
        <p:spPr>
          <a:xfrm>
            <a:off x="6942450" y="124282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31" name="Google Shape;131;p17"/>
          <p:cNvSpPr txBox="1"/>
          <p:nvPr>
            <p:ph hasCustomPrompt="1" idx="21" type="title"/>
          </p:nvPr>
        </p:nvSpPr>
        <p:spPr>
          <a:xfrm>
            <a:off x="6942300" y="3084425"/>
            <a:ext cx="6693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5">
    <p:bg>
      <p:bgPr>
        <a:solidFill>
          <a:schemeClr val="lt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type="title"/>
          </p:nvPr>
        </p:nvSpPr>
        <p:spPr>
          <a:xfrm>
            <a:off x="1067250" y="445025"/>
            <a:ext cx="70095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/>
          <p:nvPr/>
        </p:nvSpPr>
        <p:spPr>
          <a:xfrm rot="2700000">
            <a:off x="310820" y="-1989511"/>
            <a:ext cx="9163700" cy="8686395"/>
          </a:xfrm>
          <a:custGeom>
            <a:rect b="b" l="l" r="r" t="t"/>
            <a:pathLst>
              <a:path extrusionOk="0" h="148515" w="154472">
                <a:moveTo>
                  <a:pt x="88939" y="1"/>
                </a:moveTo>
                <a:cubicBezTo>
                  <a:pt x="84075" y="1"/>
                  <a:pt x="78478" y="1648"/>
                  <a:pt x="72069" y="5669"/>
                </a:cubicBezTo>
                <a:cubicBezTo>
                  <a:pt x="61886" y="12053"/>
                  <a:pt x="57236" y="24332"/>
                  <a:pt x="54895" y="35457"/>
                </a:cubicBezTo>
                <a:cubicBezTo>
                  <a:pt x="52919" y="44971"/>
                  <a:pt x="43679" y="50017"/>
                  <a:pt x="36810" y="55214"/>
                </a:cubicBezTo>
                <a:cubicBezTo>
                  <a:pt x="28360" y="61658"/>
                  <a:pt x="20214" y="69135"/>
                  <a:pt x="13587" y="77677"/>
                </a:cubicBezTo>
                <a:cubicBezTo>
                  <a:pt x="0" y="95245"/>
                  <a:pt x="821" y="110929"/>
                  <a:pt x="9454" y="127465"/>
                </a:cubicBezTo>
                <a:cubicBezTo>
                  <a:pt x="12068" y="132419"/>
                  <a:pt x="16505" y="140140"/>
                  <a:pt x="29545" y="145489"/>
                </a:cubicBezTo>
                <a:cubicBezTo>
                  <a:pt x="34502" y="147539"/>
                  <a:pt x="39466" y="148514"/>
                  <a:pt x="44435" y="148514"/>
                </a:cubicBezTo>
                <a:cubicBezTo>
                  <a:pt x="57077" y="148514"/>
                  <a:pt x="69748" y="142200"/>
                  <a:pt x="82403" y="131203"/>
                </a:cubicBezTo>
                <a:cubicBezTo>
                  <a:pt x="86415" y="127708"/>
                  <a:pt x="89850" y="123544"/>
                  <a:pt x="93680" y="119866"/>
                </a:cubicBezTo>
                <a:cubicBezTo>
                  <a:pt x="97662" y="115975"/>
                  <a:pt x="102130" y="112601"/>
                  <a:pt x="106902" y="109774"/>
                </a:cubicBezTo>
                <a:cubicBezTo>
                  <a:pt x="118027" y="103209"/>
                  <a:pt x="131097" y="99561"/>
                  <a:pt x="140672" y="90868"/>
                </a:cubicBezTo>
                <a:cubicBezTo>
                  <a:pt x="145748" y="86279"/>
                  <a:pt x="149608" y="80351"/>
                  <a:pt x="151766" y="73847"/>
                </a:cubicBezTo>
                <a:cubicBezTo>
                  <a:pt x="154471" y="65670"/>
                  <a:pt x="152739" y="56977"/>
                  <a:pt x="146721" y="50898"/>
                </a:cubicBezTo>
                <a:cubicBezTo>
                  <a:pt x="141037" y="45153"/>
                  <a:pt x="136112" y="44849"/>
                  <a:pt x="130337" y="42205"/>
                </a:cubicBezTo>
                <a:cubicBezTo>
                  <a:pt x="123285" y="38892"/>
                  <a:pt x="118392" y="36430"/>
                  <a:pt x="116294" y="28892"/>
                </a:cubicBezTo>
                <a:cubicBezTo>
                  <a:pt x="113682" y="19384"/>
                  <a:pt x="105622" y="1"/>
                  <a:pt x="8893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37" name="Google Shape;137;p19"/>
          <p:cNvSpPr txBox="1"/>
          <p:nvPr>
            <p:ph idx="1" type="subTitle"/>
          </p:nvPr>
        </p:nvSpPr>
        <p:spPr>
          <a:xfrm>
            <a:off x="1322950" y="2896922"/>
            <a:ext cx="1436100" cy="66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8" name="Google Shape;138;p19"/>
          <p:cNvSpPr txBox="1"/>
          <p:nvPr>
            <p:ph idx="2" type="subTitle"/>
          </p:nvPr>
        </p:nvSpPr>
        <p:spPr>
          <a:xfrm>
            <a:off x="3853950" y="2896922"/>
            <a:ext cx="1436100" cy="66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9" name="Google Shape;139;p19"/>
          <p:cNvSpPr txBox="1"/>
          <p:nvPr>
            <p:ph idx="3" type="subTitle"/>
          </p:nvPr>
        </p:nvSpPr>
        <p:spPr>
          <a:xfrm>
            <a:off x="6341000" y="2896922"/>
            <a:ext cx="1436100" cy="66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0" name="Google Shape;140;p19"/>
          <p:cNvSpPr txBox="1"/>
          <p:nvPr>
            <p:ph idx="4" type="subTitle"/>
          </p:nvPr>
        </p:nvSpPr>
        <p:spPr>
          <a:xfrm>
            <a:off x="1143100" y="3500022"/>
            <a:ext cx="18837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1" name="Google Shape;141;p19"/>
          <p:cNvSpPr txBox="1"/>
          <p:nvPr>
            <p:ph idx="5" type="subTitle"/>
          </p:nvPr>
        </p:nvSpPr>
        <p:spPr>
          <a:xfrm>
            <a:off x="3630150" y="3500022"/>
            <a:ext cx="18837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2" name="Google Shape;142;p19"/>
          <p:cNvSpPr txBox="1"/>
          <p:nvPr>
            <p:ph idx="6" type="subTitle"/>
          </p:nvPr>
        </p:nvSpPr>
        <p:spPr>
          <a:xfrm>
            <a:off x="6117200" y="3500022"/>
            <a:ext cx="18837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deas">
  <p:cSld name="CUSTOM_7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/>
          <p:nvPr/>
        </p:nvSpPr>
        <p:spPr>
          <a:xfrm rot="277656">
            <a:off x="269403" y="-2543413"/>
            <a:ext cx="10832132" cy="10325869"/>
          </a:xfrm>
          <a:custGeom>
            <a:rect b="b" l="l" r="r" t="t"/>
            <a:pathLst>
              <a:path extrusionOk="0" h="148515" w="154472">
                <a:moveTo>
                  <a:pt x="88939" y="1"/>
                </a:moveTo>
                <a:cubicBezTo>
                  <a:pt x="84075" y="1"/>
                  <a:pt x="78478" y="1648"/>
                  <a:pt x="72069" y="5669"/>
                </a:cubicBezTo>
                <a:cubicBezTo>
                  <a:pt x="61886" y="12053"/>
                  <a:pt x="57236" y="24332"/>
                  <a:pt x="54895" y="35457"/>
                </a:cubicBezTo>
                <a:cubicBezTo>
                  <a:pt x="52919" y="44971"/>
                  <a:pt x="43679" y="50017"/>
                  <a:pt x="36810" y="55214"/>
                </a:cubicBezTo>
                <a:cubicBezTo>
                  <a:pt x="28360" y="61658"/>
                  <a:pt x="20214" y="69135"/>
                  <a:pt x="13587" y="77677"/>
                </a:cubicBezTo>
                <a:cubicBezTo>
                  <a:pt x="0" y="95245"/>
                  <a:pt x="821" y="110929"/>
                  <a:pt x="9454" y="127465"/>
                </a:cubicBezTo>
                <a:cubicBezTo>
                  <a:pt x="12068" y="132419"/>
                  <a:pt x="16505" y="140140"/>
                  <a:pt x="29545" y="145489"/>
                </a:cubicBezTo>
                <a:cubicBezTo>
                  <a:pt x="34502" y="147539"/>
                  <a:pt x="39466" y="148514"/>
                  <a:pt x="44435" y="148514"/>
                </a:cubicBezTo>
                <a:cubicBezTo>
                  <a:pt x="57077" y="148514"/>
                  <a:pt x="69748" y="142200"/>
                  <a:pt x="82403" y="131203"/>
                </a:cubicBezTo>
                <a:cubicBezTo>
                  <a:pt x="86415" y="127708"/>
                  <a:pt x="89850" y="123544"/>
                  <a:pt x="93680" y="119866"/>
                </a:cubicBezTo>
                <a:cubicBezTo>
                  <a:pt x="97662" y="115975"/>
                  <a:pt x="102130" y="112601"/>
                  <a:pt x="106902" y="109774"/>
                </a:cubicBezTo>
                <a:cubicBezTo>
                  <a:pt x="118027" y="103209"/>
                  <a:pt x="131097" y="99561"/>
                  <a:pt x="140672" y="90868"/>
                </a:cubicBezTo>
                <a:cubicBezTo>
                  <a:pt x="145748" y="86279"/>
                  <a:pt x="149608" y="80351"/>
                  <a:pt x="151766" y="73847"/>
                </a:cubicBezTo>
                <a:cubicBezTo>
                  <a:pt x="154471" y="65670"/>
                  <a:pt x="152739" y="56977"/>
                  <a:pt x="146721" y="50898"/>
                </a:cubicBezTo>
                <a:cubicBezTo>
                  <a:pt x="141037" y="45153"/>
                  <a:pt x="136112" y="44849"/>
                  <a:pt x="130337" y="42205"/>
                </a:cubicBezTo>
                <a:cubicBezTo>
                  <a:pt x="123285" y="38892"/>
                  <a:pt x="118392" y="36430"/>
                  <a:pt x="116294" y="28892"/>
                </a:cubicBezTo>
                <a:cubicBezTo>
                  <a:pt x="113682" y="19384"/>
                  <a:pt x="105622" y="1"/>
                  <a:pt x="8893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0"/>
          <p:cNvSpPr txBox="1"/>
          <p:nvPr>
            <p:ph type="title"/>
          </p:nvPr>
        </p:nvSpPr>
        <p:spPr>
          <a:xfrm>
            <a:off x="685800" y="538325"/>
            <a:ext cx="3886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46" name="Google Shape;146;p20"/>
          <p:cNvSpPr txBox="1"/>
          <p:nvPr>
            <p:ph idx="1" type="subTitle"/>
          </p:nvPr>
        </p:nvSpPr>
        <p:spPr>
          <a:xfrm>
            <a:off x="4995225" y="3012245"/>
            <a:ext cx="3120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7" name="Google Shape;147;p20"/>
          <p:cNvSpPr txBox="1"/>
          <p:nvPr>
            <p:ph idx="2" type="subTitle"/>
          </p:nvPr>
        </p:nvSpPr>
        <p:spPr>
          <a:xfrm>
            <a:off x="4995225" y="2672145"/>
            <a:ext cx="3120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8" name="Google Shape;148;p20"/>
          <p:cNvSpPr txBox="1"/>
          <p:nvPr>
            <p:ph idx="3" type="subTitle"/>
          </p:nvPr>
        </p:nvSpPr>
        <p:spPr>
          <a:xfrm>
            <a:off x="4995225" y="4046636"/>
            <a:ext cx="3120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9" name="Google Shape;149;p20"/>
          <p:cNvSpPr txBox="1"/>
          <p:nvPr>
            <p:ph idx="4" type="subTitle"/>
          </p:nvPr>
        </p:nvSpPr>
        <p:spPr>
          <a:xfrm>
            <a:off x="4995225" y="3706536"/>
            <a:ext cx="3120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0" name="Google Shape;150;p20"/>
          <p:cNvSpPr txBox="1"/>
          <p:nvPr>
            <p:ph idx="5" type="subTitle"/>
          </p:nvPr>
        </p:nvSpPr>
        <p:spPr>
          <a:xfrm>
            <a:off x="4995225" y="1977865"/>
            <a:ext cx="3120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1" name="Google Shape;151;p20"/>
          <p:cNvSpPr txBox="1"/>
          <p:nvPr>
            <p:ph idx="6" type="subTitle"/>
          </p:nvPr>
        </p:nvSpPr>
        <p:spPr>
          <a:xfrm>
            <a:off x="4995225" y="1637766"/>
            <a:ext cx="3120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2" name="Google Shape;152;p20"/>
          <p:cNvSpPr txBox="1"/>
          <p:nvPr>
            <p:ph idx="7" type="subTitle"/>
          </p:nvPr>
        </p:nvSpPr>
        <p:spPr>
          <a:xfrm>
            <a:off x="4993825" y="943488"/>
            <a:ext cx="3120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3" name="Google Shape;153;p20"/>
          <p:cNvSpPr txBox="1"/>
          <p:nvPr>
            <p:ph idx="8" type="subTitle"/>
          </p:nvPr>
        </p:nvSpPr>
        <p:spPr>
          <a:xfrm>
            <a:off x="4993825" y="603388"/>
            <a:ext cx="3120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3"/>
          <p:cNvGrpSpPr/>
          <p:nvPr/>
        </p:nvGrpSpPr>
        <p:grpSpPr>
          <a:xfrm rot="2506023">
            <a:off x="1274638" y="-703256"/>
            <a:ext cx="6812756" cy="6550031"/>
            <a:chOff x="1786775" y="1002200"/>
            <a:chExt cx="3861800" cy="3712875"/>
          </a:xfrm>
        </p:grpSpPr>
        <p:sp>
          <p:nvSpPr>
            <p:cNvPr id="17" name="Google Shape;17;p3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4837429" y="1652159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4758372" y="1512749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" name="Google Shape;20;p3"/>
          <p:cNvSpPr txBox="1"/>
          <p:nvPr>
            <p:ph type="title"/>
          </p:nvPr>
        </p:nvSpPr>
        <p:spPr>
          <a:xfrm>
            <a:off x="3416563" y="1955400"/>
            <a:ext cx="321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3"/>
          <p:cNvSpPr txBox="1"/>
          <p:nvPr>
            <p:ph idx="1" type="subTitle"/>
          </p:nvPr>
        </p:nvSpPr>
        <p:spPr>
          <a:xfrm>
            <a:off x="2199900" y="2797200"/>
            <a:ext cx="4744200" cy="3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2" name="Google Shape;22;p3"/>
          <p:cNvSpPr txBox="1"/>
          <p:nvPr>
            <p:ph hasCustomPrompt="1" idx="2" type="title"/>
          </p:nvPr>
        </p:nvSpPr>
        <p:spPr>
          <a:xfrm>
            <a:off x="2516538" y="1955400"/>
            <a:ext cx="940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5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0"/>
              <a:buNone/>
              <a:defRPr sz="12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8">
    <p:bg>
      <p:bgPr>
        <a:solidFill>
          <a:schemeClr val="accent3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oogle Shape;155;p21"/>
          <p:cNvGrpSpPr/>
          <p:nvPr/>
        </p:nvGrpSpPr>
        <p:grpSpPr>
          <a:xfrm rot="1351476">
            <a:off x="-930621" y="-2956783"/>
            <a:ext cx="11005343" cy="10580795"/>
            <a:chOff x="1786775" y="1002200"/>
            <a:chExt cx="3861800" cy="3712875"/>
          </a:xfrm>
        </p:grpSpPr>
        <p:sp>
          <p:nvSpPr>
            <p:cNvPr id="156" name="Google Shape;156;p21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1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1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9" name="Google Shape;15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9">
    <p:bg>
      <p:bgPr>
        <a:solidFill>
          <a:schemeClr val="lt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2" name="Google Shape;162;p22"/>
          <p:cNvSpPr txBox="1"/>
          <p:nvPr>
            <p:ph idx="1" type="subTitle"/>
          </p:nvPr>
        </p:nvSpPr>
        <p:spPr>
          <a:xfrm>
            <a:off x="524811" y="2890215"/>
            <a:ext cx="21240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3" name="Google Shape;163;p22"/>
          <p:cNvSpPr txBox="1"/>
          <p:nvPr>
            <p:ph idx="2" type="subTitle"/>
          </p:nvPr>
        </p:nvSpPr>
        <p:spPr>
          <a:xfrm>
            <a:off x="3506266" y="2890215"/>
            <a:ext cx="21240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4" name="Google Shape;164;p22"/>
          <p:cNvSpPr txBox="1"/>
          <p:nvPr>
            <p:ph idx="3" type="subTitle"/>
          </p:nvPr>
        </p:nvSpPr>
        <p:spPr>
          <a:xfrm>
            <a:off x="691461" y="2431963"/>
            <a:ext cx="17907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5" name="Google Shape;165;p22"/>
          <p:cNvSpPr txBox="1"/>
          <p:nvPr>
            <p:ph idx="4" type="subTitle"/>
          </p:nvPr>
        </p:nvSpPr>
        <p:spPr>
          <a:xfrm>
            <a:off x="3672816" y="2431963"/>
            <a:ext cx="17907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6" name="Google Shape;166;p22"/>
          <p:cNvSpPr txBox="1"/>
          <p:nvPr>
            <p:ph idx="5" type="subTitle"/>
          </p:nvPr>
        </p:nvSpPr>
        <p:spPr>
          <a:xfrm>
            <a:off x="6487722" y="2890215"/>
            <a:ext cx="21240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7" name="Google Shape;167;p22"/>
          <p:cNvSpPr txBox="1"/>
          <p:nvPr>
            <p:ph idx="6" type="subTitle"/>
          </p:nvPr>
        </p:nvSpPr>
        <p:spPr>
          <a:xfrm>
            <a:off x="6654284" y="2431963"/>
            <a:ext cx="17907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3">
  <p:cSld name="CUSTOM_10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70" name="Google Shape;170;p23"/>
          <p:cNvSpPr txBox="1"/>
          <p:nvPr>
            <p:ph idx="1" type="subTitle"/>
          </p:nvPr>
        </p:nvSpPr>
        <p:spPr>
          <a:xfrm>
            <a:off x="656250" y="2564247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1" name="Google Shape;171;p23"/>
          <p:cNvSpPr txBox="1"/>
          <p:nvPr>
            <p:ph idx="2" type="subTitle"/>
          </p:nvPr>
        </p:nvSpPr>
        <p:spPr>
          <a:xfrm>
            <a:off x="3672425" y="3184400"/>
            <a:ext cx="1799100" cy="8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2" name="Google Shape;172;p23"/>
          <p:cNvSpPr txBox="1"/>
          <p:nvPr>
            <p:ph idx="3" type="subTitle"/>
          </p:nvPr>
        </p:nvSpPr>
        <p:spPr>
          <a:xfrm>
            <a:off x="963925" y="3184400"/>
            <a:ext cx="1799100" cy="8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3" name="Google Shape;173;p23"/>
          <p:cNvSpPr txBox="1"/>
          <p:nvPr>
            <p:ph idx="4" type="subTitle"/>
          </p:nvPr>
        </p:nvSpPr>
        <p:spPr>
          <a:xfrm>
            <a:off x="6381025" y="3184400"/>
            <a:ext cx="1799100" cy="8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4" name="Google Shape;174;p23"/>
          <p:cNvSpPr txBox="1"/>
          <p:nvPr>
            <p:ph idx="5" type="subTitle"/>
          </p:nvPr>
        </p:nvSpPr>
        <p:spPr>
          <a:xfrm>
            <a:off x="3361350" y="2906424"/>
            <a:ext cx="2421300" cy="3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5" name="Google Shape;175;p23"/>
          <p:cNvSpPr txBox="1"/>
          <p:nvPr>
            <p:ph idx="6" type="subTitle"/>
          </p:nvPr>
        </p:nvSpPr>
        <p:spPr>
          <a:xfrm>
            <a:off x="3361350" y="2564247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6" name="Google Shape;176;p23"/>
          <p:cNvSpPr txBox="1"/>
          <p:nvPr>
            <p:ph idx="7" type="subTitle"/>
          </p:nvPr>
        </p:nvSpPr>
        <p:spPr>
          <a:xfrm>
            <a:off x="6066450" y="2906424"/>
            <a:ext cx="2421300" cy="3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7" name="Google Shape;177;p23"/>
          <p:cNvSpPr txBox="1"/>
          <p:nvPr>
            <p:ph idx="8" type="subTitle"/>
          </p:nvPr>
        </p:nvSpPr>
        <p:spPr>
          <a:xfrm>
            <a:off x="6066450" y="2564247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8" name="Google Shape;178;p23"/>
          <p:cNvSpPr txBox="1"/>
          <p:nvPr>
            <p:ph idx="9" type="subTitle"/>
          </p:nvPr>
        </p:nvSpPr>
        <p:spPr>
          <a:xfrm>
            <a:off x="656250" y="2906424"/>
            <a:ext cx="2421300" cy="3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CUSTOM_11">
    <p:bg>
      <p:bgPr>
        <a:solidFill>
          <a:schemeClr val="accent3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oogle Shape;180;p24"/>
          <p:cNvGrpSpPr/>
          <p:nvPr/>
        </p:nvGrpSpPr>
        <p:grpSpPr>
          <a:xfrm rot="1351459">
            <a:off x="211922" y="-2403121"/>
            <a:ext cx="9565900" cy="9196519"/>
            <a:chOff x="1786775" y="1002200"/>
            <a:chExt cx="3861800" cy="3712875"/>
          </a:xfrm>
        </p:grpSpPr>
        <p:sp>
          <p:nvSpPr>
            <p:cNvPr id="181" name="Google Shape;181;p24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4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4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4" name="Google Shape;184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12">
    <p:bg>
      <p:bgPr>
        <a:solidFill>
          <a:schemeClr val="accent3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25"/>
          <p:cNvGrpSpPr/>
          <p:nvPr/>
        </p:nvGrpSpPr>
        <p:grpSpPr>
          <a:xfrm rot="1351459">
            <a:off x="-548941" y="-2589869"/>
            <a:ext cx="10242340" cy="9846873"/>
            <a:chOff x="1786775" y="1002200"/>
            <a:chExt cx="3861800" cy="3712875"/>
          </a:xfrm>
        </p:grpSpPr>
        <p:sp>
          <p:nvSpPr>
            <p:cNvPr id="187" name="Google Shape;187;p25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5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5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0" name="Google Shape;190;p25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91" name="Google Shape;191;p25"/>
          <p:cNvSpPr txBox="1"/>
          <p:nvPr>
            <p:ph idx="1" type="subTitle"/>
          </p:nvPr>
        </p:nvSpPr>
        <p:spPr>
          <a:xfrm>
            <a:off x="3013825" y="3139792"/>
            <a:ext cx="1634100" cy="88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2" name="Google Shape;192;p25"/>
          <p:cNvSpPr txBox="1"/>
          <p:nvPr>
            <p:ph idx="2" type="subTitle"/>
          </p:nvPr>
        </p:nvSpPr>
        <p:spPr>
          <a:xfrm>
            <a:off x="3280904" y="2027104"/>
            <a:ext cx="11085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3" name="Google Shape;193;p25"/>
          <p:cNvSpPr txBox="1"/>
          <p:nvPr>
            <p:ph idx="3" type="subTitle"/>
          </p:nvPr>
        </p:nvSpPr>
        <p:spPr>
          <a:xfrm>
            <a:off x="4473700" y="3139792"/>
            <a:ext cx="1634100" cy="88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4" name="Google Shape;194;p25"/>
          <p:cNvSpPr txBox="1"/>
          <p:nvPr>
            <p:ph idx="4" type="subTitle"/>
          </p:nvPr>
        </p:nvSpPr>
        <p:spPr>
          <a:xfrm>
            <a:off x="4737363" y="2027104"/>
            <a:ext cx="11085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5" name="Google Shape;195;p25"/>
          <p:cNvSpPr txBox="1"/>
          <p:nvPr>
            <p:ph idx="5" type="subTitle"/>
          </p:nvPr>
        </p:nvSpPr>
        <p:spPr>
          <a:xfrm>
            <a:off x="5933575" y="3139792"/>
            <a:ext cx="1634100" cy="88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6" name="Google Shape;196;p25"/>
          <p:cNvSpPr txBox="1"/>
          <p:nvPr>
            <p:ph idx="6" type="subTitle"/>
          </p:nvPr>
        </p:nvSpPr>
        <p:spPr>
          <a:xfrm>
            <a:off x="6191931" y="2027104"/>
            <a:ext cx="11085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7" name="Google Shape;197;p25"/>
          <p:cNvSpPr txBox="1"/>
          <p:nvPr>
            <p:ph idx="7" type="subTitle"/>
          </p:nvPr>
        </p:nvSpPr>
        <p:spPr>
          <a:xfrm>
            <a:off x="1553950" y="3139792"/>
            <a:ext cx="1634100" cy="88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8" name="Google Shape;198;p25"/>
          <p:cNvSpPr txBox="1"/>
          <p:nvPr>
            <p:ph idx="8" type="subTitle"/>
          </p:nvPr>
        </p:nvSpPr>
        <p:spPr>
          <a:xfrm>
            <a:off x="1820825" y="2027104"/>
            <a:ext cx="11085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13">
    <p:bg>
      <p:bgPr>
        <a:solidFill>
          <a:schemeClr val="accent3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oogle Shape;200;p26"/>
          <p:cNvGrpSpPr/>
          <p:nvPr/>
        </p:nvGrpSpPr>
        <p:grpSpPr>
          <a:xfrm rot="1351516">
            <a:off x="-465843" y="-2509666"/>
            <a:ext cx="10075598" cy="9686905"/>
            <a:chOff x="1786775" y="1002200"/>
            <a:chExt cx="3861800" cy="3712875"/>
          </a:xfrm>
        </p:grpSpPr>
        <p:sp>
          <p:nvSpPr>
            <p:cNvPr id="201" name="Google Shape;201;p26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6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6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4" name="Google Shape;204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05" name="Google Shape;205;p26"/>
          <p:cNvSpPr txBox="1"/>
          <p:nvPr>
            <p:ph idx="1" type="subTitle"/>
          </p:nvPr>
        </p:nvSpPr>
        <p:spPr>
          <a:xfrm>
            <a:off x="2553500" y="2642263"/>
            <a:ext cx="1957500" cy="77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06" name="Google Shape;206;p26"/>
          <p:cNvSpPr txBox="1"/>
          <p:nvPr>
            <p:ph idx="2" type="subTitle"/>
          </p:nvPr>
        </p:nvSpPr>
        <p:spPr>
          <a:xfrm>
            <a:off x="2553500" y="2183388"/>
            <a:ext cx="195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07" name="Google Shape;207;p26"/>
          <p:cNvSpPr txBox="1"/>
          <p:nvPr>
            <p:ph idx="3" type="subTitle"/>
          </p:nvPr>
        </p:nvSpPr>
        <p:spPr>
          <a:xfrm>
            <a:off x="6543896" y="2642263"/>
            <a:ext cx="1957500" cy="77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08" name="Google Shape;208;p26"/>
          <p:cNvSpPr txBox="1"/>
          <p:nvPr>
            <p:ph idx="4" type="subTitle"/>
          </p:nvPr>
        </p:nvSpPr>
        <p:spPr>
          <a:xfrm>
            <a:off x="6543889" y="2183388"/>
            <a:ext cx="195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text lines 2">
  <p:cSld name="CUSTOM_14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oogle Shape;210;p27"/>
          <p:cNvGrpSpPr/>
          <p:nvPr/>
        </p:nvGrpSpPr>
        <p:grpSpPr>
          <a:xfrm rot="1351476">
            <a:off x="-930621" y="-2956783"/>
            <a:ext cx="11005343" cy="10580795"/>
            <a:chOff x="1786775" y="1002200"/>
            <a:chExt cx="3861800" cy="3712875"/>
          </a:xfrm>
        </p:grpSpPr>
        <p:sp>
          <p:nvSpPr>
            <p:cNvPr id="211" name="Google Shape;211;p27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7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7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4" name="Google Shape;214;p27"/>
          <p:cNvSpPr txBox="1"/>
          <p:nvPr>
            <p:ph idx="1" type="subTitle"/>
          </p:nvPr>
        </p:nvSpPr>
        <p:spPr>
          <a:xfrm>
            <a:off x="888763" y="3515500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5" name="Google Shape;215;p27"/>
          <p:cNvSpPr txBox="1"/>
          <p:nvPr>
            <p:ph idx="2" type="subTitle"/>
          </p:nvPr>
        </p:nvSpPr>
        <p:spPr>
          <a:xfrm>
            <a:off x="5775188" y="1976800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6" name="Google Shape;216;p27"/>
          <p:cNvSpPr txBox="1"/>
          <p:nvPr>
            <p:ph idx="3" type="subTitle"/>
          </p:nvPr>
        </p:nvSpPr>
        <p:spPr>
          <a:xfrm>
            <a:off x="905038" y="1987475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7" name="Google Shape;217;p27"/>
          <p:cNvSpPr txBox="1"/>
          <p:nvPr>
            <p:ph idx="4" type="subTitle"/>
          </p:nvPr>
        </p:nvSpPr>
        <p:spPr>
          <a:xfrm>
            <a:off x="888763" y="3098075"/>
            <a:ext cx="24213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8" name="Google Shape;218;p27"/>
          <p:cNvSpPr txBox="1"/>
          <p:nvPr>
            <p:ph idx="5" type="subTitle"/>
          </p:nvPr>
        </p:nvSpPr>
        <p:spPr>
          <a:xfrm>
            <a:off x="5775188" y="1548700"/>
            <a:ext cx="24213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9" name="Google Shape;219;p27"/>
          <p:cNvSpPr txBox="1"/>
          <p:nvPr>
            <p:ph idx="6" type="subTitle"/>
          </p:nvPr>
        </p:nvSpPr>
        <p:spPr>
          <a:xfrm>
            <a:off x="905038" y="1548700"/>
            <a:ext cx="24213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20" name="Google Shape;220;p27"/>
          <p:cNvSpPr txBox="1"/>
          <p:nvPr>
            <p:ph idx="7" type="subTitle"/>
          </p:nvPr>
        </p:nvSpPr>
        <p:spPr>
          <a:xfrm>
            <a:off x="5775188" y="3505238"/>
            <a:ext cx="2421300" cy="6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21" name="Google Shape;221;p27"/>
          <p:cNvSpPr txBox="1"/>
          <p:nvPr>
            <p:ph idx="8" type="subTitle"/>
          </p:nvPr>
        </p:nvSpPr>
        <p:spPr>
          <a:xfrm>
            <a:off x="5775188" y="3077138"/>
            <a:ext cx="24213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22" name="Google Shape;222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slide">
  <p:cSld name="CUSTOM_15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8"/>
          <p:cNvSpPr txBox="1"/>
          <p:nvPr>
            <p:ph type="title"/>
          </p:nvPr>
        </p:nvSpPr>
        <p:spPr>
          <a:xfrm>
            <a:off x="723900" y="695063"/>
            <a:ext cx="4314300" cy="9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5" name="Google Shape;225;p28"/>
          <p:cNvSpPr txBox="1"/>
          <p:nvPr>
            <p:ph idx="1" type="subTitle"/>
          </p:nvPr>
        </p:nvSpPr>
        <p:spPr>
          <a:xfrm>
            <a:off x="723900" y="1763872"/>
            <a:ext cx="4314300" cy="137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6" name="Google Shape;226;p28"/>
          <p:cNvSpPr txBox="1"/>
          <p:nvPr/>
        </p:nvSpPr>
        <p:spPr>
          <a:xfrm>
            <a:off x="4638675" y="3891175"/>
            <a:ext cx="3785400" cy="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This presentation template was created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1"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,</a:t>
            </a: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including icons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, infographics &amp; images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and illustrations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Raleway"/>
                <a:ea typeface="Raleway"/>
                <a:cs typeface="Raleway"/>
                <a:sym typeface="Raleway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Stories</a:t>
            </a: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r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Raleway"/>
              <a:ea typeface="Raleway"/>
              <a:cs typeface="Raleway"/>
              <a:sym typeface="Raleway"/>
            </a:endParaRPr>
          </a:p>
        </p:txBody>
      </p:sp>
      <p:grpSp>
        <p:nvGrpSpPr>
          <p:cNvPr id="227" name="Google Shape;227;p28"/>
          <p:cNvGrpSpPr/>
          <p:nvPr/>
        </p:nvGrpSpPr>
        <p:grpSpPr>
          <a:xfrm>
            <a:off x="3593993" y="923925"/>
            <a:ext cx="5102063" cy="2701287"/>
            <a:chOff x="847550" y="1140325"/>
            <a:chExt cx="6229625" cy="3298275"/>
          </a:xfrm>
        </p:grpSpPr>
        <p:sp>
          <p:nvSpPr>
            <p:cNvPr id="228" name="Google Shape;228;p28"/>
            <p:cNvSpPr/>
            <p:nvPr/>
          </p:nvSpPr>
          <p:spPr>
            <a:xfrm>
              <a:off x="936450" y="2929100"/>
              <a:ext cx="555825" cy="464275"/>
            </a:xfrm>
            <a:custGeom>
              <a:rect b="b" l="l" r="r" t="t"/>
              <a:pathLst>
                <a:path extrusionOk="0" h="18571" w="22233">
                  <a:moveTo>
                    <a:pt x="12216" y="0"/>
                  </a:moveTo>
                  <a:cubicBezTo>
                    <a:pt x="11729" y="0"/>
                    <a:pt x="11239" y="41"/>
                    <a:pt x="10761" y="114"/>
                  </a:cubicBezTo>
                  <a:cubicBezTo>
                    <a:pt x="2584" y="1360"/>
                    <a:pt x="1" y="11847"/>
                    <a:pt x="6657" y="16741"/>
                  </a:cubicBezTo>
                  <a:cubicBezTo>
                    <a:pt x="8378" y="18006"/>
                    <a:pt x="10272" y="18570"/>
                    <a:pt x="12112" y="18570"/>
                  </a:cubicBezTo>
                  <a:cubicBezTo>
                    <a:pt x="17391" y="18570"/>
                    <a:pt x="22232" y="13928"/>
                    <a:pt x="21308" y="7865"/>
                  </a:cubicBezTo>
                  <a:lnTo>
                    <a:pt x="21308" y="7865"/>
                  </a:lnTo>
                  <a:lnTo>
                    <a:pt x="12159" y="9263"/>
                  </a:lnTo>
                  <a:lnTo>
                    <a:pt x="13162" y="53"/>
                  </a:lnTo>
                  <a:cubicBezTo>
                    <a:pt x="12850" y="18"/>
                    <a:pt x="12534" y="0"/>
                    <a:pt x="12216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8"/>
            <p:cNvSpPr/>
            <p:nvPr/>
          </p:nvSpPr>
          <p:spPr>
            <a:xfrm>
              <a:off x="1286775" y="2931175"/>
              <a:ext cx="174025" cy="177100"/>
            </a:xfrm>
            <a:custGeom>
              <a:rect b="b" l="l" r="r" t="t"/>
              <a:pathLst>
                <a:path extrusionOk="0" h="7084" w="6961">
                  <a:moveTo>
                    <a:pt x="1125" y="1"/>
                  </a:moveTo>
                  <a:lnTo>
                    <a:pt x="0" y="7083"/>
                  </a:lnTo>
                  <a:lnTo>
                    <a:pt x="0" y="7083"/>
                  </a:lnTo>
                  <a:lnTo>
                    <a:pt x="6961" y="5776"/>
                  </a:lnTo>
                  <a:cubicBezTo>
                    <a:pt x="6961" y="5776"/>
                    <a:pt x="5958" y="1825"/>
                    <a:pt x="1125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8"/>
            <p:cNvSpPr/>
            <p:nvPr/>
          </p:nvSpPr>
          <p:spPr>
            <a:xfrm>
              <a:off x="5318750" y="3794425"/>
              <a:ext cx="553225" cy="553225"/>
            </a:xfrm>
            <a:custGeom>
              <a:rect b="b" l="l" r="r" t="t"/>
              <a:pathLst>
                <a:path extrusionOk="0" h="22129" w="22129">
                  <a:moveTo>
                    <a:pt x="11242" y="7061"/>
                  </a:moveTo>
                  <a:cubicBezTo>
                    <a:pt x="13026" y="7061"/>
                    <a:pt x="14637" y="8278"/>
                    <a:pt x="15077" y="10092"/>
                  </a:cubicBezTo>
                  <a:cubicBezTo>
                    <a:pt x="15740" y="12744"/>
                    <a:pt x="13635" y="14991"/>
                    <a:pt x="11235" y="14991"/>
                  </a:cubicBezTo>
                  <a:cubicBezTo>
                    <a:pt x="10555" y="14991"/>
                    <a:pt x="9851" y="14810"/>
                    <a:pt x="9180" y="14408"/>
                  </a:cubicBezTo>
                  <a:cubicBezTo>
                    <a:pt x="6171" y="12584"/>
                    <a:pt x="6870" y="8025"/>
                    <a:pt x="10305" y="7174"/>
                  </a:cubicBezTo>
                  <a:cubicBezTo>
                    <a:pt x="10619" y="7097"/>
                    <a:pt x="10933" y="7061"/>
                    <a:pt x="11242" y="7061"/>
                  </a:cubicBezTo>
                  <a:close/>
                  <a:moveTo>
                    <a:pt x="10244" y="0"/>
                  </a:moveTo>
                  <a:lnTo>
                    <a:pt x="6657" y="882"/>
                  </a:lnTo>
                  <a:lnTo>
                    <a:pt x="6718" y="3101"/>
                  </a:lnTo>
                  <a:cubicBezTo>
                    <a:pt x="5989" y="3496"/>
                    <a:pt x="5350" y="3952"/>
                    <a:pt x="4773" y="4529"/>
                  </a:cubicBezTo>
                  <a:lnTo>
                    <a:pt x="2645" y="3800"/>
                  </a:lnTo>
                  <a:lnTo>
                    <a:pt x="761" y="6961"/>
                  </a:lnTo>
                  <a:lnTo>
                    <a:pt x="2372" y="8511"/>
                  </a:lnTo>
                  <a:cubicBezTo>
                    <a:pt x="2128" y="9271"/>
                    <a:pt x="2007" y="10092"/>
                    <a:pt x="1976" y="10882"/>
                  </a:cubicBezTo>
                  <a:lnTo>
                    <a:pt x="1" y="11885"/>
                  </a:lnTo>
                  <a:lnTo>
                    <a:pt x="882" y="15472"/>
                  </a:lnTo>
                  <a:lnTo>
                    <a:pt x="3101" y="15411"/>
                  </a:lnTo>
                  <a:cubicBezTo>
                    <a:pt x="3466" y="16140"/>
                    <a:pt x="3952" y="16779"/>
                    <a:pt x="4530" y="17356"/>
                  </a:cubicBezTo>
                  <a:lnTo>
                    <a:pt x="3800" y="19484"/>
                  </a:lnTo>
                  <a:lnTo>
                    <a:pt x="6961" y="21368"/>
                  </a:lnTo>
                  <a:lnTo>
                    <a:pt x="8511" y="19757"/>
                  </a:lnTo>
                  <a:cubicBezTo>
                    <a:pt x="9271" y="20001"/>
                    <a:pt x="10092" y="20122"/>
                    <a:pt x="10882" y="20153"/>
                  </a:cubicBezTo>
                  <a:lnTo>
                    <a:pt x="11885" y="22128"/>
                  </a:lnTo>
                  <a:lnTo>
                    <a:pt x="15472" y="21277"/>
                  </a:lnTo>
                  <a:lnTo>
                    <a:pt x="15411" y="19028"/>
                  </a:lnTo>
                  <a:cubicBezTo>
                    <a:pt x="16141" y="18663"/>
                    <a:pt x="16779" y="18177"/>
                    <a:pt x="17357" y="17630"/>
                  </a:cubicBezTo>
                  <a:lnTo>
                    <a:pt x="19484" y="18329"/>
                  </a:lnTo>
                  <a:lnTo>
                    <a:pt x="21369" y="15168"/>
                  </a:lnTo>
                  <a:lnTo>
                    <a:pt x="19758" y="13617"/>
                  </a:lnTo>
                  <a:cubicBezTo>
                    <a:pt x="20001" y="12858"/>
                    <a:pt x="20123" y="12037"/>
                    <a:pt x="20153" y="11247"/>
                  </a:cubicBezTo>
                  <a:lnTo>
                    <a:pt x="22129" y="10244"/>
                  </a:lnTo>
                  <a:lnTo>
                    <a:pt x="21278" y="6657"/>
                  </a:lnTo>
                  <a:lnTo>
                    <a:pt x="19028" y="6718"/>
                  </a:lnTo>
                  <a:cubicBezTo>
                    <a:pt x="18664" y="5988"/>
                    <a:pt x="18177" y="5350"/>
                    <a:pt x="17630" y="4772"/>
                  </a:cubicBezTo>
                  <a:lnTo>
                    <a:pt x="18329" y="2645"/>
                  </a:lnTo>
                  <a:lnTo>
                    <a:pt x="15168" y="760"/>
                  </a:lnTo>
                  <a:lnTo>
                    <a:pt x="13618" y="2371"/>
                  </a:lnTo>
                  <a:cubicBezTo>
                    <a:pt x="12858" y="2128"/>
                    <a:pt x="12037" y="2006"/>
                    <a:pt x="11247" y="1976"/>
                  </a:cubicBezTo>
                  <a:lnTo>
                    <a:pt x="1024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8"/>
            <p:cNvSpPr/>
            <p:nvPr/>
          </p:nvSpPr>
          <p:spPr>
            <a:xfrm>
              <a:off x="5496575" y="3969950"/>
              <a:ext cx="205950" cy="201900"/>
            </a:xfrm>
            <a:custGeom>
              <a:rect b="b" l="l" r="r" t="t"/>
              <a:pathLst>
                <a:path extrusionOk="0" h="8076" w="8238">
                  <a:moveTo>
                    <a:pt x="4164" y="1"/>
                  </a:moveTo>
                  <a:cubicBezTo>
                    <a:pt x="3830" y="1"/>
                    <a:pt x="3496" y="61"/>
                    <a:pt x="3192" y="153"/>
                  </a:cubicBezTo>
                  <a:cubicBezTo>
                    <a:pt x="3496" y="122"/>
                    <a:pt x="3830" y="92"/>
                    <a:pt x="4134" y="61"/>
                  </a:cubicBezTo>
                  <a:cubicBezTo>
                    <a:pt x="5016" y="92"/>
                    <a:pt x="5867" y="396"/>
                    <a:pt x="6566" y="973"/>
                  </a:cubicBezTo>
                  <a:cubicBezTo>
                    <a:pt x="7569" y="1794"/>
                    <a:pt x="8086" y="3071"/>
                    <a:pt x="7934" y="4378"/>
                  </a:cubicBezTo>
                  <a:cubicBezTo>
                    <a:pt x="7903" y="4742"/>
                    <a:pt x="7812" y="5107"/>
                    <a:pt x="7660" y="5441"/>
                  </a:cubicBezTo>
                  <a:cubicBezTo>
                    <a:pt x="7508" y="5806"/>
                    <a:pt x="7326" y="6141"/>
                    <a:pt x="7052" y="6444"/>
                  </a:cubicBezTo>
                  <a:cubicBezTo>
                    <a:pt x="6318" y="7325"/>
                    <a:pt x="5238" y="7815"/>
                    <a:pt x="4129" y="7815"/>
                  </a:cubicBezTo>
                  <a:cubicBezTo>
                    <a:pt x="3630" y="7815"/>
                    <a:pt x="3126" y="7716"/>
                    <a:pt x="2645" y="7508"/>
                  </a:cubicBezTo>
                  <a:cubicBezTo>
                    <a:pt x="1946" y="7235"/>
                    <a:pt x="1338" y="6748"/>
                    <a:pt x="912" y="6110"/>
                  </a:cubicBezTo>
                  <a:cubicBezTo>
                    <a:pt x="547" y="5533"/>
                    <a:pt x="304" y="4864"/>
                    <a:pt x="274" y="4195"/>
                  </a:cubicBezTo>
                  <a:cubicBezTo>
                    <a:pt x="243" y="3587"/>
                    <a:pt x="335" y="2979"/>
                    <a:pt x="578" y="2432"/>
                  </a:cubicBezTo>
                  <a:cubicBezTo>
                    <a:pt x="912" y="1612"/>
                    <a:pt x="1520" y="943"/>
                    <a:pt x="2280" y="517"/>
                  </a:cubicBezTo>
                  <a:cubicBezTo>
                    <a:pt x="2584" y="396"/>
                    <a:pt x="2888" y="274"/>
                    <a:pt x="3192" y="153"/>
                  </a:cubicBezTo>
                  <a:lnTo>
                    <a:pt x="3192" y="153"/>
                  </a:lnTo>
                  <a:cubicBezTo>
                    <a:pt x="2857" y="213"/>
                    <a:pt x="2554" y="305"/>
                    <a:pt x="2250" y="457"/>
                  </a:cubicBezTo>
                  <a:cubicBezTo>
                    <a:pt x="851" y="1186"/>
                    <a:pt x="0" y="2645"/>
                    <a:pt x="91" y="4226"/>
                  </a:cubicBezTo>
                  <a:cubicBezTo>
                    <a:pt x="122" y="4925"/>
                    <a:pt x="335" y="5624"/>
                    <a:pt x="760" y="6232"/>
                  </a:cubicBezTo>
                  <a:cubicBezTo>
                    <a:pt x="1186" y="6900"/>
                    <a:pt x="1824" y="7448"/>
                    <a:pt x="2554" y="7752"/>
                  </a:cubicBezTo>
                  <a:cubicBezTo>
                    <a:pt x="3067" y="7970"/>
                    <a:pt x="3608" y="8076"/>
                    <a:pt x="4142" y="8076"/>
                  </a:cubicBezTo>
                  <a:cubicBezTo>
                    <a:pt x="5316" y="8076"/>
                    <a:pt x="6462" y="7567"/>
                    <a:pt x="7234" y="6627"/>
                  </a:cubicBezTo>
                  <a:cubicBezTo>
                    <a:pt x="7508" y="6323"/>
                    <a:pt x="7721" y="5958"/>
                    <a:pt x="7873" y="5593"/>
                  </a:cubicBezTo>
                  <a:cubicBezTo>
                    <a:pt x="8025" y="5229"/>
                    <a:pt x="8116" y="4834"/>
                    <a:pt x="8146" y="4438"/>
                  </a:cubicBezTo>
                  <a:cubicBezTo>
                    <a:pt x="8238" y="3709"/>
                    <a:pt x="8116" y="2979"/>
                    <a:pt x="7812" y="2341"/>
                  </a:cubicBezTo>
                  <a:cubicBezTo>
                    <a:pt x="7538" y="1764"/>
                    <a:pt x="7143" y="1247"/>
                    <a:pt x="6657" y="882"/>
                  </a:cubicBezTo>
                  <a:cubicBezTo>
                    <a:pt x="5958" y="305"/>
                    <a:pt x="5076" y="1"/>
                    <a:pt x="4164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8"/>
            <p:cNvSpPr/>
            <p:nvPr/>
          </p:nvSpPr>
          <p:spPr>
            <a:xfrm>
              <a:off x="2786800" y="3847650"/>
              <a:ext cx="607925" cy="590950"/>
            </a:xfrm>
            <a:custGeom>
              <a:rect b="b" l="l" r="r" t="t"/>
              <a:pathLst>
                <a:path extrusionOk="0" h="23638" w="24317">
                  <a:moveTo>
                    <a:pt x="12666" y="1"/>
                  </a:moveTo>
                  <a:cubicBezTo>
                    <a:pt x="11403" y="1"/>
                    <a:pt x="10142" y="205"/>
                    <a:pt x="8937" y="607"/>
                  </a:cubicBezTo>
                  <a:cubicBezTo>
                    <a:pt x="7842" y="941"/>
                    <a:pt x="6839" y="1458"/>
                    <a:pt x="5897" y="2127"/>
                  </a:cubicBezTo>
                  <a:cubicBezTo>
                    <a:pt x="5411" y="2461"/>
                    <a:pt x="4955" y="2826"/>
                    <a:pt x="4529" y="3221"/>
                  </a:cubicBezTo>
                  <a:cubicBezTo>
                    <a:pt x="4104" y="3646"/>
                    <a:pt x="3708" y="4102"/>
                    <a:pt x="3313" y="4558"/>
                  </a:cubicBezTo>
                  <a:cubicBezTo>
                    <a:pt x="122" y="8662"/>
                    <a:pt x="0" y="14346"/>
                    <a:pt x="2979" y="18601"/>
                  </a:cubicBezTo>
                  <a:cubicBezTo>
                    <a:pt x="3344" y="19087"/>
                    <a:pt x="3708" y="19543"/>
                    <a:pt x="4134" y="19999"/>
                  </a:cubicBezTo>
                  <a:cubicBezTo>
                    <a:pt x="4529" y="20425"/>
                    <a:pt x="4985" y="20790"/>
                    <a:pt x="5441" y="21154"/>
                  </a:cubicBezTo>
                  <a:cubicBezTo>
                    <a:pt x="6353" y="21884"/>
                    <a:pt x="7356" y="22431"/>
                    <a:pt x="8420" y="22826"/>
                  </a:cubicBezTo>
                  <a:cubicBezTo>
                    <a:pt x="9772" y="23367"/>
                    <a:pt x="11195" y="23637"/>
                    <a:pt x="12630" y="23637"/>
                  </a:cubicBezTo>
                  <a:cubicBezTo>
                    <a:pt x="13293" y="23637"/>
                    <a:pt x="13958" y="23580"/>
                    <a:pt x="14621" y="23464"/>
                  </a:cubicBezTo>
                  <a:cubicBezTo>
                    <a:pt x="17964" y="22917"/>
                    <a:pt x="20882" y="20941"/>
                    <a:pt x="22645" y="18054"/>
                  </a:cubicBezTo>
                  <a:cubicBezTo>
                    <a:pt x="23253" y="17081"/>
                    <a:pt x="23678" y="16048"/>
                    <a:pt x="23952" y="14954"/>
                  </a:cubicBezTo>
                  <a:cubicBezTo>
                    <a:pt x="24074" y="14528"/>
                    <a:pt x="24134" y="14133"/>
                    <a:pt x="24195" y="13738"/>
                  </a:cubicBezTo>
                  <a:cubicBezTo>
                    <a:pt x="24256" y="13434"/>
                    <a:pt x="24286" y="13130"/>
                    <a:pt x="24286" y="12826"/>
                  </a:cubicBezTo>
                  <a:cubicBezTo>
                    <a:pt x="24317" y="12583"/>
                    <a:pt x="24317" y="12340"/>
                    <a:pt x="24286" y="12096"/>
                  </a:cubicBezTo>
                  <a:cubicBezTo>
                    <a:pt x="24195" y="12340"/>
                    <a:pt x="24165" y="12583"/>
                    <a:pt x="24165" y="12826"/>
                  </a:cubicBezTo>
                  <a:cubicBezTo>
                    <a:pt x="24134" y="13130"/>
                    <a:pt x="24074" y="13403"/>
                    <a:pt x="24013" y="13707"/>
                  </a:cubicBezTo>
                  <a:cubicBezTo>
                    <a:pt x="23952" y="14102"/>
                    <a:pt x="23861" y="14498"/>
                    <a:pt x="23739" y="14862"/>
                  </a:cubicBezTo>
                  <a:cubicBezTo>
                    <a:pt x="23435" y="15926"/>
                    <a:pt x="22949" y="16929"/>
                    <a:pt x="22341" y="17872"/>
                  </a:cubicBezTo>
                  <a:cubicBezTo>
                    <a:pt x="20201" y="21193"/>
                    <a:pt x="16540" y="23076"/>
                    <a:pt x="12749" y="23076"/>
                  </a:cubicBezTo>
                  <a:cubicBezTo>
                    <a:pt x="11372" y="23076"/>
                    <a:pt x="9977" y="22828"/>
                    <a:pt x="8633" y="22309"/>
                  </a:cubicBezTo>
                  <a:cubicBezTo>
                    <a:pt x="7630" y="21914"/>
                    <a:pt x="6687" y="21367"/>
                    <a:pt x="5836" y="20698"/>
                  </a:cubicBezTo>
                  <a:cubicBezTo>
                    <a:pt x="5380" y="20334"/>
                    <a:pt x="4955" y="19969"/>
                    <a:pt x="4590" y="19574"/>
                  </a:cubicBezTo>
                  <a:cubicBezTo>
                    <a:pt x="4195" y="19148"/>
                    <a:pt x="3830" y="18692"/>
                    <a:pt x="3496" y="18236"/>
                  </a:cubicBezTo>
                  <a:cubicBezTo>
                    <a:pt x="699" y="14224"/>
                    <a:pt x="821" y="8814"/>
                    <a:pt x="3830" y="4953"/>
                  </a:cubicBezTo>
                  <a:cubicBezTo>
                    <a:pt x="4499" y="4042"/>
                    <a:pt x="5319" y="3251"/>
                    <a:pt x="6262" y="2613"/>
                  </a:cubicBezTo>
                  <a:cubicBezTo>
                    <a:pt x="7143" y="1975"/>
                    <a:pt x="8116" y="1488"/>
                    <a:pt x="9149" y="1124"/>
                  </a:cubicBezTo>
                  <a:cubicBezTo>
                    <a:pt x="10332" y="729"/>
                    <a:pt x="11561" y="532"/>
                    <a:pt x="12794" y="532"/>
                  </a:cubicBezTo>
                  <a:cubicBezTo>
                    <a:pt x="13557" y="532"/>
                    <a:pt x="14321" y="608"/>
                    <a:pt x="15076" y="759"/>
                  </a:cubicBezTo>
                  <a:cubicBezTo>
                    <a:pt x="16809" y="1124"/>
                    <a:pt x="18390" y="1883"/>
                    <a:pt x="19788" y="2978"/>
                  </a:cubicBezTo>
                  <a:cubicBezTo>
                    <a:pt x="20912" y="3859"/>
                    <a:pt x="21885" y="4984"/>
                    <a:pt x="22615" y="6230"/>
                  </a:cubicBezTo>
                  <a:cubicBezTo>
                    <a:pt x="23162" y="7172"/>
                    <a:pt x="23587" y="8206"/>
                    <a:pt x="23861" y="9270"/>
                  </a:cubicBezTo>
                  <a:cubicBezTo>
                    <a:pt x="23952" y="9665"/>
                    <a:pt x="24043" y="10060"/>
                    <a:pt x="24074" y="10455"/>
                  </a:cubicBezTo>
                  <a:cubicBezTo>
                    <a:pt x="24134" y="10759"/>
                    <a:pt x="24165" y="11033"/>
                    <a:pt x="24165" y="11336"/>
                  </a:cubicBezTo>
                  <a:cubicBezTo>
                    <a:pt x="24165" y="11580"/>
                    <a:pt x="24195" y="11823"/>
                    <a:pt x="24256" y="12066"/>
                  </a:cubicBezTo>
                  <a:cubicBezTo>
                    <a:pt x="24286" y="11823"/>
                    <a:pt x="24317" y="11610"/>
                    <a:pt x="24317" y="11367"/>
                  </a:cubicBezTo>
                  <a:cubicBezTo>
                    <a:pt x="24317" y="11063"/>
                    <a:pt x="24317" y="10759"/>
                    <a:pt x="24256" y="10455"/>
                  </a:cubicBezTo>
                  <a:cubicBezTo>
                    <a:pt x="24226" y="10060"/>
                    <a:pt x="24165" y="9634"/>
                    <a:pt x="24074" y="9239"/>
                  </a:cubicBezTo>
                  <a:cubicBezTo>
                    <a:pt x="23861" y="8145"/>
                    <a:pt x="23466" y="7051"/>
                    <a:pt x="22919" y="6078"/>
                  </a:cubicBezTo>
                  <a:cubicBezTo>
                    <a:pt x="21308" y="3099"/>
                    <a:pt x="18481" y="1002"/>
                    <a:pt x="15168" y="273"/>
                  </a:cubicBezTo>
                  <a:cubicBezTo>
                    <a:pt x="14343" y="91"/>
                    <a:pt x="13504" y="1"/>
                    <a:pt x="12666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8"/>
            <p:cNvSpPr/>
            <p:nvPr/>
          </p:nvSpPr>
          <p:spPr>
            <a:xfrm>
              <a:off x="2881025" y="3957700"/>
              <a:ext cx="455200" cy="95975"/>
            </a:xfrm>
            <a:custGeom>
              <a:rect b="b" l="l" r="r" t="t"/>
              <a:pathLst>
                <a:path extrusionOk="0" h="3839" w="18208">
                  <a:moveTo>
                    <a:pt x="72" y="1"/>
                  </a:moveTo>
                  <a:cubicBezTo>
                    <a:pt x="67" y="1"/>
                    <a:pt x="64" y="2"/>
                    <a:pt x="61" y="4"/>
                  </a:cubicBezTo>
                  <a:cubicBezTo>
                    <a:pt x="0" y="65"/>
                    <a:pt x="760" y="916"/>
                    <a:pt x="2310" y="1858"/>
                  </a:cubicBezTo>
                  <a:cubicBezTo>
                    <a:pt x="3222" y="2406"/>
                    <a:pt x="4164" y="2831"/>
                    <a:pt x="5198" y="3196"/>
                  </a:cubicBezTo>
                  <a:cubicBezTo>
                    <a:pt x="5471" y="3287"/>
                    <a:pt x="5775" y="3348"/>
                    <a:pt x="6079" y="3439"/>
                  </a:cubicBezTo>
                  <a:lnTo>
                    <a:pt x="6535" y="3561"/>
                  </a:lnTo>
                  <a:cubicBezTo>
                    <a:pt x="6687" y="3591"/>
                    <a:pt x="6839" y="3621"/>
                    <a:pt x="7022" y="3621"/>
                  </a:cubicBezTo>
                  <a:lnTo>
                    <a:pt x="7994" y="3804"/>
                  </a:lnTo>
                  <a:lnTo>
                    <a:pt x="9028" y="3834"/>
                  </a:lnTo>
                  <a:cubicBezTo>
                    <a:pt x="9136" y="3837"/>
                    <a:pt x="9244" y="3838"/>
                    <a:pt x="9352" y="3838"/>
                  </a:cubicBezTo>
                  <a:cubicBezTo>
                    <a:pt x="11612" y="3838"/>
                    <a:pt x="13832" y="3234"/>
                    <a:pt x="15776" y="2132"/>
                  </a:cubicBezTo>
                  <a:lnTo>
                    <a:pt x="16353" y="1828"/>
                  </a:lnTo>
                  <a:cubicBezTo>
                    <a:pt x="16536" y="1706"/>
                    <a:pt x="16688" y="1615"/>
                    <a:pt x="16839" y="1494"/>
                  </a:cubicBezTo>
                  <a:lnTo>
                    <a:pt x="17599" y="977"/>
                  </a:lnTo>
                  <a:cubicBezTo>
                    <a:pt x="17995" y="673"/>
                    <a:pt x="18207" y="491"/>
                    <a:pt x="18177" y="460"/>
                  </a:cubicBezTo>
                  <a:cubicBezTo>
                    <a:pt x="18173" y="456"/>
                    <a:pt x="18166" y="455"/>
                    <a:pt x="18156" y="455"/>
                  </a:cubicBezTo>
                  <a:cubicBezTo>
                    <a:pt x="18083" y="455"/>
                    <a:pt x="17847" y="551"/>
                    <a:pt x="17447" y="764"/>
                  </a:cubicBezTo>
                  <a:lnTo>
                    <a:pt x="16657" y="1190"/>
                  </a:lnTo>
                  <a:cubicBezTo>
                    <a:pt x="16505" y="1281"/>
                    <a:pt x="16353" y="1372"/>
                    <a:pt x="16171" y="1463"/>
                  </a:cubicBezTo>
                  <a:lnTo>
                    <a:pt x="15593" y="1706"/>
                  </a:lnTo>
                  <a:cubicBezTo>
                    <a:pt x="13617" y="2710"/>
                    <a:pt x="11439" y="3197"/>
                    <a:pt x="9229" y="3197"/>
                  </a:cubicBezTo>
                  <a:cubicBezTo>
                    <a:pt x="9162" y="3197"/>
                    <a:pt x="9095" y="3197"/>
                    <a:pt x="9028" y="3196"/>
                  </a:cubicBezTo>
                  <a:lnTo>
                    <a:pt x="8055" y="3165"/>
                  </a:lnTo>
                  <a:lnTo>
                    <a:pt x="7113" y="3013"/>
                  </a:lnTo>
                  <a:lnTo>
                    <a:pt x="6657" y="2953"/>
                  </a:lnTo>
                  <a:lnTo>
                    <a:pt x="6201" y="2831"/>
                  </a:lnTo>
                  <a:cubicBezTo>
                    <a:pt x="5897" y="2770"/>
                    <a:pt x="5623" y="2710"/>
                    <a:pt x="5350" y="2618"/>
                  </a:cubicBezTo>
                  <a:cubicBezTo>
                    <a:pt x="4377" y="2314"/>
                    <a:pt x="3435" y="1919"/>
                    <a:pt x="2523" y="1463"/>
                  </a:cubicBezTo>
                  <a:cubicBezTo>
                    <a:pt x="1036" y="676"/>
                    <a:pt x="192" y="1"/>
                    <a:pt x="72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28"/>
            <p:cNvSpPr/>
            <p:nvPr/>
          </p:nvSpPr>
          <p:spPr>
            <a:xfrm>
              <a:off x="2872650" y="4235800"/>
              <a:ext cx="455975" cy="95225"/>
            </a:xfrm>
            <a:custGeom>
              <a:rect b="b" l="l" r="r" t="t"/>
              <a:pathLst>
                <a:path extrusionOk="0" h="3809" w="18239">
                  <a:moveTo>
                    <a:pt x="8872" y="1"/>
                  </a:moveTo>
                  <a:cubicBezTo>
                    <a:pt x="6615" y="1"/>
                    <a:pt x="4371" y="578"/>
                    <a:pt x="2402" y="1707"/>
                  </a:cubicBezTo>
                  <a:lnTo>
                    <a:pt x="1855" y="2011"/>
                  </a:lnTo>
                  <a:cubicBezTo>
                    <a:pt x="1673" y="2102"/>
                    <a:pt x="1521" y="2224"/>
                    <a:pt x="1369" y="2346"/>
                  </a:cubicBezTo>
                  <a:lnTo>
                    <a:pt x="609" y="2862"/>
                  </a:lnTo>
                  <a:cubicBezTo>
                    <a:pt x="214" y="3166"/>
                    <a:pt x="1" y="3349"/>
                    <a:pt x="31" y="3379"/>
                  </a:cubicBezTo>
                  <a:cubicBezTo>
                    <a:pt x="35" y="3383"/>
                    <a:pt x="42" y="3385"/>
                    <a:pt x="52" y="3385"/>
                  </a:cubicBezTo>
                  <a:cubicBezTo>
                    <a:pt x="125" y="3385"/>
                    <a:pt x="361" y="3288"/>
                    <a:pt x="761" y="3075"/>
                  </a:cubicBezTo>
                  <a:lnTo>
                    <a:pt x="1551" y="2619"/>
                  </a:lnTo>
                  <a:cubicBezTo>
                    <a:pt x="1703" y="2558"/>
                    <a:pt x="1855" y="2437"/>
                    <a:pt x="2037" y="2346"/>
                  </a:cubicBezTo>
                  <a:lnTo>
                    <a:pt x="2615" y="2102"/>
                  </a:lnTo>
                  <a:cubicBezTo>
                    <a:pt x="4544" y="1152"/>
                    <a:pt x="6664" y="639"/>
                    <a:pt x="8819" y="639"/>
                  </a:cubicBezTo>
                  <a:cubicBezTo>
                    <a:pt x="8940" y="639"/>
                    <a:pt x="9060" y="640"/>
                    <a:pt x="9180" y="643"/>
                  </a:cubicBezTo>
                  <a:lnTo>
                    <a:pt x="10183" y="674"/>
                  </a:lnTo>
                  <a:lnTo>
                    <a:pt x="11126" y="795"/>
                  </a:lnTo>
                  <a:lnTo>
                    <a:pt x="11582" y="887"/>
                  </a:lnTo>
                  <a:lnTo>
                    <a:pt x="12007" y="978"/>
                  </a:lnTo>
                  <a:cubicBezTo>
                    <a:pt x="12311" y="1069"/>
                    <a:pt x="12585" y="1130"/>
                    <a:pt x="12889" y="1191"/>
                  </a:cubicBezTo>
                  <a:cubicBezTo>
                    <a:pt x="13861" y="1494"/>
                    <a:pt x="14804" y="1890"/>
                    <a:pt x="15715" y="2376"/>
                  </a:cubicBezTo>
                  <a:cubicBezTo>
                    <a:pt x="17203" y="3134"/>
                    <a:pt x="18046" y="3808"/>
                    <a:pt x="18166" y="3808"/>
                  </a:cubicBezTo>
                  <a:cubicBezTo>
                    <a:pt x="18171" y="3808"/>
                    <a:pt x="18175" y="3807"/>
                    <a:pt x="18178" y="3805"/>
                  </a:cubicBezTo>
                  <a:cubicBezTo>
                    <a:pt x="18238" y="3774"/>
                    <a:pt x="17478" y="2923"/>
                    <a:pt x="15928" y="1981"/>
                  </a:cubicBezTo>
                  <a:cubicBezTo>
                    <a:pt x="15016" y="1434"/>
                    <a:pt x="14044" y="978"/>
                    <a:pt x="13041" y="643"/>
                  </a:cubicBezTo>
                  <a:cubicBezTo>
                    <a:pt x="12767" y="552"/>
                    <a:pt x="12463" y="491"/>
                    <a:pt x="12159" y="400"/>
                  </a:cubicBezTo>
                  <a:lnTo>
                    <a:pt x="11703" y="279"/>
                  </a:lnTo>
                  <a:cubicBezTo>
                    <a:pt x="11551" y="248"/>
                    <a:pt x="11369" y="218"/>
                    <a:pt x="11217" y="187"/>
                  </a:cubicBezTo>
                  <a:lnTo>
                    <a:pt x="10244" y="35"/>
                  </a:lnTo>
                  <a:lnTo>
                    <a:pt x="9211" y="5"/>
                  </a:lnTo>
                  <a:cubicBezTo>
                    <a:pt x="9098" y="2"/>
                    <a:pt x="8985" y="1"/>
                    <a:pt x="8872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8"/>
            <p:cNvSpPr/>
            <p:nvPr/>
          </p:nvSpPr>
          <p:spPr>
            <a:xfrm>
              <a:off x="2815675" y="4138500"/>
              <a:ext cx="577525" cy="21175"/>
            </a:xfrm>
            <a:custGeom>
              <a:rect b="b" l="l" r="r" t="t"/>
              <a:pathLst>
                <a:path extrusionOk="0" h="847" w="23101">
                  <a:moveTo>
                    <a:pt x="4274" y="0"/>
                  </a:moveTo>
                  <a:cubicBezTo>
                    <a:pt x="1666" y="0"/>
                    <a:pt x="0" y="55"/>
                    <a:pt x="0" y="158"/>
                  </a:cubicBezTo>
                  <a:cubicBezTo>
                    <a:pt x="0" y="310"/>
                    <a:pt x="5167" y="584"/>
                    <a:pt x="11520" y="736"/>
                  </a:cubicBezTo>
                  <a:cubicBezTo>
                    <a:pt x="14566" y="808"/>
                    <a:pt x="17343" y="846"/>
                    <a:pt x="19413" y="846"/>
                  </a:cubicBezTo>
                  <a:cubicBezTo>
                    <a:pt x="21680" y="846"/>
                    <a:pt x="23101" y="801"/>
                    <a:pt x="23101" y="706"/>
                  </a:cubicBezTo>
                  <a:cubicBezTo>
                    <a:pt x="23101" y="523"/>
                    <a:pt x="17934" y="250"/>
                    <a:pt x="11551" y="98"/>
                  </a:cubicBezTo>
                  <a:cubicBezTo>
                    <a:pt x="8792" y="32"/>
                    <a:pt x="6260" y="0"/>
                    <a:pt x="427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8"/>
            <p:cNvSpPr/>
            <p:nvPr/>
          </p:nvSpPr>
          <p:spPr>
            <a:xfrm>
              <a:off x="3086200" y="3853700"/>
              <a:ext cx="23575" cy="577525"/>
            </a:xfrm>
            <a:custGeom>
              <a:rect b="b" l="l" r="r" t="t"/>
              <a:pathLst>
                <a:path extrusionOk="0" h="23101" w="943">
                  <a:moveTo>
                    <a:pt x="760" y="0"/>
                  </a:moveTo>
                  <a:cubicBezTo>
                    <a:pt x="578" y="0"/>
                    <a:pt x="304" y="5167"/>
                    <a:pt x="152" y="11550"/>
                  </a:cubicBezTo>
                  <a:cubicBezTo>
                    <a:pt x="0" y="17903"/>
                    <a:pt x="30" y="23101"/>
                    <a:pt x="182" y="23101"/>
                  </a:cubicBezTo>
                  <a:cubicBezTo>
                    <a:pt x="183" y="23101"/>
                    <a:pt x="184" y="23101"/>
                    <a:pt x="184" y="23101"/>
                  </a:cubicBezTo>
                  <a:cubicBezTo>
                    <a:pt x="366" y="23101"/>
                    <a:pt x="639" y="17915"/>
                    <a:pt x="790" y="11550"/>
                  </a:cubicBezTo>
                  <a:cubicBezTo>
                    <a:pt x="942" y="5167"/>
                    <a:pt x="912" y="0"/>
                    <a:pt x="760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8"/>
            <p:cNvSpPr/>
            <p:nvPr/>
          </p:nvSpPr>
          <p:spPr>
            <a:xfrm>
              <a:off x="2946375" y="3852900"/>
              <a:ext cx="159600" cy="577650"/>
            </a:xfrm>
            <a:custGeom>
              <a:rect b="b" l="l" r="r" t="t"/>
              <a:pathLst>
                <a:path extrusionOk="0" h="23106" w="6384">
                  <a:moveTo>
                    <a:pt x="6348" y="1"/>
                  </a:moveTo>
                  <a:cubicBezTo>
                    <a:pt x="6245" y="1"/>
                    <a:pt x="4987" y="797"/>
                    <a:pt x="3465" y="2677"/>
                  </a:cubicBezTo>
                  <a:cubicBezTo>
                    <a:pt x="2554" y="3771"/>
                    <a:pt x="1794" y="4987"/>
                    <a:pt x="1216" y="6294"/>
                  </a:cubicBezTo>
                  <a:cubicBezTo>
                    <a:pt x="487" y="7905"/>
                    <a:pt x="91" y="9668"/>
                    <a:pt x="31" y="11430"/>
                  </a:cubicBezTo>
                  <a:cubicBezTo>
                    <a:pt x="0" y="13193"/>
                    <a:pt x="304" y="14956"/>
                    <a:pt x="943" y="16598"/>
                  </a:cubicBezTo>
                  <a:cubicBezTo>
                    <a:pt x="1429" y="17935"/>
                    <a:pt x="2128" y="19212"/>
                    <a:pt x="3009" y="20367"/>
                  </a:cubicBezTo>
                  <a:cubicBezTo>
                    <a:pt x="4420" y="22247"/>
                    <a:pt x="5660" y="23105"/>
                    <a:pt x="5768" y="23105"/>
                  </a:cubicBezTo>
                  <a:cubicBezTo>
                    <a:pt x="5772" y="23105"/>
                    <a:pt x="5774" y="23104"/>
                    <a:pt x="5775" y="23102"/>
                  </a:cubicBezTo>
                  <a:cubicBezTo>
                    <a:pt x="5836" y="23042"/>
                    <a:pt x="4712" y="22069"/>
                    <a:pt x="3374" y="20093"/>
                  </a:cubicBezTo>
                  <a:cubicBezTo>
                    <a:pt x="2584" y="18938"/>
                    <a:pt x="1946" y="17722"/>
                    <a:pt x="1490" y="16415"/>
                  </a:cubicBezTo>
                  <a:cubicBezTo>
                    <a:pt x="912" y="14804"/>
                    <a:pt x="639" y="13133"/>
                    <a:pt x="669" y="11430"/>
                  </a:cubicBezTo>
                  <a:cubicBezTo>
                    <a:pt x="699" y="9728"/>
                    <a:pt x="1064" y="8087"/>
                    <a:pt x="1733" y="6506"/>
                  </a:cubicBezTo>
                  <a:cubicBezTo>
                    <a:pt x="2280" y="5260"/>
                    <a:pt x="2979" y="4044"/>
                    <a:pt x="3800" y="2920"/>
                  </a:cubicBezTo>
                  <a:cubicBezTo>
                    <a:pt x="5228" y="1035"/>
                    <a:pt x="6383" y="63"/>
                    <a:pt x="6353" y="2"/>
                  </a:cubicBezTo>
                  <a:cubicBezTo>
                    <a:pt x="6352" y="1"/>
                    <a:pt x="6350" y="1"/>
                    <a:pt x="6348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8"/>
            <p:cNvSpPr/>
            <p:nvPr/>
          </p:nvSpPr>
          <p:spPr>
            <a:xfrm>
              <a:off x="3096075" y="3853625"/>
              <a:ext cx="159600" cy="577675"/>
            </a:xfrm>
            <a:custGeom>
              <a:rect b="b" l="l" r="r" t="t"/>
              <a:pathLst>
                <a:path extrusionOk="0" h="23107" w="6384">
                  <a:moveTo>
                    <a:pt x="618" y="0"/>
                  </a:moveTo>
                  <a:cubicBezTo>
                    <a:pt x="614" y="0"/>
                    <a:pt x="610" y="1"/>
                    <a:pt x="608" y="3"/>
                  </a:cubicBezTo>
                  <a:cubicBezTo>
                    <a:pt x="547" y="64"/>
                    <a:pt x="1702" y="1037"/>
                    <a:pt x="3040" y="3012"/>
                  </a:cubicBezTo>
                  <a:cubicBezTo>
                    <a:pt x="3830" y="4167"/>
                    <a:pt x="4468" y="5383"/>
                    <a:pt x="4924" y="6690"/>
                  </a:cubicBezTo>
                  <a:cubicBezTo>
                    <a:pt x="5502" y="8301"/>
                    <a:pt x="5775" y="9973"/>
                    <a:pt x="5745" y="11675"/>
                  </a:cubicBezTo>
                  <a:cubicBezTo>
                    <a:pt x="5684" y="13377"/>
                    <a:pt x="5319" y="15019"/>
                    <a:pt x="4651" y="16599"/>
                  </a:cubicBezTo>
                  <a:cubicBezTo>
                    <a:pt x="4104" y="17876"/>
                    <a:pt x="3405" y="19061"/>
                    <a:pt x="2584" y="20186"/>
                  </a:cubicBezTo>
                  <a:cubicBezTo>
                    <a:pt x="1155" y="22070"/>
                    <a:pt x="0" y="23043"/>
                    <a:pt x="61" y="23104"/>
                  </a:cubicBezTo>
                  <a:cubicBezTo>
                    <a:pt x="62" y="23106"/>
                    <a:pt x="64" y="23107"/>
                    <a:pt x="68" y="23107"/>
                  </a:cubicBezTo>
                  <a:cubicBezTo>
                    <a:pt x="177" y="23107"/>
                    <a:pt x="1421" y="22251"/>
                    <a:pt x="2949" y="20429"/>
                  </a:cubicBezTo>
                  <a:cubicBezTo>
                    <a:pt x="3860" y="19335"/>
                    <a:pt x="4590" y="18119"/>
                    <a:pt x="5198" y="16812"/>
                  </a:cubicBezTo>
                  <a:cubicBezTo>
                    <a:pt x="5927" y="15201"/>
                    <a:pt x="6323" y="13438"/>
                    <a:pt x="6353" y="11675"/>
                  </a:cubicBezTo>
                  <a:cubicBezTo>
                    <a:pt x="6383" y="9912"/>
                    <a:pt x="6079" y="8149"/>
                    <a:pt x="5471" y="6508"/>
                  </a:cubicBezTo>
                  <a:cubicBezTo>
                    <a:pt x="4955" y="5170"/>
                    <a:pt x="4256" y="3894"/>
                    <a:pt x="3405" y="2739"/>
                  </a:cubicBezTo>
                  <a:cubicBezTo>
                    <a:pt x="1965" y="858"/>
                    <a:pt x="752" y="0"/>
                    <a:pt x="618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8"/>
            <p:cNvSpPr/>
            <p:nvPr/>
          </p:nvSpPr>
          <p:spPr>
            <a:xfrm>
              <a:off x="2214600" y="2491975"/>
              <a:ext cx="510675" cy="367800"/>
            </a:xfrm>
            <a:custGeom>
              <a:rect b="b" l="l" r="r" t="t"/>
              <a:pathLst>
                <a:path extrusionOk="0" h="14712" w="20427">
                  <a:moveTo>
                    <a:pt x="19271" y="0"/>
                  </a:moveTo>
                  <a:lnTo>
                    <a:pt x="0" y="1733"/>
                  </a:lnTo>
                  <a:lnTo>
                    <a:pt x="1155" y="14712"/>
                  </a:lnTo>
                  <a:lnTo>
                    <a:pt x="20426" y="12979"/>
                  </a:lnTo>
                  <a:lnTo>
                    <a:pt x="1927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8"/>
            <p:cNvSpPr/>
            <p:nvPr/>
          </p:nvSpPr>
          <p:spPr>
            <a:xfrm>
              <a:off x="2214600" y="2492575"/>
              <a:ext cx="481025" cy="219775"/>
            </a:xfrm>
            <a:custGeom>
              <a:rect b="b" l="l" r="r" t="t"/>
              <a:pathLst>
                <a:path extrusionOk="0" h="8791" w="19241">
                  <a:moveTo>
                    <a:pt x="19237" y="1"/>
                  </a:moveTo>
                  <a:cubicBezTo>
                    <a:pt x="19224" y="1"/>
                    <a:pt x="19167" y="76"/>
                    <a:pt x="19089" y="128"/>
                  </a:cubicBezTo>
                  <a:lnTo>
                    <a:pt x="18572" y="645"/>
                  </a:lnTo>
                  <a:lnTo>
                    <a:pt x="16657" y="2469"/>
                  </a:lnTo>
                  <a:lnTo>
                    <a:pt x="10532" y="8563"/>
                  </a:lnTo>
                  <a:lnTo>
                    <a:pt x="10532" y="8563"/>
                  </a:lnTo>
                  <a:lnTo>
                    <a:pt x="10456" y="8517"/>
                  </a:lnTo>
                  <a:lnTo>
                    <a:pt x="3070" y="3654"/>
                  </a:lnTo>
                  <a:lnTo>
                    <a:pt x="821" y="2195"/>
                  </a:lnTo>
                  <a:lnTo>
                    <a:pt x="213" y="1830"/>
                  </a:lnTo>
                  <a:cubicBezTo>
                    <a:pt x="152" y="1770"/>
                    <a:pt x="61" y="1739"/>
                    <a:pt x="0" y="1709"/>
                  </a:cubicBezTo>
                  <a:lnTo>
                    <a:pt x="0" y="1709"/>
                  </a:lnTo>
                  <a:cubicBezTo>
                    <a:pt x="61" y="1770"/>
                    <a:pt x="122" y="1800"/>
                    <a:pt x="213" y="1861"/>
                  </a:cubicBezTo>
                  <a:lnTo>
                    <a:pt x="791" y="2286"/>
                  </a:lnTo>
                  <a:lnTo>
                    <a:pt x="3009" y="3776"/>
                  </a:lnTo>
                  <a:lnTo>
                    <a:pt x="10365" y="8669"/>
                  </a:lnTo>
                  <a:lnTo>
                    <a:pt x="10487" y="8761"/>
                  </a:lnTo>
                  <a:lnTo>
                    <a:pt x="10548" y="8791"/>
                  </a:lnTo>
                  <a:lnTo>
                    <a:pt x="10608" y="8761"/>
                  </a:lnTo>
                  <a:lnTo>
                    <a:pt x="16748" y="2590"/>
                  </a:lnTo>
                  <a:cubicBezTo>
                    <a:pt x="17508" y="1800"/>
                    <a:pt x="18146" y="1162"/>
                    <a:pt x="18602" y="706"/>
                  </a:cubicBezTo>
                  <a:cubicBezTo>
                    <a:pt x="18785" y="493"/>
                    <a:pt x="18967" y="311"/>
                    <a:pt x="19089" y="189"/>
                  </a:cubicBezTo>
                  <a:cubicBezTo>
                    <a:pt x="19150" y="128"/>
                    <a:pt x="19210" y="67"/>
                    <a:pt x="19241" y="7"/>
                  </a:cubicBezTo>
                  <a:cubicBezTo>
                    <a:pt x="19241" y="2"/>
                    <a:pt x="19240" y="1"/>
                    <a:pt x="19237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8"/>
            <p:cNvSpPr/>
            <p:nvPr/>
          </p:nvSpPr>
          <p:spPr>
            <a:xfrm>
              <a:off x="2242700" y="2649250"/>
              <a:ext cx="149725" cy="210550"/>
            </a:xfrm>
            <a:custGeom>
              <a:rect b="b" l="l" r="r" t="t"/>
              <a:pathLst>
                <a:path extrusionOk="0" h="8422" w="5989">
                  <a:moveTo>
                    <a:pt x="5957" y="1"/>
                  </a:moveTo>
                  <a:cubicBezTo>
                    <a:pt x="5875" y="1"/>
                    <a:pt x="4517" y="1844"/>
                    <a:pt x="2919" y="4165"/>
                  </a:cubicBezTo>
                  <a:cubicBezTo>
                    <a:pt x="1277" y="6475"/>
                    <a:pt x="1" y="8390"/>
                    <a:pt x="31" y="8421"/>
                  </a:cubicBezTo>
                  <a:cubicBezTo>
                    <a:pt x="32" y="8421"/>
                    <a:pt x="32" y="8421"/>
                    <a:pt x="32" y="8421"/>
                  </a:cubicBezTo>
                  <a:cubicBezTo>
                    <a:pt x="83" y="8421"/>
                    <a:pt x="1443" y="6548"/>
                    <a:pt x="3071" y="4256"/>
                  </a:cubicBezTo>
                  <a:cubicBezTo>
                    <a:pt x="4712" y="1916"/>
                    <a:pt x="5989" y="1"/>
                    <a:pt x="5958" y="1"/>
                  </a:cubicBezTo>
                  <a:cubicBezTo>
                    <a:pt x="5958" y="1"/>
                    <a:pt x="5957" y="1"/>
                    <a:pt x="5957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8"/>
            <p:cNvSpPr/>
            <p:nvPr/>
          </p:nvSpPr>
          <p:spPr>
            <a:xfrm>
              <a:off x="2549700" y="2631025"/>
              <a:ext cx="175575" cy="186250"/>
            </a:xfrm>
            <a:custGeom>
              <a:rect b="b" l="l" r="r" t="t"/>
              <a:pathLst>
                <a:path extrusionOk="0" h="7450" w="7023">
                  <a:moveTo>
                    <a:pt x="32" y="0"/>
                  </a:moveTo>
                  <a:cubicBezTo>
                    <a:pt x="32" y="0"/>
                    <a:pt x="31" y="0"/>
                    <a:pt x="31" y="1"/>
                  </a:cubicBezTo>
                  <a:cubicBezTo>
                    <a:pt x="1" y="31"/>
                    <a:pt x="1521" y="1733"/>
                    <a:pt x="3466" y="3770"/>
                  </a:cubicBezTo>
                  <a:cubicBezTo>
                    <a:pt x="5347" y="5800"/>
                    <a:pt x="6905" y="7449"/>
                    <a:pt x="6989" y="7449"/>
                  </a:cubicBezTo>
                  <a:cubicBezTo>
                    <a:pt x="6990" y="7449"/>
                    <a:pt x="6991" y="7449"/>
                    <a:pt x="6992" y="7448"/>
                  </a:cubicBezTo>
                  <a:cubicBezTo>
                    <a:pt x="7022" y="7387"/>
                    <a:pt x="5502" y="5715"/>
                    <a:pt x="3587" y="3648"/>
                  </a:cubicBezTo>
                  <a:cubicBezTo>
                    <a:pt x="1690" y="1600"/>
                    <a:pt x="91" y="0"/>
                    <a:pt x="32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8"/>
            <p:cNvSpPr/>
            <p:nvPr/>
          </p:nvSpPr>
          <p:spPr>
            <a:xfrm>
              <a:off x="3308850" y="2305025"/>
              <a:ext cx="628450" cy="607725"/>
            </a:xfrm>
            <a:custGeom>
              <a:rect b="b" l="l" r="r" t="t"/>
              <a:pathLst>
                <a:path extrusionOk="0" h="24309" w="25138">
                  <a:moveTo>
                    <a:pt x="8967" y="1"/>
                  </a:moveTo>
                  <a:lnTo>
                    <a:pt x="1185" y="4074"/>
                  </a:lnTo>
                  <a:cubicBezTo>
                    <a:pt x="334" y="4530"/>
                    <a:pt x="0" y="5563"/>
                    <a:pt x="456" y="6414"/>
                  </a:cubicBezTo>
                  <a:lnTo>
                    <a:pt x="9392" y="23375"/>
                  </a:lnTo>
                  <a:cubicBezTo>
                    <a:pt x="9688" y="23967"/>
                    <a:pt x="10293" y="24309"/>
                    <a:pt x="10920" y="24309"/>
                  </a:cubicBezTo>
                  <a:cubicBezTo>
                    <a:pt x="11195" y="24309"/>
                    <a:pt x="11474" y="24243"/>
                    <a:pt x="11733" y="24105"/>
                  </a:cubicBezTo>
                  <a:lnTo>
                    <a:pt x="23982" y="17661"/>
                  </a:lnTo>
                  <a:cubicBezTo>
                    <a:pt x="24833" y="17205"/>
                    <a:pt x="25137" y="16171"/>
                    <a:pt x="24712" y="15320"/>
                  </a:cubicBezTo>
                  <a:lnTo>
                    <a:pt x="18237" y="3040"/>
                  </a:lnTo>
                  <a:lnTo>
                    <a:pt x="8967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8"/>
            <p:cNvSpPr/>
            <p:nvPr/>
          </p:nvSpPr>
          <p:spPr>
            <a:xfrm>
              <a:off x="3533000" y="2304275"/>
              <a:ext cx="231800" cy="141125"/>
            </a:xfrm>
            <a:custGeom>
              <a:rect b="b" l="l" r="r" t="t"/>
              <a:pathLst>
                <a:path extrusionOk="0" h="5645" w="9272">
                  <a:moveTo>
                    <a:pt x="1" y="1"/>
                  </a:moveTo>
                  <a:lnTo>
                    <a:pt x="2524" y="4773"/>
                  </a:lnTo>
                  <a:cubicBezTo>
                    <a:pt x="2802" y="5329"/>
                    <a:pt x="3366" y="5644"/>
                    <a:pt x="3952" y="5644"/>
                  </a:cubicBezTo>
                  <a:cubicBezTo>
                    <a:pt x="4198" y="5644"/>
                    <a:pt x="4448" y="5589"/>
                    <a:pt x="4682" y="5472"/>
                  </a:cubicBezTo>
                  <a:lnTo>
                    <a:pt x="9271" y="30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8"/>
            <p:cNvSpPr/>
            <p:nvPr/>
          </p:nvSpPr>
          <p:spPr>
            <a:xfrm>
              <a:off x="3602925" y="2380275"/>
              <a:ext cx="180100" cy="76750"/>
            </a:xfrm>
            <a:custGeom>
              <a:rect b="b" l="l" r="r" t="t"/>
              <a:pathLst>
                <a:path extrusionOk="0" h="3070" w="7204">
                  <a:moveTo>
                    <a:pt x="6505" y="0"/>
                  </a:moveTo>
                  <a:lnTo>
                    <a:pt x="1915" y="2401"/>
                  </a:lnTo>
                  <a:cubicBezTo>
                    <a:pt x="1915" y="2401"/>
                    <a:pt x="1522" y="2593"/>
                    <a:pt x="1049" y="2593"/>
                  </a:cubicBezTo>
                  <a:cubicBezTo>
                    <a:pt x="701" y="2593"/>
                    <a:pt x="310" y="2489"/>
                    <a:pt x="0" y="2128"/>
                  </a:cubicBezTo>
                  <a:lnTo>
                    <a:pt x="0" y="2128"/>
                  </a:lnTo>
                  <a:cubicBezTo>
                    <a:pt x="320" y="2718"/>
                    <a:pt x="938" y="3069"/>
                    <a:pt x="1597" y="3069"/>
                  </a:cubicBezTo>
                  <a:cubicBezTo>
                    <a:pt x="1753" y="3069"/>
                    <a:pt x="1910" y="3050"/>
                    <a:pt x="2067" y="3009"/>
                  </a:cubicBezTo>
                  <a:lnTo>
                    <a:pt x="2219" y="2948"/>
                  </a:lnTo>
                  <a:cubicBezTo>
                    <a:pt x="2888" y="2736"/>
                    <a:pt x="7204" y="1368"/>
                    <a:pt x="7174" y="1277"/>
                  </a:cubicBezTo>
                  <a:cubicBezTo>
                    <a:pt x="7143" y="1186"/>
                    <a:pt x="6505" y="0"/>
                    <a:pt x="6505" y="0"/>
                  </a:cubicBez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8"/>
            <p:cNvSpPr/>
            <p:nvPr/>
          </p:nvSpPr>
          <p:spPr>
            <a:xfrm>
              <a:off x="3533000" y="2304275"/>
              <a:ext cx="231800" cy="141125"/>
            </a:xfrm>
            <a:custGeom>
              <a:rect b="b" l="l" r="r" t="t"/>
              <a:pathLst>
                <a:path extrusionOk="0" h="5645" w="9272">
                  <a:moveTo>
                    <a:pt x="1" y="1"/>
                  </a:moveTo>
                  <a:lnTo>
                    <a:pt x="2524" y="4773"/>
                  </a:lnTo>
                  <a:cubicBezTo>
                    <a:pt x="2802" y="5329"/>
                    <a:pt x="3366" y="5644"/>
                    <a:pt x="3952" y="5644"/>
                  </a:cubicBezTo>
                  <a:cubicBezTo>
                    <a:pt x="4198" y="5644"/>
                    <a:pt x="4448" y="5589"/>
                    <a:pt x="4682" y="5472"/>
                  </a:cubicBezTo>
                  <a:lnTo>
                    <a:pt x="9271" y="30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8"/>
            <p:cNvSpPr/>
            <p:nvPr/>
          </p:nvSpPr>
          <p:spPr>
            <a:xfrm>
              <a:off x="3425100" y="2432575"/>
              <a:ext cx="142875" cy="74725"/>
            </a:xfrm>
            <a:custGeom>
              <a:rect b="b" l="l" r="r" t="t"/>
              <a:pathLst>
                <a:path extrusionOk="0" h="2989" w="5715">
                  <a:moveTo>
                    <a:pt x="5672" y="1"/>
                  </a:moveTo>
                  <a:cubicBezTo>
                    <a:pt x="5530" y="1"/>
                    <a:pt x="4301" y="563"/>
                    <a:pt x="2797" y="1373"/>
                  </a:cubicBezTo>
                  <a:cubicBezTo>
                    <a:pt x="1247" y="2224"/>
                    <a:pt x="1" y="2923"/>
                    <a:pt x="31" y="2984"/>
                  </a:cubicBezTo>
                  <a:cubicBezTo>
                    <a:pt x="32" y="2987"/>
                    <a:pt x="36" y="2988"/>
                    <a:pt x="43" y="2988"/>
                  </a:cubicBezTo>
                  <a:cubicBezTo>
                    <a:pt x="180" y="2988"/>
                    <a:pt x="1411" y="2398"/>
                    <a:pt x="2919" y="1586"/>
                  </a:cubicBezTo>
                  <a:cubicBezTo>
                    <a:pt x="4469" y="765"/>
                    <a:pt x="5715" y="66"/>
                    <a:pt x="5685" y="5"/>
                  </a:cubicBezTo>
                  <a:cubicBezTo>
                    <a:pt x="5683" y="2"/>
                    <a:pt x="5679" y="1"/>
                    <a:pt x="5672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8"/>
            <p:cNvSpPr/>
            <p:nvPr/>
          </p:nvSpPr>
          <p:spPr>
            <a:xfrm>
              <a:off x="3460050" y="2451625"/>
              <a:ext cx="235600" cy="123250"/>
            </a:xfrm>
            <a:custGeom>
              <a:rect b="b" l="l" r="r" t="t"/>
              <a:pathLst>
                <a:path extrusionOk="0" h="4930" w="9424">
                  <a:moveTo>
                    <a:pt x="9386" y="1"/>
                  </a:moveTo>
                  <a:cubicBezTo>
                    <a:pt x="9246" y="1"/>
                    <a:pt x="7164" y="1043"/>
                    <a:pt x="4651" y="2344"/>
                  </a:cubicBezTo>
                  <a:cubicBezTo>
                    <a:pt x="2068" y="3712"/>
                    <a:pt x="1" y="4867"/>
                    <a:pt x="31" y="4927"/>
                  </a:cubicBezTo>
                  <a:cubicBezTo>
                    <a:pt x="32" y="4929"/>
                    <a:pt x="34" y="4930"/>
                    <a:pt x="38" y="4930"/>
                  </a:cubicBezTo>
                  <a:cubicBezTo>
                    <a:pt x="178" y="4930"/>
                    <a:pt x="2260" y="3888"/>
                    <a:pt x="4773" y="2587"/>
                  </a:cubicBezTo>
                  <a:cubicBezTo>
                    <a:pt x="7357" y="1219"/>
                    <a:pt x="9423" y="64"/>
                    <a:pt x="9393" y="3"/>
                  </a:cubicBezTo>
                  <a:cubicBezTo>
                    <a:pt x="9392" y="2"/>
                    <a:pt x="9390" y="1"/>
                    <a:pt x="9386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8"/>
            <p:cNvSpPr/>
            <p:nvPr/>
          </p:nvSpPr>
          <p:spPr>
            <a:xfrm>
              <a:off x="3489700" y="2497225"/>
              <a:ext cx="256100" cy="133875"/>
            </a:xfrm>
            <a:custGeom>
              <a:rect b="b" l="l" r="r" t="t"/>
              <a:pathLst>
                <a:path extrusionOk="0" h="5355" w="10244">
                  <a:moveTo>
                    <a:pt x="10207" y="1"/>
                  </a:moveTo>
                  <a:cubicBezTo>
                    <a:pt x="10066" y="1"/>
                    <a:pt x="7802" y="1134"/>
                    <a:pt x="5076" y="2556"/>
                  </a:cubicBezTo>
                  <a:cubicBezTo>
                    <a:pt x="2250" y="4046"/>
                    <a:pt x="0" y="5292"/>
                    <a:pt x="31" y="5353"/>
                  </a:cubicBezTo>
                  <a:cubicBezTo>
                    <a:pt x="31" y="5354"/>
                    <a:pt x="34" y="5355"/>
                    <a:pt x="37" y="5355"/>
                  </a:cubicBezTo>
                  <a:cubicBezTo>
                    <a:pt x="178" y="5355"/>
                    <a:pt x="2442" y="4222"/>
                    <a:pt x="5198" y="2799"/>
                  </a:cubicBezTo>
                  <a:cubicBezTo>
                    <a:pt x="7994" y="1310"/>
                    <a:pt x="10244" y="64"/>
                    <a:pt x="10213" y="3"/>
                  </a:cubicBezTo>
                  <a:cubicBezTo>
                    <a:pt x="10212" y="1"/>
                    <a:pt x="10210" y="1"/>
                    <a:pt x="10207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8"/>
            <p:cNvSpPr/>
            <p:nvPr/>
          </p:nvSpPr>
          <p:spPr>
            <a:xfrm>
              <a:off x="3517800" y="2550425"/>
              <a:ext cx="256125" cy="133875"/>
            </a:xfrm>
            <a:custGeom>
              <a:rect b="b" l="l" r="r" t="t"/>
              <a:pathLst>
                <a:path extrusionOk="0" h="5355" w="10245">
                  <a:moveTo>
                    <a:pt x="10207" y="0"/>
                  </a:moveTo>
                  <a:cubicBezTo>
                    <a:pt x="10067" y="0"/>
                    <a:pt x="7803" y="1134"/>
                    <a:pt x="5077" y="2556"/>
                  </a:cubicBezTo>
                  <a:cubicBezTo>
                    <a:pt x="2250" y="4045"/>
                    <a:pt x="1" y="5292"/>
                    <a:pt x="31" y="5352"/>
                  </a:cubicBezTo>
                  <a:cubicBezTo>
                    <a:pt x="32" y="5354"/>
                    <a:pt x="34" y="5355"/>
                    <a:pt x="38" y="5355"/>
                  </a:cubicBezTo>
                  <a:cubicBezTo>
                    <a:pt x="179" y="5355"/>
                    <a:pt x="2443" y="4221"/>
                    <a:pt x="5199" y="2799"/>
                  </a:cubicBezTo>
                  <a:cubicBezTo>
                    <a:pt x="7995" y="1310"/>
                    <a:pt x="10244" y="63"/>
                    <a:pt x="10214" y="3"/>
                  </a:cubicBezTo>
                  <a:cubicBezTo>
                    <a:pt x="10213" y="1"/>
                    <a:pt x="10211" y="0"/>
                    <a:pt x="10207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8"/>
            <p:cNvSpPr/>
            <p:nvPr/>
          </p:nvSpPr>
          <p:spPr>
            <a:xfrm>
              <a:off x="3545925" y="2603625"/>
              <a:ext cx="256100" cy="133875"/>
            </a:xfrm>
            <a:custGeom>
              <a:rect b="b" l="l" r="r" t="t"/>
              <a:pathLst>
                <a:path extrusionOk="0" h="5355" w="10244">
                  <a:moveTo>
                    <a:pt x="10207" y="0"/>
                  </a:moveTo>
                  <a:cubicBezTo>
                    <a:pt x="10063" y="0"/>
                    <a:pt x="7801" y="1105"/>
                    <a:pt x="5077" y="2556"/>
                  </a:cubicBezTo>
                  <a:cubicBezTo>
                    <a:pt x="2250" y="4045"/>
                    <a:pt x="1" y="5291"/>
                    <a:pt x="31" y="5352"/>
                  </a:cubicBezTo>
                  <a:cubicBezTo>
                    <a:pt x="32" y="5354"/>
                    <a:pt x="34" y="5354"/>
                    <a:pt x="38" y="5354"/>
                  </a:cubicBezTo>
                  <a:cubicBezTo>
                    <a:pt x="178" y="5354"/>
                    <a:pt x="2442" y="4221"/>
                    <a:pt x="5168" y="2799"/>
                  </a:cubicBezTo>
                  <a:cubicBezTo>
                    <a:pt x="7995" y="1309"/>
                    <a:pt x="10244" y="63"/>
                    <a:pt x="10213" y="2"/>
                  </a:cubicBezTo>
                  <a:cubicBezTo>
                    <a:pt x="10213" y="1"/>
                    <a:pt x="10210" y="0"/>
                    <a:pt x="10207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8"/>
            <p:cNvSpPr/>
            <p:nvPr/>
          </p:nvSpPr>
          <p:spPr>
            <a:xfrm>
              <a:off x="3574050" y="2656800"/>
              <a:ext cx="256100" cy="133875"/>
            </a:xfrm>
            <a:custGeom>
              <a:rect b="b" l="l" r="r" t="t"/>
              <a:pathLst>
                <a:path extrusionOk="0" h="5355" w="10244">
                  <a:moveTo>
                    <a:pt x="10206" y="1"/>
                  </a:moveTo>
                  <a:cubicBezTo>
                    <a:pt x="10063" y="1"/>
                    <a:pt x="7799" y="1105"/>
                    <a:pt x="5046" y="2556"/>
                  </a:cubicBezTo>
                  <a:cubicBezTo>
                    <a:pt x="2249" y="4046"/>
                    <a:pt x="0" y="5292"/>
                    <a:pt x="31" y="5353"/>
                  </a:cubicBezTo>
                  <a:cubicBezTo>
                    <a:pt x="31" y="5354"/>
                    <a:pt x="34" y="5355"/>
                    <a:pt x="37" y="5355"/>
                  </a:cubicBezTo>
                  <a:cubicBezTo>
                    <a:pt x="178" y="5355"/>
                    <a:pt x="2442" y="4222"/>
                    <a:pt x="5167" y="2799"/>
                  </a:cubicBezTo>
                  <a:cubicBezTo>
                    <a:pt x="7994" y="1310"/>
                    <a:pt x="10243" y="64"/>
                    <a:pt x="10213" y="3"/>
                  </a:cubicBezTo>
                  <a:cubicBezTo>
                    <a:pt x="10212" y="1"/>
                    <a:pt x="10210" y="1"/>
                    <a:pt x="10206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8"/>
            <p:cNvSpPr/>
            <p:nvPr/>
          </p:nvSpPr>
          <p:spPr>
            <a:xfrm>
              <a:off x="2731325" y="3077850"/>
              <a:ext cx="57000" cy="49400"/>
            </a:xfrm>
            <a:custGeom>
              <a:rect b="b" l="l" r="r" t="t"/>
              <a:pathLst>
                <a:path extrusionOk="0" h="1976" w="2280">
                  <a:moveTo>
                    <a:pt x="547" y="0"/>
                  </a:moveTo>
                  <a:lnTo>
                    <a:pt x="0" y="1125"/>
                  </a:lnTo>
                  <a:lnTo>
                    <a:pt x="1733" y="1976"/>
                  </a:lnTo>
                  <a:lnTo>
                    <a:pt x="2280" y="882"/>
                  </a:lnTo>
                  <a:lnTo>
                    <a:pt x="54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8"/>
            <p:cNvSpPr/>
            <p:nvPr/>
          </p:nvSpPr>
          <p:spPr>
            <a:xfrm>
              <a:off x="2690275" y="3045925"/>
              <a:ext cx="75275" cy="80575"/>
            </a:xfrm>
            <a:custGeom>
              <a:rect b="b" l="l" r="r" t="t"/>
              <a:pathLst>
                <a:path extrusionOk="0" h="3223" w="3011">
                  <a:moveTo>
                    <a:pt x="1126" y="1"/>
                  </a:moveTo>
                  <a:cubicBezTo>
                    <a:pt x="548" y="639"/>
                    <a:pt x="153" y="1429"/>
                    <a:pt x="1" y="2280"/>
                  </a:cubicBezTo>
                  <a:lnTo>
                    <a:pt x="1855" y="3223"/>
                  </a:lnTo>
                  <a:lnTo>
                    <a:pt x="3010" y="943"/>
                  </a:lnTo>
                  <a:lnTo>
                    <a:pt x="1126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8"/>
            <p:cNvSpPr/>
            <p:nvPr/>
          </p:nvSpPr>
          <p:spPr>
            <a:xfrm>
              <a:off x="2692575" y="3093050"/>
              <a:ext cx="48650" cy="24325"/>
            </a:xfrm>
            <a:custGeom>
              <a:rect b="b" l="l" r="r" t="t"/>
              <a:pathLst>
                <a:path extrusionOk="0" h="973" w="1946">
                  <a:moveTo>
                    <a:pt x="0" y="0"/>
                  </a:moveTo>
                  <a:cubicBezTo>
                    <a:pt x="304" y="213"/>
                    <a:pt x="608" y="395"/>
                    <a:pt x="942" y="547"/>
                  </a:cubicBezTo>
                  <a:cubicBezTo>
                    <a:pt x="1246" y="730"/>
                    <a:pt x="1611" y="882"/>
                    <a:pt x="1945" y="973"/>
                  </a:cubicBezTo>
                  <a:cubicBezTo>
                    <a:pt x="1672" y="730"/>
                    <a:pt x="1338" y="547"/>
                    <a:pt x="1003" y="426"/>
                  </a:cubicBezTo>
                  <a:cubicBezTo>
                    <a:pt x="699" y="243"/>
                    <a:pt x="365" y="9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8"/>
            <p:cNvSpPr/>
            <p:nvPr/>
          </p:nvSpPr>
          <p:spPr>
            <a:xfrm>
              <a:off x="2697875" y="3080125"/>
              <a:ext cx="48675" cy="25850"/>
            </a:xfrm>
            <a:custGeom>
              <a:rect b="b" l="l" r="r" t="t"/>
              <a:pathLst>
                <a:path extrusionOk="0" h="1034" w="1947">
                  <a:moveTo>
                    <a:pt x="1" y="0"/>
                  </a:moveTo>
                  <a:cubicBezTo>
                    <a:pt x="274" y="244"/>
                    <a:pt x="609" y="426"/>
                    <a:pt x="943" y="578"/>
                  </a:cubicBezTo>
                  <a:cubicBezTo>
                    <a:pt x="1247" y="791"/>
                    <a:pt x="1612" y="943"/>
                    <a:pt x="1946" y="1034"/>
                  </a:cubicBezTo>
                  <a:cubicBezTo>
                    <a:pt x="1673" y="791"/>
                    <a:pt x="1338" y="608"/>
                    <a:pt x="1004" y="456"/>
                  </a:cubicBezTo>
                  <a:cubicBezTo>
                    <a:pt x="700" y="244"/>
                    <a:pt x="335" y="92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8"/>
            <p:cNvSpPr/>
            <p:nvPr/>
          </p:nvSpPr>
          <p:spPr>
            <a:xfrm>
              <a:off x="2704725" y="3064925"/>
              <a:ext cx="49425" cy="26625"/>
            </a:xfrm>
            <a:custGeom>
              <a:rect b="b" l="l" r="r" t="t"/>
              <a:pathLst>
                <a:path extrusionOk="0" h="1065" w="1977">
                  <a:moveTo>
                    <a:pt x="0" y="0"/>
                  </a:moveTo>
                  <a:lnTo>
                    <a:pt x="0" y="0"/>
                  </a:lnTo>
                  <a:cubicBezTo>
                    <a:pt x="274" y="244"/>
                    <a:pt x="608" y="426"/>
                    <a:pt x="943" y="608"/>
                  </a:cubicBezTo>
                  <a:cubicBezTo>
                    <a:pt x="1277" y="791"/>
                    <a:pt x="1611" y="943"/>
                    <a:pt x="1976" y="1064"/>
                  </a:cubicBezTo>
                  <a:cubicBezTo>
                    <a:pt x="1672" y="821"/>
                    <a:pt x="1368" y="639"/>
                    <a:pt x="1034" y="456"/>
                  </a:cubicBezTo>
                  <a:cubicBezTo>
                    <a:pt x="700" y="274"/>
                    <a:pt x="365" y="122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8"/>
            <p:cNvSpPr/>
            <p:nvPr/>
          </p:nvSpPr>
          <p:spPr>
            <a:xfrm>
              <a:off x="2712325" y="3053525"/>
              <a:ext cx="48650" cy="24350"/>
            </a:xfrm>
            <a:custGeom>
              <a:rect b="b" l="l" r="r" t="t"/>
              <a:pathLst>
                <a:path extrusionOk="0" h="974" w="1946">
                  <a:moveTo>
                    <a:pt x="0" y="1"/>
                  </a:moveTo>
                  <a:cubicBezTo>
                    <a:pt x="274" y="213"/>
                    <a:pt x="578" y="426"/>
                    <a:pt x="943" y="548"/>
                  </a:cubicBezTo>
                  <a:cubicBezTo>
                    <a:pt x="1247" y="760"/>
                    <a:pt x="1581" y="882"/>
                    <a:pt x="1946" y="973"/>
                  </a:cubicBezTo>
                  <a:cubicBezTo>
                    <a:pt x="1642" y="760"/>
                    <a:pt x="1338" y="578"/>
                    <a:pt x="1003" y="426"/>
                  </a:cubicBezTo>
                  <a:cubicBezTo>
                    <a:pt x="669" y="244"/>
                    <a:pt x="335" y="9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8"/>
            <p:cNvSpPr/>
            <p:nvPr/>
          </p:nvSpPr>
          <p:spPr>
            <a:xfrm>
              <a:off x="3093025" y="2930425"/>
              <a:ext cx="47900" cy="57025"/>
            </a:xfrm>
            <a:custGeom>
              <a:rect b="b" l="l" r="r" t="t"/>
              <a:pathLst>
                <a:path extrusionOk="0" h="2281" w="1916">
                  <a:moveTo>
                    <a:pt x="761" y="0"/>
                  </a:moveTo>
                  <a:lnTo>
                    <a:pt x="1" y="1794"/>
                  </a:lnTo>
                  <a:lnTo>
                    <a:pt x="1125" y="2280"/>
                  </a:lnTo>
                  <a:lnTo>
                    <a:pt x="1916" y="487"/>
                  </a:lnTo>
                  <a:lnTo>
                    <a:pt x="76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8"/>
            <p:cNvSpPr/>
            <p:nvPr/>
          </p:nvSpPr>
          <p:spPr>
            <a:xfrm>
              <a:off x="3091500" y="2890150"/>
              <a:ext cx="79075" cy="72975"/>
            </a:xfrm>
            <a:custGeom>
              <a:rect b="b" l="l" r="r" t="t"/>
              <a:pathLst>
                <a:path extrusionOk="0" h="2919" w="3163">
                  <a:moveTo>
                    <a:pt x="822" y="1"/>
                  </a:moveTo>
                  <a:lnTo>
                    <a:pt x="1" y="1885"/>
                  </a:lnTo>
                  <a:lnTo>
                    <a:pt x="2341" y="2918"/>
                  </a:lnTo>
                  <a:lnTo>
                    <a:pt x="3162" y="1004"/>
                  </a:lnTo>
                  <a:cubicBezTo>
                    <a:pt x="2493" y="456"/>
                    <a:pt x="1703" y="122"/>
                    <a:pt x="82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8"/>
            <p:cNvSpPr/>
            <p:nvPr/>
          </p:nvSpPr>
          <p:spPr>
            <a:xfrm>
              <a:off x="3101400" y="2891675"/>
              <a:ext cx="21300" cy="50175"/>
            </a:xfrm>
            <a:custGeom>
              <a:rect b="b" l="l" r="r" t="t"/>
              <a:pathLst>
                <a:path extrusionOk="0" h="2007" w="852">
                  <a:moveTo>
                    <a:pt x="851" y="0"/>
                  </a:moveTo>
                  <a:cubicBezTo>
                    <a:pt x="638" y="304"/>
                    <a:pt x="486" y="639"/>
                    <a:pt x="365" y="973"/>
                  </a:cubicBezTo>
                  <a:cubicBezTo>
                    <a:pt x="182" y="1307"/>
                    <a:pt x="61" y="1642"/>
                    <a:pt x="0" y="2006"/>
                  </a:cubicBezTo>
                  <a:cubicBezTo>
                    <a:pt x="213" y="1702"/>
                    <a:pt x="365" y="1368"/>
                    <a:pt x="486" y="1034"/>
                  </a:cubicBezTo>
                  <a:cubicBezTo>
                    <a:pt x="669" y="699"/>
                    <a:pt x="790" y="365"/>
                    <a:pt x="8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8"/>
            <p:cNvSpPr/>
            <p:nvPr/>
          </p:nvSpPr>
          <p:spPr>
            <a:xfrm>
              <a:off x="3112025" y="2895475"/>
              <a:ext cx="23575" cy="50925"/>
            </a:xfrm>
            <a:custGeom>
              <a:rect b="b" l="l" r="r" t="t"/>
              <a:pathLst>
                <a:path extrusionOk="0" h="2037" w="943">
                  <a:moveTo>
                    <a:pt x="943" y="0"/>
                  </a:moveTo>
                  <a:cubicBezTo>
                    <a:pt x="730" y="335"/>
                    <a:pt x="548" y="669"/>
                    <a:pt x="426" y="1003"/>
                  </a:cubicBezTo>
                  <a:cubicBezTo>
                    <a:pt x="244" y="1338"/>
                    <a:pt x="92" y="1672"/>
                    <a:pt x="1" y="2037"/>
                  </a:cubicBezTo>
                  <a:cubicBezTo>
                    <a:pt x="244" y="1733"/>
                    <a:pt x="426" y="1398"/>
                    <a:pt x="548" y="1064"/>
                  </a:cubicBezTo>
                  <a:cubicBezTo>
                    <a:pt x="730" y="730"/>
                    <a:pt x="882" y="395"/>
                    <a:pt x="94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8"/>
            <p:cNvSpPr/>
            <p:nvPr/>
          </p:nvSpPr>
          <p:spPr>
            <a:xfrm>
              <a:off x="3127225" y="2902300"/>
              <a:ext cx="23575" cy="50950"/>
            </a:xfrm>
            <a:custGeom>
              <a:rect b="b" l="l" r="r" t="t"/>
              <a:pathLst>
                <a:path extrusionOk="0" h="2038" w="943">
                  <a:moveTo>
                    <a:pt x="943" y="1"/>
                  </a:moveTo>
                  <a:lnTo>
                    <a:pt x="943" y="1"/>
                  </a:lnTo>
                  <a:cubicBezTo>
                    <a:pt x="730" y="305"/>
                    <a:pt x="548" y="639"/>
                    <a:pt x="426" y="974"/>
                  </a:cubicBezTo>
                  <a:cubicBezTo>
                    <a:pt x="244" y="1308"/>
                    <a:pt x="92" y="1673"/>
                    <a:pt x="0" y="2037"/>
                  </a:cubicBezTo>
                  <a:cubicBezTo>
                    <a:pt x="213" y="1733"/>
                    <a:pt x="396" y="1399"/>
                    <a:pt x="548" y="1034"/>
                  </a:cubicBezTo>
                  <a:cubicBezTo>
                    <a:pt x="730" y="700"/>
                    <a:pt x="882" y="366"/>
                    <a:pt x="9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8"/>
            <p:cNvSpPr/>
            <p:nvPr/>
          </p:nvSpPr>
          <p:spPr>
            <a:xfrm>
              <a:off x="3140900" y="2909150"/>
              <a:ext cx="22075" cy="50175"/>
            </a:xfrm>
            <a:custGeom>
              <a:rect b="b" l="l" r="r" t="t"/>
              <a:pathLst>
                <a:path extrusionOk="0" h="2007" w="883">
                  <a:moveTo>
                    <a:pt x="882" y="0"/>
                  </a:moveTo>
                  <a:cubicBezTo>
                    <a:pt x="487" y="639"/>
                    <a:pt x="213" y="1307"/>
                    <a:pt x="1" y="2007"/>
                  </a:cubicBezTo>
                  <a:cubicBezTo>
                    <a:pt x="213" y="1703"/>
                    <a:pt x="396" y="1368"/>
                    <a:pt x="517" y="1034"/>
                  </a:cubicBezTo>
                  <a:cubicBezTo>
                    <a:pt x="669" y="700"/>
                    <a:pt x="821" y="365"/>
                    <a:pt x="88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8"/>
            <p:cNvSpPr/>
            <p:nvPr/>
          </p:nvSpPr>
          <p:spPr>
            <a:xfrm>
              <a:off x="2882550" y="2920550"/>
              <a:ext cx="56250" cy="66900"/>
            </a:xfrm>
            <a:custGeom>
              <a:rect b="b" l="l" r="r" t="t"/>
              <a:pathLst>
                <a:path extrusionOk="0" h="2676" w="2250">
                  <a:moveTo>
                    <a:pt x="1368" y="0"/>
                  </a:moveTo>
                  <a:lnTo>
                    <a:pt x="0" y="547"/>
                  </a:lnTo>
                  <a:lnTo>
                    <a:pt x="882" y="2675"/>
                  </a:lnTo>
                  <a:lnTo>
                    <a:pt x="2249" y="2098"/>
                  </a:lnTo>
                  <a:lnTo>
                    <a:pt x="136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28"/>
            <p:cNvSpPr/>
            <p:nvPr/>
          </p:nvSpPr>
          <p:spPr>
            <a:xfrm>
              <a:off x="2847575" y="2871925"/>
              <a:ext cx="93500" cy="85875"/>
            </a:xfrm>
            <a:custGeom>
              <a:rect b="b" l="l" r="r" t="t"/>
              <a:pathLst>
                <a:path extrusionOk="0" h="3435" w="3740">
                  <a:moveTo>
                    <a:pt x="2797" y="0"/>
                  </a:moveTo>
                  <a:cubicBezTo>
                    <a:pt x="1794" y="122"/>
                    <a:pt x="822" y="517"/>
                    <a:pt x="1" y="1155"/>
                  </a:cubicBezTo>
                  <a:lnTo>
                    <a:pt x="943" y="3435"/>
                  </a:lnTo>
                  <a:lnTo>
                    <a:pt x="3740" y="2280"/>
                  </a:lnTo>
                  <a:lnTo>
                    <a:pt x="2797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8"/>
            <p:cNvSpPr/>
            <p:nvPr/>
          </p:nvSpPr>
          <p:spPr>
            <a:xfrm>
              <a:off x="2847575" y="2871925"/>
              <a:ext cx="70700" cy="29925"/>
            </a:xfrm>
            <a:custGeom>
              <a:rect b="b" l="l" r="r" t="t"/>
              <a:pathLst>
                <a:path extrusionOk="0" h="1197" w="2828">
                  <a:moveTo>
                    <a:pt x="2828" y="0"/>
                  </a:moveTo>
                  <a:lnTo>
                    <a:pt x="2828" y="0"/>
                  </a:lnTo>
                  <a:cubicBezTo>
                    <a:pt x="2433" y="304"/>
                    <a:pt x="1977" y="578"/>
                    <a:pt x="1521" y="790"/>
                  </a:cubicBezTo>
                  <a:cubicBezTo>
                    <a:pt x="1034" y="973"/>
                    <a:pt x="518" y="1094"/>
                    <a:pt x="1" y="1185"/>
                  </a:cubicBezTo>
                  <a:cubicBezTo>
                    <a:pt x="93" y="1193"/>
                    <a:pt x="186" y="1197"/>
                    <a:pt x="277" y="1197"/>
                  </a:cubicBezTo>
                  <a:cubicBezTo>
                    <a:pt x="1272" y="1197"/>
                    <a:pt x="2215" y="751"/>
                    <a:pt x="282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28"/>
            <p:cNvSpPr/>
            <p:nvPr/>
          </p:nvSpPr>
          <p:spPr>
            <a:xfrm>
              <a:off x="2874175" y="2899275"/>
              <a:ext cx="20550" cy="48650"/>
            </a:xfrm>
            <a:custGeom>
              <a:rect b="b" l="l" r="r" t="t"/>
              <a:pathLst>
                <a:path extrusionOk="0" h="1946" w="822">
                  <a:moveTo>
                    <a:pt x="1" y="0"/>
                  </a:moveTo>
                  <a:lnTo>
                    <a:pt x="1" y="0"/>
                  </a:lnTo>
                  <a:cubicBezTo>
                    <a:pt x="61" y="335"/>
                    <a:pt x="183" y="669"/>
                    <a:pt x="335" y="1003"/>
                  </a:cubicBezTo>
                  <a:cubicBezTo>
                    <a:pt x="457" y="1338"/>
                    <a:pt x="609" y="1642"/>
                    <a:pt x="821" y="1946"/>
                  </a:cubicBezTo>
                  <a:cubicBezTo>
                    <a:pt x="761" y="1611"/>
                    <a:pt x="639" y="1246"/>
                    <a:pt x="487" y="943"/>
                  </a:cubicBezTo>
                  <a:cubicBezTo>
                    <a:pt x="365" y="608"/>
                    <a:pt x="213" y="274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28"/>
            <p:cNvSpPr/>
            <p:nvPr/>
          </p:nvSpPr>
          <p:spPr>
            <a:xfrm>
              <a:off x="2887850" y="2893950"/>
              <a:ext cx="20550" cy="48650"/>
            </a:xfrm>
            <a:custGeom>
              <a:rect b="b" l="l" r="r" t="t"/>
              <a:pathLst>
                <a:path extrusionOk="0" h="1946" w="822">
                  <a:moveTo>
                    <a:pt x="1" y="0"/>
                  </a:moveTo>
                  <a:lnTo>
                    <a:pt x="1" y="0"/>
                  </a:lnTo>
                  <a:cubicBezTo>
                    <a:pt x="62" y="335"/>
                    <a:pt x="153" y="669"/>
                    <a:pt x="335" y="1004"/>
                  </a:cubicBezTo>
                  <a:cubicBezTo>
                    <a:pt x="426" y="1338"/>
                    <a:pt x="609" y="1672"/>
                    <a:pt x="822" y="1946"/>
                  </a:cubicBezTo>
                  <a:cubicBezTo>
                    <a:pt x="730" y="1611"/>
                    <a:pt x="609" y="1277"/>
                    <a:pt x="457" y="943"/>
                  </a:cubicBezTo>
                  <a:cubicBezTo>
                    <a:pt x="335" y="608"/>
                    <a:pt x="183" y="274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28"/>
            <p:cNvSpPr/>
            <p:nvPr/>
          </p:nvSpPr>
          <p:spPr>
            <a:xfrm>
              <a:off x="2900775" y="2887875"/>
              <a:ext cx="20550" cy="49425"/>
            </a:xfrm>
            <a:custGeom>
              <a:rect b="b" l="l" r="r" t="t"/>
              <a:pathLst>
                <a:path extrusionOk="0" h="1977" w="822">
                  <a:moveTo>
                    <a:pt x="1" y="0"/>
                  </a:moveTo>
                  <a:lnTo>
                    <a:pt x="1" y="0"/>
                  </a:lnTo>
                  <a:cubicBezTo>
                    <a:pt x="61" y="365"/>
                    <a:pt x="183" y="699"/>
                    <a:pt x="335" y="1003"/>
                  </a:cubicBezTo>
                  <a:cubicBezTo>
                    <a:pt x="456" y="1338"/>
                    <a:pt x="608" y="1672"/>
                    <a:pt x="821" y="1976"/>
                  </a:cubicBezTo>
                  <a:cubicBezTo>
                    <a:pt x="760" y="1611"/>
                    <a:pt x="639" y="1277"/>
                    <a:pt x="487" y="943"/>
                  </a:cubicBezTo>
                  <a:cubicBezTo>
                    <a:pt x="365" y="608"/>
                    <a:pt x="213" y="304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28"/>
            <p:cNvSpPr/>
            <p:nvPr/>
          </p:nvSpPr>
          <p:spPr>
            <a:xfrm>
              <a:off x="2909900" y="2879500"/>
              <a:ext cx="22050" cy="53225"/>
            </a:xfrm>
            <a:custGeom>
              <a:rect b="b" l="l" r="r" t="t"/>
              <a:pathLst>
                <a:path extrusionOk="0" h="2129" w="882">
                  <a:moveTo>
                    <a:pt x="0" y="1"/>
                  </a:moveTo>
                  <a:cubicBezTo>
                    <a:pt x="91" y="366"/>
                    <a:pt x="213" y="730"/>
                    <a:pt x="365" y="1095"/>
                  </a:cubicBezTo>
                  <a:cubicBezTo>
                    <a:pt x="517" y="1460"/>
                    <a:pt x="669" y="1794"/>
                    <a:pt x="882" y="2129"/>
                  </a:cubicBezTo>
                  <a:cubicBezTo>
                    <a:pt x="821" y="1734"/>
                    <a:pt x="699" y="1369"/>
                    <a:pt x="517" y="1034"/>
                  </a:cubicBezTo>
                  <a:cubicBezTo>
                    <a:pt x="395" y="670"/>
                    <a:pt x="213" y="305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28"/>
            <p:cNvSpPr/>
            <p:nvPr/>
          </p:nvSpPr>
          <p:spPr>
            <a:xfrm>
              <a:off x="2859750" y="2900025"/>
              <a:ext cx="22050" cy="53225"/>
            </a:xfrm>
            <a:custGeom>
              <a:rect b="b" l="l" r="r" t="t"/>
              <a:pathLst>
                <a:path extrusionOk="0" h="2129" w="882">
                  <a:moveTo>
                    <a:pt x="0" y="1"/>
                  </a:moveTo>
                  <a:lnTo>
                    <a:pt x="0" y="1"/>
                  </a:lnTo>
                  <a:cubicBezTo>
                    <a:pt x="61" y="365"/>
                    <a:pt x="213" y="730"/>
                    <a:pt x="365" y="1095"/>
                  </a:cubicBezTo>
                  <a:cubicBezTo>
                    <a:pt x="487" y="1460"/>
                    <a:pt x="669" y="1794"/>
                    <a:pt x="882" y="2128"/>
                  </a:cubicBezTo>
                  <a:cubicBezTo>
                    <a:pt x="669" y="1368"/>
                    <a:pt x="365" y="669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28"/>
            <p:cNvSpPr/>
            <p:nvPr/>
          </p:nvSpPr>
          <p:spPr>
            <a:xfrm>
              <a:off x="2709275" y="2944975"/>
              <a:ext cx="608700" cy="534775"/>
            </a:xfrm>
            <a:custGeom>
              <a:rect b="b" l="l" r="r" t="t"/>
              <a:pathLst>
                <a:path extrusionOk="0" h="21391" w="24348">
                  <a:moveTo>
                    <a:pt x="12196" y="0"/>
                  </a:moveTo>
                  <a:cubicBezTo>
                    <a:pt x="8732" y="0"/>
                    <a:pt x="5336" y="1691"/>
                    <a:pt x="3284" y="4798"/>
                  </a:cubicBezTo>
                  <a:cubicBezTo>
                    <a:pt x="1" y="9692"/>
                    <a:pt x="1338" y="16349"/>
                    <a:pt x="6262" y="19601"/>
                  </a:cubicBezTo>
                  <a:cubicBezTo>
                    <a:pt x="8079" y="20812"/>
                    <a:pt x="10132" y="21390"/>
                    <a:pt x="12162" y="21390"/>
                  </a:cubicBezTo>
                  <a:cubicBezTo>
                    <a:pt x="15635" y="21390"/>
                    <a:pt x="19043" y="19699"/>
                    <a:pt x="21095" y="16592"/>
                  </a:cubicBezTo>
                  <a:cubicBezTo>
                    <a:pt x="24348" y="11668"/>
                    <a:pt x="23010" y="5042"/>
                    <a:pt x="18086" y="1789"/>
                  </a:cubicBezTo>
                  <a:cubicBezTo>
                    <a:pt x="16269" y="578"/>
                    <a:pt x="14221" y="0"/>
                    <a:pt x="12196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28"/>
            <p:cNvSpPr/>
            <p:nvPr/>
          </p:nvSpPr>
          <p:spPr>
            <a:xfrm>
              <a:off x="2758675" y="2985600"/>
              <a:ext cx="508400" cy="449050"/>
            </a:xfrm>
            <a:custGeom>
              <a:rect b="b" l="l" r="r" t="t"/>
              <a:pathLst>
                <a:path extrusionOk="0" h="17962" w="20336">
                  <a:moveTo>
                    <a:pt x="10163" y="0"/>
                  </a:moveTo>
                  <a:cubicBezTo>
                    <a:pt x="6608" y="0"/>
                    <a:pt x="3237" y="2139"/>
                    <a:pt x="1824" y="5636"/>
                  </a:cubicBezTo>
                  <a:cubicBezTo>
                    <a:pt x="1" y="10256"/>
                    <a:pt x="2219" y="15484"/>
                    <a:pt x="6840" y="17307"/>
                  </a:cubicBezTo>
                  <a:cubicBezTo>
                    <a:pt x="7938" y="17751"/>
                    <a:pt x="9073" y="17962"/>
                    <a:pt x="10190" y="17962"/>
                  </a:cubicBezTo>
                  <a:cubicBezTo>
                    <a:pt x="13739" y="17962"/>
                    <a:pt x="17101" y="15837"/>
                    <a:pt x="18512" y="12323"/>
                  </a:cubicBezTo>
                  <a:cubicBezTo>
                    <a:pt x="20335" y="7733"/>
                    <a:pt x="18116" y="2505"/>
                    <a:pt x="13496" y="651"/>
                  </a:cubicBezTo>
                  <a:cubicBezTo>
                    <a:pt x="12403" y="209"/>
                    <a:pt x="11274" y="0"/>
                    <a:pt x="10163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28"/>
            <p:cNvSpPr/>
            <p:nvPr/>
          </p:nvSpPr>
          <p:spPr>
            <a:xfrm>
              <a:off x="2786025" y="2984775"/>
              <a:ext cx="453700" cy="451750"/>
            </a:xfrm>
            <a:custGeom>
              <a:rect b="b" l="l" r="r" t="t"/>
              <a:pathLst>
                <a:path extrusionOk="0" h="18070" w="18148">
                  <a:moveTo>
                    <a:pt x="17296" y="5425"/>
                  </a:moveTo>
                  <a:cubicBezTo>
                    <a:pt x="17326" y="5486"/>
                    <a:pt x="17326" y="5517"/>
                    <a:pt x="17357" y="5577"/>
                  </a:cubicBezTo>
                  <a:cubicBezTo>
                    <a:pt x="17357" y="5577"/>
                    <a:pt x="17357" y="5517"/>
                    <a:pt x="17296" y="5425"/>
                  </a:cubicBezTo>
                  <a:close/>
                  <a:moveTo>
                    <a:pt x="9049" y="0"/>
                  </a:moveTo>
                  <a:cubicBezTo>
                    <a:pt x="8434" y="0"/>
                    <a:pt x="7816" y="65"/>
                    <a:pt x="7205" y="197"/>
                  </a:cubicBezTo>
                  <a:cubicBezTo>
                    <a:pt x="6809" y="258"/>
                    <a:pt x="6445" y="380"/>
                    <a:pt x="6080" y="501"/>
                  </a:cubicBezTo>
                  <a:cubicBezTo>
                    <a:pt x="5928" y="592"/>
                    <a:pt x="5715" y="623"/>
                    <a:pt x="5533" y="714"/>
                  </a:cubicBezTo>
                  <a:lnTo>
                    <a:pt x="4986" y="957"/>
                  </a:lnTo>
                  <a:cubicBezTo>
                    <a:pt x="4895" y="1018"/>
                    <a:pt x="4803" y="1048"/>
                    <a:pt x="4712" y="1109"/>
                  </a:cubicBezTo>
                  <a:lnTo>
                    <a:pt x="4469" y="1261"/>
                  </a:lnTo>
                  <a:cubicBezTo>
                    <a:pt x="4287" y="1383"/>
                    <a:pt x="4104" y="1474"/>
                    <a:pt x="3922" y="1596"/>
                  </a:cubicBezTo>
                  <a:cubicBezTo>
                    <a:pt x="3253" y="2082"/>
                    <a:pt x="2615" y="2659"/>
                    <a:pt x="2068" y="3298"/>
                  </a:cubicBezTo>
                  <a:cubicBezTo>
                    <a:pt x="1946" y="3480"/>
                    <a:pt x="1825" y="3662"/>
                    <a:pt x="1673" y="3845"/>
                  </a:cubicBezTo>
                  <a:cubicBezTo>
                    <a:pt x="1551" y="4027"/>
                    <a:pt x="1429" y="4210"/>
                    <a:pt x="1338" y="4392"/>
                  </a:cubicBezTo>
                  <a:cubicBezTo>
                    <a:pt x="852" y="5182"/>
                    <a:pt x="518" y="6003"/>
                    <a:pt x="305" y="6915"/>
                  </a:cubicBezTo>
                  <a:cubicBezTo>
                    <a:pt x="62" y="7827"/>
                    <a:pt x="1" y="8769"/>
                    <a:pt x="62" y="9711"/>
                  </a:cubicBezTo>
                  <a:cubicBezTo>
                    <a:pt x="214" y="11656"/>
                    <a:pt x="973" y="13511"/>
                    <a:pt x="2280" y="14970"/>
                  </a:cubicBezTo>
                  <a:cubicBezTo>
                    <a:pt x="2888" y="15699"/>
                    <a:pt x="3618" y="16307"/>
                    <a:pt x="4439" y="16793"/>
                  </a:cubicBezTo>
                  <a:cubicBezTo>
                    <a:pt x="5198" y="17249"/>
                    <a:pt x="6050" y="17614"/>
                    <a:pt x="6931" y="17827"/>
                  </a:cubicBezTo>
                  <a:cubicBezTo>
                    <a:pt x="7144" y="17857"/>
                    <a:pt x="7357" y="17918"/>
                    <a:pt x="7569" y="17948"/>
                  </a:cubicBezTo>
                  <a:cubicBezTo>
                    <a:pt x="7812" y="17979"/>
                    <a:pt x="8025" y="18009"/>
                    <a:pt x="8238" y="18040"/>
                  </a:cubicBezTo>
                  <a:cubicBezTo>
                    <a:pt x="8664" y="18070"/>
                    <a:pt x="9089" y="18070"/>
                    <a:pt x="9515" y="18070"/>
                  </a:cubicBezTo>
                  <a:cubicBezTo>
                    <a:pt x="9940" y="18040"/>
                    <a:pt x="10366" y="17979"/>
                    <a:pt x="10761" y="17918"/>
                  </a:cubicBezTo>
                  <a:cubicBezTo>
                    <a:pt x="10974" y="17888"/>
                    <a:pt x="11186" y="17827"/>
                    <a:pt x="11369" y="17766"/>
                  </a:cubicBezTo>
                  <a:lnTo>
                    <a:pt x="11673" y="17705"/>
                  </a:lnTo>
                  <a:cubicBezTo>
                    <a:pt x="11764" y="17675"/>
                    <a:pt x="11855" y="17644"/>
                    <a:pt x="11946" y="17614"/>
                  </a:cubicBezTo>
                  <a:lnTo>
                    <a:pt x="12524" y="17401"/>
                  </a:lnTo>
                  <a:cubicBezTo>
                    <a:pt x="12706" y="17340"/>
                    <a:pt x="12858" y="17219"/>
                    <a:pt x="13041" y="17158"/>
                  </a:cubicBezTo>
                  <a:cubicBezTo>
                    <a:pt x="13405" y="16976"/>
                    <a:pt x="13740" y="16793"/>
                    <a:pt x="14044" y="16581"/>
                  </a:cubicBezTo>
                  <a:cubicBezTo>
                    <a:pt x="16202" y="15152"/>
                    <a:pt x="17661" y="12872"/>
                    <a:pt x="18025" y="10289"/>
                  </a:cubicBezTo>
                  <a:cubicBezTo>
                    <a:pt x="18147" y="9438"/>
                    <a:pt x="18147" y="8556"/>
                    <a:pt x="17995" y="7705"/>
                  </a:cubicBezTo>
                  <a:cubicBezTo>
                    <a:pt x="17934" y="7371"/>
                    <a:pt x="17873" y="7067"/>
                    <a:pt x="17782" y="6763"/>
                  </a:cubicBezTo>
                  <a:cubicBezTo>
                    <a:pt x="17752" y="6611"/>
                    <a:pt x="17752" y="6489"/>
                    <a:pt x="17691" y="6398"/>
                  </a:cubicBezTo>
                  <a:cubicBezTo>
                    <a:pt x="17661" y="6276"/>
                    <a:pt x="17630" y="6185"/>
                    <a:pt x="17600" y="6094"/>
                  </a:cubicBezTo>
                  <a:lnTo>
                    <a:pt x="17448" y="5699"/>
                  </a:lnTo>
                  <a:cubicBezTo>
                    <a:pt x="17388" y="5608"/>
                    <a:pt x="17387" y="5548"/>
                    <a:pt x="17387" y="5547"/>
                  </a:cubicBezTo>
                  <a:lnTo>
                    <a:pt x="17387" y="5547"/>
                  </a:lnTo>
                  <a:cubicBezTo>
                    <a:pt x="17387" y="5548"/>
                    <a:pt x="17387" y="5608"/>
                    <a:pt x="17418" y="5699"/>
                  </a:cubicBezTo>
                  <a:lnTo>
                    <a:pt x="17570" y="6094"/>
                  </a:lnTo>
                  <a:lnTo>
                    <a:pt x="17661" y="6398"/>
                  </a:lnTo>
                  <a:cubicBezTo>
                    <a:pt x="17691" y="6520"/>
                    <a:pt x="17721" y="6641"/>
                    <a:pt x="17752" y="6763"/>
                  </a:cubicBezTo>
                  <a:cubicBezTo>
                    <a:pt x="17843" y="7067"/>
                    <a:pt x="17904" y="7401"/>
                    <a:pt x="17934" y="7705"/>
                  </a:cubicBezTo>
                  <a:cubicBezTo>
                    <a:pt x="18056" y="8556"/>
                    <a:pt x="18056" y="9438"/>
                    <a:pt x="17934" y="10289"/>
                  </a:cubicBezTo>
                  <a:cubicBezTo>
                    <a:pt x="17570" y="12812"/>
                    <a:pt x="16141" y="15061"/>
                    <a:pt x="13983" y="16489"/>
                  </a:cubicBezTo>
                  <a:cubicBezTo>
                    <a:pt x="13679" y="16672"/>
                    <a:pt x="13345" y="16885"/>
                    <a:pt x="13010" y="17036"/>
                  </a:cubicBezTo>
                  <a:cubicBezTo>
                    <a:pt x="12828" y="17128"/>
                    <a:pt x="12645" y="17219"/>
                    <a:pt x="12463" y="17280"/>
                  </a:cubicBezTo>
                  <a:lnTo>
                    <a:pt x="11916" y="17462"/>
                  </a:lnTo>
                  <a:cubicBezTo>
                    <a:pt x="11825" y="17523"/>
                    <a:pt x="11734" y="17553"/>
                    <a:pt x="11642" y="17584"/>
                  </a:cubicBezTo>
                  <a:lnTo>
                    <a:pt x="11338" y="17644"/>
                  </a:lnTo>
                  <a:cubicBezTo>
                    <a:pt x="11126" y="17705"/>
                    <a:pt x="10943" y="17736"/>
                    <a:pt x="10761" y="17796"/>
                  </a:cubicBezTo>
                  <a:cubicBezTo>
                    <a:pt x="10335" y="17857"/>
                    <a:pt x="9940" y="17918"/>
                    <a:pt x="9515" y="17918"/>
                  </a:cubicBezTo>
                  <a:cubicBezTo>
                    <a:pt x="9390" y="17927"/>
                    <a:pt x="9265" y="17931"/>
                    <a:pt x="9141" y="17931"/>
                  </a:cubicBezTo>
                  <a:cubicBezTo>
                    <a:pt x="8840" y="17931"/>
                    <a:pt x="8539" y="17909"/>
                    <a:pt x="8238" y="17888"/>
                  </a:cubicBezTo>
                  <a:cubicBezTo>
                    <a:pt x="8025" y="17888"/>
                    <a:pt x="7812" y="17827"/>
                    <a:pt x="7600" y="17796"/>
                  </a:cubicBezTo>
                  <a:cubicBezTo>
                    <a:pt x="7387" y="17766"/>
                    <a:pt x="7174" y="17736"/>
                    <a:pt x="6961" y="17675"/>
                  </a:cubicBezTo>
                  <a:cubicBezTo>
                    <a:pt x="6536" y="17553"/>
                    <a:pt x="6110" y="17432"/>
                    <a:pt x="5715" y="17280"/>
                  </a:cubicBezTo>
                  <a:cubicBezTo>
                    <a:pt x="5290" y="17097"/>
                    <a:pt x="4895" y="16885"/>
                    <a:pt x="4499" y="16641"/>
                  </a:cubicBezTo>
                  <a:cubicBezTo>
                    <a:pt x="3709" y="16185"/>
                    <a:pt x="2980" y="15577"/>
                    <a:pt x="2372" y="14878"/>
                  </a:cubicBezTo>
                  <a:cubicBezTo>
                    <a:pt x="1764" y="14149"/>
                    <a:pt x="1247" y="13328"/>
                    <a:pt x="852" y="12447"/>
                  </a:cubicBezTo>
                  <a:cubicBezTo>
                    <a:pt x="518" y="11565"/>
                    <a:pt x="274" y="10653"/>
                    <a:pt x="214" y="9681"/>
                  </a:cubicBezTo>
                  <a:cubicBezTo>
                    <a:pt x="122" y="8769"/>
                    <a:pt x="214" y="7827"/>
                    <a:pt x="426" y="6945"/>
                  </a:cubicBezTo>
                  <a:cubicBezTo>
                    <a:pt x="548" y="6489"/>
                    <a:pt x="670" y="6064"/>
                    <a:pt x="852" y="5638"/>
                  </a:cubicBezTo>
                  <a:cubicBezTo>
                    <a:pt x="1004" y="5243"/>
                    <a:pt x="1217" y="4848"/>
                    <a:pt x="1460" y="4453"/>
                  </a:cubicBezTo>
                  <a:cubicBezTo>
                    <a:pt x="1551" y="4270"/>
                    <a:pt x="1673" y="4088"/>
                    <a:pt x="1794" y="3906"/>
                  </a:cubicBezTo>
                  <a:cubicBezTo>
                    <a:pt x="1916" y="3754"/>
                    <a:pt x="2037" y="3571"/>
                    <a:pt x="2189" y="3389"/>
                  </a:cubicBezTo>
                  <a:cubicBezTo>
                    <a:pt x="2463" y="3055"/>
                    <a:pt x="2736" y="2751"/>
                    <a:pt x="3040" y="2477"/>
                  </a:cubicBezTo>
                  <a:cubicBezTo>
                    <a:pt x="3344" y="2203"/>
                    <a:pt x="3679" y="1930"/>
                    <a:pt x="4013" y="1687"/>
                  </a:cubicBezTo>
                  <a:cubicBezTo>
                    <a:pt x="4195" y="1596"/>
                    <a:pt x="4347" y="1474"/>
                    <a:pt x="4530" y="1383"/>
                  </a:cubicBezTo>
                  <a:lnTo>
                    <a:pt x="4803" y="1231"/>
                  </a:lnTo>
                  <a:cubicBezTo>
                    <a:pt x="4864" y="1170"/>
                    <a:pt x="4955" y="1140"/>
                    <a:pt x="5046" y="1079"/>
                  </a:cubicBezTo>
                  <a:lnTo>
                    <a:pt x="5594" y="836"/>
                  </a:lnTo>
                  <a:cubicBezTo>
                    <a:pt x="5746" y="744"/>
                    <a:pt x="5958" y="684"/>
                    <a:pt x="6141" y="623"/>
                  </a:cubicBezTo>
                  <a:cubicBezTo>
                    <a:pt x="7084" y="280"/>
                    <a:pt x="8067" y="111"/>
                    <a:pt x="9055" y="111"/>
                  </a:cubicBezTo>
                  <a:cubicBezTo>
                    <a:pt x="9817" y="111"/>
                    <a:pt x="10584" y="212"/>
                    <a:pt x="11338" y="410"/>
                  </a:cubicBezTo>
                  <a:cubicBezTo>
                    <a:pt x="12433" y="684"/>
                    <a:pt x="13466" y="1170"/>
                    <a:pt x="14408" y="1869"/>
                  </a:cubicBezTo>
                  <a:cubicBezTo>
                    <a:pt x="15107" y="2355"/>
                    <a:pt x="15715" y="2963"/>
                    <a:pt x="16232" y="3662"/>
                  </a:cubicBezTo>
                  <a:cubicBezTo>
                    <a:pt x="16445" y="3906"/>
                    <a:pt x="16597" y="4179"/>
                    <a:pt x="16779" y="4453"/>
                  </a:cubicBezTo>
                  <a:cubicBezTo>
                    <a:pt x="16840" y="4574"/>
                    <a:pt x="16901" y="4665"/>
                    <a:pt x="16962" y="4787"/>
                  </a:cubicBezTo>
                  <a:lnTo>
                    <a:pt x="17114" y="5061"/>
                  </a:lnTo>
                  <a:lnTo>
                    <a:pt x="17296" y="5425"/>
                  </a:lnTo>
                  <a:cubicBezTo>
                    <a:pt x="17266" y="5334"/>
                    <a:pt x="17205" y="5213"/>
                    <a:pt x="17144" y="5061"/>
                  </a:cubicBezTo>
                  <a:lnTo>
                    <a:pt x="16992" y="4757"/>
                  </a:lnTo>
                  <a:cubicBezTo>
                    <a:pt x="16931" y="4665"/>
                    <a:pt x="16870" y="4544"/>
                    <a:pt x="16810" y="4422"/>
                  </a:cubicBezTo>
                  <a:cubicBezTo>
                    <a:pt x="16658" y="4149"/>
                    <a:pt x="16475" y="3906"/>
                    <a:pt x="16293" y="3632"/>
                  </a:cubicBezTo>
                  <a:cubicBezTo>
                    <a:pt x="15776" y="2933"/>
                    <a:pt x="15138" y="2325"/>
                    <a:pt x="14439" y="1808"/>
                  </a:cubicBezTo>
                  <a:cubicBezTo>
                    <a:pt x="12873" y="634"/>
                    <a:pt x="10975" y="0"/>
                    <a:pt x="904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28"/>
            <p:cNvSpPr/>
            <p:nvPr/>
          </p:nvSpPr>
          <p:spPr>
            <a:xfrm>
              <a:off x="3153050" y="3113800"/>
              <a:ext cx="68425" cy="31700"/>
            </a:xfrm>
            <a:custGeom>
              <a:rect b="b" l="l" r="r" t="t"/>
              <a:pathLst>
                <a:path extrusionOk="0" h="1268" w="2737">
                  <a:moveTo>
                    <a:pt x="2649" y="0"/>
                  </a:moveTo>
                  <a:cubicBezTo>
                    <a:pt x="2474" y="0"/>
                    <a:pt x="1924" y="200"/>
                    <a:pt x="1308" y="508"/>
                  </a:cubicBezTo>
                  <a:cubicBezTo>
                    <a:pt x="822" y="690"/>
                    <a:pt x="396" y="963"/>
                    <a:pt x="1" y="1267"/>
                  </a:cubicBezTo>
                  <a:cubicBezTo>
                    <a:pt x="518" y="1176"/>
                    <a:pt x="974" y="1024"/>
                    <a:pt x="1430" y="781"/>
                  </a:cubicBezTo>
                  <a:cubicBezTo>
                    <a:pt x="2159" y="447"/>
                    <a:pt x="2737" y="112"/>
                    <a:pt x="2706" y="21"/>
                  </a:cubicBezTo>
                  <a:cubicBezTo>
                    <a:pt x="2701" y="7"/>
                    <a:pt x="2682" y="0"/>
                    <a:pt x="264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8"/>
            <p:cNvSpPr/>
            <p:nvPr/>
          </p:nvSpPr>
          <p:spPr>
            <a:xfrm>
              <a:off x="3158375" y="3263250"/>
              <a:ext cx="70700" cy="25775"/>
            </a:xfrm>
            <a:custGeom>
              <a:rect b="b" l="l" r="r" t="t"/>
              <a:pathLst>
                <a:path extrusionOk="0" h="1031" w="2828">
                  <a:moveTo>
                    <a:pt x="1" y="1"/>
                  </a:moveTo>
                  <a:lnTo>
                    <a:pt x="1" y="1"/>
                  </a:lnTo>
                  <a:cubicBezTo>
                    <a:pt x="426" y="274"/>
                    <a:pt x="882" y="487"/>
                    <a:pt x="1368" y="639"/>
                  </a:cubicBezTo>
                  <a:cubicBezTo>
                    <a:pt x="1981" y="884"/>
                    <a:pt x="2514" y="1030"/>
                    <a:pt x="2714" y="1030"/>
                  </a:cubicBezTo>
                  <a:cubicBezTo>
                    <a:pt x="2762" y="1030"/>
                    <a:pt x="2791" y="1022"/>
                    <a:pt x="2797" y="1004"/>
                  </a:cubicBezTo>
                  <a:cubicBezTo>
                    <a:pt x="2827" y="913"/>
                    <a:pt x="2220" y="639"/>
                    <a:pt x="1460" y="365"/>
                  </a:cubicBezTo>
                  <a:cubicBezTo>
                    <a:pt x="1004" y="183"/>
                    <a:pt x="517" y="62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28"/>
            <p:cNvSpPr/>
            <p:nvPr/>
          </p:nvSpPr>
          <p:spPr>
            <a:xfrm>
              <a:off x="3079350" y="3349875"/>
              <a:ext cx="34225" cy="67700"/>
            </a:xfrm>
            <a:custGeom>
              <a:rect b="b" l="l" r="r" t="t"/>
              <a:pathLst>
                <a:path extrusionOk="0" h="2708" w="1369">
                  <a:moveTo>
                    <a:pt x="1" y="1"/>
                  </a:moveTo>
                  <a:lnTo>
                    <a:pt x="1" y="1"/>
                  </a:lnTo>
                  <a:cubicBezTo>
                    <a:pt x="92" y="487"/>
                    <a:pt x="274" y="973"/>
                    <a:pt x="517" y="1399"/>
                  </a:cubicBezTo>
                  <a:cubicBezTo>
                    <a:pt x="843" y="2140"/>
                    <a:pt x="1169" y="2707"/>
                    <a:pt x="1270" y="2707"/>
                  </a:cubicBezTo>
                  <a:cubicBezTo>
                    <a:pt x="1272" y="2707"/>
                    <a:pt x="1275" y="2707"/>
                    <a:pt x="1277" y="2706"/>
                  </a:cubicBezTo>
                  <a:cubicBezTo>
                    <a:pt x="1368" y="2645"/>
                    <a:pt x="1156" y="2007"/>
                    <a:pt x="760" y="1277"/>
                  </a:cubicBezTo>
                  <a:cubicBezTo>
                    <a:pt x="578" y="822"/>
                    <a:pt x="304" y="396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8"/>
            <p:cNvSpPr/>
            <p:nvPr/>
          </p:nvSpPr>
          <p:spPr>
            <a:xfrm>
              <a:off x="2934975" y="3356725"/>
              <a:ext cx="27375" cy="69950"/>
            </a:xfrm>
            <a:custGeom>
              <a:rect b="b" l="l" r="r" t="t"/>
              <a:pathLst>
                <a:path extrusionOk="0" h="2798" w="1095">
                  <a:moveTo>
                    <a:pt x="1095" y="0"/>
                  </a:moveTo>
                  <a:cubicBezTo>
                    <a:pt x="791" y="396"/>
                    <a:pt x="608" y="851"/>
                    <a:pt x="456" y="1338"/>
                  </a:cubicBezTo>
                  <a:cubicBezTo>
                    <a:pt x="183" y="2098"/>
                    <a:pt x="0" y="2766"/>
                    <a:pt x="92" y="2797"/>
                  </a:cubicBezTo>
                  <a:cubicBezTo>
                    <a:pt x="94" y="2797"/>
                    <a:pt x="96" y="2798"/>
                    <a:pt x="98" y="2798"/>
                  </a:cubicBezTo>
                  <a:cubicBezTo>
                    <a:pt x="195" y="2798"/>
                    <a:pt x="463" y="2171"/>
                    <a:pt x="730" y="1429"/>
                  </a:cubicBezTo>
                  <a:cubicBezTo>
                    <a:pt x="912" y="973"/>
                    <a:pt x="1034" y="487"/>
                    <a:pt x="109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8"/>
            <p:cNvSpPr/>
            <p:nvPr/>
          </p:nvSpPr>
          <p:spPr>
            <a:xfrm>
              <a:off x="2806550" y="3278450"/>
              <a:ext cx="67650" cy="33225"/>
            </a:xfrm>
            <a:custGeom>
              <a:rect b="b" l="l" r="r" t="t"/>
              <a:pathLst>
                <a:path extrusionOk="0" h="1329" w="2706">
                  <a:moveTo>
                    <a:pt x="2706" y="1"/>
                  </a:moveTo>
                  <a:lnTo>
                    <a:pt x="2706" y="1"/>
                  </a:lnTo>
                  <a:cubicBezTo>
                    <a:pt x="2219" y="122"/>
                    <a:pt x="1733" y="305"/>
                    <a:pt x="1307" y="548"/>
                  </a:cubicBezTo>
                  <a:cubicBezTo>
                    <a:pt x="578" y="852"/>
                    <a:pt x="0" y="1216"/>
                    <a:pt x="31" y="1308"/>
                  </a:cubicBezTo>
                  <a:cubicBezTo>
                    <a:pt x="36" y="1322"/>
                    <a:pt x="55" y="1329"/>
                    <a:pt x="87" y="1329"/>
                  </a:cubicBezTo>
                  <a:cubicBezTo>
                    <a:pt x="261" y="1329"/>
                    <a:pt x="813" y="1125"/>
                    <a:pt x="1429" y="791"/>
                  </a:cubicBezTo>
                  <a:cubicBezTo>
                    <a:pt x="1885" y="609"/>
                    <a:pt x="2311" y="335"/>
                    <a:pt x="270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8"/>
            <p:cNvSpPr/>
            <p:nvPr/>
          </p:nvSpPr>
          <p:spPr>
            <a:xfrm>
              <a:off x="2795150" y="3136450"/>
              <a:ext cx="71450" cy="25000"/>
            </a:xfrm>
            <a:custGeom>
              <a:rect b="b" l="l" r="r" t="t"/>
              <a:pathLst>
                <a:path extrusionOk="0" h="1000" w="2858">
                  <a:moveTo>
                    <a:pt x="119" y="1"/>
                  </a:moveTo>
                  <a:cubicBezTo>
                    <a:pt x="68" y="1"/>
                    <a:pt x="37" y="9"/>
                    <a:pt x="31" y="27"/>
                  </a:cubicBezTo>
                  <a:cubicBezTo>
                    <a:pt x="1" y="118"/>
                    <a:pt x="608" y="392"/>
                    <a:pt x="1399" y="635"/>
                  </a:cubicBezTo>
                  <a:cubicBezTo>
                    <a:pt x="1855" y="817"/>
                    <a:pt x="2341" y="939"/>
                    <a:pt x="2858" y="1000"/>
                  </a:cubicBezTo>
                  <a:cubicBezTo>
                    <a:pt x="2432" y="726"/>
                    <a:pt x="1976" y="513"/>
                    <a:pt x="1490" y="361"/>
                  </a:cubicBezTo>
                  <a:cubicBezTo>
                    <a:pt x="880" y="142"/>
                    <a:pt x="329" y="1"/>
                    <a:pt x="11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8"/>
            <p:cNvSpPr/>
            <p:nvPr/>
          </p:nvSpPr>
          <p:spPr>
            <a:xfrm>
              <a:off x="2908375" y="3006300"/>
              <a:ext cx="34975" cy="66250"/>
            </a:xfrm>
            <a:custGeom>
              <a:rect b="b" l="l" r="r" t="t"/>
              <a:pathLst>
                <a:path extrusionOk="0" h="2650" w="1399">
                  <a:moveTo>
                    <a:pt x="103" y="1"/>
                  </a:moveTo>
                  <a:cubicBezTo>
                    <a:pt x="98" y="1"/>
                    <a:pt x="95" y="2"/>
                    <a:pt x="92" y="5"/>
                  </a:cubicBezTo>
                  <a:cubicBezTo>
                    <a:pt x="1" y="35"/>
                    <a:pt x="244" y="643"/>
                    <a:pt x="608" y="1373"/>
                  </a:cubicBezTo>
                  <a:cubicBezTo>
                    <a:pt x="821" y="1829"/>
                    <a:pt x="1095" y="2254"/>
                    <a:pt x="1399" y="2649"/>
                  </a:cubicBezTo>
                  <a:cubicBezTo>
                    <a:pt x="1308" y="2163"/>
                    <a:pt x="1125" y="1677"/>
                    <a:pt x="882" y="1251"/>
                  </a:cubicBezTo>
                  <a:cubicBezTo>
                    <a:pt x="535" y="557"/>
                    <a:pt x="188" y="1"/>
                    <a:pt x="1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8"/>
            <p:cNvSpPr/>
            <p:nvPr/>
          </p:nvSpPr>
          <p:spPr>
            <a:xfrm>
              <a:off x="3061125" y="2992700"/>
              <a:ext cx="25100" cy="70725"/>
            </a:xfrm>
            <a:custGeom>
              <a:rect b="b" l="l" r="r" t="t"/>
              <a:pathLst>
                <a:path extrusionOk="0" h="2829" w="1004">
                  <a:moveTo>
                    <a:pt x="905" y="1"/>
                  </a:moveTo>
                  <a:cubicBezTo>
                    <a:pt x="808" y="1"/>
                    <a:pt x="541" y="598"/>
                    <a:pt x="304" y="1370"/>
                  </a:cubicBezTo>
                  <a:cubicBezTo>
                    <a:pt x="122" y="1826"/>
                    <a:pt x="30" y="2342"/>
                    <a:pt x="0" y="2829"/>
                  </a:cubicBezTo>
                  <a:cubicBezTo>
                    <a:pt x="243" y="2403"/>
                    <a:pt x="456" y="1947"/>
                    <a:pt x="578" y="1461"/>
                  </a:cubicBezTo>
                  <a:cubicBezTo>
                    <a:pt x="851" y="701"/>
                    <a:pt x="1003" y="32"/>
                    <a:pt x="912" y="2"/>
                  </a:cubicBezTo>
                  <a:cubicBezTo>
                    <a:pt x="910" y="1"/>
                    <a:pt x="907" y="1"/>
                    <a:pt x="90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8"/>
            <p:cNvSpPr/>
            <p:nvPr/>
          </p:nvSpPr>
          <p:spPr>
            <a:xfrm>
              <a:off x="3150775" y="3105525"/>
              <a:ext cx="66900" cy="34650"/>
            </a:xfrm>
            <a:custGeom>
              <a:rect b="b" l="l" r="r" t="t"/>
              <a:pathLst>
                <a:path extrusionOk="0" h="1386" w="2676">
                  <a:moveTo>
                    <a:pt x="2572" y="0"/>
                  </a:moveTo>
                  <a:cubicBezTo>
                    <a:pt x="2415" y="0"/>
                    <a:pt x="1854" y="248"/>
                    <a:pt x="1247" y="565"/>
                  </a:cubicBezTo>
                  <a:cubicBezTo>
                    <a:pt x="791" y="778"/>
                    <a:pt x="365" y="1051"/>
                    <a:pt x="1" y="1386"/>
                  </a:cubicBezTo>
                  <a:cubicBezTo>
                    <a:pt x="457" y="1264"/>
                    <a:pt x="943" y="1051"/>
                    <a:pt x="1369" y="808"/>
                  </a:cubicBezTo>
                  <a:cubicBezTo>
                    <a:pt x="2098" y="443"/>
                    <a:pt x="2676" y="109"/>
                    <a:pt x="2615" y="18"/>
                  </a:cubicBezTo>
                  <a:cubicBezTo>
                    <a:pt x="2611" y="6"/>
                    <a:pt x="2596" y="0"/>
                    <a:pt x="257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8"/>
            <p:cNvSpPr/>
            <p:nvPr/>
          </p:nvSpPr>
          <p:spPr>
            <a:xfrm>
              <a:off x="2741200" y="3020100"/>
              <a:ext cx="98050" cy="297125"/>
            </a:xfrm>
            <a:custGeom>
              <a:rect b="b" l="l" r="r" t="t"/>
              <a:pathLst>
                <a:path extrusionOk="0" h="11885" w="3922">
                  <a:moveTo>
                    <a:pt x="3921" y="0"/>
                  </a:moveTo>
                  <a:lnTo>
                    <a:pt x="3921" y="0"/>
                  </a:lnTo>
                  <a:cubicBezTo>
                    <a:pt x="3921" y="0"/>
                    <a:pt x="3861" y="31"/>
                    <a:pt x="3800" y="61"/>
                  </a:cubicBezTo>
                  <a:cubicBezTo>
                    <a:pt x="3739" y="122"/>
                    <a:pt x="3648" y="213"/>
                    <a:pt x="3526" y="335"/>
                  </a:cubicBezTo>
                  <a:cubicBezTo>
                    <a:pt x="3192" y="638"/>
                    <a:pt x="2858" y="1003"/>
                    <a:pt x="2584" y="1368"/>
                  </a:cubicBezTo>
                  <a:cubicBezTo>
                    <a:pt x="669" y="3830"/>
                    <a:pt x="0" y="7082"/>
                    <a:pt x="791" y="10091"/>
                  </a:cubicBezTo>
                  <a:cubicBezTo>
                    <a:pt x="882" y="10547"/>
                    <a:pt x="1034" y="11003"/>
                    <a:pt x="1216" y="11429"/>
                  </a:cubicBezTo>
                  <a:cubicBezTo>
                    <a:pt x="1277" y="11581"/>
                    <a:pt x="1338" y="11702"/>
                    <a:pt x="1399" y="11763"/>
                  </a:cubicBezTo>
                  <a:cubicBezTo>
                    <a:pt x="1399" y="11794"/>
                    <a:pt x="1429" y="11854"/>
                    <a:pt x="1459" y="11885"/>
                  </a:cubicBezTo>
                  <a:cubicBezTo>
                    <a:pt x="1399" y="11733"/>
                    <a:pt x="1338" y="11550"/>
                    <a:pt x="1277" y="11399"/>
                  </a:cubicBezTo>
                  <a:cubicBezTo>
                    <a:pt x="1125" y="10973"/>
                    <a:pt x="973" y="10517"/>
                    <a:pt x="882" y="10091"/>
                  </a:cubicBezTo>
                  <a:cubicBezTo>
                    <a:pt x="152" y="7082"/>
                    <a:pt x="821" y="3891"/>
                    <a:pt x="2675" y="1429"/>
                  </a:cubicBezTo>
                  <a:cubicBezTo>
                    <a:pt x="2949" y="1064"/>
                    <a:pt x="3253" y="699"/>
                    <a:pt x="3557" y="365"/>
                  </a:cubicBezTo>
                  <a:cubicBezTo>
                    <a:pt x="3678" y="243"/>
                    <a:pt x="3800" y="122"/>
                    <a:pt x="39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8"/>
            <p:cNvSpPr/>
            <p:nvPr/>
          </p:nvSpPr>
          <p:spPr>
            <a:xfrm>
              <a:off x="2855950" y="2978300"/>
              <a:ext cx="46375" cy="26625"/>
            </a:xfrm>
            <a:custGeom>
              <a:rect b="b" l="l" r="r" t="t"/>
              <a:pathLst>
                <a:path extrusionOk="0" h="1065" w="1855">
                  <a:moveTo>
                    <a:pt x="1854" y="0"/>
                  </a:moveTo>
                  <a:cubicBezTo>
                    <a:pt x="1490" y="92"/>
                    <a:pt x="1186" y="244"/>
                    <a:pt x="882" y="426"/>
                  </a:cubicBezTo>
                  <a:cubicBezTo>
                    <a:pt x="547" y="608"/>
                    <a:pt x="274" y="821"/>
                    <a:pt x="0" y="1064"/>
                  </a:cubicBezTo>
                  <a:cubicBezTo>
                    <a:pt x="335" y="943"/>
                    <a:pt x="669" y="760"/>
                    <a:pt x="942" y="578"/>
                  </a:cubicBezTo>
                  <a:cubicBezTo>
                    <a:pt x="1277" y="396"/>
                    <a:pt x="1581" y="213"/>
                    <a:pt x="18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8"/>
            <p:cNvSpPr/>
            <p:nvPr/>
          </p:nvSpPr>
          <p:spPr>
            <a:xfrm>
              <a:off x="2899250" y="3041375"/>
              <a:ext cx="419075" cy="409675"/>
            </a:xfrm>
            <a:custGeom>
              <a:rect b="b" l="l" r="r" t="t"/>
              <a:pathLst>
                <a:path extrusionOk="0" h="16387" w="16763">
                  <a:moveTo>
                    <a:pt x="10487" y="0"/>
                  </a:moveTo>
                  <a:cubicBezTo>
                    <a:pt x="10488" y="0"/>
                    <a:pt x="10744" y="236"/>
                    <a:pt x="11124" y="663"/>
                  </a:cubicBezTo>
                  <a:lnTo>
                    <a:pt x="11124" y="663"/>
                  </a:lnTo>
                  <a:cubicBezTo>
                    <a:pt x="10752" y="232"/>
                    <a:pt x="10488" y="0"/>
                    <a:pt x="10487" y="0"/>
                  </a:cubicBezTo>
                  <a:close/>
                  <a:moveTo>
                    <a:pt x="11124" y="663"/>
                  </a:moveTo>
                  <a:cubicBezTo>
                    <a:pt x="12527" y="2288"/>
                    <a:pt x="15460" y="6757"/>
                    <a:pt x="11521" y="12402"/>
                  </a:cubicBezTo>
                  <a:cubicBezTo>
                    <a:pt x="10305" y="14195"/>
                    <a:pt x="8451" y="14955"/>
                    <a:pt x="6992" y="15411"/>
                  </a:cubicBezTo>
                  <a:cubicBezTo>
                    <a:pt x="6183" y="15654"/>
                    <a:pt x="5397" y="15749"/>
                    <a:pt x="4661" y="15749"/>
                  </a:cubicBezTo>
                  <a:cubicBezTo>
                    <a:pt x="1998" y="15749"/>
                    <a:pt x="1" y="14499"/>
                    <a:pt x="1" y="14499"/>
                  </a:cubicBezTo>
                  <a:lnTo>
                    <a:pt x="1" y="14499"/>
                  </a:lnTo>
                  <a:cubicBezTo>
                    <a:pt x="1" y="14499"/>
                    <a:pt x="2706" y="16387"/>
                    <a:pt x="5998" y="16387"/>
                  </a:cubicBezTo>
                  <a:cubicBezTo>
                    <a:pt x="8055" y="16387"/>
                    <a:pt x="10342" y="15649"/>
                    <a:pt x="12341" y="13253"/>
                  </a:cubicBezTo>
                  <a:cubicBezTo>
                    <a:pt x="16762" y="7943"/>
                    <a:pt x="12775" y="2512"/>
                    <a:pt x="11124" y="663"/>
                  </a:cubicBez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28"/>
            <p:cNvSpPr/>
            <p:nvPr/>
          </p:nvSpPr>
          <p:spPr>
            <a:xfrm>
              <a:off x="3022350" y="3076325"/>
              <a:ext cx="44875" cy="169050"/>
            </a:xfrm>
            <a:custGeom>
              <a:rect b="b" l="l" r="r" t="t"/>
              <a:pathLst>
                <a:path extrusionOk="0" h="6762" w="1795">
                  <a:moveTo>
                    <a:pt x="92" y="0"/>
                  </a:moveTo>
                  <a:lnTo>
                    <a:pt x="1" y="6657"/>
                  </a:lnTo>
                  <a:cubicBezTo>
                    <a:pt x="153" y="6728"/>
                    <a:pt x="312" y="6762"/>
                    <a:pt x="468" y="6762"/>
                  </a:cubicBezTo>
                  <a:cubicBezTo>
                    <a:pt x="781" y="6762"/>
                    <a:pt x="1085" y="6627"/>
                    <a:pt x="1308" y="6384"/>
                  </a:cubicBezTo>
                  <a:cubicBezTo>
                    <a:pt x="1642" y="6049"/>
                    <a:pt x="1794" y="5563"/>
                    <a:pt x="1794" y="5076"/>
                  </a:cubicBezTo>
                  <a:cubicBezTo>
                    <a:pt x="1764" y="4590"/>
                    <a:pt x="1673" y="4134"/>
                    <a:pt x="1521" y="3678"/>
                  </a:cubicBezTo>
                  <a:cubicBezTo>
                    <a:pt x="1125" y="2432"/>
                    <a:pt x="639" y="1186"/>
                    <a:pt x="92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8"/>
            <p:cNvSpPr/>
            <p:nvPr/>
          </p:nvSpPr>
          <p:spPr>
            <a:xfrm>
              <a:off x="3001850" y="3037575"/>
              <a:ext cx="36500" cy="179350"/>
            </a:xfrm>
            <a:custGeom>
              <a:rect b="b" l="l" r="r" t="t"/>
              <a:pathLst>
                <a:path extrusionOk="0" h="7174" w="1460">
                  <a:moveTo>
                    <a:pt x="882" y="0"/>
                  </a:moveTo>
                  <a:lnTo>
                    <a:pt x="0" y="6353"/>
                  </a:lnTo>
                  <a:lnTo>
                    <a:pt x="638" y="7174"/>
                  </a:lnTo>
                  <a:lnTo>
                    <a:pt x="1459" y="6505"/>
                  </a:lnTo>
                  <a:lnTo>
                    <a:pt x="882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3022350" y="3037575"/>
              <a:ext cx="16000" cy="162625"/>
            </a:xfrm>
            <a:custGeom>
              <a:rect b="b" l="l" r="r" t="t"/>
              <a:pathLst>
                <a:path extrusionOk="0" h="6505" w="640">
                  <a:moveTo>
                    <a:pt x="62" y="0"/>
                  </a:moveTo>
                  <a:lnTo>
                    <a:pt x="1" y="6110"/>
                  </a:lnTo>
                  <a:lnTo>
                    <a:pt x="639" y="6505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2986650" y="3190225"/>
              <a:ext cx="63150" cy="52375"/>
            </a:xfrm>
            <a:custGeom>
              <a:rect b="b" l="l" r="r" t="t"/>
              <a:pathLst>
                <a:path extrusionOk="0" h="2095" w="2526">
                  <a:moveTo>
                    <a:pt x="1287" y="1"/>
                  </a:moveTo>
                  <a:cubicBezTo>
                    <a:pt x="1143" y="1"/>
                    <a:pt x="995" y="31"/>
                    <a:pt x="851" y="95"/>
                  </a:cubicBezTo>
                  <a:cubicBezTo>
                    <a:pt x="0" y="429"/>
                    <a:pt x="0" y="1676"/>
                    <a:pt x="851" y="2010"/>
                  </a:cubicBezTo>
                  <a:cubicBezTo>
                    <a:pt x="992" y="2068"/>
                    <a:pt x="1131" y="2094"/>
                    <a:pt x="1266" y="2094"/>
                  </a:cubicBezTo>
                  <a:cubicBezTo>
                    <a:pt x="1973" y="2094"/>
                    <a:pt x="2526" y="1358"/>
                    <a:pt x="2219" y="642"/>
                  </a:cubicBezTo>
                  <a:cubicBezTo>
                    <a:pt x="2062" y="239"/>
                    <a:pt x="1691" y="1"/>
                    <a:pt x="1287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2980225" y="3188675"/>
              <a:ext cx="65725" cy="55650"/>
            </a:xfrm>
            <a:custGeom>
              <a:rect b="b" l="l" r="r" t="t"/>
              <a:pathLst>
                <a:path extrusionOk="0" h="2226" w="2629">
                  <a:moveTo>
                    <a:pt x="1524" y="1"/>
                  </a:moveTo>
                  <a:cubicBezTo>
                    <a:pt x="1247" y="1"/>
                    <a:pt x="970" y="97"/>
                    <a:pt x="744" y="279"/>
                  </a:cubicBezTo>
                  <a:cubicBezTo>
                    <a:pt x="1" y="962"/>
                    <a:pt x="507" y="2226"/>
                    <a:pt x="1495" y="2226"/>
                  </a:cubicBezTo>
                  <a:cubicBezTo>
                    <a:pt x="1518" y="2226"/>
                    <a:pt x="1541" y="2225"/>
                    <a:pt x="1564" y="2224"/>
                  </a:cubicBezTo>
                  <a:cubicBezTo>
                    <a:pt x="1929" y="2193"/>
                    <a:pt x="2294" y="1981"/>
                    <a:pt x="2476" y="1677"/>
                  </a:cubicBezTo>
                  <a:cubicBezTo>
                    <a:pt x="2598" y="1434"/>
                    <a:pt x="2628" y="1190"/>
                    <a:pt x="2567" y="947"/>
                  </a:cubicBezTo>
                  <a:cubicBezTo>
                    <a:pt x="2567" y="856"/>
                    <a:pt x="2537" y="765"/>
                    <a:pt x="2476" y="704"/>
                  </a:cubicBezTo>
                  <a:lnTo>
                    <a:pt x="2476" y="704"/>
                  </a:lnTo>
                  <a:cubicBezTo>
                    <a:pt x="2476" y="704"/>
                    <a:pt x="2507" y="795"/>
                    <a:pt x="2507" y="947"/>
                  </a:cubicBezTo>
                  <a:cubicBezTo>
                    <a:pt x="2537" y="1190"/>
                    <a:pt x="2507" y="1403"/>
                    <a:pt x="2385" y="1616"/>
                  </a:cubicBezTo>
                  <a:cubicBezTo>
                    <a:pt x="2203" y="1890"/>
                    <a:pt x="1899" y="2072"/>
                    <a:pt x="1564" y="2102"/>
                  </a:cubicBezTo>
                  <a:cubicBezTo>
                    <a:pt x="1557" y="2102"/>
                    <a:pt x="1549" y="2103"/>
                    <a:pt x="1542" y="2103"/>
                  </a:cubicBezTo>
                  <a:cubicBezTo>
                    <a:pt x="506" y="2103"/>
                    <a:pt x="666" y="134"/>
                    <a:pt x="1597" y="134"/>
                  </a:cubicBezTo>
                  <a:cubicBezTo>
                    <a:pt x="1654" y="134"/>
                    <a:pt x="1714" y="141"/>
                    <a:pt x="1777" y="157"/>
                  </a:cubicBezTo>
                  <a:cubicBezTo>
                    <a:pt x="1990" y="187"/>
                    <a:pt x="2172" y="309"/>
                    <a:pt x="2324" y="491"/>
                  </a:cubicBezTo>
                  <a:cubicBezTo>
                    <a:pt x="2446" y="613"/>
                    <a:pt x="2476" y="704"/>
                    <a:pt x="2476" y="704"/>
                  </a:cubicBezTo>
                  <a:cubicBezTo>
                    <a:pt x="2476" y="613"/>
                    <a:pt x="2446" y="522"/>
                    <a:pt x="2385" y="461"/>
                  </a:cubicBezTo>
                  <a:cubicBezTo>
                    <a:pt x="2233" y="248"/>
                    <a:pt x="2020" y="96"/>
                    <a:pt x="1807" y="35"/>
                  </a:cubicBezTo>
                  <a:cubicBezTo>
                    <a:pt x="1714" y="12"/>
                    <a:pt x="1619" y="1"/>
                    <a:pt x="152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2994250" y="3196900"/>
              <a:ext cx="47525" cy="39125"/>
            </a:xfrm>
            <a:custGeom>
              <a:rect b="b" l="l" r="r" t="t"/>
              <a:pathLst>
                <a:path extrusionOk="0" h="1565" w="1901">
                  <a:moveTo>
                    <a:pt x="959" y="0"/>
                  </a:moveTo>
                  <a:cubicBezTo>
                    <a:pt x="852" y="0"/>
                    <a:pt x="743" y="23"/>
                    <a:pt x="639" y="71"/>
                  </a:cubicBezTo>
                  <a:cubicBezTo>
                    <a:pt x="0" y="345"/>
                    <a:pt x="0" y="1257"/>
                    <a:pt x="669" y="1500"/>
                  </a:cubicBezTo>
                  <a:cubicBezTo>
                    <a:pt x="773" y="1544"/>
                    <a:pt x="877" y="1565"/>
                    <a:pt x="977" y="1565"/>
                  </a:cubicBezTo>
                  <a:cubicBezTo>
                    <a:pt x="1491" y="1565"/>
                    <a:pt x="1901" y="1026"/>
                    <a:pt x="1672" y="466"/>
                  </a:cubicBezTo>
                  <a:cubicBezTo>
                    <a:pt x="1538" y="176"/>
                    <a:pt x="1256" y="0"/>
                    <a:pt x="959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2200150" y="3571575"/>
              <a:ext cx="484075" cy="399450"/>
            </a:xfrm>
            <a:custGeom>
              <a:rect b="b" l="l" r="r" t="t"/>
              <a:pathLst>
                <a:path extrusionOk="0" h="15978" w="19363">
                  <a:moveTo>
                    <a:pt x="18686" y="12043"/>
                  </a:moveTo>
                  <a:lnTo>
                    <a:pt x="18686" y="12043"/>
                  </a:lnTo>
                  <a:cubicBezTo>
                    <a:pt x="18661" y="12051"/>
                    <a:pt x="18636" y="12059"/>
                    <a:pt x="18603" y="12075"/>
                  </a:cubicBezTo>
                  <a:cubicBezTo>
                    <a:pt x="18631" y="12066"/>
                    <a:pt x="18659" y="12055"/>
                    <a:pt x="18686" y="12043"/>
                  </a:cubicBezTo>
                  <a:close/>
                  <a:moveTo>
                    <a:pt x="15974" y="1"/>
                  </a:moveTo>
                  <a:cubicBezTo>
                    <a:pt x="15939" y="1"/>
                    <a:pt x="15904" y="3"/>
                    <a:pt x="15867" y="8"/>
                  </a:cubicBezTo>
                  <a:cubicBezTo>
                    <a:pt x="15654" y="39"/>
                    <a:pt x="15472" y="69"/>
                    <a:pt x="15259" y="130"/>
                  </a:cubicBezTo>
                  <a:lnTo>
                    <a:pt x="14104" y="434"/>
                  </a:lnTo>
                  <a:lnTo>
                    <a:pt x="11673" y="1042"/>
                  </a:lnTo>
                  <a:lnTo>
                    <a:pt x="882" y="3838"/>
                  </a:lnTo>
                  <a:cubicBezTo>
                    <a:pt x="335" y="3990"/>
                    <a:pt x="1" y="4507"/>
                    <a:pt x="92" y="5054"/>
                  </a:cubicBezTo>
                  <a:cubicBezTo>
                    <a:pt x="213" y="5540"/>
                    <a:pt x="305" y="6027"/>
                    <a:pt x="426" y="6483"/>
                  </a:cubicBezTo>
                  <a:lnTo>
                    <a:pt x="1095" y="9249"/>
                  </a:lnTo>
                  <a:lnTo>
                    <a:pt x="2372" y="14477"/>
                  </a:lnTo>
                  <a:cubicBezTo>
                    <a:pt x="2432" y="14689"/>
                    <a:pt x="2493" y="14902"/>
                    <a:pt x="2524" y="15115"/>
                  </a:cubicBezTo>
                  <a:cubicBezTo>
                    <a:pt x="2584" y="15328"/>
                    <a:pt x="2676" y="15540"/>
                    <a:pt x="2858" y="15692"/>
                  </a:cubicBezTo>
                  <a:cubicBezTo>
                    <a:pt x="3010" y="15844"/>
                    <a:pt x="3223" y="15966"/>
                    <a:pt x="3466" y="15966"/>
                  </a:cubicBezTo>
                  <a:cubicBezTo>
                    <a:pt x="3519" y="15974"/>
                    <a:pt x="3572" y="15977"/>
                    <a:pt x="3625" y="15977"/>
                  </a:cubicBezTo>
                  <a:cubicBezTo>
                    <a:pt x="3783" y="15977"/>
                    <a:pt x="3937" y="15943"/>
                    <a:pt x="4074" y="15875"/>
                  </a:cubicBezTo>
                  <a:lnTo>
                    <a:pt x="6353" y="15297"/>
                  </a:lnTo>
                  <a:lnTo>
                    <a:pt x="10457" y="14233"/>
                  </a:lnTo>
                  <a:lnTo>
                    <a:pt x="16414" y="12653"/>
                  </a:lnTo>
                  <a:lnTo>
                    <a:pt x="18025" y="12227"/>
                  </a:lnTo>
                  <a:lnTo>
                    <a:pt x="18451" y="12106"/>
                  </a:lnTo>
                  <a:lnTo>
                    <a:pt x="18572" y="12045"/>
                  </a:lnTo>
                  <a:lnTo>
                    <a:pt x="18451" y="12075"/>
                  </a:lnTo>
                  <a:lnTo>
                    <a:pt x="18025" y="12197"/>
                  </a:lnTo>
                  <a:lnTo>
                    <a:pt x="16384" y="12562"/>
                  </a:lnTo>
                  <a:lnTo>
                    <a:pt x="10426" y="14081"/>
                  </a:lnTo>
                  <a:lnTo>
                    <a:pt x="6323" y="15145"/>
                  </a:lnTo>
                  <a:lnTo>
                    <a:pt x="4043" y="15723"/>
                  </a:lnTo>
                  <a:cubicBezTo>
                    <a:pt x="3861" y="15784"/>
                    <a:pt x="3679" y="15814"/>
                    <a:pt x="3466" y="15814"/>
                  </a:cubicBezTo>
                  <a:cubicBezTo>
                    <a:pt x="3283" y="15784"/>
                    <a:pt x="3101" y="15692"/>
                    <a:pt x="2979" y="15571"/>
                  </a:cubicBezTo>
                  <a:cubicBezTo>
                    <a:pt x="2828" y="15419"/>
                    <a:pt x="2736" y="15267"/>
                    <a:pt x="2706" y="15054"/>
                  </a:cubicBezTo>
                  <a:lnTo>
                    <a:pt x="2554" y="14446"/>
                  </a:lnTo>
                  <a:cubicBezTo>
                    <a:pt x="2159" y="12774"/>
                    <a:pt x="1733" y="11012"/>
                    <a:pt x="1277" y="9218"/>
                  </a:cubicBezTo>
                  <a:cubicBezTo>
                    <a:pt x="1065" y="8306"/>
                    <a:pt x="852" y="7394"/>
                    <a:pt x="609" y="6452"/>
                  </a:cubicBezTo>
                  <a:cubicBezTo>
                    <a:pt x="517" y="5966"/>
                    <a:pt x="396" y="5510"/>
                    <a:pt x="274" y="5024"/>
                  </a:cubicBezTo>
                  <a:cubicBezTo>
                    <a:pt x="213" y="4568"/>
                    <a:pt x="487" y="4142"/>
                    <a:pt x="943" y="4021"/>
                  </a:cubicBezTo>
                  <a:lnTo>
                    <a:pt x="11733" y="1224"/>
                  </a:lnTo>
                  <a:lnTo>
                    <a:pt x="14165" y="586"/>
                  </a:lnTo>
                  <a:lnTo>
                    <a:pt x="15320" y="282"/>
                  </a:lnTo>
                  <a:cubicBezTo>
                    <a:pt x="15503" y="252"/>
                    <a:pt x="15685" y="191"/>
                    <a:pt x="15867" y="160"/>
                  </a:cubicBezTo>
                  <a:cubicBezTo>
                    <a:pt x="16050" y="160"/>
                    <a:pt x="16232" y="191"/>
                    <a:pt x="16384" y="282"/>
                  </a:cubicBezTo>
                  <a:cubicBezTo>
                    <a:pt x="16536" y="373"/>
                    <a:pt x="16658" y="495"/>
                    <a:pt x="16718" y="677"/>
                  </a:cubicBezTo>
                  <a:cubicBezTo>
                    <a:pt x="16779" y="829"/>
                    <a:pt x="16840" y="1011"/>
                    <a:pt x="16870" y="1194"/>
                  </a:cubicBezTo>
                  <a:cubicBezTo>
                    <a:pt x="16962" y="1528"/>
                    <a:pt x="17053" y="1893"/>
                    <a:pt x="17144" y="2227"/>
                  </a:cubicBezTo>
                  <a:cubicBezTo>
                    <a:pt x="17296" y="2926"/>
                    <a:pt x="17478" y="3595"/>
                    <a:pt x="17630" y="4203"/>
                  </a:cubicBezTo>
                  <a:cubicBezTo>
                    <a:pt x="18238" y="6726"/>
                    <a:pt x="18755" y="8762"/>
                    <a:pt x="19089" y="10191"/>
                  </a:cubicBezTo>
                  <a:cubicBezTo>
                    <a:pt x="19150" y="10343"/>
                    <a:pt x="19180" y="10525"/>
                    <a:pt x="19211" y="10677"/>
                  </a:cubicBezTo>
                  <a:cubicBezTo>
                    <a:pt x="19272" y="10829"/>
                    <a:pt x="19302" y="10951"/>
                    <a:pt x="19302" y="11103"/>
                  </a:cubicBezTo>
                  <a:cubicBezTo>
                    <a:pt x="19302" y="11346"/>
                    <a:pt x="19211" y="11559"/>
                    <a:pt x="19059" y="11741"/>
                  </a:cubicBezTo>
                  <a:cubicBezTo>
                    <a:pt x="18956" y="11869"/>
                    <a:pt x="18832" y="11976"/>
                    <a:pt x="18686" y="12043"/>
                  </a:cubicBezTo>
                  <a:lnTo>
                    <a:pt x="18686" y="12043"/>
                  </a:lnTo>
                  <a:cubicBezTo>
                    <a:pt x="18707" y="12036"/>
                    <a:pt x="18728" y="12028"/>
                    <a:pt x="18755" y="12015"/>
                  </a:cubicBezTo>
                  <a:cubicBezTo>
                    <a:pt x="18907" y="11954"/>
                    <a:pt x="19028" y="11863"/>
                    <a:pt x="19120" y="11771"/>
                  </a:cubicBezTo>
                  <a:cubicBezTo>
                    <a:pt x="19272" y="11589"/>
                    <a:pt x="19363" y="11346"/>
                    <a:pt x="19363" y="11103"/>
                  </a:cubicBezTo>
                  <a:cubicBezTo>
                    <a:pt x="19363" y="10951"/>
                    <a:pt x="19363" y="10799"/>
                    <a:pt x="19302" y="10647"/>
                  </a:cubicBezTo>
                  <a:cubicBezTo>
                    <a:pt x="19272" y="10495"/>
                    <a:pt x="19241" y="10312"/>
                    <a:pt x="19180" y="10160"/>
                  </a:cubicBezTo>
                  <a:cubicBezTo>
                    <a:pt x="18846" y="8732"/>
                    <a:pt x="18360" y="6695"/>
                    <a:pt x="17782" y="4173"/>
                  </a:cubicBezTo>
                  <a:cubicBezTo>
                    <a:pt x="17630" y="3534"/>
                    <a:pt x="17448" y="2866"/>
                    <a:pt x="17296" y="2197"/>
                  </a:cubicBezTo>
                  <a:cubicBezTo>
                    <a:pt x="17205" y="1862"/>
                    <a:pt x="17144" y="1498"/>
                    <a:pt x="17053" y="1133"/>
                  </a:cubicBezTo>
                  <a:cubicBezTo>
                    <a:pt x="16992" y="951"/>
                    <a:pt x="16962" y="768"/>
                    <a:pt x="16901" y="586"/>
                  </a:cubicBezTo>
                  <a:cubicBezTo>
                    <a:pt x="16779" y="403"/>
                    <a:pt x="16627" y="252"/>
                    <a:pt x="16445" y="160"/>
                  </a:cubicBezTo>
                  <a:cubicBezTo>
                    <a:pt x="16294" y="60"/>
                    <a:pt x="16143" y="1"/>
                    <a:pt x="1597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8"/>
            <p:cNvSpPr/>
            <p:nvPr/>
          </p:nvSpPr>
          <p:spPr>
            <a:xfrm>
              <a:off x="2395450" y="3724500"/>
              <a:ext cx="115525" cy="121625"/>
            </a:xfrm>
            <a:custGeom>
              <a:rect b="b" l="l" r="r" t="t"/>
              <a:pathLst>
                <a:path extrusionOk="0" h="4865" w="4621">
                  <a:moveTo>
                    <a:pt x="0" y="1"/>
                  </a:moveTo>
                  <a:lnTo>
                    <a:pt x="578" y="2433"/>
                  </a:lnTo>
                  <a:lnTo>
                    <a:pt x="1155" y="4864"/>
                  </a:lnTo>
                  <a:lnTo>
                    <a:pt x="2888" y="3132"/>
                  </a:lnTo>
                  <a:lnTo>
                    <a:pt x="4621" y="1399"/>
                  </a:lnTo>
                  <a:lnTo>
                    <a:pt x="2310" y="70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8"/>
            <p:cNvSpPr/>
            <p:nvPr/>
          </p:nvSpPr>
          <p:spPr>
            <a:xfrm>
              <a:off x="1582350" y="3302775"/>
              <a:ext cx="367075" cy="321450"/>
            </a:xfrm>
            <a:custGeom>
              <a:rect b="b" l="l" r="r" t="t"/>
              <a:pathLst>
                <a:path extrusionOk="0" h="12858" w="14683">
                  <a:moveTo>
                    <a:pt x="12190" y="0"/>
                  </a:moveTo>
                  <a:lnTo>
                    <a:pt x="1" y="3131"/>
                  </a:lnTo>
                  <a:lnTo>
                    <a:pt x="2524" y="12858"/>
                  </a:lnTo>
                  <a:lnTo>
                    <a:pt x="14682" y="9727"/>
                  </a:lnTo>
                  <a:lnTo>
                    <a:pt x="1219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8"/>
            <p:cNvSpPr/>
            <p:nvPr/>
          </p:nvSpPr>
          <p:spPr>
            <a:xfrm>
              <a:off x="1583875" y="3292125"/>
              <a:ext cx="368575" cy="322225"/>
            </a:xfrm>
            <a:custGeom>
              <a:rect b="b" l="l" r="r" t="t"/>
              <a:pathLst>
                <a:path extrusionOk="0" h="12889" w="14743">
                  <a:moveTo>
                    <a:pt x="12129" y="1"/>
                  </a:moveTo>
                  <a:lnTo>
                    <a:pt x="11977" y="31"/>
                  </a:lnTo>
                  <a:lnTo>
                    <a:pt x="11308" y="214"/>
                  </a:lnTo>
                  <a:lnTo>
                    <a:pt x="8816" y="852"/>
                  </a:lnTo>
                  <a:lnTo>
                    <a:pt x="31" y="3132"/>
                  </a:lnTo>
                  <a:lnTo>
                    <a:pt x="1" y="3132"/>
                  </a:lnTo>
                  <a:lnTo>
                    <a:pt x="1" y="3162"/>
                  </a:lnTo>
                  <a:lnTo>
                    <a:pt x="2524" y="12858"/>
                  </a:lnTo>
                  <a:lnTo>
                    <a:pt x="2524" y="12889"/>
                  </a:lnTo>
                  <a:lnTo>
                    <a:pt x="2554" y="12889"/>
                  </a:lnTo>
                  <a:lnTo>
                    <a:pt x="14712" y="9727"/>
                  </a:lnTo>
                  <a:lnTo>
                    <a:pt x="14743" y="9727"/>
                  </a:lnTo>
                  <a:lnTo>
                    <a:pt x="14743" y="9697"/>
                  </a:lnTo>
                  <a:cubicBezTo>
                    <a:pt x="13983" y="6779"/>
                    <a:pt x="13345" y="4347"/>
                    <a:pt x="12889" y="2645"/>
                  </a:cubicBezTo>
                  <a:lnTo>
                    <a:pt x="12372" y="669"/>
                  </a:lnTo>
                  <a:cubicBezTo>
                    <a:pt x="12311" y="457"/>
                    <a:pt x="12281" y="274"/>
                    <a:pt x="12250" y="183"/>
                  </a:cubicBezTo>
                  <a:lnTo>
                    <a:pt x="12189" y="1"/>
                  </a:lnTo>
                  <a:lnTo>
                    <a:pt x="12189" y="1"/>
                  </a:lnTo>
                  <a:cubicBezTo>
                    <a:pt x="12189" y="1"/>
                    <a:pt x="12189" y="62"/>
                    <a:pt x="12220" y="183"/>
                  </a:cubicBezTo>
                  <a:lnTo>
                    <a:pt x="12372" y="700"/>
                  </a:lnTo>
                  <a:cubicBezTo>
                    <a:pt x="12493" y="1156"/>
                    <a:pt x="12645" y="1825"/>
                    <a:pt x="12858" y="2676"/>
                  </a:cubicBezTo>
                  <a:cubicBezTo>
                    <a:pt x="13313" y="4374"/>
                    <a:pt x="13919" y="6798"/>
                    <a:pt x="14676" y="9706"/>
                  </a:cubicBezTo>
                  <a:lnTo>
                    <a:pt x="14676" y="9706"/>
                  </a:lnTo>
                  <a:lnTo>
                    <a:pt x="2575" y="12822"/>
                  </a:lnTo>
                  <a:lnTo>
                    <a:pt x="2575" y="12822"/>
                  </a:lnTo>
                  <a:cubicBezTo>
                    <a:pt x="1669" y="9348"/>
                    <a:pt x="823" y="6056"/>
                    <a:pt x="67" y="3183"/>
                  </a:cubicBezTo>
                  <a:lnTo>
                    <a:pt x="67" y="3183"/>
                  </a:lnTo>
                  <a:lnTo>
                    <a:pt x="8816" y="913"/>
                  </a:lnTo>
                  <a:lnTo>
                    <a:pt x="11308" y="244"/>
                  </a:lnTo>
                  <a:lnTo>
                    <a:pt x="11946" y="92"/>
                  </a:lnTo>
                  <a:lnTo>
                    <a:pt x="12129" y="31"/>
                  </a:lnTo>
                  <a:lnTo>
                    <a:pt x="12189" y="31"/>
                  </a:lnTo>
                  <a:lnTo>
                    <a:pt x="1212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1599075" y="3311125"/>
              <a:ext cx="337425" cy="285750"/>
            </a:xfrm>
            <a:custGeom>
              <a:rect b="b" l="l" r="r" t="t"/>
              <a:pathLst>
                <a:path extrusionOk="0" h="11430" w="13497">
                  <a:moveTo>
                    <a:pt x="11308" y="1"/>
                  </a:moveTo>
                  <a:lnTo>
                    <a:pt x="1" y="2949"/>
                  </a:lnTo>
                  <a:lnTo>
                    <a:pt x="2220" y="11429"/>
                  </a:lnTo>
                  <a:lnTo>
                    <a:pt x="13496" y="8481"/>
                  </a:lnTo>
                  <a:lnTo>
                    <a:pt x="11308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1654550" y="3439550"/>
              <a:ext cx="281950" cy="157325"/>
            </a:xfrm>
            <a:custGeom>
              <a:rect b="b" l="l" r="r" t="t"/>
              <a:pathLst>
                <a:path extrusionOk="0" h="6293" w="11278">
                  <a:moveTo>
                    <a:pt x="2554" y="1"/>
                  </a:moveTo>
                  <a:lnTo>
                    <a:pt x="1" y="6292"/>
                  </a:lnTo>
                  <a:lnTo>
                    <a:pt x="11277" y="3344"/>
                  </a:lnTo>
                  <a:lnTo>
                    <a:pt x="7083" y="456"/>
                  </a:lnTo>
                  <a:lnTo>
                    <a:pt x="5867" y="2645"/>
                  </a:lnTo>
                  <a:lnTo>
                    <a:pt x="2554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>
              <a:off x="1750300" y="3383100"/>
              <a:ext cx="55100" cy="46125"/>
            </a:xfrm>
            <a:custGeom>
              <a:rect b="b" l="l" r="r" t="t"/>
              <a:pathLst>
                <a:path extrusionOk="0" h="1845" w="2204">
                  <a:moveTo>
                    <a:pt x="1168" y="0"/>
                  </a:moveTo>
                  <a:cubicBezTo>
                    <a:pt x="1083" y="0"/>
                    <a:pt x="997" y="13"/>
                    <a:pt x="912" y="40"/>
                  </a:cubicBezTo>
                  <a:cubicBezTo>
                    <a:pt x="122" y="252"/>
                    <a:pt x="0" y="1316"/>
                    <a:pt x="700" y="1711"/>
                  </a:cubicBezTo>
                  <a:cubicBezTo>
                    <a:pt x="850" y="1803"/>
                    <a:pt x="1008" y="1844"/>
                    <a:pt x="1161" y="1844"/>
                  </a:cubicBezTo>
                  <a:cubicBezTo>
                    <a:pt x="1716" y="1844"/>
                    <a:pt x="2204" y="1304"/>
                    <a:pt x="2037" y="708"/>
                  </a:cubicBezTo>
                  <a:cubicBezTo>
                    <a:pt x="1937" y="282"/>
                    <a:pt x="1567" y="0"/>
                    <a:pt x="1168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1654550" y="3439550"/>
              <a:ext cx="281950" cy="157325"/>
            </a:xfrm>
            <a:custGeom>
              <a:rect b="b" l="l" r="r" t="t"/>
              <a:pathLst>
                <a:path extrusionOk="0" h="6293" w="11278">
                  <a:moveTo>
                    <a:pt x="2554" y="1"/>
                  </a:moveTo>
                  <a:lnTo>
                    <a:pt x="1" y="6292"/>
                  </a:lnTo>
                  <a:lnTo>
                    <a:pt x="11277" y="3344"/>
                  </a:lnTo>
                  <a:lnTo>
                    <a:pt x="7083" y="456"/>
                  </a:lnTo>
                  <a:lnTo>
                    <a:pt x="5867" y="2645"/>
                  </a:lnTo>
                  <a:lnTo>
                    <a:pt x="255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>
              <a:off x="1750300" y="3383100"/>
              <a:ext cx="55100" cy="46125"/>
            </a:xfrm>
            <a:custGeom>
              <a:rect b="b" l="l" r="r" t="t"/>
              <a:pathLst>
                <a:path extrusionOk="0" h="1845" w="2204">
                  <a:moveTo>
                    <a:pt x="1168" y="0"/>
                  </a:moveTo>
                  <a:cubicBezTo>
                    <a:pt x="1083" y="0"/>
                    <a:pt x="997" y="13"/>
                    <a:pt x="912" y="40"/>
                  </a:cubicBezTo>
                  <a:cubicBezTo>
                    <a:pt x="122" y="252"/>
                    <a:pt x="0" y="1316"/>
                    <a:pt x="700" y="1711"/>
                  </a:cubicBezTo>
                  <a:cubicBezTo>
                    <a:pt x="850" y="1803"/>
                    <a:pt x="1008" y="1844"/>
                    <a:pt x="1161" y="1844"/>
                  </a:cubicBezTo>
                  <a:cubicBezTo>
                    <a:pt x="1716" y="1844"/>
                    <a:pt x="2204" y="1304"/>
                    <a:pt x="2037" y="708"/>
                  </a:cubicBezTo>
                  <a:cubicBezTo>
                    <a:pt x="1937" y="282"/>
                    <a:pt x="1567" y="0"/>
                    <a:pt x="11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8"/>
            <p:cNvSpPr/>
            <p:nvPr/>
          </p:nvSpPr>
          <p:spPr>
            <a:xfrm>
              <a:off x="1735850" y="3083150"/>
              <a:ext cx="499275" cy="411125"/>
            </a:xfrm>
            <a:custGeom>
              <a:rect b="b" l="l" r="r" t="t"/>
              <a:pathLst>
                <a:path extrusionOk="0" h="16445" w="19971">
                  <a:moveTo>
                    <a:pt x="18907" y="1"/>
                  </a:moveTo>
                  <a:lnTo>
                    <a:pt x="1" y="1338"/>
                  </a:lnTo>
                  <a:lnTo>
                    <a:pt x="1065" y="16445"/>
                  </a:lnTo>
                  <a:lnTo>
                    <a:pt x="19971" y="15138"/>
                  </a:lnTo>
                  <a:lnTo>
                    <a:pt x="18907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8"/>
            <p:cNvSpPr/>
            <p:nvPr/>
          </p:nvSpPr>
          <p:spPr>
            <a:xfrm>
              <a:off x="1734350" y="3082400"/>
              <a:ext cx="501550" cy="412650"/>
            </a:xfrm>
            <a:custGeom>
              <a:rect b="b" l="l" r="r" t="t"/>
              <a:pathLst>
                <a:path extrusionOk="0" h="16506" w="20062">
                  <a:moveTo>
                    <a:pt x="18960" y="31"/>
                  </a:moveTo>
                  <a:cubicBezTo>
                    <a:pt x="18954" y="72"/>
                    <a:pt x="18947" y="153"/>
                    <a:pt x="18967" y="274"/>
                  </a:cubicBezTo>
                  <a:cubicBezTo>
                    <a:pt x="18967" y="487"/>
                    <a:pt x="18997" y="760"/>
                    <a:pt x="18997" y="1095"/>
                  </a:cubicBezTo>
                  <a:cubicBezTo>
                    <a:pt x="19058" y="1794"/>
                    <a:pt x="19119" y="2858"/>
                    <a:pt x="19210" y="4165"/>
                  </a:cubicBezTo>
                  <a:cubicBezTo>
                    <a:pt x="19392" y="6798"/>
                    <a:pt x="19664" y="10547"/>
                    <a:pt x="19966" y="15081"/>
                  </a:cubicBezTo>
                  <a:lnTo>
                    <a:pt x="19966" y="15081"/>
                  </a:lnTo>
                  <a:lnTo>
                    <a:pt x="1151" y="16410"/>
                  </a:lnTo>
                  <a:lnTo>
                    <a:pt x="1151" y="16410"/>
                  </a:lnTo>
                  <a:cubicBezTo>
                    <a:pt x="759" y="10986"/>
                    <a:pt x="397" y="5862"/>
                    <a:pt x="95" y="1394"/>
                  </a:cubicBezTo>
                  <a:lnTo>
                    <a:pt x="95" y="1394"/>
                  </a:lnTo>
                  <a:lnTo>
                    <a:pt x="13709" y="396"/>
                  </a:lnTo>
                  <a:lnTo>
                    <a:pt x="17599" y="122"/>
                  </a:lnTo>
                  <a:lnTo>
                    <a:pt x="18633" y="31"/>
                  </a:lnTo>
                  <a:close/>
                  <a:moveTo>
                    <a:pt x="18602" y="1"/>
                  </a:moveTo>
                  <a:lnTo>
                    <a:pt x="17569" y="61"/>
                  </a:lnTo>
                  <a:lnTo>
                    <a:pt x="13709" y="335"/>
                  </a:lnTo>
                  <a:lnTo>
                    <a:pt x="31" y="1277"/>
                  </a:lnTo>
                  <a:lnTo>
                    <a:pt x="0" y="1277"/>
                  </a:lnTo>
                  <a:lnTo>
                    <a:pt x="0" y="1308"/>
                  </a:lnTo>
                  <a:cubicBezTo>
                    <a:pt x="274" y="5806"/>
                    <a:pt x="669" y="10973"/>
                    <a:pt x="1034" y="16445"/>
                  </a:cubicBezTo>
                  <a:lnTo>
                    <a:pt x="1034" y="16505"/>
                  </a:lnTo>
                  <a:lnTo>
                    <a:pt x="1094" y="16505"/>
                  </a:lnTo>
                  <a:lnTo>
                    <a:pt x="20031" y="15168"/>
                  </a:lnTo>
                  <a:lnTo>
                    <a:pt x="20061" y="15168"/>
                  </a:lnTo>
                  <a:lnTo>
                    <a:pt x="20061" y="15107"/>
                  </a:lnTo>
                  <a:cubicBezTo>
                    <a:pt x="19727" y="10548"/>
                    <a:pt x="19453" y="6779"/>
                    <a:pt x="19271" y="4104"/>
                  </a:cubicBezTo>
                  <a:cubicBezTo>
                    <a:pt x="19180" y="2827"/>
                    <a:pt x="19089" y="1794"/>
                    <a:pt x="19058" y="1064"/>
                  </a:cubicBezTo>
                  <a:cubicBezTo>
                    <a:pt x="19028" y="730"/>
                    <a:pt x="18997" y="457"/>
                    <a:pt x="18997" y="274"/>
                  </a:cubicBezTo>
                  <a:lnTo>
                    <a:pt x="18967" y="1"/>
                  </a:lnTo>
                  <a:cubicBezTo>
                    <a:pt x="18967" y="1"/>
                    <a:pt x="18964" y="10"/>
                    <a:pt x="18961" y="29"/>
                  </a:cubicBezTo>
                  <a:lnTo>
                    <a:pt x="18961" y="29"/>
                  </a:lnTo>
                  <a:lnTo>
                    <a:pt x="1884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8"/>
            <p:cNvSpPr/>
            <p:nvPr/>
          </p:nvSpPr>
          <p:spPr>
            <a:xfrm>
              <a:off x="1753350" y="3108250"/>
              <a:ext cx="463550" cy="360950"/>
            </a:xfrm>
            <a:custGeom>
              <a:rect b="b" l="l" r="r" t="t"/>
              <a:pathLst>
                <a:path extrusionOk="0" h="14438" w="18542">
                  <a:moveTo>
                    <a:pt x="17599" y="0"/>
                  </a:moveTo>
                  <a:lnTo>
                    <a:pt x="0" y="1246"/>
                  </a:lnTo>
                  <a:lnTo>
                    <a:pt x="942" y="14438"/>
                  </a:lnTo>
                  <a:lnTo>
                    <a:pt x="18541" y="13222"/>
                  </a:lnTo>
                  <a:lnTo>
                    <a:pt x="17599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8"/>
            <p:cNvSpPr/>
            <p:nvPr/>
          </p:nvSpPr>
          <p:spPr>
            <a:xfrm>
              <a:off x="1776900" y="3253375"/>
              <a:ext cx="440000" cy="216600"/>
            </a:xfrm>
            <a:custGeom>
              <a:rect b="b" l="l" r="r" t="t"/>
              <a:pathLst>
                <a:path extrusionOk="0" h="8664" w="17600">
                  <a:moveTo>
                    <a:pt x="5563" y="1"/>
                  </a:moveTo>
                  <a:lnTo>
                    <a:pt x="0" y="8663"/>
                  </a:lnTo>
                  <a:lnTo>
                    <a:pt x="0" y="8663"/>
                  </a:lnTo>
                  <a:lnTo>
                    <a:pt x="17599" y="7417"/>
                  </a:lnTo>
                  <a:lnTo>
                    <a:pt x="12128" y="1946"/>
                  </a:lnTo>
                  <a:lnTo>
                    <a:pt x="9727" y="4864"/>
                  </a:lnTo>
                  <a:lnTo>
                    <a:pt x="5563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8"/>
            <p:cNvSpPr/>
            <p:nvPr/>
          </p:nvSpPr>
          <p:spPr>
            <a:xfrm>
              <a:off x="1969150" y="3186400"/>
              <a:ext cx="82175" cy="69625"/>
            </a:xfrm>
            <a:custGeom>
              <a:rect b="b" l="l" r="r" t="t"/>
              <a:pathLst>
                <a:path extrusionOk="0" h="2785" w="3287">
                  <a:moveTo>
                    <a:pt x="1847" y="0"/>
                  </a:moveTo>
                  <a:cubicBezTo>
                    <a:pt x="1809" y="0"/>
                    <a:pt x="1771" y="2"/>
                    <a:pt x="1733" y="5"/>
                  </a:cubicBezTo>
                  <a:cubicBezTo>
                    <a:pt x="517" y="96"/>
                    <a:pt x="0" y="1616"/>
                    <a:pt x="943" y="2436"/>
                  </a:cubicBezTo>
                  <a:cubicBezTo>
                    <a:pt x="1210" y="2677"/>
                    <a:pt x="1525" y="2785"/>
                    <a:pt x="1834" y="2785"/>
                  </a:cubicBezTo>
                  <a:cubicBezTo>
                    <a:pt x="2577" y="2785"/>
                    <a:pt x="3287" y="2162"/>
                    <a:pt x="3222" y="1281"/>
                  </a:cubicBezTo>
                  <a:cubicBezTo>
                    <a:pt x="3165" y="558"/>
                    <a:pt x="2584" y="0"/>
                    <a:pt x="1847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8"/>
            <p:cNvSpPr/>
            <p:nvPr/>
          </p:nvSpPr>
          <p:spPr>
            <a:xfrm>
              <a:off x="1776900" y="3253375"/>
              <a:ext cx="440000" cy="216600"/>
            </a:xfrm>
            <a:custGeom>
              <a:rect b="b" l="l" r="r" t="t"/>
              <a:pathLst>
                <a:path extrusionOk="0" h="8664" w="17600">
                  <a:moveTo>
                    <a:pt x="5563" y="1"/>
                  </a:moveTo>
                  <a:lnTo>
                    <a:pt x="0" y="8663"/>
                  </a:lnTo>
                  <a:lnTo>
                    <a:pt x="0" y="8663"/>
                  </a:lnTo>
                  <a:lnTo>
                    <a:pt x="17599" y="7417"/>
                  </a:lnTo>
                  <a:lnTo>
                    <a:pt x="12128" y="1946"/>
                  </a:lnTo>
                  <a:lnTo>
                    <a:pt x="9727" y="4864"/>
                  </a:lnTo>
                  <a:lnTo>
                    <a:pt x="556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8"/>
            <p:cNvSpPr/>
            <p:nvPr/>
          </p:nvSpPr>
          <p:spPr>
            <a:xfrm>
              <a:off x="1969150" y="3186400"/>
              <a:ext cx="82175" cy="69625"/>
            </a:xfrm>
            <a:custGeom>
              <a:rect b="b" l="l" r="r" t="t"/>
              <a:pathLst>
                <a:path extrusionOk="0" h="2785" w="3287">
                  <a:moveTo>
                    <a:pt x="1847" y="0"/>
                  </a:moveTo>
                  <a:cubicBezTo>
                    <a:pt x="1809" y="0"/>
                    <a:pt x="1771" y="2"/>
                    <a:pt x="1733" y="5"/>
                  </a:cubicBezTo>
                  <a:cubicBezTo>
                    <a:pt x="517" y="96"/>
                    <a:pt x="0" y="1616"/>
                    <a:pt x="943" y="2436"/>
                  </a:cubicBezTo>
                  <a:cubicBezTo>
                    <a:pt x="1210" y="2677"/>
                    <a:pt x="1525" y="2785"/>
                    <a:pt x="1834" y="2785"/>
                  </a:cubicBezTo>
                  <a:cubicBezTo>
                    <a:pt x="2577" y="2785"/>
                    <a:pt x="3287" y="2162"/>
                    <a:pt x="3222" y="1281"/>
                  </a:cubicBezTo>
                  <a:cubicBezTo>
                    <a:pt x="3165" y="558"/>
                    <a:pt x="2584" y="0"/>
                    <a:pt x="18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8"/>
            <p:cNvSpPr/>
            <p:nvPr/>
          </p:nvSpPr>
          <p:spPr>
            <a:xfrm>
              <a:off x="991175" y="3562625"/>
              <a:ext cx="329050" cy="313875"/>
            </a:xfrm>
            <a:custGeom>
              <a:rect b="b" l="l" r="r" t="t"/>
              <a:pathLst>
                <a:path extrusionOk="0" h="12555" w="13162">
                  <a:moveTo>
                    <a:pt x="7152" y="0"/>
                  </a:moveTo>
                  <a:cubicBezTo>
                    <a:pt x="5605" y="0"/>
                    <a:pt x="4041" y="630"/>
                    <a:pt x="2888" y="1977"/>
                  </a:cubicBezTo>
                  <a:cubicBezTo>
                    <a:pt x="0" y="5351"/>
                    <a:pt x="2006" y="10610"/>
                    <a:pt x="6414" y="11218"/>
                  </a:cubicBezTo>
                  <a:lnTo>
                    <a:pt x="6809" y="12555"/>
                  </a:lnTo>
                  <a:lnTo>
                    <a:pt x="11520" y="11096"/>
                  </a:lnTo>
                  <a:cubicBezTo>
                    <a:pt x="11520" y="11096"/>
                    <a:pt x="11338" y="10336"/>
                    <a:pt x="11125" y="9637"/>
                  </a:cubicBezTo>
                  <a:cubicBezTo>
                    <a:pt x="12614" y="8178"/>
                    <a:pt x="13161" y="5990"/>
                    <a:pt x="12554" y="3983"/>
                  </a:cubicBezTo>
                  <a:cubicBezTo>
                    <a:pt x="11768" y="1427"/>
                    <a:pt x="9480" y="0"/>
                    <a:pt x="7152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8"/>
            <p:cNvSpPr/>
            <p:nvPr/>
          </p:nvSpPr>
          <p:spPr>
            <a:xfrm>
              <a:off x="1111225" y="3702175"/>
              <a:ext cx="150500" cy="160650"/>
            </a:xfrm>
            <a:custGeom>
              <a:rect b="b" l="l" r="r" t="t"/>
              <a:pathLst>
                <a:path extrusionOk="0" h="6426" w="6020">
                  <a:moveTo>
                    <a:pt x="3679" y="73"/>
                  </a:moveTo>
                  <a:cubicBezTo>
                    <a:pt x="3770" y="73"/>
                    <a:pt x="3891" y="104"/>
                    <a:pt x="3952" y="164"/>
                  </a:cubicBezTo>
                  <a:cubicBezTo>
                    <a:pt x="4013" y="256"/>
                    <a:pt x="4074" y="347"/>
                    <a:pt x="4074" y="438"/>
                  </a:cubicBezTo>
                  <a:cubicBezTo>
                    <a:pt x="4074" y="651"/>
                    <a:pt x="4013" y="863"/>
                    <a:pt x="3891" y="1046"/>
                  </a:cubicBezTo>
                  <a:cubicBezTo>
                    <a:pt x="3840" y="1129"/>
                    <a:pt x="3781" y="1206"/>
                    <a:pt x="3716" y="1277"/>
                  </a:cubicBezTo>
                  <a:lnTo>
                    <a:pt x="3716" y="1277"/>
                  </a:lnTo>
                  <a:cubicBezTo>
                    <a:pt x="3669" y="1224"/>
                    <a:pt x="3626" y="1167"/>
                    <a:pt x="3587" y="1107"/>
                  </a:cubicBezTo>
                  <a:cubicBezTo>
                    <a:pt x="3466" y="955"/>
                    <a:pt x="3375" y="742"/>
                    <a:pt x="3375" y="529"/>
                  </a:cubicBezTo>
                  <a:cubicBezTo>
                    <a:pt x="3375" y="438"/>
                    <a:pt x="3375" y="347"/>
                    <a:pt x="3435" y="256"/>
                  </a:cubicBezTo>
                  <a:cubicBezTo>
                    <a:pt x="3496" y="164"/>
                    <a:pt x="3587" y="104"/>
                    <a:pt x="3679" y="73"/>
                  </a:cubicBezTo>
                  <a:close/>
                  <a:moveTo>
                    <a:pt x="1686" y="426"/>
                  </a:moveTo>
                  <a:cubicBezTo>
                    <a:pt x="1713" y="426"/>
                    <a:pt x="1739" y="430"/>
                    <a:pt x="1764" y="438"/>
                  </a:cubicBezTo>
                  <a:cubicBezTo>
                    <a:pt x="1976" y="499"/>
                    <a:pt x="2128" y="651"/>
                    <a:pt x="2189" y="833"/>
                  </a:cubicBezTo>
                  <a:cubicBezTo>
                    <a:pt x="2311" y="1137"/>
                    <a:pt x="2333" y="1455"/>
                    <a:pt x="2273" y="1751"/>
                  </a:cubicBezTo>
                  <a:lnTo>
                    <a:pt x="2273" y="1751"/>
                  </a:lnTo>
                  <a:cubicBezTo>
                    <a:pt x="2009" y="1690"/>
                    <a:pt x="1767" y="1554"/>
                    <a:pt x="1581" y="1350"/>
                  </a:cubicBezTo>
                  <a:cubicBezTo>
                    <a:pt x="1429" y="1198"/>
                    <a:pt x="1338" y="985"/>
                    <a:pt x="1338" y="772"/>
                  </a:cubicBezTo>
                  <a:cubicBezTo>
                    <a:pt x="1368" y="651"/>
                    <a:pt x="1399" y="560"/>
                    <a:pt x="1490" y="499"/>
                  </a:cubicBezTo>
                  <a:cubicBezTo>
                    <a:pt x="1535" y="454"/>
                    <a:pt x="1612" y="426"/>
                    <a:pt x="1686" y="426"/>
                  </a:cubicBezTo>
                  <a:close/>
                  <a:moveTo>
                    <a:pt x="5558" y="657"/>
                  </a:moveTo>
                  <a:cubicBezTo>
                    <a:pt x="5601" y="657"/>
                    <a:pt x="5644" y="665"/>
                    <a:pt x="5685" y="681"/>
                  </a:cubicBezTo>
                  <a:cubicBezTo>
                    <a:pt x="5867" y="711"/>
                    <a:pt x="5989" y="863"/>
                    <a:pt x="5958" y="1046"/>
                  </a:cubicBezTo>
                  <a:cubicBezTo>
                    <a:pt x="5897" y="1228"/>
                    <a:pt x="5806" y="1380"/>
                    <a:pt x="5654" y="1502"/>
                  </a:cubicBezTo>
                  <a:cubicBezTo>
                    <a:pt x="5422" y="1665"/>
                    <a:pt x="5136" y="1756"/>
                    <a:pt x="4837" y="1763"/>
                  </a:cubicBezTo>
                  <a:lnTo>
                    <a:pt x="4837" y="1763"/>
                  </a:lnTo>
                  <a:cubicBezTo>
                    <a:pt x="4879" y="1585"/>
                    <a:pt x="4932" y="1406"/>
                    <a:pt x="4986" y="1228"/>
                  </a:cubicBezTo>
                  <a:cubicBezTo>
                    <a:pt x="5016" y="1046"/>
                    <a:pt x="5107" y="924"/>
                    <a:pt x="5229" y="803"/>
                  </a:cubicBezTo>
                  <a:cubicBezTo>
                    <a:pt x="5318" y="714"/>
                    <a:pt x="5439" y="657"/>
                    <a:pt x="5558" y="657"/>
                  </a:cubicBezTo>
                  <a:close/>
                  <a:moveTo>
                    <a:pt x="459" y="2315"/>
                  </a:moveTo>
                  <a:cubicBezTo>
                    <a:pt x="488" y="2315"/>
                    <a:pt x="517" y="2317"/>
                    <a:pt x="548" y="2322"/>
                  </a:cubicBezTo>
                  <a:cubicBezTo>
                    <a:pt x="700" y="2353"/>
                    <a:pt x="852" y="2444"/>
                    <a:pt x="943" y="2566"/>
                  </a:cubicBezTo>
                  <a:cubicBezTo>
                    <a:pt x="1063" y="2686"/>
                    <a:pt x="1169" y="2807"/>
                    <a:pt x="1271" y="2927"/>
                  </a:cubicBezTo>
                  <a:lnTo>
                    <a:pt x="1271" y="2927"/>
                  </a:lnTo>
                  <a:cubicBezTo>
                    <a:pt x="1128" y="2979"/>
                    <a:pt x="977" y="3010"/>
                    <a:pt x="821" y="3022"/>
                  </a:cubicBezTo>
                  <a:cubicBezTo>
                    <a:pt x="776" y="3029"/>
                    <a:pt x="730" y="3033"/>
                    <a:pt x="685" y="3033"/>
                  </a:cubicBezTo>
                  <a:cubicBezTo>
                    <a:pt x="550" y="3033"/>
                    <a:pt x="419" y="2999"/>
                    <a:pt x="305" y="2930"/>
                  </a:cubicBezTo>
                  <a:cubicBezTo>
                    <a:pt x="153" y="2839"/>
                    <a:pt x="61" y="2687"/>
                    <a:pt x="122" y="2505"/>
                  </a:cubicBezTo>
                  <a:cubicBezTo>
                    <a:pt x="198" y="2378"/>
                    <a:pt x="316" y="2315"/>
                    <a:pt x="459" y="2315"/>
                  </a:cubicBezTo>
                  <a:close/>
                  <a:moveTo>
                    <a:pt x="3769" y="1"/>
                  </a:moveTo>
                  <a:cubicBezTo>
                    <a:pt x="3739" y="1"/>
                    <a:pt x="3709" y="5"/>
                    <a:pt x="3679" y="12"/>
                  </a:cubicBezTo>
                  <a:cubicBezTo>
                    <a:pt x="3435" y="73"/>
                    <a:pt x="3283" y="286"/>
                    <a:pt x="3283" y="529"/>
                  </a:cubicBezTo>
                  <a:cubicBezTo>
                    <a:pt x="3314" y="742"/>
                    <a:pt x="3375" y="955"/>
                    <a:pt x="3527" y="1137"/>
                  </a:cubicBezTo>
                  <a:cubicBezTo>
                    <a:pt x="3571" y="1204"/>
                    <a:pt x="3620" y="1266"/>
                    <a:pt x="3672" y="1323"/>
                  </a:cubicBezTo>
                  <a:lnTo>
                    <a:pt x="3672" y="1323"/>
                  </a:lnTo>
                  <a:cubicBezTo>
                    <a:pt x="3431" y="1567"/>
                    <a:pt x="3114" y="1730"/>
                    <a:pt x="2797" y="1775"/>
                  </a:cubicBezTo>
                  <a:cubicBezTo>
                    <a:pt x="2731" y="1784"/>
                    <a:pt x="2665" y="1788"/>
                    <a:pt x="2600" y="1788"/>
                  </a:cubicBezTo>
                  <a:cubicBezTo>
                    <a:pt x="2511" y="1788"/>
                    <a:pt x="2423" y="1780"/>
                    <a:pt x="2337" y="1765"/>
                  </a:cubicBezTo>
                  <a:lnTo>
                    <a:pt x="2337" y="1765"/>
                  </a:lnTo>
                  <a:cubicBezTo>
                    <a:pt x="2360" y="1658"/>
                    <a:pt x="2372" y="1550"/>
                    <a:pt x="2372" y="1441"/>
                  </a:cubicBezTo>
                  <a:cubicBezTo>
                    <a:pt x="2372" y="1228"/>
                    <a:pt x="2341" y="1015"/>
                    <a:pt x="2250" y="803"/>
                  </a:cubicBezTo>
                  <a:cubicBezTo>
                    <a:pt x="2220" y="711"/>
                    <a:pt x="2159" y="620"/>
                    <a:pt x="2068" y="529"/>
                  </a:cubicBezTo>
                  <a:cubicBezTo>
                    <a:pt x="2007" y="438"/>
                    <a:pt x="1885" y="377"/>
                    <a:pt x="1794" y="377"/>
                  </a:cubicBezTo>
                  <a:cubicBezTo>
                    <a:pt x="1761" y="369"/>
                    <a:pt x="1729" y="365"/>
                    <a:pt x="1696" y="365"/>
                  </a:cubicBezTo>
                  <a:cubicBezTo>
                    <a:pt x="1607" y="365"/>
                    <a:pt x="1518" y="393"/>
                    <a:pt x="1429" y="438"/>
                  </a:cubicBezTo>
                  <a:cubicBezTo>
                    <a:pt x="1338" y="529"/>
                    <a:pt x="1277" y="620"/>
                    <a:pt x="1277" y="742"/>
                  </a:cubicBezTo>
                  <a:cubicBezTo>
                    <a:pt x="1277" y="985"/>
                    <a:pt x="1338" y="1228"/>
                    <a:pt x="1520" y="1380"/>
                  </a:cubicBezTo>
                  <a:cubicBezTo>
                    <a:pt x="1727" y="1606"/>
                    <a:pt x="1981" y="1750"/>
                    <a:pt x="2259" y="1813"/>
                  </a:cubicBezTo>
                  <a:lnTo>
                    <a:pt x="2259" y="1813"/>
                  </a:lnTo>
                  <a:cubicBezTo>
                    <a:pt x="2192" y="2086"/>
                    <a:pt x="2053" y="2337"/>
                    <a:pt x="1855" y="2535"/>
                  </a:cubicBezTo>
                  <a:cubicBezTo>
                    <a:pt x="1703" y="2704"/>
                    <a:pt x="1523" y="2826"/>
                    <a:pt x="1325" y="2906"/>
                  </a:cubicBezTo>
                  <a:lnTo>
                    <a:pt x="1325" y="2906"/>
                  </a:lnTo>
                  <a:cubicBezTo>
                    <a:pt x="1220" y="2783"/>
                    <a:pt x="1112" y="2659"/>
                    <a:pt x="1004" y="2535"/>
                  </a:cubicBezTo>
                  <a:cubicBezTo>
                    <a:pt x="882" y="2383"/>
                    <a:pt x="730" y="2292"/>
                    <a:pt x="548" y="2262"/>
                  </a:cubicBezTo>
                  <a:cubicBezTo>
                    <a:pt x="521" y="2253"/>
                    <a:pt x="494" y="2249"/>
                    <a:pt x="468" y="2249"/>
                  </a:cubicBezTo>
                  <a:cubicBezTo>
                    <a:pt x="403" y="2249"/>
                    <a:pt x="339" y="2271"/>
                    <a:pt x="274" y="2292"/>
                  </a:cubicBezTo>
                  <a:cubicBezTo>
                    <a:pt x="183" y="2322"/>
                    <a:pt x="122" y="2383"/>
                    <a:pt x="61" y="2474"/>
                  </a:cubicBezTo>
                  <a:cubicBezTo>
                    <a:pt x="1" y="2657"/>
                    <a:pt x="92" y="2870"/>
                    <a:pt x="274" y="2991"/>
                  </a:cubicBezTo>
                  <a:cubicBezTo>
                    <a:pt x="388" y="3060"/>
                    <a:pt x="536" y="3094"/>
                    <a:pt x="680" y="3094"/>
                  </a:cubicBezTo>
                  <a:cubicBezTo>
                    <a:pt x="728" y="3094"/>
                    <a:pt x="776" y="3090"/>
                    <a:pt x="821" y="3082"/>
                  </a:cubicBezTo>
                  <a:cubicBezTo>
                    <a:pt x="986" y="3070"/>
                    <a:pt x="1151" y="3031"/>
                    <a:pt x="1306" y="2970"/>
                  </a:cubicBezTo>
                  <a:lnTo>
                    <a:pt x="1306" y="2970"/>
                  </a:lnTo>
                  <a:cubicBezTo>
                    <a:pt x="1397" y="3078"/>
                    <a:pt x="1486" y="3187"/>
                    <a:pt x="1581" y="3295"/>
                  </a:cubicBezTo>
                  <a:cubicBezTo>
                    <a:pt x="2341" y="4237"/>
                    <a:pt x="2919" y="5028"/>
                    <a:pt x="3344" y="5575"/>
                  </a:cubicBezTo>
                  <a:cubicBezTo>
                    <a:pt x="3527" y="5848"/>
                    <a:pt x="3679" y="6061"/>
                    <a:pt x="3800" y="6213"/>
                  </a:cubicBezTo>
                  <a:cubicBezTo>
                    <a:pt x="3709" y="6061"/>
                    <a:pt x="3557" y="5848"/>
                    <a:pt x="3344" y="5544"/>
                  </a:cubicBezTo>
                  <a:cubicBezTo>
                    <a:pt x="2949" y="4997"/>
                    <a:pt x="2372" y="4207"/>
                    <a:pt x="1612" y="3265"/>
                  </a:cubicBezTo>
                  <a:cubicBezTo>
                    <a:pt x="1532" y="3159"/>
                    <a:pt x="1448" y="3054"/>
                    <a:pt x="1359" y="2948"/>
                  </a:cubicBezTo>
                  <a:lnTo>
                    <a:pt x="1359" y="2948"/>
                  </a:lnTo>
                  <a:cubicBezTo>
                    <a:pt x="1557" y="2863"/>
                    <a:pt x="1739" y="2743"/>
                    <a:pt x="1885" y="2596"/>
                  </a:cubicBezTo>
                  <a:cubicBezTo>
                    <a:pt x="2097" y="2384"/>
                    <a:pt x="2249" y="2114"/>
                    <a:pt x="2323" y="1826"/>
                  </a:cubicBezTo>
                  <a:lnTo>
                    <a:pt x="2323" y="1826"/>
                  </a:lnTo>
                  <a:cubicBezTo>
                    <a:pt x="2410" y="1841"/>
                    <a:pt x="2500" y="1849"/>
                    <a:pt x="2591" y="1849"/>
                  </a:cubicBezTo>
                  <a:cubicBezTo>
                    <a:pt x="2659" y="1849"/>
                    <a:pt x="2728" y="1845"/>
                    <a:pt x="2797" y="1836"/>
                  </a:cubicBezTo>
                  <a:cubicBezTo>
                    <a:pt x="3155" y="1769"/>
                    <a:pt x="3463" y="1603"/>
                    <a:pt x="3710" y="1363"/>
                  </a:cubicBezTo>
                  <a:lnTo>
                    <a:pt x="3710" y="1363"/>
                  </a:lnTo>
                  <a:cubicBezTo>
                    <a:pt x="3994" y="1652"/>
                    <a:pt x="4372" y="1805"/>
                    <a:pt x="4757" y="1813"/>
                  </a:cubicBezTo>
                  <a:lnTo>
                    <a:pt x="4757" y="1813"/>
                  </a:lnTo>
                  <a:cubicBezTo>
                    <a:pt x="4737" y="1914"/>
                    <a:pt x="4722" y="2013"/>
                    <a:pt x="4712" y="2110"/>
                  </a:cubicBezTo>
                  <a:cubicBezTo>
                    <a:pt x="4651" y="2657"/>
                    <a:pt x="4651" y="3204"/>
                    <a:pt x="4712" y="3751"/>
                  </a:cubicBezTo>
                  <a:cubicBezTo>
                    <a:pt x="4742" y="4237"/>
                    <a:pt x="4803" y="4663"/>
                    <a:pt x="4864" y="4997"/>
                  </a:cubicBezTo>
                  <a:cubicBezTo>
                    <a:pt x="4894" y="5332"/>
                    <a:pt x="4955" y="5575"/>
                    <a:pt x="4986" y="5757"/>
                  </a:cubicBezTo>
                  <a:cubicBezTo>
                    <a:pt x="5016" y="5848"/>
                    <a:pt x="5016" y="5909"/>
                    <a:pt x="5016" y="5970"/>
                  </a:cubicBezTo>
                  <a:lnTo>
                    <a:pt x="5016" y="6031"/>
                  </a:lnTo>
                  <a:lnTo>
                    <a:pt x="5046" y="5970"/>
                  </a:lnTo>
                  <a:lnTo>
                    <a:pt x="5016" y="5788"/>
                  </a:lnTo>
                  <a:cubicBezTo>
                    <a:pt x="4986" y="5605"/>
                    <a:pt x="4925" y="5362"/>
                    <a:pt x="4894" y="5028"/>
                  </a:cubicBezTo>
                  <a:cubicBezTo>
                    <a:pt x="4834" y="4663"/>
                    <a:pt x="4773" y="4268"/>
                    <a:pt x="4742" y="3781"/>
                  </a:cubicBezTo>
                  <a:cubicBezTo>
                    <a:pt x="4712" y="3234"/>
                    <a:pt x="4712" y="2687"/>
                    <a:pt x="4773" y="2140"/>
                  </a:cubicBezTo>
                  <a:cubicBezTo>
                    <a:pt x="4784" y="2031"/>
                    <a:pt x="4802" y="1922"/>
                    <a:pt x="4826" y="1813"/>
                  </a:cubicBezTo>
                  <a:lnTo>
                    <a:pt x="4826" y="1813"/>
                  </a:lnTo>
                  <a:cubicBezTo>
                    <a:pt x="5124" y="1806"/>
                    <a:pt x="5423" y="1714"/>
                    <a:pt x="5685" y="1532"/>
                  </a:cubicBezTo>
                  <a:cubicBezTo>
                    <a:pt x="5837" y="1411"/>
                    <a:pt x="5958" y="1228"/>
                    <a:pt x="5989" y="1046"/>
                  </a:cubicBezTo>
                  <a:cubicBezTo>
                    <a:pt x="6019" y="924"/>
                    <a:pt x="5989" y="833"/>
                    <a:pt x="5928" y="742"/>
                  </a:cubicBezTo>
                  <a:cubicBezTo>
                    <a:pt x="5867" y="681"/>
                    <a:pt x="5776" y="620"/>
                    <a:pt x="5685" y="590"/>
                  </a:cubicBezTo>
                  <a:cubicBezTo>
                    <a:pt x="5644" y="583"/>
                    <a:pt x="5603" y="579"/>
                    <a:pt x="5562" y="579"/>
                  </a:cubicBezTo>
                  <a:cubicBezTo>
                    <a:pt x="5422" y="579"/>
                    <a:pt x="5286" y="624"/>
                    <a:pt x="5168" y="742"/>
                  </a:cubicBezTo>
                  <a:cubicBezTo>
                    <a:pt x="5046" y="863"/>
                    <a:pt x="4955" y="1015"/>
                    <a:pt x="4925" y="1167"/>
                  </a:cubicBezTo>
                  <a:cubicBezTo>
                    <a:pt x="4867" y="1359"/>
                    <a:pt x="4810" y="1563"/>
                    <a:pt x="4768" y="1763"/>
                  </a:cubicBezTo>
                  <a:lnTo>
                    <a:pt x="4768" y="1763"/>
                  </a:lnTo>
                  <a:cubicBezTo>
                    <a:pt x="4699" y="1762"/>
                    <a:pt x="4629" y="1756"/>
                    <a:pt x="4560" y="1745"/>
                  </a:cubicBezTo>
                  <a:cubicBezTo>
                    <a:pt x="4254" y="1698"/>
                    <a:pt x="3967" y="1542"/>
                    <a:pt x="3754" y="1319"/>
                  </a:cubicBezTo>
                  <a:lnTo>
                    <a:pt x="3754" y="1319"/>
                  </a:lnTo>
                  <a:cubicBezTo>
                    <a:pt x="3826" y="1244"/>
                    <a:pt x="3892" y="1163"/>
                    <a:pt x="3952" y="1076"/>
                  </a:cubicBezTo>
                  <a:cubicBezTo>
                    <a:pt x="4074" y="894"/>
                    <a:pt x="4134" y="651"/>
                    <a:pt x="4134" y="438"/>
                  </a:cubicBezTo>
                  <a:cubicBezTo>
                    <a:pt x="4134" y="316"/>
                    <a:pt x="4074" y="195"/>
                    <a:pt x="4013" y="104"/>
                  </a:cubicBezTo>
                  <a:cubicBezTo>
                    <a:pt x="3945" y="35"/>
                    <a:pt x="3859" y="1"/>
                    <a:pt x="3769" y="1"/>
                  </a:cubicBezTo>
                  <a:close/>
                  <a:moveTo>
                    <a:pt x="3922" y="6365"/>
                  </a:moveTo>
                  <a:cubicBezTo>
                    <a:pt x="3922" y="6380"/>
                    <a:pt x="3929" y="6388"/>
                    <a:pt x="3937" y="6395"/>
                  </a:cubicBezTo>
                  <a:lnTo>
                    <a:pt x="3922" y="6365"/>
                  </a:lnTo>
                  <a:close/>
                  <a:moveTo>
                    <a:pt x="3937" y="6395"/>
                  </a:moveTo>
                  <a:lnTo>
                    <a:pt x="3952" y="6426"/>
                  </a:lnTo>
                  <a:cubicBezTo>
                    <a:pt x="3952" y="6411"/>
                    <a:pt x="3945" y="6403"/>
                    <a:pt x="3937" y="639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8"/>
            <p:cNvSpPr/>
            <p:nvPr/>
          </p:nvSpPr>
          <p:spPr>
            <a:xfrm>
              <a:off x="1165175" y="3849750"/>
              <a:ext cx="118575" cy="46675"/>
            </a:xfrm>
            <a:custGeom>
              <a:rect b="b" l="l" r="r" t="t"/>
              <a:pathLst>
                <a:path extrusionOk="0" h="1867" w="4743">
                  <a:moveTo>
                    <a:pt x="4377" y="0"/>
                  </a:moveTo>
                  <a:cubicBezTo>
                    <a:pt x="4357" y="0"/>
                    <a:pt x="4337" y="2"/>
                    <a:pt x="4317" y="6"/>
                  </a:cubicBezTo>
                  <a:lnTo>
                    <a:pt x="274" y="1283"/>
                  </a:lnTo>
                  <a:cubicBezTo>
                    <a:pt x="92" y="1313"/>
                    <a:pt x="1" y="1496"/>
                    <a:pt x="62" y="1647"/>
                  </a:cubicBezTo>
                  <a:cubicBezTo>
                    <a:pt x="114" y="1780"/>
                    <a:pt x="237" y="1866"/>
                    <a:pt x="368" y="1866"/>
                  </a:cubicBezTo>
                  <a:cubicBezTo>
                    <a:pt x="387" y="1866"/>
                    <a:pt x="407" y="1864"/>
                    <a:pt x="426" y="1860"/>
                  </a:cubicBezTo>
                  <a:lnTo>
                    <a:pt x="4469" y="614"/>
                  </a:lnTo>
                  <a:cubicBezTo>
                    <a:pt x="4651" y="553"/>
                    <a:pt x="4742" y="371"/>
                    <a:pt x="4682" y="219"/>
                  </a:cubicBezTo>
                  <a:cubicBezTo>
                    <a:pt x="4655" y="87"/>
                    <a:pt x="4514" y="0"/>
                    <a:pt x="43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8"/>
            <p:cNvSpPr/>
            <p:nvPr/>
          </p:nvSpPr>
          <p:spPr>
            <a:xfrm>
              <a:off x="1168625" y="3870775"/>
              <a:ext cx="124125" cy="69850"/>
            </a:xfrm>
            <a:custGeom>
              <a:rect b="b" l="l" r="r" t="t"/>
              <a:pathLst>
                <a:path extrusionOk="0" h="2794" w="4965">
                  <a:moveTo>
                    <a:pt x="4523" y="0"/>
                  </a:moveTo>
                  <a:cubicBezTo>
                    <a:pt x="4492" y="0"/>
                    <a:pt x="4458" y="5"/>
                    <a:pt x="4422" y="16"/>
                  </a:cubicBezTo>
                  <a:lnTo>
                    <a:pt x="410" y="1293"/>
                  </a:lnTo>
                  <a:cubicBezTo>
                    <a:pt x="0" y="1375"/>
                    <a:pt x="130" y="1923"/>
                    <a:pt x="470" y="1923"/>
                  </a:cubicBezTo>
                  <a:cubicBezTo>
                    <a:pt x="508" y="1923"/>
                    <a:pt x="549" y="1916"/>
                    <a:pt x="592" y="1901"/>
                  </a:cubicBezTo>
                  <a:lnTo>
                    <a:pt x="1018" y="1749"/>
                  </a:lnTo>
                  <a:lnTo>
                    <a:pt x="1960" y="2691"/>
                  </a:lnTo>
                  <a:cubicBezTo>
                    <a:pt x="2028" y="2759"/>
                    <a:pt x="2131" y="2794"/>
                    <a:pt x="2242" y="2794"/>
                  </a:cubicBezTo>
                  <a:cubicBezTo>
                    <a:pt x="2279" y="2794"/>
                    <a:pt x="2317" y="2790"/>
                    <a:pt x="2355" y="2782"/>
                  </a:cubicBezTo>
                  <a:lnTo>
                    <a:pt x="3814" y="2326"/>
                  </a:lnTo>
                  <a:cubicBezTo>
                    <a:pt x="3966" y="2265"/>
                    <a:pt x="4057" y="2144"/>
                    <a:pt x="4088" y="2022"/>
                  </a:cubicBezTo>
                  <a:lnTo>
                    <a:pt x="4301" y="715"/>
                  </a:lnTo>
                  <a:lnTo>
                    <a:pt x="4604" y="624"/>
                  </a:lnTo>
                  <a:cubicBezTo>
                    <a:pt x="4964" y="513"/>
                    <a:pt x="4845" y="0"/>
                    <a:pt x="45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8"/>
            <p:cNvSpPr/>
            <p:nvPr/>
          </p:nvSpPr>
          <p:spPr>
            <a:xfrm>
              <a:off x="1042075" y="3604150"/>
              <a:ext cx="65375" cy="174475"/>
            </a:xfrm>
            <a:custGeom>
              <a:rect b="b" l="l" r="r" t="t"/>
              <a:pathLst>
                <a:path extrusionOk="0" h="6979" w="2615">
                  <a:moveTo>
                    <a:pt x="2541" y="0"/>
                  </a:moveTo>
                  <a:cubicBezTo>
                    <a:pt x="2484" y="0"/>
                    <a:pt x="2383" y="29"/>
                    <a:pt x="2250" y="73"/>
                  </a:cubicBezTo>
                  <a:cubicBezTo>
                    <a:pt x="1946" y="195"/>
                    <a:pt x="1703" y="377"/>
                    <a:pt x="1490" y="590"/>
                  </a:cubicBezTo>
                  <a:cubicBezTo>
                    <a:pt x="1125" y="894"/>
                    <a:pt x="852" y="1228"/>
                    <a:pt x="639" y="1623"/>
                  </a:cubicBezTo>
                  <a:lnTo>
                    <a:pt x="92" y="3204"/>
                  </a:lnTo>
                  <a:cubicBezTo>
                    <a:pt x="1" y="3781"/>
                    <a:pt x="31" y="4329"/>
                    <a:pt x="183" y="4876"/>
                  </a:cubicBezTo>
                  <a:cubicBezTo>
                    <a:pt x="305" y="5332"/>
                    <a:pt x="487" y="5757"/>
                    <a:pt x="730" y="6122"/>
                  </a:cubicBezTo>
                  <a:cubicBezTo>
                    <a:pt x="882" y="6365"/>
                    <a:pt x="1095" y="6608"/>
                    <a:pt x="1308" y="6791"/>
                  </a:cubicBezTo>
                  <a:cubicBezTo>
                    <a:pt x="1440" y="6901"/>
                    <a:pt x="1508" y="6979"/>
                    <a:pt x="1570" y="6979"/>
                  </a:cubicBezTo>
                  <a:cubicBezTo>
                    <a:pt x="1594" y="6979"/>
                    <a:pt x="1617" y="6968"/>
                    <a:pt x="1642" y="6943"/>
                  </a:cubicBezTo>
                  <a:cubicBezTo>
                    <a:pt x="1703" y="6882"/>
                    <a:pt x="1429" y="6517"/>
                    <a:pt x="1156" y="5879"/>
                  </a:cubicBezTo>
                  <a:cubicBezTo>
                    <a:pt x="365" y="4237"/>
                    <a:pt x="639" y="2292"/>
                    <a:pt x="1824" y="924"/>
                  </a:cubicBezTo>
                  <a:cubicBezTo>
                    <a:pt x="2280" y="377"/>
                    <a:pt x="2615" y="73"/>
                    <a:pt x="2584" y="12"/>
                  </a:cubicBezTo>
                  <a:cubicBezTo>
                    <a:pt x="2576" y="4"/>
                    <a:pt x="2561" y="0"/>
                    <a:pt x="25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8"/>
            <p:cNvSpPr/>
            <p:nvPr/>
          </p:nvSpPr>
          <p:spPr>
            <a:xfrm>
              <a:off x="1120350" y="3582675"/>
              <a:ext cx="34975" cy="19550"/>
            </a:xfrm>
            <a:custGeom>
              <a:rect b="b" l="l" r="r" t="t"/>
              <a:pathLst>
                <a:path extrusionOk="0" h="782" w="1399">
                  <a:moveTo>
                    <a:pt x="929" y="0"/>
                  </a:moveTo>
                  <a:cubicBezTo>
                    <a:pt x="822" y="0"/>
                    <a:pt x="715" y="15"/>
                    <a:pt x="608" y="51"/>
                  </a:cubicBezTo>
                  <a:cubicBezTo>
                    <a:pt x="426" y="111"/>
                    <a:pt x="274" y="203"/>
                    <a:pt x="122" y="324"/>
                  </a:cubicBezTo>
                  <a:cubicBezTo>
                    <a:pt x="61" y="446"/>
                    <a:pt x="0" y="567"/>
                    <a:pt x="61" y="659"/>
                  </a:cubicBezTo>
                  <a:cubicBezTo>
                    <a:pt x="95" y="744"/>
                    <a:pt x="217" y="782"/>
                    <a:pt x="381" y="782"/>
                  </a:cubicBezTo>
                  <a:cubicBezTo>
                    <a:pt x="508" y="782"/>
                    <a:pt x="662" y="759"/>
                    <a:pt x="821" y="719"/>
                  </a:cubicBezTo>
                  <a:lnTo>
                    <a:pt x="1399" y="233"/>
                  </a:lnTo>
                  <a:cubicBezTo>
                    <a:pt x="1399" y="142"/>
                    <a:pt x="1307" y="51"/>
                    <a:pt x="1155" y="20"/>
                  </a:cubicBezTo>
                  <a:cubicBezTo>
                    <a:pt x="1080" y="8"/>
                    <a:pt x="1004" y="0"/>
                    <a:pt x="9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8"/>
            <p:cNvSpPr/>
            <p:nvPr/>
          </p:nvSpPr>
          <p:spPr>
            <a:xfrm>
              <a:off x="1222175" y="3922650"/>
              <a:ext cx="47900" cy="17700"/>
            </a:xfrm>
            <a:custGeom>
              <a:rect b="b" l="l" r="r" t="t"/>
              <a:pathLst>
                <a:path extrusionOk="0" h="708" w="1916">
                  <a:moveTo>
                    <a:pt x="1447" y="0"/>
                  </a:moveTo>
                  <a:cubicBezTo>
                    <a:pt x="1249" y="0"/>
                    <a:pt x="1050" y="50"/>
                    <a:pt x="852" y="99"/>
                  </a:cubicBezTo>
                  <a:cubicBezTo>
                    <a:pt x="608" y="190"/>
                    <a:pt x="396" y="312"/>
                    <a:pt x="213" y="494"/>
                  </a:cubicBezTo>
                  <a:cubicBezTo>
                    <a:pt x="122" y="555"/>
                    <a:pt x="61" y="616"/>
                    <a:pt x="0" y="707"/>
                  </a:cubicBezTo>
                  <a:cubicBezTo>
                    <a:pt x="0" y="707"/>
                    <a:pt x="92" y="646"/>
                    <a:pt x="244" y="525"/>
                  </a:cubicBezTo>
                  <a:cubicBezTo>
                    <a:pt x="426" y="373"/>
                    <a:pt x="639" y="282"/>
                    <a:pt x="882" y="190"/>
                  </a:cubicBezTo>
                  <a:cubicBezTo>
                    <a:pt x="1125" y="99"/>
                    <a:pt x="1338" y="69"/>
                    <a:pt x="1581" y="69"/>
                  </a:cubicBezTo>
                  <a:lnTo>
                    <a:pt x="1915" y="69"/>
                  </a:lnTo>
                  <a:cubicBezTo>
                    <a:pt x="1794" y="38"/>
                    <a:pt x="1703" y="8"/>
                    <a:pt x="1581" y="8"/>
                  </a:cubicBezTo>
                  <a:cubicBezTo>
                    <a:pt x="1536" y="3"/>
                    <a:pt x="1492" y="0"/>
                    <a:pt x="144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8"/>
            <p:cNvSpPr/>
            <p:nvPr/>
          </p:nvSpPr>
          <p:spPr>
            <a:xfrm>
              <a:off x="1194825" y="3889325"/>
              <a:ext cx="82075" cy="25250"/>
            </a:xfrm>
            <a:custGeom>
              <a:rect b="b" l="l" r="r" t="t"/>
              <a:pathLst>
                <a:path extrusionOk="0" h="1010" w="3283">
                  <a:moveTo>
                    <a:pt x="3274" y="1"/>
                  </a:moveTo>
                  <a:cubicBezTo>
                    <a:pt x="3189" y="1"/>
                    <a:pt x="2495" y="204"/>
                    <a:pt x="1642" y="460"/>
                  </a:cubicBezTo>
                  <a:cubicBezTo>
                    <a:pt x="730" y="764"/>
                    <a:pt x="0" y="976"/>
                    <a:pt x="0" y="1007"/>
                  </a:cubicBezTo>
                  <a:cubicBezTo>
                    <a:pt x="2" y="1009"/>
                    <a:pt x="7" y="1010"/>
                    <a:pt x="14" y="1010"/>
                  </a:cubicBezTo>
                  <a:cubicBezTo>
                    <a:pt x="124" y="1010"/>
                    <a:pt x="816" y="805"/>
                    <a:pt x="1642" y="520"/>
                  </a:cubicBezTo>
                  <a:cubicBezTo>
                    <a:pt x="2553" y="247"/>
                    <a:pt x="3283" y="4"/>
                    <a:pt x="3283" y="4"/>
                  </a:cubicBezTo>
                  <a:cubicBezTo>
                    <a:pt x="3283" y="2"/>
                    <a:pt x="3280" y="1"/>
                    <a:pt x="327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8"/>
            <p:cNvSpPr/>
            <p:nvPr/>
          </p:nvSpPr>
          <p:spPr>
            <a:xfrm>
              <a:off x="1206225" y="3903075"/>
              <a:ext cx="67650" cy="22075"/>
            </a:xfrm>
            <a:custGeom>
              <a:rect b="b" l="l" r="r" t="t"/>
              <a:pathLst>
                <a:path extrusionOk="0" h="883" w="2706">
                  <a:moveTo>
                    <a:pt x="2705" y="1"/>
                  </a:moveTo>
                  <a:lnTo>
                    <a:pt x="2705" y="1"/>
                  </a:lnTo>
                  <a:cubicBezTo>
                    <a:pt x="2584" y="31"/>
                    <a:pt x="2432" y="62"/>
                    <a:pt x="2310" y="122"/>
                  </a:cubicBezTo>
                  <a:lnTo>
                    <a:pt x="1338" y="426"/>
                  </a:lnTo>
                  <a:lnTo>
                    <a:pt x="395" y="761"/>
                  </a:lnTo>
                  <a:cubicBezTo>
                    <a:pt x="243" y="791"/>
                    <a:pt x="122" y="821"/>
                    <a:pt x="0" y="882"/>
                  </a:cubicBezTo>
                  <a:cubicBezTo>
                    <a:pt x="152" y="882"/>
                    <a:pt x="274" y="821"/>
                    <a:pt x="426" y="791"/>
                  </a:cubicBezTo>
                  <a:cubicBezTo>
                    <a:pt x="669" y="730"/>
                    <a:pt x="1003" y="609"/>
                    <a:pt x="1368" y="487"/>
                  </a:cubicBezTo>
                  <a:cubicBezTo>
                    <a:pt x="1763" y="366"/>
                    <a:pt x="2097" y="244"/>
                    <a:pt x="2341" y="153"/>
                  </a:cubicBezTo>
                  <a:cubicBezTo>
                    <a:pt x="2462" y="122"/>
                    <a:pt x="2584" y="62"/>
                    <a:pt x="2705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8"/>
            <p:cNvSpPr/>
            <p:nvPr/>
          </p:nvSpPr>
          <p:spPr>
            <a:xfrm>
              <a:off x="3222200" y="2966275"/>
              <a:ext cx="1224225" cy="922125"/>
            </a:xfrm>
            <a:custGeom>
              <a:rect b="b" l="l" r="r" t="t"/>
              <a:pathLst>
                <a:path extrusionOk="0" h="36885" w="48969">
                  <a:moveTo>
                    <a:pt x="36092" y="0"/>
                  </a:moveTo>
                  <a:cubicBezTo>
                    <a:pt x="33013" y="0"/>
                    <a:pt x="29926" y="1212"/>
                    <a:pt x="27935" y="3582"/>
                  </a:cubicBezTo>
                  <a:cubicBezTo>
                    <a:pt x="26506" y="5284"/>
                    <a:pt x="25503" y="7533"/>
                    <a:pt x="23527" y="8597"/>
                  </a:cubicBezTo>
                  <a:cubicBezTo>
                    <a:pt x="22651" y="9053"/>
                    <a:pt x="21719" y="9210"/>
                    <a:pt x="20754" y="9210"/>
                  </a:cubicBezTo>
                  <a:cubicBezTo>
                    <a:pt x="18591" y="9210"/>
                    <a:pt x="16263" y="8419"/>
                    <a:pt x="14023" y="8419"/>
                  </a:cubicBezTo>
                  <a:cubicBezTo>
                    <a:pt x="13796" y="8419"/>
                    <a:pt x="13570" y="8427"/>
                    <a:pt x="13345" y="8445"/>
                  </a:cubicBezTo>
                  <a:cubicBezTo>
                    <a:pt x="9302" y="8810"/>
                    <a:pt x="6019" y="12883"/>
                    <a:pt x="6506" y="16895"/>
                  </a:cubicBezTo>
                  <a:cubicBezTo>
                    <a:pt x="6718" y="18719"/>
                    <a:pt x="7600" y="20634"/>
                    <a:pt x="6749" y="22245"/>
                  </a:cubicBezTo>
                  <a:cubicBezTo>
                    <a:pt x="5655" y="24312"/>
                    <a:pt x="2524" y="24372"/>
                    <a:pt x="1186" y="26287"/>
                  </a:cubicBezTo>
                  <a:cubicBezTo>
                    <a:pt x="1" y="28020"/>
                    <a:pt x="943" y="30573"/>
                    <a:pt x="2676" y="31758"/>
                  </a:cubicBezTo>
                  <a:cubicBezTo>
                    <a:pt x="4147" y="32765"/>
                    <a:pt x="5970" y="33027"/>
                    <a:pt x="7771" y="33027"/>
                  </a:cubicBezTo>
                  <a:cubicBezTo>
                    <a:pt x="8090" y="33027"/>
                    <a:pt x="8409" y="33018"/>
                    <a:pt x="8724" y="33005"/>
                  </a:cubicBezTo>
                  <a:cubicBezTo>
                    <a:pt x="9929" y="32952"/>
                    <a:pt x="11143" y="32840"/>
                    <a:pt x="12344" y="32840"/>
                  </a:cubicBezTo>
                  <a:cubicBezTo>
                    <a:pt x="13235" y="32840"/>
                    <a:pt x="14119" y="32902"/>
                    <a:pt x="14986" y="33096"/>
                  </a:cubicBezTo>
                  <a:cubicBezTo>
                    <a:pt x="17235" y="33582"/>
                    <a:pt x="19181" y="34980"/>
                    <a:pt x="21339" y="35831"/>
                  </a:cubicBezTo>
                  <a:cubicBezTo>
                    <a:pt x="23138" y="36555"/>
                    <a:pt x="25049" y="36884"/>
                    <a:pt x="26978" y="36884"/>
                  </a:cubicBezTo>
                  <a:cubicBezTo>
                    <a:pt x="30556" y="36884"/>
                    <a:pt x="34196" y="35753"/>
                    <a:pt x="37296" y="33917"/>
                  </a:cubicBezTo>
                  <a:cubicBezTo>
                    <a:pt x="42038" y="31090"/>
                    <a:pt x="45746" y="26743"/>
                    <a:pt x="48968" y="22214"/>
                  </a:cubicBezTo>
                  <a:lnTo>
                    <a:pt x="43224" y="2639"/>
                  </a:lnTo>
                  <a:cubicBezTo>
                    <a:pt x="41300" y="869"/>
                    <a:pt x="38699" y="0"/>
                    <a:pt x="36092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8"/>
            <p:cNvSpPr/>
            <p:nvPr/>
          </p:nvSpPr>
          <p:spPr>
            <a:xfrm>
              <a:off x="3222200" y="2966275"/>
              <a:ext cx="1224225" cy="922125"/>
            </a:xfrm>
            <a:custGeom>
              <a:rect b="b" l="l" r="r" t="t"/>
              <a:pathLst>
                <a:path extrusionOk="0" h="36885" w="48969">
                  <a:moveTo>
                    <a:pt x="36092" y="0"/>
                  </a:moveTo>
                  <a:cubicBezTo>
                    <a:pt x="33013" y="0"/>
                    <a:pt x="29926" y="1212"/>
                    <a:pt x="27935" y="3582"/>
                  </a:cubicBezTo>
                  <a:cubicBezTo>
                    <a:pt x="26506" y="5284"/>
                    <a:pt x="25503" y="7533"/>
                    <a:pt x="23527" y="8597"/>
                  </a:cubicBezTo>
                  <a:cubicBezTo>
                    <a:pt x="22651" y="9053"/>
                    <a:pt x="21719" y="9210"/>
                    <a:pt x="20754" y="9210"/>
                  </a:cubicBezTo>
                  <a:cubicBezTo>
                    <a:pt x="18591" y="9210"/>
                    <a:pt x="16263" y="8419"/>
                    <a:pt x="14023" y="8419"/>
                  </a:cubicBezTo>
                  <a:cubicBezTo>
                    <a:pt x="13796" y="8419"/>
                    <a:pt x="13570" y="8427"/>
                    <a:pt x="13345" y="8445"/>
                  </a:cubicBezTo>
                  <a:cubicBezTo>
                    <a:pt x="9302" y="8810"/>
                    <a:pt x="6019" y="12883"/>
                    <a:pt x="6506" y="16895"/>
                  </a:cubicBezTo>
                  <a:cubicBezTo>
                    <a:pt x="6718" y="18719"/>
                    <a:pt x="7600" y="20634"/>
                    <a:pt x="6749" y="22245"/>
                  </a:cubicBezTo>
                  <a:cubicBezTo>
                    <a:pt x="5655" y="24312"/>
                    <a:pt x="2524" y="24372"/>
                    <a:pt x="1186" y="26287"/>
                  </a:cubicBezTo>
                  <a:cubicBezTo>
                    <a:pt x="1" y="28020"/>
                    <a:pt x="943" y="30573"/>
                    <a:pt x="2676" y="31758"/>
                  </a:cubicBezTo>
                  <a:cubicBezTo>
                    <a:pt x="4147" y="32765"/>
                    <a:pt x="5970" y="33027"/>
                    <a:pt x="7771" y="33027"/>
                  </a:cubicBezTo>
                  <a:cubicBezTo>
                    <a:pt x="8090" y="33027"/>
                    <a:pt x="8409" y="33018"/>
                    <a:pt x="8724" y="33005"/>
                  </a:cubicBezTo>
                  <a:cubicBezTo>
                    <a:pt x="9929" y="32952"/>
                    <a:pt x="11143" y="32840"/>
                    <a:pt x="12344" y="32840"/>
                  </a:cubicBezTo>
                  <a:cubicBezTo>
                    <a:pt x="13235" y="32840"/>
                    <a:pt x="14119" y="32902"/>
                    <a:pt x="14986" y="33096"/>
                  </a:cubicBezTo>
                  <a:cubicBezTo>
                    <a:pt x="17235" y="33582"/>
                    <a:pt x="19181" y="34980"/>
                    <a:pt x="21339" y="35831"/>
                  </a:cubicBezTo>
                  <a:cubicBezTo>
                    <a:pt x="23138" y="36555"/>
                    <a:pt x="25049" y="36884"/>
                    <a:pt x="26978" y="36884"/>
                  </a:cubicBezTo>
                  <a:cubicBezTo>
                    <a:pt x="30556" y="36884"/>
                    <a:pt x="34196" y="35753"/>
                    <a:pt x="37296" y="33917"/>
                  </a:cubicBezTo>
                  <a:cubicBezTo>
                    <a:pt x="42038" y="31090"/>
                    <a:pt x="45746" y="26743"/>
                    <a:pt x="48968" y="22214"/>
                  </a:cubicBezTo>
                  <a:lnTo>
                    <a:pt x="43224" y="2639"/>
                  </a:lnTo>
                  <a:cubicBezTo>
                    <a:pt x="41300" y="869"/>
                    <a:pt x="38699" y="0"/>
                    <a:pt x="360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28"/>
            <p:cNvSpPr/>
            <p:nvPr/>
          </p:nvSpPr>
          <p:spPr>
            <a:xfrm>
              <a:off x="3571750" y="3108175"/>
              <a:ext cx="769050" cy="548450"/>
            </a:xfrm>
            <a:custGeom>
              <a:rect b="b" l="l" r="r" t="t"/>
              <a:pathLst>
                <a:path extrusionOk="0" h="21938" w="30762">
                  <a:moveTo>
                    <a:pt x="22407" y="0"/>
                  </a:moveTo>
                  <a:cubicBezTo>
                    <a:pt x="19806" y="0"/>
                    <a:pt x="17193" y="1078"/>
                    <a:pt x="15624" y="3164"/>
                  </a:cubicBezTo>
                  <a:cubicBezTo>
                    <a:pt x="13861" y="5505"/>
                    <a:pt x="12858" y="9031"/>
                    <a:pt x="9971" y="9426"/>
                  </a:cubicBezTo>
                  <a:cubicBezTo>
                    <a:pt x="9806" y="9449"/>
                    <a:pt x="9643" y="9459"/>
                    <a:pt x="9480" y="9459"/>
                  </a:cubicBezTo>
                  <a:cubicBezTo>
                    <a:pt x="7805" y="9459"/>
                    <a:pt x="6186" y="8351"/>
                    <a:pt x="4484" y="8351"/>
                  </a:cubicBezTo>
                  <a:cubicBezTo>
                    <a:pt x="4388" y="8351"/>
                    <a:pt x="4292" y="8354"/>
                    <a:pt x="4196" y="8362"/>
                  </a:cubicBezTo>
                  <a:cubicBezTo>
                    <a:pt x="1582" y="8575"/>
                    <a:pt x="1" y="11766"/>
                    <a:pt x="670" y="14319"/>
                  </a:cubicBezTo>
                  <a:cubicBezTo>
                    <a:pt x="1338" y="16842"/>
                    <a:pt x="3588" y="18666"/>
                    <a:pt x="5928" y="19851"/>
                  </a:cubicBezTo>
                  <a:cubicBezTo>
                    <a:pt x="8700" y="21263"/>
                    <a:pt x="11787" y="21937"/>
                    <a:pt x="14885" y="21937"/>
                  </a:cubicBezTo>
                  <a:cubicBezTo>
                    <a:pt x="20860" y="21937"/>
                    <a:pt x="26878" y="19430"/>
                    <a:pt x="30761" y="14866"/>
                  </a:cubicBezTo>
                  <a:lnTo>
                    <a:pt x="28208" y="2222"/>
                  </a:lnTo>
                  <a:cubicBezTo>
                    <a:pt x="26673" y="728"/>
                    <a:pt x="24544" y="0"/>
                    <a:pt x="22407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28"/>
            <p:cNvSpPr/>
            <p:nvPr/>
          </p:nvSpPr>
          <p:spPr>
            <a:xfrm>
              <a:off x="6102200" y="3118875"/>
              <a:ext cx="243200" cy="257625"/>
            </a:xfrm>
            <a:custGeom>
              <a:rect b="b" l="l" r="r" t="t"/>
              <a:pathLst>
                <a:path extrusionOk="0" h="10305" w="9728">
                  <a:moveTo>
                    <a:pt x="5715" y="1"/>
                  </a:moveTo>
                  <a:lnTo>
                    <a:pt x="1" y="4074"/>
                  </a:lnTo>
                  <a:lnTo>
                    <a:pt x="4408" y="10305"/>
                  </a:lnTo>
                  <a:lnTo>
                    <a:pt x="4651" y="10244"/>
                  </a:lnTo>
                  <a:lnTo>
                    <a:pt x="9727" y="8147"/>
                  </a:lnTo>
                  <a:lnTo>
                    <a:pt x="5715" y="1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8"/>
            <p:cNvSpPr/>
            <p:nvPr/>
          </p:nvSpPr>
          <p:spPr>
            <a:xfrm>
              <a:off x="6206300" y="3294400"/>
              <a:ext cx="396700" cy="294125"/>
            </a:xfrm>
            <a:custGeom>
              <a:rect b="b" l="l" r="r" t="t"/>
              <a:pathLst>
                <a:path extrusionOk="0" h="11765" w="15868">
                  <a:moveTo>
                    <a:pt x="5320" y="1"/>
                  </a:moveTo>
                  <a:lnTo>
                    <a:pt x="1" y="3192"/>
                  </a:lnTo>
                  <a:lnTo>
                    <a:pt x="5199" y="11764"/>
                  </a:lnTo>
                  <a:lnTo>
                    <a:pt x="15867" y="5320"/>
                  </a:lnTo>
                  <a:cubicBezTo>
                    <a:pt x="15683" y="5052"/>
                    <a:pt x="15036" y="4955"/>
                    <a:pt x="14195" y="4955"/>
                  </a:cubicBezTo>
                  <a:cubicBezTo>
                    <a:pt x="11989" y="4955"/>
                    <a:pt x="8451" y="5624"/>
                    <a:pt x="8451" y="5624"/>
                  </a:cubicBezTo>
                  <a:lnTo>
                    <a:pt x="5320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8"/>
            <p:cNvSpPr/>
            <p:nvPr/>
          </p:nvSpPr>
          <p:spPr>
            <a:xfrm>
              <a:off x="6323325" y="3469225"/>
              <a:ext cx="25875" cy="24100"/>
            </a:xfrm>
            <a:custGeom>
              <a:rect b="b" l="l" r="r" t="t"/>
              <a:pathLst>
                <a:path extrusionOk="0" h="964" w="1035">
                  <a:moveTo>
                    <a:pt x="534" y="1"/>
                  </a:moveTo>
                  <a:cubicBezTo>
                    <a:pt x="394" y="1"/>
                    <a:pt x="254" y="63"/>
                    <a:pt x="153" y="181"/>
                  </a:cubicBezTo>
                  <a:lnTo>
                    <a:pt x="183" y="151"/>
                  </a:lnTo>
                  <a:lnTo>
                    <a:pt x="183" y="151"/>
                  </a:lnTo>
                  <a:cubicBezTo>
                    <a:pt x="1" y="333"/>
                    <a:pt x="1" y="637"/>
                    <a:pt x="183" y="850"/>
                  </a:cubicBezTo>
                  <a:cubicBezTo>
                    <a:pt x="274" y="926"/>
                    <a:pt x="396" y="964"/>
                    <a:pt x="518" y="964"/>
                  </a:cubicBezTo>
                  <a:cubicBezTo>
                    <a:pt x="639" y="964"/>
                    <a:pt x="761" y="926"/>
                    <a:pt x="852" y="850"/>
                  </a:cubicBezTo>
                  <a:cubicBezTo>
                    <a:pt x="1034" y="637"/>
                    <a:pt x="1034" y="333"/>
                    <a:pt x="852" y="121"/>
                  </a:cubicBezTo>
                  <a:cubicBezTo>
                    <a:pt x="758" y="40"/>
                    <a:pt x="646" y="1"/>
                    <a:pt x="5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8"/>
            <p:cNvSpPr/>
            <p:nvPr/>
          </p:nvSpPr>
          <p:spPr>
            <a:xfrm>
              <a:off x="6324100" y="3420300"/>
              <a:ext cx="278900" cy="168225"/>
            </a:xfrm>
            <a:custGeom>
              <a:rect b="b" l="l" r="r" t="t"/>
              <a:pathLst>
                <a:path extrusionOk="0" h="6729" w="11156">
                  <a:moveTo>
                    <a:pt x="10559" y="0"/>
                  </a:moveTo>
                  <a:cubicBezTo>
                    <a:pt x="10463" y="0"/>
                    <a:pt x="10396" y="11"/>
                    <a:pt x="10396" y="11"/>
                  </a:cubicBezTo>
                  <a:lnTo>
                    <a:pt x="0" y="5847"/>
                  </a:lnTo>
                  <a:lnTo>
                    <a:pt x="487" y="6728"/>
                  </a:lnTo>
                  <a:lnTo>
                    <a:pt x="11155" y="284"/>
                  </a:lnTo>
                  <a:cubicBezTo>
                    <a:pt x="11054" y="41"/>
                    <a:pt x="10750" y="0"/>
                    <a:pt x="1055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8"/>
            <p:cNvSpPr/>
            <p:nvPr/>
          </p:nvSpPr>
          <p:spPr>
            <a:xfrm>
              <a:off x="6401600" y="3430825"/>
              <a:ext cx="19775" cy="30025"/>
            </a:xfrm>
            <a:custGeom>
              <a:rect b="b" l="l" r="r" t="t"/>
              <a:pathLst>
                <a:path extrusionOk="0" h="1201" w="791">
                  <a:moveTo>
                    <a:pt x="734" y="0"/>
                  </a:moveTo>
                  <a:cubicBezTo>
                    <a:pt x="647" y="0"/>
                    <a:pt x="362" y="139"/>
                    <a:pt x="183" y="471"/>
                  </a:cubicBezTo>
                  <a:cubicBezTo>
                    <a:pt x="1" y="866"/>
                    <a:pt x="92" y="1201"/>
                    <a:pt x="153" y="1201"/>
                  </a:cubicBezTo>
                  <a:cubicBezTo>
                    <a:pt x="213" y="1201"/>
                    <a:pt x="213" y="866"/>
                    <a:pt x="396" y="562"/>
                  </a:cubicBezTo>
                  <a:cubicBezTo>
                    <a:pt x="548" y="258"/>
                    <a:pt x="791" y="76"/>
                    <a:pt x="760" y="15"/>
                  </a:cubicBezTo>
                  <a:cubicBezTo>
                    <a:pt x="760" y="5"/>
                    <a:pt x="751" y="0"/>
                    <a:pt x="7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8"/>
            <p:cNvSpPr/>
            <p:nvPr/>
          </p:nvSpPr>
          <p:spPr>
            <a:xfrm>
              <a:off x="6445000" y="3425800"/>
              <a:ext cx="11350" cy="30550"/>
            </a:xfrm>
            <a:custGeom>
              <a:rect b="b" l="l" r="r" t="t"/>
              <a:pathLst>
                <a:path extrusionOk="0" h="1222" w="454">
                  <a:moveTo>
                    <a:pt x="413" y="0"/>
                  </a:moveTo>
                  <a:cubicBezTo>
                    <a:pt x="354" y="0"/>
                    <a:pt x="114" y="184"/>
                    <a:pt x="58" y="551"/>
                  </a:cubicBezTo>
                  <a:cubicBezTo>
                    <a:pt x="0" y="955"/>
                    <a:pt x="189" y="1222"/>
                    <a:pt x="234" y="1222"/>
                  </a:cubicBezTo>
                  <a:cubicBezTo>
                    <a:pt x="237" y="1222"/>
                    <a:pt x="239" y="1221"/>
                    <a:pt x="240" y="1219"/>
                  </a:cubicBezTo>
                  <a:cubicBezTo>
                    <a:pt x="301" y="1189"/>
                    <a:pt x="210" y="915"/>
                    <a:pt x="240" y="581"/>
                  </a:cubicBezTo>
                  <a:cubicBezTo>
                    <a:pt x="301" y="277"/>
                    <a:pt x="453" y="34"/>
                    <a:pt x="423" y="3"/>
                  </a:cubicBezTo>
                  <a:cubicBezTo>
                    <a:pt x="420" y="1"/>
                    <a:pt x="417" y="0"/>
                    <a:pt x="41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8"/>
            <p:cNvSpPr/>
            <p:nvPr/>
          </p:nvSpPr>
          <p:spPr>
            <a:xfrm>
              <a:off x="6482950" y="3421250"/>
              <a:ext cx="9875" cy="28425"/>
            </a:xfrm>
            <a:custGeom>
              <a:rect b="b" l="l" r="r" t="t"/>
              <a:pathLst>
                <a:path extrusionOk="0" h="1137" w="395">
                  <a:moveTo>
                    <a:pt x="206" y="1"/>
                  </a:moveTo>
                  <a:cubicBezTo>
                    <a:pt x="163" y="1"/>
                    <a:pt x="0" y="265"/>
                    <a:pt x="29" y="611"/>
                  </a:cubicBezTo>
                  <a:cubicBezTo>
                    <a:pt x="84" y="911"/>
                    <a:pt x="260" y="1137"/>
                    <a:pt x="340" y="1137"/>
                  </a:cubicBezTo>
                  <a:cubicBezTo>
                    <a:pt x="349" y="1137"/>
                    <a:pt x="357" y="1134"/>
                    <a:pt x="364" y="1128"/>
                  </a:cubicBezTo>
                  <a:cubicBezTo>
                    <a:pt x="394" y="1097"/>
                    <a:pt x="272" y="884"/>
                    <a:pt x="242" y="581"/>
                  </a:cubicBezTo>
                  <a:cubicBezTo>
                    <a:pt x="212" y="277"/>
                    <a:pt x="272" y="33"/>
                    <a:pt x="212" y="3"/>
                  </a:cubicBezTo>
                  <a:cubicBezTo>
                    <a:pt x="210" y="1"/>
                    <a:pt x="208" y="1"/>
                    <a:pt x="20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8"/>
            <p:cNvSpPr/>
            <p:nvPr/>
          </p:nvSpPr>
          <p:spPr>
            <a:xfrm>
              <a:off x="6371200" y="3400250"/>
              <a:ext cx="28150" cy="18875"/>
            </a:xfrm>
            <a:custGeom>
              <a:rect b="b" l="l" r="r" t="t"/>
              <a:pathLst>
                <a:path extrusionOk="0" h="755" w="1126">
                  <a:moveTo>
                    <a:pt x="1006" y="1"/>
                  </a:moveTo>
                  <a:cubicBezTo>
                    <a:pt x="871" y="1"/>
                    <a:pt x="642" y="37"/>
                    <a:pt x="426" y="174"/>
                  </a:cubicBezTo>
                  <a:cubicBezTo>
                    <a:pt x="122" y="417"/>
                    <a:pt x="1" y="721"/>
                    <a:pt x="62" y="752"/>
                  </a:cubicBezTo>
                  <a:cubicBezTo>
                    <a:pt x="65" y="754"/>
                    <a:pt x="70" y="755"/>
                    <a:pt x="74" y="755"/>
                  </a:cubicBezTo>
                  <a:cubicBezTo>
                    <a:pt x="143" y="755"/>
                    <a:pt x="294" y="556"/>
                    <a:pt x="578" y="357"/>
                  </a:cubicBezTo>
                  <a:cubicBezTo>
                    <a:pt x="852" y="174"/>
                    <a:pt x="1125" y="83"/>
                    <a:pt x="1125" y="22"/>
                  </a:cubicBezTo>
                  <a:cubicBezTo>
                    <a:pt x="1125" y="12"/>
                    <a:pt x="1080" y="1"/>
                    <a:pt x="100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8"/>
            <p:cNvSpPr/>
            <p:nvPr/>
          </p:nvSpPr>
          <p:spPr>
            <a:xfrm>
              <a:off x="6332450" y="3367050"/>
              <a:ext cx="50950" cy="18575"/>
            </a:xfrm>
            <a:custGeom>
              <a:rect b="b" l="l" r="r" t="t"/>
              <a:pathLst>
                <a:path extrusionOk="0" h="743" w="2038">
                  <a:moveTo>
                    <a:pt x="1110" y="173"/>
                  </a:moveTo>
                  <a:cubicBezTo>
                    <a:pt x="1216" y="173"/>
                    <a:pt x="1323" y="180"/>
                    <a:pt x="1429" y="195"/>
                  </a:cubicBezTo>
                  <a:cubicBezTo>
                    <a:pt x="1629" y="212"/>
                    <a:pt x="1784" y="247"/>
                    <a:pt x="1882" y="270"/>
                  </a:cubicBezTo>
                  <a:lnTo>
                    <a:pt x="1882" y="270"/>
                  </a:lnTo>
                  <a:cubicBezTo>
                    <a:pt x="1723" y="316"/>
                    <a:pt x="1567" y="362"/>
                    <a:pt x="1429" y="408"/>
                  </a:cubicBezTo>
                  <a:cubicBezTo>
                    <a:pt x="1216" y="469"/>
                    <a:pt x="1004" y="499"/>
                    <a:pt x="791" y="530"/>
                  </a:cubicBezTo>
                  <a:lnTo>
                    <a:pt x="213" y="530"/>
                  </a:lnTo>
                  <a:cubicBezTo>
                    <a:pt x="183" y="499"/>
                    <a:pt x="183" y="530"/>
                    <a:pt x="183" y="469"/>
                  </a:cubicBezTo>
                  <a:cubicBezTo>
                    <a:pt x="183" y="408"/>
                    <a:pt x="274" y="347"/>
                    <a:pt x="396" y="286"/>
                  </a:cubicBezTo>
                  <a:cubicBezTo>
                    <a:pt x="517" y="256"/>
                    <a:pt x="639" y="226"/>
                    <a:pt x="791" y="195"/>
                  </a:cubicBezTo>
                  <a:cubicBezTo>
                    <a:pt x="897" y="180"/>
                    <a:pt x="1004" y="173"/>
                    <a:pt x="1110" y="173"/>
                  </a:cubicBezTo>
                  <a:close/>
                  <a:moveTo>
                    <a:pt x="954" y="0"/>
                  </a:moveTo>
                  <a:cubicBezTo>
                    <a:pt x="888" y="0"/>
                    <a:pt x="823" y="4"/>
                    <a:pt x="760" y="13"/>
                  </a:cubicBezTo>
                  <a:cubicBezTo>
                    <a:pt x="639" y="43"/>
                    <a:pt x="487" y="74"/>
                    <a:pt x="365" y="104"/>
                  </a:cubicBezTo>
                  <a:cubicBezTo>
                    <a:pt x="304" y="135"/>
                    <a:pt x="213" y="165"/>
                    <a:pt x="153" y="195"/>
                  </a:cubicBezTo>
                  <a:cubicBezTo>
                    <a:pt x="61" y="256"/>
                    <a:pt x="1" y="347"/>
                    <a:pt x="1" y="469"/>
                  </a:cubicBezTo>
                  <a:cubicBezTo>
                    <a:pt x="1" y="560"/>
                    <a:pt x="61" y="682"/>
                    <a:pt x="183" y="712"/>
                  </a:cubicBezTo>
                  <a:cubicBezTo>
                    <a:pt x="274" y="742"/>
                    <a:pt x="335" y="742"/>
                    <a:pt x="426" y="742"/>
                  </a:cubicBezTo>
                  <a:cubicBezTo>
                    <a:pt x="791" y="742"/>
                    <a:pt x="1156" y="682"/>
                    <a:pt x="1490" y="560"/>
                  </a:cubicBezTo>
                  <a:cubicBezTo>
                    <a:pt x="1734" y="458"/>
                    <a:pt x="1897" y="356"/>
                    <a:pt x="1978" y="291"/>
                  </a:cubicBezTo>
                  <a:lnTo>
                    <a:pt x="1978" y="291"/>
                  </a:lnTo>
                  <a:cubicBezTo>
                    <a:pt x="1984" y="292"/>
                    <a:pt x="1990" y="293"/>
                    <a:pt x="1994" y="293"/>
                  </a:cubicBezTo>
                  <a:cubicBezTo>
                    <a:pt x="2003" y="293"/>
                    <a:pt x="2007" y="291"/>
                    <a:pt x="2007" y="286"/>
                  </a:cubicBezTo>
                  <a:cubicBezTo>
                    <a:pt x="2011" y="282"/>
                    <a:pt x="2010" y="276"/>
                    <a:pt x="2005" y="268"/>
                  </a:cubicBezTo>
                  <a:lnTo>
                    <a:pt x="2005" y="268"/>
                  </a:lnTo>
                  <a:cubicBezTo>
                    <a:pt x="2026" y="248"/>
                    <a:pt x="2037" y="233"/>
                    <a:pt x="2037" y="226"/>
                  </a:cubicBezTo>
                  <a:lnTo>
                    <a:pt x="2037" y="226"/>
                  </a:lnTo>
                  <a:cubicBezTo>
                    <a:pt x="2017" y="231"/>
                    <a:pt x="1997" y="237"/>
                    <a:pt x="1977" y="243"/>
                  </a:cubicBezTo>
                  <a:lnTo>
                    <a:pt x="1977" y="243"/>
                  </a:lnTo>
                  <a:cubicBezTo>
                    <a:pt x="1905" y="191"/>
                    <a:pt x="1715" y="109"/>
                    <a:pt x="1429" y="43"/>
                  </a:cubicBezTo>
                  <a:cubicBezTo>
                    <a:pt x="1279" y="22"/>
                    <a:pt x="1113" y="0"/>
                    <a:pt x="95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8"/>
            <p:cNvSpPr/>
            <p:nvPr/>
          </p:nvSpPr>
          <p:spPr>
            <a:xfrm>
              <a:off x="6362075" y="3325950"/>
              <a:ext cx="25875" cy="49900"/>
            </a:xfrm>
            <a:custGeom>
              <a:rect b="b" l="l" r="r" t="t"/>
              <a:pathLst>
                <a:path extrusionOk="0" h="1996" w="1035">
                  <a:moveTo>
                    <a:pt x="366" y="0"/>
                  </a:moveTo>
                  <a:cubicBezTo>
                    <a:pt x="313" y="0"/>
                    <a:pt x="259" y="16"/>
                    <a:pt x="214" y="46"/>
                  </a:cubicBezTo>
                  <a:cubicBezTo>
                    <a:pt x="62" y="168"/>
                    <a:pt x="1" y="350"/>
                    <a:pt x="31" y="532"/>
                  </a:cubicBezTo>
                  <a:cubicBezTo>
                    <a:pt x="31" y="684"/>
                    <a:pt x="62" y="806"/>
                    <a:pt x="92" y="927"/>
                  </a:cubicBezTo>
                  <a:cubicBezTo>
                    <a:pt x="153" y="1171"/>
                    <a:pt x="244" y="1383"/>
                    <a:pt x="366" y="1566"/>
                  </a:cubicBezTo>
                  <a:cubicBezTo>
                    <a:pt x="585" y="1867"/>
                    <a:pt x="780" y="1996"/>
                    <a:pt x="816" y="1996"/>
                  </a:cubicBezTo>
                  <a:cubicBezTo>
                    <a:pt x="820" y="1996"/>
                    <a:pt x="822" y="1994"/>
                    <a:pt x="822" y="1991"/>
                  </a:cubicBezTo>
                  <a:cubicBezTo>
                    <a:pt x="852" y="1961"/>
                    <a:pt x="670" y="1809"/>
                    <a:pt x="487" y="1505"/>
                  </a:cubicBezTo>
                  <a:cubicBezTo>
                    <a:pt x="396" y="1323"/>
                    <a:pt x="335" y="1140"/>
                    <a:pt x="275" y="927"/>
                  </a:cubicBezTo>
                  <a:cubicBezTo>
                    <a:pt x="244" y="806"/>
                    <a:pt x="244" y="654"/>
                    <a:pt x="244" y="532"/>
                  </a:cubicBezTo>
                  <a:cubicBezTo>
                    <a:pt x="214" y="441"/>
                    <a:pt x="244" y="320"/>
                    <a:pt x="305" y="259"/>
                  </a:cubicBezTo>
                  <a:cubicBezTo>
                    <a:pt x="316" y="253"/>
                    <a:pt x="327" y="251"/>
                    <a:pt x="340" y="251"/>
                  </a:cubicBezTo>
                  <a:cubicBezTo>
                    <a:pt x="398" y="251"/>
                    <a:pt x="473" y="305"/>
                    <a:pt x="548" y="380"/>
                  </a:cubicBezTo>
                  <a:cubicBezTo>
                    <a:pt x="609" y="472"/>
                    <a:pt x="670" y="563"/>
                    <a:pt x="730" y="684"/>
                  </a:cubicBezTo>
                  <a:cubicBezTo>
                    <a:pt x="822" y="867"/>
                    <a:pt x="882" y="1079"/>
                    <a:pt x="882" y="1292"/>
                  </a:cubicBezTo>
                  <a:cubicBezTo>
                    <a:pt x="852" y="1475"/>
                    <a:pt x="822" y="1657"/>
                    <a:pt x="791" y="1839"/>
                  </a:cubicBezTo>
                  <a:cubicBezTo>
                    <a:pt x="791" y="1841"/>
                    <a:pt x="792" y="1842"/>
                    <a:pt x="793" y="1842"/>
                  </a:cubicBezTo>
                  <a:cubicBezTo>
                    <a:pt x="814" y="1842"/>
                    <a:pt x="976" y="1632"/>
                    <a:pt x="1004" y="1262"/>
                  </a:cubicBezTo>
                  <a:cubicBezTo>
                    <a:pt x="1034" y="1049"/>
                    <a:pt x="1004" y="806"/>
                    <a:pt x="913" y="593"/>
                  </a:cubicBezTo>
                  <a:cubicBezTo>
                    <a:pt x="852" y="441"/>
                    <a:pt x="791" y="320"/>
                    <a:pt x="700" y="228"/>
                  </a:cubicBezTo>
                  <a:cubicBezTo>
                    <a:pt x="639" y="168"/>
                    <a:pt x="578" y="107"/>
                    <a:pt x="518" y="46"/>
                  </a:cubicBezTo>
                  <a:cubicBezTo>
                    <a:pt x="472" y="16"/>
                    <a:pt x="419" y="0"/>
                    <a:pt x="36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8"/>
            <p:cNvSpPr/>
            <p:nvPr/>
          </p:nvSpPr>
          <p:spPr>
            <a:xfrm>
              <a:off x="5805075" y="2586200"/>
              <a:ext cx="528150" cy="772825"/>
            </a:xfrm>
            <a:custGeom>
              <a:rect b="b" l="l" r="r" t="t"/>
              <a:pathLst>
                <a:path extrusionOk="0" h="30913" w="21126">
                  <a:moveTo>
                    <a:pt x="8542" y="0"/>
                  </a:moveTo>
                  <a:lnTo>
                    <a:pt x="1" y="9453"/>
                  </a:lnTo>
                  <a:lnTo>
                    <a:pt x="13649" y="30913"/>
                  </a:lnTo>
                  <a:lnTo>
                    <a:pt x="21126" y="25837"/>
                  </a:lnTo>
                  <a:lnTo>
                    <a:pt x="8542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8"/>
            <p:cNvSpPr/>
            <p:nvPr/>
          </p:nvSpPr>
          <p:spPr>
            <a:xfrm>
              <a:off x="5808125" y="2704725"/>
              <a:ext cx="25850" cy="104150"/>
            </a:xfrm>
            <a:custGeom>
              <a:rect b="b" l="l" r="r" t="t"/>
              <a:pathLst>
                <a:path extrusionOk="0" h="4166" w="1034">
                  <a:moveTo>
                    <a:pt x="973" y="1"/>
                  </a:moveTo>
                  <a:cubicBezTo>
                    <a:pt x="244" y="1247"/>
                    <a:pt x="1" y="2737"/>
                    <a:pt x="274" y="4165"/>
                  </a:cubicBezTo>
                  <a:cubicBezTo>
                    <a:pt x="335" y="4165"/>
                    <a:pt x="244" y="3193"/>
                    <a:pt x="426" y="2068"/>
                  </a:cubicBezTo>
                  <a:cubicBezTo>
                    <a:pt x="639" y="913"/>
                    <a:pt x="1034" y="31"/>
                    <a:pt x="100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28"/>
            <p:cNvSpPr/>
            <p:nvPr/>
          </p:nvSpPr>
          <p:spPr>
            <a:xfrm>
              <a:off x="5791400" y="2706250"/>
              <a:ext cx="21300" cy="103375"/>
            </a:xfrm>
            <a:custGeom>
              <a:rect b="b" l="l" r="r" t="t"/>
              <a:pathLst>
                <a:path extrusionOk="0" h="4135" w="852">
                  <a:moveTo>
                    <a:pt x="244" y="1"/>
                  </a:moveTo>
                  <a:cubicBezTo>
                    <a:pt x="1" y="1399"/>
                    <a:pt x="214" y="2858"/>
                    <a:pt x="791" y="4135"/>
                  </a:cubicBezTo>
                  <a:cubicBezTo>
                    <a:pt x="852" y="4135"/>
                    <a:pt x="578" y="3223"/>
                    <a:pt x="396" y="2098"/>
                  </a:cubicBezTo>
                  <a:cubicBezTo>
                    <a:pt x="244" y="943"/>
                    <a:pt x="305" y="1"/>
                    <a:pt x="24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8"/>
            <p:cNvSpPr/>
            <p:nvPr/>
          </p:nvSpPr>
          <p:spPr>
            <a:xfrm>
              <a:off x="3957025" y="2748800"/>
              <a:ext cx="726475" cy="988650"/>
            </a:xfrm>
            <a:custGeom>
              <a:rect b="b" l="l" r="r" t="t"/>
              <a:pathLst>
                <a:path extrusionOk="0" h="39546" w="29059">
                  <a:moveTo>
                    <a:pt x="11308" y="1"/>
                  </a:moveTo>
                  <a:cubicBezTo>
                    <a:pt x="1" y="14378"/>
                    <a:pt x="760" y="30184"/>
                    <a:pt x="18967" y="39546"/>
                  </a:cubicBezTo>
                  <a:lnTo>
                    <a:pt x="29059" y="28238"/>
                  </a:lnTo>
                  <a:lnTo>
                    <a:pt x="20670" y="2889"/>
                  </a:lnTo>
                  <a:lnTo>
                    <a:pt x="1130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8"/>
            <p:cNvSpPr/>
            <p:nvPr/>
          </p:nvSpPr>
          <p:spPr>
            <a:xfrm>
              <a:off x="4272375" y="2368675"/>
              <a:ext cx="2472725" cy="1291275"/>
            </a:xfrm>
            <a:custGeom>
              <a:rect b="b" l="l" r="r" t="t"/>
              <a:pathLst>
                <a:path extrusionOk="0" h="51651" w="98909">
                  <a:moveTo>
                    <a:pt x="76960" y="1"/>
                  </a:moveTo>
                  <a:cubicBezTo>
                    <a:pt x="75435" y="1"/>
                    <a:pt x="73887" y="181"/>
                    <a:pt x="72343" y="555"/>
                  </a:cubicBezTo>
                  <a:lnTo>
                    <a:pt x="8968" y="15814"/>
                  </a:lnTo>
                  <a:cubicBezTo>
                    <a:pt x="2980" y="19309"/>
                    <a:pt x="1" y="26665"/>
                    <a:pt x="730" y="33899"/>
                  </a:cubicBezTo>
                  <a:cubicBezTo>
                    <a:pt x="1521" y="41802"/>
                    <a:pt x="6749" y="49523"/>
                    <a:pt x="16354" y="51650"/>
                  </a:cubicBezTo>
                  <a:lnTo>
                    <a:pt x="80762" y="38763"/>
                  </a:lnTo>
                  <a:cubicBezTo>
                    <a:pt x="92009" y="36513"/>
                    <a:pt x="98908" y="25115"/>
                    <a:pt x="95717" y="14112"/>
                  </a:cubicBezTo>
                  <a:cubicBezTo>
                    <a:pt x="93243" y="5581"/>
                    <a:pt x="85459" y="1"/>
                    <a:pt x="76960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8"/>
            <p:cNvSpPr/>
            <p:nvPr/>
          </p:nvSpPr>
          <p:spPr>
            <a:xfrm>
              <a:off x="4286050" y="2365825"/>
              <a:ext cx="2410425" cy="1295650"/>
            </a:xfrm>
            <a:custGeom>
              <a:rect b="b" l="l" r="r" t="t"/>
              <a:pathLst>
                <a:path extrusionOk="0" h="51826" w="96417">
                  <a:moveTo>
                    <a:pt x="75686" y="1"/>
                  </a:moveTo>
                  <a:cubicBezTo>
                    <a:pt x="75261" y="31"/>
                    <a:pt x="74805" y="92"/>
                    <a:pt x="74379" y="122"/>
                  </a:cubicBezTo>
                  <a:lnTo>
                    <a:pt x="73710" y="183"/>
                  </a:lnTo>
                  <a:cubicBezTo>
                    <a:pt x="73498" y="213"/>
                    <a:pt x="73285" y="244"/>
                    <a:pt x="73072" y="305"/>
                  </a:cubicBezTo>
                  <a:lnTo>
                    <a:pt x="71796" y="548"/>
                  </a:lnTo>
                  <a:lnTo>
                    <a:pt x="69303" y="1125"/>
                  </a:lnTo>
                  <a:lnTo>
                    <a:pt x="59728" y="3466"/>
                  </a:lnTo>
                  <a:lnTo>
                    <a:pt x="42494" y="7630"/>
                  </a:lnTo>
                  <a:lnTo>
                    <a:pt x="17570" y="13679"/>
                  </a:lnTo>
                  <a:lnTo>
                    <a:pt x="10791" y="15320"/>
                  </a:lnTo>
                  <a:lnTo>
                    <a:pt x="9028" y="15776"/>
                  </a:lnTo>
                  <a:lnTo>
                    <a:pt x="8421" y="15928"/>
                  </a:lnTo>
                  <a:lnTo>
                    <a:pt x="8421" y="15928"/>
                  </a:lnTo>
                  <a:lnTo>
                    <a:pt x="9028" y="15806"/>
                  </a:lnTo>
                  <a:lnTo>
                    <a:pt x="10791" y="15381"/>
                  </a:lnTo>
                  <a:lnTo>
                    <a:pt x="17600" y="13739"/>
                  </a:lnTo>
                  <a:lnTo>
                    <a:pt x="42525" y="7782"/>
                  </a:lnTo>
                  <a:lnTo>
                    <a:pt x="59759" y="3618"/>
                  </a:lnTo>
                  <a:lnTo>
                    <a:pt x="69334" y="1338"/>
                  </a:lnTo>
                  <a:lnTo>
                    <a:pt x="71856" y="760"/>
                  </a:lnTo>
                  <a:lnTo>
                    <a:pt x="73103" y="517"/>
                  </a:lnTo>
                  <a:cubicBezTo>
                    <a:pt x="73315" y="487"/>
                    <a:pt x="73528" y="426"/>
                    <a:pt x="73741" y="396"/>
                  </a:cubicBezTo>
                  <a:lnTo>
                    <a:pt x="74410" y="335"/>
                  </a:lnTo>
                  <a:cubicBezTo>
                    <a:pt x="74835" y="305"/>
                    <a:pt x="75261" y="244"/>
                    <a:pt x="75686" y="244"/>
                  </a:cubicBezTo>
                  <a:lnTo>
                    <a:pt x="77024" y="244"/>
                  </a:lnTo>
                  <a:cubicBezTo>
                    <a:pt x="77449" y="244"/>
                    <a:pt x="77905" y="274"/>
                    <a:pt x="78331" y="335"/>
                  </a:cubicBezTo>
                  <a:lnTo>
                    <a:pt x="78999" y="396"/>
                  </a:lnTo>
                  <a:lnTo>
                    <a:pt x="79334" y="426"/>
                  </a:lnTo>
                  <a:lnTo>
                    <a:pt x="79668" y="487"/>
                  </a:lnTo>
                  <a:lnTo>
                    <a:pt x="80975" y="760"/>
                  </a:lnTo>
                  <a:cubicBezTo>
                    <a:pt x="81401" y="882"/>
                    <a:pt x="81826" y="1034"/>
                    <a:pt x="82252" y="1156"/>
                  </a:cubicBezTo>
                  <a:cubicBezTo>
                    <a:pt x="82464" y="1216"/>
                    <a:pt x="82708" y="1277"/>
                    <a:pt x="82920" y="1338"/>
                  </a:cubicBezTo>
                  <a:lnTo>
                    <a:pt x="83528" y="1612"/>
                  </a:lnTo>
                  <a:lnTo>
                    <a:pt x="84167" y="1855"/>
                  </a:lnTo>
                  <a:cubicBezTo>
                    <a:pt x="84379" y="1946"/>
                    <a:pt x="84592" y="2037"/>
                    <a:pt x="84805" y="2128"/>
                  </a:cubicBezTo>
                  <a:lnTo>
                    <a:pt x="86021" y="2767"/>
                  </a:lnTo>
                  <a:cubicBezTo>
                    <a:pt x="86416" y="2979"/>
                    <a:pt x="86781" y="3253"/>
                    <a:pt x="87176" y="3496"/>
                  </a:cubicBezTo>
                  <a:cubicBezTo>
                    <a:pt x="87358" y="3618"/>
                    <a:pt x="87571" y="3739"/>
                    <a:pt x="87753" y="3891"/>
                  </a:cubicBezTo>
                  <a:lnTo>
                    <a:pt x="88300" y="4317"/>
                  </a:lnTo>
                  <a:lnTo>
                    <a:pt x="88848" y="4742"/>
                  </a:lnTo>
                  <a:lnTo>
                    <a:pt x="89121" y="4925"/>
                  </a:lnTo>
                  <a:lnTo>
                    <a:pt x="89364" y="5168"/>
                  </a:lnTo>
                  <a:cubicBezTo>
                    <a:pt x="92221" y="7721"/>
                    <a:pt x="94258" y="11065"/>
                    <a:pt x="95231" y="14773"/>
                  </a:cubicBezTo>
                  <a:cubicBezTo>
                    <a:pt x="96234" y="18603"/>
                    <a:pt x="96021" y="22676"/>
                    <a:pt x="94653" y="26414"/>
                  </a:cubicBezTo>
                  <a:cubicBezTo>
                    <a:pt x="93225" y="30244"/>
                    <a:pt x="90641" y="33527"/>
                    <a:pt x="87237" y="35807"/>
                  </a:cubicBezTo>
                  <a:cubicBezTo>
                    <a:pt x="85808" y="36779"/>
                    <a:pt x="84258" y="37539"/>
                    <a:pt x="82647" y="38086"/>
                  </a:cubicBezTo>
                  <a:cubicBezTo>
                    <a:pt x="81005" y="38664"/>
                    <a:pt x="79303" y="38907"/>
                    <a:pt x="77662" y="39272"/>
                  </a:cubicBezTo>
                  <a:lnTo>
                    <a:pt x="67783" y="41247"/>
                  </a:lnTo>
                  <a:lnTo>
                    <a:pt x="48908" y="45016"/>
                  </a:lnTo>
                  <a:lnTo>
                    <a:pt x="15793" y="51670"/>
                  </a:lnTo>
                  <a:lnTo>
                    <a:pt x="15793" y="51670"/>
                  </a:lnTo>
                  <a:cubicBezTo>
                    <a:pt x="14126" y="51275"/>
                    <a:pt x="12520" y="50698"/>
                    <a:pt x="10974" y="49971"/>
                  </a:cubicBezTo>
                  <a:cubicBezTo>
                    <a:pt x="9515" y="49211"/>
                    <a:pt x="8147" y="48269"/>
                    <a:pt x="6901" y="47205"/>
                  </a:cubicBezTo>
                  <a:cubicBezTo>
                    <a:pt x="5746" y="46171"/>
                    <a:pt x="4712" y="45016"/>
                    <a:pt x="3831" y="43740"/>
                  </a:cubicBezTo>
                  <a:cubicBezTo>
                    <a:pt x="3010" y="42524"/>
                    <a:pt x="2311" y="41247"/>
                    <a:pt x="1733" y="39910"/>
                  </a:cubicBezTo>
                  <a:cubicBezTo>
                    <a:pt x="1581" y="39576"/>
                    <a:pt x="1490" y="39241"/>
                    <a:pt x="1369" y="38907"/>
                  </a:cubicBezTo>
                  <a:cubicBezTo>
                    <a:pt x="1247" y="38603"/>
                    <a:pt x="1126" y="38269"/>
                    <a:pt x="1034" y="37934"/>
                  </a:cubicBezTo>
                  <a:cubicBezTo>
                    <a:pt x="943" y="37600"/>
                    <a:pt x="822" y="37296"/>
                    <a:pt x="761" y="36962"/>
                  </a:cubicBezTo>
                  <a:cubicBezTo>
                    <a:pt x="700" y="36627"/>
                    <a:pt x="639" y="36323"/>
                    <a:pt x="548" y="35989"/>
                  </a:cubicBezTo>
                  <a:cubicBezTo>
                    <a:pt x="487" y="35685"/>
                    <a:pt x="426" y="35351"/>
                    <a:pt x="396" y="35047"/>
                  </a:cubicBezTo>
                  <a:cubicBezTo>
                    <a:pt x="335" y="34712"/>
                    <a:pt x="305" y="34408"/>
                    <a:pt x="244" y="34074"/>
                  </a:cubicBezTo>
                  <a:cubicBezTo>
                    <a:pt x="214" y="33770"/>
                    <a:pt x="214" y="33466"/>
                    <a:pt x="183" y="33132"/>
                  </a:cubicBezTo>
                  <a:cubicBezTo>
                    <a:pt x="153" y="32828"/>
                    <a:pt x="153" y="32524"/>
                    <a:pt x="153" y="32220"/>
                  </a:cubicBezTo>
                  <a:cubicBezTo>
                    <a:pt x="92" y="30001"/>
                    <a:pt x="396" y="27782"/>
                    <a:pt x="1065" y="25654"/>
                  </a:cubicBezTo>
                  <a:cubicBezTo>
                    <a:pt x="1581" y="23952"/>
                    <a:pt x="2341" y="22341"/>
                    <a:pt x="3314" y="20852"/>
                  </a:cubicBezTo>
                  <a:cubicBezTo>
                    <a:pt x="4044" y="19758"/>
                    <a:pt x="4895" y="18755"/>
                    <a:pt x="5837" y="17873"/>
                  </a:cubicBezTo>
                  <a:cubicBezTo>
                    <a:pt x="6050" y="17691"/>
                    <a:pt x="6232" y="17508"/>
                    <a:pt x="6414" y="17356"/>
                  </a:cubicBezTo>
                  <a:lnTo>
                    <a:pt x="6901" y="16961"/>
                  </a:lnTo>
                  <a:lnTo>
                    <a:pt x="7357" y="16627"/>
                  </a:lnTo>
                  <a:lnTo>
                    <a:pt x="7721" y="16384"/>
                  </a:lnTo>
                  <a:lnTo>
                    <a:pt x="8421" y="15928"/>
                  </a:lnTo>
                  <a:lnTo>
                    <a:pt x="7721" y="16353"/>
                  </a:lnTo>
                  <a:lnTo>
                    <a:pt x="7326" y="16597"/>
                  </a:lnTo>
                  <a:lnTo>
                    <a:pt x="6901" y="16931"/>
                  </a:lnTo>
                  <a:lnTo>
                    <a:pt x="6354" y="17356"/>
                  </a:lnTo>
                  <a:cubicBezTo>
                    <a:pt x="6202" y="17478"/>
                    <a:pt x="6019" y="17660"/>
                    <a:pt x="5806" y="17843"/>
                  </a:cubicBezTo>
                  <a:cubicBezTo>
                    <a:pt x="4834" y="18724"/>
                    <a:pt x="3983" y="19727"/>
                    <a:pt x="3253" y="20822"/>
                  </a:cubicBezTo>
                  <a:cubicBezTo>
                    <a:pt x="2281" y="22311"/>
                    <a:pt x="1490" y="23922"/>
                    <a:pt x="974" y="25654"/>
                  </a:cubicBezTo>
                  <a:cubicBezTo>
                    <a:pt x="305" y="27782"/>
                    <a:pt x="1" y="30001"/>
                    <a:pt x="31" y="32220"/>
                  </a:cubicBezTo>
                  <a:cubicBezTo>
                    <a:pt x="31" y="32524"/>
                    <a:pt x="62" y="32828"/>
                    <a:pt x="62" y="33162"/>
                  </a:cubicBezTo>
                  <a:cubicBezTo>
                    <a:pt x="92" y="33466"/>
                    <a:pt x="92" y="33770"/>
                    <a:pt x="153" y="34104"/>
                  </a:cubicBezTo>
                  <a:cubicBezTo>
                    <a:pt x="183" y="34408"/>
                    <a:pt x="244" y="34743"/>
                    <a:pt x="274" y="35047"/>
                  </a:cubicBezTo>
                  <a:cubicBezTo>
                    <a:pt x="305" y="35381"/>
                    <a:pt x="366" y="35685"/>
                    <a:pt x="457" y="36019"/>
                  </a:cubicBezTo>
                  <a:lnTo>
                    <a:pt x="639" y="36992"/>
                  </a:lnTo>
                  <a:cubicBezTo>
                    <a:pt x="730" y="37326"/>
                    <a:pt x="822" y="37630"/>
                    <a:pt x="943" y="37965"/>
                  </a:cubicBezTo>
                  <a:cubicBezTo>
                    <a:pt x="1004" y="38299"/>
                    <a:pt x="1126" y="38633"/>
                    <a:pt x="1247" y="38968"/>
                  </a:cubicBezTo>
                  <a:cubicBezTo>
                    <a:pt x="1399" y="39272"/>
                    <a:pt x="1490" y="39636"/>
                    <a:pt x="1642" y="39940"/>
                  </a:cubicBezTo>
                  <a:cubicBezTo>
                    <a:pt x="2189" y="41308"/>
                    <a:pt x="2889" y="42615"/>
                    <a:pt x="3709" y="43831"/>
                  </a:cubicBezTo>
                  <a:cubicBezTo>
                    <a:pt x="5563" y="46475"/>
                    <a:pt x="8025" y="48633"/>
                    <a:pt x="10913" y="50092"/>
                  </a:cubicBezTo>
                  <a:cubicBezTo>
                    <a:pt x="12463" y="50852"/>
                    <a:pt x="14105" y="51430"/>
                    <a:pt x="15807" y="51825"/>
                  </a:cubicBezTo>
                  <a:lnTo>
                    <a:pt x="15837" y="51825"/>
                  </a:lnTo>
                  <a:lnTo>
                    <a:pt x="48968" y="45229"/>
                  </a:lnTo>
                  <a:lnTo>
                    <a:pt x="67814" y="41430"/>
                  </a:lnTo>
                  <a:lnTo>
                    <a:pt x="77692" y="39454"/>
                  </a:lnTo>
                  <a:cubicBezTo>
                    <a:pt x="79364" y="39089"/>
                    <a:pt x="81066" y="38846"/>
                    <a:pt x="82708" y="38269"/>
                  </a:cubicBezTo>
                  <a:cubicBezTo>
                    <a:pt x="84349" y="37721"/>
                    <a:pt x="85930" y="36931"/>
                    <a:pt x="87358" y="35959"/>
                  </a:cubicBezTo>
                  <a:cubicBezTo>
                    <a:pt x="90793" y="33648"/>
                    <a:pt x="93407" y="30335"/>
                    <a:pt x="94836" y="26475"/>
                  </a:cubicBezTo>
                  <a:cubicBezTo>
                    <a:pt x="96234" y="22706"/>
                    <a:pt x="96416" y="18603"/>
                    <a:pt x="95413" y="14742"/>
                  </a:cubicBezTo>
                  <a:cubicBezTo>
                    <a:pt x="94440" y="10973"/>
                    <a:pt x="92373" y="7630"/>
                    <a:pt x="89486" y="5046"/>
                  </a:cubicBezTo>
                  <a:lnTo>
                    <a:pt x="89243" y="4803"/>
                  </a:lnTo>
                  <a:lnTo>
                    <a:pt x="88969" y="4560"/>
                  </a:lnTo>
                  <a:lnTo>
                    <a:pt x="88422" y="4134"/>
                  </a:lnTo>
                  <a:lnTo>
                    <a:pt x="87844" y="3709"/>
                  </a:lnTo>
                  <a:cubicBezTo>
                    <a:pt x="87662" y="3557"/>
                    <a:pt x="87480" y="3466"/>
                    <a:pt x="87267" y="3314"/>
                  </a:cubicBezTo>
                  <a:cubicBezTo>
                    <a:pt x="86872" y="3071"/>
                    <a:pt x="86507" y="2797"/>
                    <a:pt x="86082" y="2554"/>
                  </a:cubicBezTo>
                  <a:lnTo>
                    <a:pt x="84866" y="1915"/>
                  </a:lnTo>
                  <a:cubicBezTo>
                    <a:pt x="84653" y="1824"/>
                    <a:pt x="84440" y="1733"/>
                    <a:pt x="84227" y="1642"/>
                  </a:cubicBezTo>
                  <a:lnTo>
                    <a:pt x="83589" y="1368"/>
                  </a:lnTo>
                  <a:lnTo>
                    <a:pt x="82981" y="1125"/>
                  </a:lnTo>
                  <a:cubicBezTo>
                    <a:pt x="82738" y="1064"/>
                    <a:pt x="82525" y="1004"/>
                    <a:pt x="82312" y="912"/>
                  </a:cubicBezTo>
                  <a:cubicBezTo>
                    <a:pt x="81887" y="791"/>
                    <a:pt x="81461" y="639"/>
                    <a:pt x="81005" y="548"/>
                  </a:cubicBezTo>
                  <a:lnTo>
                    <a:pt x="79668" y="274"/>
                  </a:lnTo>
                  <a:lnTo>
                    <a:pt x="79364" y="213"/>
                  </a:lnTo>
                  <a:lnTo>
                    <a:pt x="79030" y="183"/>
                  </a:lnTo>
                  <a:lnTo>
                    <a:pt x="78361" y="92"/>
                  </a:lnTo>
                  <a:cubicBezTo>
                    <a:pt x="77905" y="31"/>
                    <a:pt x="77449" y="1"/>
                    <a:pt x="7702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8"/>
            <p:cNvSpPr/>
            <p:nvPr/>
          </p:nvSpPr>
          <p:spPr>
            <a:xfrm>
              <a:off x="4468425" y="3510225"/>
              <a:ext cx="1002325" cy="632250"/>
            </a:xfrm>
            <a:custGeom>
              <a:rect b="b" l="l" r="r" t="t"/>
              <a:pathLst>
                <a:path extrusionOk="0" h="25290" w="40093">
                  <a:moveTo>
                    <a:pt x="38391" y="0"/>
                  </a:moveTo>
                  <a:lnTo>
                    <a:pt x="8512" y="5958"/>
                  </a:lnTo>
                  <a:lnTo>
                    <a:pt x="1" y="25289"/>
                  </a:lnTo>
                  <a:cubicBezTo>
                    <a:pt x="1" y="25289"/>
                    <a:pt x="40093" y="21429"/>
                    <a:pt x="38391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8"/>
            <p:cNvSpPr/>
            <p:nvPr/>
          </p:nvSpPr>
          <p:spPr>
            <a:xfrm>
              <a:off x="4161450" y="2261975"/>
              <a:ext cx="1093500" cy="501300"/>
            </a:xfrm>
            <a:custGeom>
              <a:rect b="b" l="l" r="r" t="t"/>
              <a:pathLst>
                <a:path extrusionOk="0" h="20052" w="43740">
                  <a:moveTo>
                    <a:pt x="12223" y="1"/>
                  </a:moveTo>
                  <a:cubicBezTo>
                    <a:pt x="8355" y="1"/>
                    <a:pt x="4256" y="566"/>
                    <a:pt x="0" y="1936"/>
                  </a:cubicBezTo>
                  <a:lnTo>
                    <a:pt x="13435" y="20051"/>
                  </a:lnTo>
                  <a:lnTo>
                    <a:pt x="43739" y="12757"/>
                  </a:lnTo>
                  <a:cubicBezTo>
                    <a:pt x="43739" y="12757"/>
                    <a:pt x="30590" y="1"/>
                    <a:pt x="12223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8"/>
            <p:cNvSpPr/>
            <p:nvPr/>
          </p:nvSpPr>
          <p:spPr>
            <a:xfrm>
              <a:off x="6134875" y="2353600"/>
              <a:ext cx="942300" cy="956800"/>
            </a:xfrm>
            <a:custGeom>
              <a:rect b="b" l="l" r="r" t="t"/>
              <a:pathLst>
                <a:path extrusionOk="0" h="38272" w="37692">
                  <a:moveTo>
                    <a:pt x="8602" y="0"/>
                  </a:moveTo>
                  <a:cubicBezTo>
                    <a:pt x="3414" y="0"/>
                    <a:pt x="1" y="885"/>
                    <a:pt x="1" y="885"/>
                  </a:cubicBezTo>
                  <a:cubicBezTo>
                    <a:pt x="8268" y="6964"/>
                    <a:pt x="13344" y="30733"/>
                    <a:pt x="9332" y="38271"/>
                  </a:cubicBezTo>
                  <a:cubicBezTo>
                    <a:pt x="32798" y="31402"/>
                    <a:pt x="37691" y="11280"/>
                    <a:pt x="37691" y="11280"/>
                  </a:cubicBezTo>
                  <a:cubicBezTo>
                    <a:pt x="27626" y="1902"/>
                    <a:pt x="16207" y="0"/>
                    <a:pt x="8602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8"/>
            <p:cNvSpPr/>
            <p:nvPr/>
          </p:nvSpPr>
          <p:spPr>
            <a:xfrm>
              <a:off x="4230600" y="3438775"/>
              <a:ext cx="149700" cy="168750"/>
            </a:xfrm>
            <a:custGeom>
              <a:rect b="b" l="l" r="r" t="t"/>
              <a:pathLst>
                <a:path extrusionOk="0" h="6750" w="5988">
                  <a:moveTo>
                    <a:pt x="5956" y="1"/>
                  </a:moveTo>
                  <a:cubicBezTo>
                    <a:pt x="5899" y="1"/>
                    <a:pt x="4543" y="1449"/>
                    <a:pt x="2918" y="3314"/>
                  </a:cubicBezTo>
                  <a:cubicBezTo>
                    <a:pt x="1277" y="5168"/>
                    <a:pt x="0" y="6719"/>
                    <a:pt x="30" y="6749"/>
                  </a:cubicBezTo>
                  <a:cubicBezTo>
                    <a:pt x="31" y="6749"/>
                    <a:pt x="32" y="6749"/>
                    <a:pt x="33" y="6749"/>
                  </a:cubicBezTo>
                  <a:cubicBezTo>
                    <a:pt x="119" y="6749"/>
                    <a:pt x="1475" y="5271"/>
                    <a:pt x="3070" y="3436"/>
                  </a:cubicBezTo>
                  <a:cubicBezTo>
                    <a:pt x="4711" y="1582"/>
                    <a:pt x="5988" y="32"/>
                    <a:pt x="5958" y="1"/>
                  </a:cubicBezTo>
                  <a:cubicBezTo>
                    <a:pt x="5957" y="1"/>
                    <a:pt x="5957" y="1"/>
                    <a:pt x="595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8"/>
            <p:cNvSpPr/>
            <p:nvPr/>
          </p:nvSpPr>
          <p:spPr>
            <a:xfrm>
              <a:off x="4479075" y="2635575"/>
              <a:ext cx="2598100" cy="915700"/>
            </a:xfrm>
            <a:custGeom>
              <a:rect b="b" l="l" r="r" t="t"/>
              <a:pathLst>
                <a:path extrusionOk="0" h="36628" w="103924">
                  <a:moveTo>
                    <a:pt x="103923" y="1"/>
                  </a:moveTo>
                  <a:cubicBezTo>
                    <a:pt x="103923" y="1"/>
                    <a:pt x="103893" y="62"/>
                    <a:pt x="103771" y="244"/>
                  </a:cubicBezTo>
                  <a:cubicBezTo>
                    <a:pt x="103680" y="427"/>
                    <a:pt x="103528" y="670"/>
                    <a:pt x="103315" y="974"/>
                  </a:cubicBezTo>
                  <a:lnTo>
                    <a:pt x="102586" y="2159"/>
                  </a:lnTo>
                  <a:lnTo>
                    <a:pt x="102100" y="2919"/>
                  </a:lnTo>
                  <a:lnTo>
                    <a:pt x="101522" y="3740"/>
                  </a:lnTo>
                  <a:cubicBezTo>
                    <a:pt x="101097" y="4348"/>
                    <a:pt x="100641" y="4986"/>
                    <a:pt x="100124" y="5685"/>
                  </a:cubicBezTo>
                  <a:lnTo>
                    <a:pt x="98331" y="7904"/>
                  </a:lnTo>
                  <a:cubicBezTo>
                    <a:pt x="97996" y="8269"/>
                    <a:pt x="97631" y="8664"/>
                    <a:pt x="97267" y="9059"/>
                  </a:cubicBezTo>
                  <a:cubicBezTo>
                    <a:pt x="96872" y="9454"/>
                    <a:pt x="96507" y="9910"/>
                    <a:pt x="96081" y="10275"/>
                  </a:cubicBezTo>
                  <a:cubicBezTo>
                    <a:pt x="95261" y="11065"/>
                    <a:pt x="94379" y="11946"/>
                    <a:pt x="93376" y="12737"/>
                  </a:cubicBezTo>
                  <a:cubicBezTo>
                    <a:pt x="91218" y="14530"/>
                    <a:pt x="88877" y="16080"/>
                    <a:pt x="86385" y="17326"/>
                  </a:cubicBezTo>
                  <a:cubicBezTo>
                    <a:pt x="84987" y="18026"/>
                    <a:pt x="83558" y="18633"/>
                    <a:pt x="82069" y="19150"/>
                  </a:cubicBezTo>
                  <a:cubicBezTo>
                    <a:pt x="81309" y="19424"/>
                    <a:pt x="80549" y="19667"/>
                    <a:pt x="79759" y="19940"/>
                  </a:cubicBezTo>
                  <a:cubicBezTo>
                    <a:pt x="78968" y="20214"/>
                    <a:pt x="78148" y="20396"/>
                    <a:pt x="77327" y="20579"/>
                  </a:cubicBezTo>
                  <a:cubicBezTo>
                    <a:pt x="70670" y="22038"/>
                    <a:pt x="63345" y="23527"/>
                    <a:pt x="55685" y="25138"/>
                  </a:cubicBezTo>
                  <a:lnTo>
                    <a:pt x="16293" y="33223"/>
                  </a:lnTo>
                  <a:lnTo>
                    <a:pt x="4377" y="35685"/>
                  </a:lnTo>
                  <a:lnTo>
                    <a:pt x="1125" y="36385"/>
                  </a:lnTo>
                  <a:lnTo>
                    <a:pt x="274" y="36567"/>
                  </a:lnTo>
                  <a:lnTo>
                    <a:pt x="1125" y="36415"/>
                  </a:lnTo>
                  <a:lnTo>
                    <a:pt x="4377" y="35777"/>
                  </a:lnTo>
                  <a:lnTo>
                    <a:pt x="16323" y="33345"/>
                  </a:lnTo>
                  <a:cubicBezTo>
                    <a:pt x="26414" y="31308"/>
                    <a:pt x="40336" y="28482"/>
                    <a:pt x="55716" y="25321"/>
                  </a:cubicBezTo>
                  <a:cubicBezTo>
                    <a:pt x="63406" y="23740"/>
                    <a:pt x="70731" y="22220"/>
                    <a:pt x="77357" y="20761"/>
                  </a:cubicBezTo>
                  <a:cubicBezTo>
                    <a:pt x="78178" y="20579"/>
                    <a:pt x="78999" y="20366"/>
                    <a:pt x="79820" y="20123"/>
                  </a:cubicBezTo>
                  <a:cubicBezTo>
                    <a:pt x="80579" y="19849"/>
                    <a:pt x="81370" y="19606"/>
                    <a:pt x="82130" y="19333"/>
                  </a:cubicBezTo>
                  <a:cubicBezTo>
                    <a:pt x="83619" y="18816"/>
                    <a:pt x="85048" y="18178"/>
                    <a:pt x="86446" y="17478"/>
                  </a:cubicBezTo>
                  <a:cubicBezTo>
                    <a:pt x="88969" y="16202"/>
                    <a:pt x="91309" y="14652"/>
                    <a:pt x="93467" y="12828"/>
                  </a:cubicBezTo>
                  <a:cubicBezTo>
                    <a:pt x="94470" y="12038"/>
                    <a:pt x="95352" y="11156"/>
                    <a:pt x="96172" y="10366"/>
                  </a:cubicBezTo>
                  <a:cubicBezTo>
                    <a:pt x="96598" y="9971"/>
                    <a:pt x="96963" y="9545"/>
                    <a:pt x="97327" y="9150"/>
                  </a:cubicBezTo>
                  <a:cubicBezTo>
                    <a:pt x="97692" y="8725"/>
                    <a:pt x="98057" y="8360"/>
                    <a:pt x="98391" y="7965"/>
                  </a:cubicBezTo>
                  <a:lnTo>
                    <a:pt x="100185" y="5746"/>
                  </a:lnTo>
                  <a:cubicBezTo>
                    <a:pt x="100701" y="5047"/>
                    <a:pt x="101157" y="4378"/>
                    <a:pt x="101552" y="3800"/>
                  </a:cubicBezTo>
                  <a:lnTo>
                    <a:pt x="102160" y="2949"/>
                  </a:lnTo>
                  <a:cubicBezTo>
                    <a:pt x="102312" y="2676"/>
                    <a:pt x="102464" y="2433"/>
                    <a:pt x="102616" y="2189"/>
                  </a:cubicBezTo>
                  <a:lnTo>
                    <a:pt x="103346" y="1004"/>
                  </a:lnTo>
                  <a:lnTo>
                    <a:pt x="103771" y="275"/>
                  </a:lnTo>
                  <a:cubicBezTo>
                    <a:pt x="103893" y="92"/>
                    <a:pt x="103923" y="1"/>
                    <a:pt x="103923" y="1"/>
                  </a:cubicBezTo>
                  <a:close/>
                  <a:moveTo>
                    <a:pt x="274" y="36567"/>
                  </a:moveTo>
                  <a:lnTo>
                    <a:pt x="274" y="36567"/>
                  </a:lnTo>
                  <a:cubicBezTo>
                    <a:pt x="92" y="36597"/>
                    <a:pt x="0" y="36628"/>
                    <a:pt x="0" y="36628"/>
                  </a:cubicBezTo>
                  <a:lnTo>
                    <a:pt x="274" y="36567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8"/>
            <p:cNvSpPr/>
            <p:nvPr/>
          </p:nvSpPr>
          <p:spPr>
            <a:xfrm>
              <a:off x="5314950" y="2553525"/>
              <a:ext cx="237125" cy="932400"/>
            </a:xfrm>
            <a:custGeom>
              <a:rect b="b" l="l" r="r" t="t"/>
              <a:pathLst>
                <a:path extrusionOk="0" h="37296" w="9485">
                  <a:moveTo>
                    <a:pt x="1186" y="0"/>
                  </a:moveTo>
                  <a:cubicBezTo>
                    <a:pt x="1186" y="0"/>
                    <a:pt x="1186" y="31"/>
                    <a:pt x="1156" y="91"/>
                  </a:cubicBezTo>
                  <a:cubicBezTo>
                    <a:pt x="1156" y="183"/>
                    <a:pt x="1125" y="274"/>
                    <a:pt x="1095" y="395"/>
                  </a:cubicBezTo>
                  <a:cubicBezTo>
                    <a:pt x="1034" y="669"/>
                    <a:pt x="943" y="1064"/>
                    <a:pt x="852" y="1520"/>
                  </a:cubicBezTo>
                  <a:cubicBezTo>
                    <a:pt x="791" y="1763"/>
                    <a:pt x="730" y="2037"/>
                    <a:pt x="669" y="2341"/>
                  </a:cubicBezTo>
                  <a:cubicBezTo>
                    <a:pt x="609" y="2645"/>
                    <a:pt x="578" y="2979"/>
                    <a:pt x="517" y="3313"/>
                  </a:cubicBezTo>
                  <a:cubicBezTo>
                    <a:pt x="426" y="4012"/>
                    <a:pt x="274" y="4833"/>
                    <a:pt x="213" y="5715"/>
                  </a:cubicBezTo>
                  <a:cubicBezTo>
                    <a:pt x="183" y="6171"/>
                    <a:pt x="153" y="6627"/>
                    <a:pt x="92" y="7113"/>
                  </a:cubicBezTo>
                  <a:cubicBezTo>
                    <a:pt x="61" y="7599"/>
                    <a:pt x="61" y="8116"/>
                    <a:pt x="61" y="8633"/>
                  </a:cubicBezTo>
                  <a:cubicBezTo>
                    <a:pt x="1" y="9696"/>
                    <a:pt x="31" y="10821"/>
                    <a:pt x="61" y="11976"/>
                  </a:cubicBezTo>
                  <a:cubicBezTo>
                    <a:pt x="335" y="17113"/>
                    <a:pt x="1460" y="22189"/>
                    <a:pt x="3405" y="26931"/>
                  </a:cubicBezTo>
                  <a:cubicBezTo>
                    <a:pt x="3891" y="28025"/>
                    <a:pt x="4317" y="29058"/>
                    <a:pt x="4803" y="29970"/>
                  </a:cubicBezTo>
                  <a:cubicBezTo>
                    <a:pt x="5046" y="30457"/>
                    <a:pt x="5259" y="30913"/>
                    <a:pt x="5502" y="31338"/>
                  </a:cubicBezTo>
                  <a:lnTo>
                    <a:pt x="6201" y="32554"/>
                  </a:lnTo>
                  <a:cubicBezTo>
                    <a:pt x="6627" y="33344"/>
                    <a:pt x="7113" y="33983"/>
                    <a:pt x="7478" y="34590"/>
                  </a:cubicBezTo>
                  <a:cubicBezTo>
                    <a:pt x="7691" y="34894"/>
                    <a:pt x="7873" y="35168"/>
                    <a:pt x="8056" y="35411"/>
                  </a:cubicBezTo>
                  <a:lnTo>
                    <a:pt x="8542" y="36080"/>
                  </a:lnTo>
                  <a:lnTo>
                    <a:pt x="9241" y="36992"/>
                  </a:lnTo>
                  <a:lnTo>
                    <a:pt x="9423" y="37235"/>
                  </a:lnTo>
                  <a:cubicBezTo>
                    <a:pt x="9454" y="37265"/>
                    <a:pt x="9484" y="37296"/>
                    <a:pt x="9484" y="37296"/>
                  </a:cubicBezTo>
                  <a:cubicBezTo>
                    <a:pt x="9484" y="37265"/>
                    <a:pt x="9454" y="37235"/>
                    <a:pt x="9423" y="37204"/>
                  </a:cubicBezTo>
                  <a:lnTo>
                    <a:pt x="9271" y="36961"/>
                  </a:lnTo>
                  <a:cubicBezTo>
                    <a:pt x="9119" y="36749"/>
                    <a:pt x="8876" y="36414"/>
                    <a:pt x="8603" y="36019"/>
                  </a:cubicBezTo>
                  <a:cubicBezTo>
                    <a:pt x="8451" y="35837"/>
                    <a:pt x="8268" y="35624"/>
                    <a:pt x="8116" y="35350"/>
                  </a:cubicBezTo>
                  <a:cubicBezTo>
                    <a:pt x="7964" y="35107"/>
                    <a:pt x="7782" y="34834"/>
                    <a:pt x="7569" y="34530"/>
                  </a:cubicBezTo>
                  <a:cubicBezTo>
                    <a:pt x="7204" y="33922"/>
                    <a:pt x="6749" y="33253"/>
                    <a:pt x="6323" y="32493"/>
                  </a:cubicBezTo>
                  <a:lnTo>
                    <a:pt x="5624" y="31277"/>
                  </a:lnTo>
                  <a:cubicBezTo>
                    <a:pt x="5411" y="30852"/>
                    <a:pt x="5198" y="30365"/>
                    <a:pt x="4955" y="29910"/>
                  </a:cubicBezTo>
                  <a:cubicBezTo>
                    <a:pt x="4469" y="28998"/>
                    <a:pt x="4043" y="27934"/>
                    <a:pt x="3587" y="26870"/>
                  </a:cubicBezTo>
                  <a:cubicBezTo>
                    <a:pt x="1642" y="22128"/>
                    <a:pt x="517" y="17083"/>
                    <a:pt x="274" y="11976"/>
                  </a:cubicBezTo>
                  <a:cubicBezTo>
                    <a:pt x="213" y="10791"/>
                    <a:pt x="183" y="9696"/>
                    <a:pt x="213" y="8633"/>
                  </a:cubicBezTo>
                  <a:cubicBezTo>
                    <a:pt x="244" y="8116"/>
                    <a:pt x="244" y="7599"/>
                    <a:pt x="274" y="7113"/>
                  </a:cubicBezTo>
                  <a:cubicBezTo>
                    <a:pt x="305" y="6627"/>
                    <a:pt x="335" y="6171"/>
                    <a:pt x="365" y="5715"/>
                  </a:cubicBezTo>
                  <a:cubicBezTo>
                    <a:pt x="426" y="4833"/>
                    <a:pt x="578" y="4043"/>
                    <a:pt x="639" y="3344"/>
                  </a:cubicBezTo>
                  <a:cubicBezTo>
                    <a:pt x="700" y="2979"/>
                    <a:pt x="730" y="2645"/>
                    <a:pt x="791" y="2341"/>
                  </a:cubicBezTo>
                  <a:cubicBezTo>
                    <a:pt x="852" y="2067"/>
                    <a:pt x="882" y="1794"/>
                    <a:pt x="943" y="1550"/>
                  </a:cubicBezTo>
                  <a:lnTo>
                    <a:pt x="1156" y="395"/>
                  </a:lnTo>
                  <a:cubicBezTo>
                    <a:pt x="1156" y="274"/>
                    <a:pt x="1186" y="183"/>
                    <a:pt x="1186" y="122"/>
                  </a:cubicBezTo>
                  <a:cubicBezTo>
                    <a:pt x="1186" y="61"/>
                    <a:pt x="1186" y="31"/>
                    <a:pt x="118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8"/>
            <p:cNvSpPr/>
            <p:nvPr/>
          </p:nvSpPr>
          <p:spPr>
            <a:xfrm>
              <a:off x="4085450" y="2986750"/>
              <a:ext cx="1103375" cy="309200"/>
            </a:xfrm>
            <a:custGeom>
              <a:rect b="b" l="l" r="r" t="t"/>
              <a:pathLst>
                <a:path extrusionOk="0" h="12368" w="44135">
                  <a:moveTo>
                    <a:pt x="41128" y="0"/>
                  </a:moveTo>
                  <a:cubicBezTo>
                    <a:pt x="40947" y="0"/>
                    <a:pt x="40763" y="19"/>
                    <a:pt x="40579" y="58"/>
                  </a:cubicBezTo>
                  <a:lnTo>
                    <a:pt x="183" y="8416"/>
                  </a:lnTo>
                  <a:cubicBezTo>
                    <a:pt x="183" y="8416"/>
                    <a:pt x="0" y="12337"/>
                    <a:pt x="1004" y="12368"/>
                  </a:cubicBezTo>
                  <a:cubicBezTo>
                    <a:pt x="1006" y="12368"/>
                    <a:pt x="1008" y="12368"/>
                    <a:pt x="1011" y="12368"/>
                  </a:cubicBezTo>
                  <a:cubicBezTo>
                    <a:pt x="1992" y="12368"/>
                    <a:pt x="31882" y="6983"/>
                    <a:pt x="41612" y="5225"/>
                  </a:cubicBezTo>
                  <a:cubicBezTo>
                    <a:pt x="43193" y="4951"/>
                    <a:pt x="44135" y="3279"/>
                    <a:pt x="43618" y="1760"/>
                  </a:cubicBezTo>
                  <a:cubicBezTo>
                    <a:pt x="43227" y="689"/>
                    <a:pt x="42230" y="0"/>
                    <a:pt x="41128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28"/>
            <p:cNvSpPr/>
            <p:nvPr/>
          </p:nvSpPr>
          <p:spPr>
            <a:xfrm>
              <a:off x="5631825" y="2669775"/>
              <a:ext cx="483325" cy="449125"/>
            </a:xfrm>
            <a:custGeom>
              <a:rect b="b" l="l" r="r" t="t"/>
              <a:pathLst>
                <a:path extrusionOk="0" h="17965" w="19333">
                  <a:moveTo>
                    <a:pt x="9667" y="1"/>
                  </a:moveTo>
                  <a:cubicBezTo>
                    <a:pt x="4347" y="1"/>
                    <a:pt x="1" y="4013"/>
                    <a:pt x="1" y="8967"/>
                  </a:cubicBezTo>
                  <a:cubicBezTo>
                    <a:pt x="1" y="13922"/>
                    <a:pt x="4317" y="17934"/>
                    <a:pt x="9636" y="17965"/>
                  </a:cubicBezTo>
                  <a:cubicBezTo>
                    <a:pt x="14986" y="17965"/>
                    <a:pt x="19302" y="13952"/>
                    <a:pt x="19302" y="8998"/>
                  </a:cubicBezTo>
                  <a:cubicBezTo>
                    <a:pt x="19332" y="4043"/>
                    <a:pt x="15016" y="1"/>
                    <a:pt x="9667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8"/>
            <p:cNvSpPr/>
            <p:nvPr/>
          </p:nvSpPr>
          <p:spPr>
            <a:xfrm>
              <a:off x="5613600" y="2668275"/>
              <a:ext cx="501550" cy="452150"/>
            </a:xfrm>
            <a:custGeom>
              <a:rect b="b" l="l" r="r" t="t"/>
              <a:pathLst>
                <a:path extrusionOk="0" h="18086" w="20062">
                  <a:moveTo>
                    <a:pt x="20031" y="8450"/>
                  </a:moveTo>
                  <a:lnTo>
                    <a:pt x="20031" y="8906"/>
                  </a:lnTo>
                  <a:cubicBezTo>
                    <a:pt x="20031" y="8918"/>
                    <a:pt x="20036" y="8935"/>
                    <a:pt x="20042" y="8956"/>
                  </a:cubicBezTo>
                  <a:lnTo>
                    <a:pt x="20042" y="8956"/>
                  </a:lnTo>
                  <a:cubicBezTo>
                    <a:pt x="20045" y="8941"/>
                    <a:pt x="20052" y="8925"/>
                    <a:pt x="20061" y="8906"/>
                  </a:cubicBezTo>
                  <a:cubicBezTo>
                    <a:pt x="20061" y="8784"/>
                    <a:pt x="20031" y="8663"/>
                    <a:pt x="20031" y="8450"/>
                  </a:cubicBezTo>
                  <a:close/>
                  <a:moveTo>
                    <a:pt x="20042" y="8956"/>
                  </a:moveTo>
                  <a:cubicBezTo>
                    <a:pt x="20034" y="8989"/>
                    <a:pt x="20040" y="9016"/>
                    <a:pt x="20061" y="9058"/>
                  </a:cubicBezTo>
                  <a:cubicBezTo>
                    <a:pt x="20061" y="9022"/>
                    <a:pt x="20051" y="8985"/>
                    <a:pt x="20042" y="8956"/>
                  </a:cubicBezTo>
                  <a:close/>
                  <a:moveTo>
                    <a:pt x="10365" y="0"/>
                  </a:moveTo>
                  <a:lnTo>
                    <a:pt x="9757" y="30"/>
                  </a:lnTo>
                  <a:lnTo>
                    <a:pt x="9423" y="30"/>
                  </a:lnTo>
                  <a:lnTo>
                    <a:pt x="9119" y="91"/>
                  </a:lnTo>
                  <a:lnTo>
                    <a:pt x="8481" y="182"/>
                  </a:lnTo>
                  <a:lnTo>
                    <a:pt x="7842" y="304"/>
                  </a:lnTo>
                  <a:lnTo>
                    <a:pt x="7538" y="395"/>
                  </a:lnTo>
                  <a:lnTo>
                    <a:pt x="7234" y="486"/>
                  </a:lnTo>
                  <a:cubicBezTo>
                    <a:pt x="5441" y="1033"/>
                    <a:pt x="3860" y="2097"/>
                    <a:pt x="2675" y="3526"/>
                  </a:cubicBezTo>
                  <a:cubicBezTo>
                    <a:pt x="0" y="6717"/>
                    <a:pt x="0" y="11338"/>
                    <a:pt x="2675" y="14529"/>
                  </a:cubicBezTo>
                  <a:cubicBezTo>
                    <a:pt x="3860" y="15958"/>
                    <a:pt x="5411" y="17022"/>
                    <a:pt x="7204" y="17599"/>
                  </a:cubicBezTo>
                  <a:lnTo>
                    <a:pt x="7508" y="17690"/>
                  </a:lnTo>
                  <a:lnTo>
                    <a:pt x="7812" y="17751"/>
                  </a:lnTo>
                  <a:lnTo>
                    <a:pt x="8450" y="17903"/>
                  </a:lnTo>
                  <a:lnTo>
                    <a:pt x="9089" y="17994"/>
                  </a:lnTo>
                  <a:lnTo>
                    <a:pt x="9392" y="18055"/>
                  </a:lnTo>
                  <a:lnTo>
                    <a:pt x="9727" y="18055"/>
                  </a:lnTo>
                  <a:lnTo>
                    <a:pt x="10335" y="18085"/>
                  </a:lnTo>
                  <a:cubicBezTo>
                    <a:pt x="10548" y="18085"/>
                    <a:pt x="10760" y="18055"/>
                    <a:pt x="10943" y="18055"/>
                  </a:cubicBezTo>
                  <a:cubicBezTo>
                    <a:pt x="11338" y="18025"/>
                    <a:pt x="11763" y="17994"/>
                    <a:pt x="12128" y="17933"/>
                  </a:cubicBezTo>
                  <a:cubicBezTo>
                    <a:pt x="13587" y="17690"/>
                    <a:pt x="14955" y="17143"/>
                    <a:pt x="16171" y="16322"/>
                  </a:cubicBezTo>
                  <a:cubicBezTo>
                    <a:pt x="17143" y="15623"/>
                    <a:pt x="17994" y="14772"/>
                    <a:pt x="18663" y="13769"/>
                  </a:cubicBezTo>
                  <a:cubicBezTo>
                    <a:pt x="18937" y="13374"/>
                    <a:pt x="19180" y="12918"/>
                    <a:pt x="19393" y="12493"/>
                  </a:cubicBezTo>
                  <a:cubicBezTo>
                    <a:pt x="19545" y="12097"/>
                    <a:pt x="19666" y="11702"/>
                    <a:pt x="19788" y="11307"/>
                  </a:cubicBezTo>
                  <a:cubicBezTo>
                    <a:pt x="19849" y="11125"/>
                    <a:pt x="19909" y="10973"/>
                    <a:pt x="19909" y="10821"/>
                  </a:cubicBezTo>
                  <a:cubicBezTo>
                    <a:pt x="19940" y="10638"/>
                    <a:pt x="19970" y="10486"/>
                    <a:pt x="20001" y="10365"/>
                  </a:cubicBezTo>
                  <a:cubicBezTo>
                    <a:pt x="20001" y="10213"/>
                    <a:pt x="20061" y="10091"/>
                    <a:pt x="20061" y="9970"/>
                  </a:cubicBezTo>
                  <a:lnTo>
                    <a:pt x="20061" y="9635"/>
                  </a:lnTo>
                  <a:lnTo>
                    <a:pt x="20061" y="9210"/>
                  </a:lnTo>
                  <a:cubicBezTo>
                    <a:pt x="20061" y="9149"/>
                    <a:pt x="20061" y="9088"/>
                    <a:pt x="20061" y="9058"/>
                  </a:cubicBezTo>
                  <a:cubicBezTo>
                    <a:pt x="20031" y="9088"/>
                    <a:pt x="20031" y="9149"/>
                    <a:pt x="20031" y="9179"/>
                  </a:cubicBezTo>
                  <a:cubicBezTo>
                    <a:pt x="20031" y="9301"/>
                    <a:pt x="20001" y="9453"/>
                    <a:pt x="20001" y="9635"/>
                  </a:cubicBezTo>
                  <a:cubicBezTo>
                    <a:pt x="19970" y="9727"/>
                    <a:pt x="20001" y="9848"/>
                    <a:pt x="19970" y="9970"/>
                  </a:cubicBezTo>
                  <a:cubicBezTo>
                    <a:pt x="19970" y="10091"/>
                    <a:pt x="19940" y="10213"/>
                    <a:pt x="19909" y="10335"/>
                  </a:cubicBezTo>
                  <a:cubicBezTo>
                    <a:pt x="19879" y="10486"/>
                    <a:pt x="19849" y="10638"/>
                    <a:pt x="19818" y="10790"/>
                  </a:cubicBezTo>
                  <a:cubicBezTo>
                    <a:pt x="19788" y="10942"/>
                    <a:pt x="19727" y="11125"/>
                    <a:pt x="19697" y="11307"/>
                  </a:cubicBezTo>
                  <a:cubicBezTo>
                    <a:pt x="19119" y="13313"/>
                    <a:pt x="17812" y="15076"/>
                    <a:pt x="16049" y="16201"/>
                  </a:cubicBezTo>
                  <a:cubicBezTo>
                    <a:pt x="14864" y="17022"/>
                    <a:pt x="13526" y="17538"/>
                    <a:pt x="12128" y="17781"/>
                  </a:cubicBezTo>
                  <a:cubicBezTo>
                    <a:pt x="11733" y="17842"/>
                    <a:pt x="11338" y="17873"/>
                    <a:pt x="10943" y="17903"/>
                  </a:cubicBezTo>
                  <a:lnTo>
                    <a:pt x="10365" y="17903"/>
                  </a:lnTo>
                  <a:lnTo>
                    <a:pt x="9727" y="17873"/>
                  </a:lnTo>
                  <a:lnTo>
                    <a:pt x="9423" y="17873"/>
                  </a:lnTo>
                  <a:lnTo>
                    <a:pt x="9119" y="17842"/>
                  </a:lnTo>
                  <a:lnTo>
                    <a:pt x="8511" y="17751"/>
                  </a:lnTo>
                  <a:lnTo>
                    <a:pt x="7873" y="17599"/>
                  </a:lnTo>
                  <a:lnTo>
                    <a:pt x="7569" y="17508"/>
                  </a:lnTo>
                  <a:lnTo>
                    <a:pt x="7265" y="17417"/>
                  </a:lnTo>
                  <a:cubicBezTo>
                    <a:pt x="5502" y="16870"/>
                    <a:pt x="3982" y="15806"/>
                    <a:pt x="2827" y="14408"/>
                  </a:cubicBezTo>
                  <a:cubicBezTo>
                    <a:pt x="213" y="11307"/>
                    <a:pt x="213" y="6778"/>
                    <a:pt x="2827" y="3678"/>
                  </a:cubicBezTo>
                  <a:cubicBezTo>
                    <a:pt x="3982" y="2249"/>
                    <a:pt x="5532" y="1216"/>
                    <a:pt x="7265" y="669"/>
                  </a:cubicBezTo>
                  <a:lnTo>
                    <a:pt x="7569" y="547"/>
                  </a:lnTo>
                  <a:lnTo>
                    <a:pt x="7873" y="486"/>
                  </a:lnTo>
                  <a:lnTo>
                    <a:pt x="8511" y="334"/>
                  </a:lnTo>
                  <a:lnTo>
                    <a:pt x="9119" y="243"/>
                  </a:lnTo>
                  <a:lnTo>
                    <a:pt x="9453" y="213"/>
                  </a:lnTo>
                  <a:lnTo>
                    <a:pt x="9757" y="213"/>
                  </a:lnTo>
                  <a:lnTo>
                    <a:pt x="10365" y="182"/>
                  </a:lnTo>
                  <a:lnTo>
                    <a:pt x="10973" y="182"/>
                  </a:lnTo>
                  <a:cubicBezTo>
                    <a:pt x="11368" y="213"/>
                    <a:pt x="11733" y="243"/>
                    <a:pt x="12128" y="304"/>
                  </a:cubicBezTo>
                  <a:cubicBezTo>
                    <a:pt x="13557" y="547"/>
                    <a:pt x="14894" y="1094"/>
                    <a:pt x="16080" y="1885"/>
                  </a:cubicBezTo>
                  <a:cubicBezTo>
                    <a:pt x="17478" y="2827"/>
                    <a:pt x="18602" y="4134"/>
                    <a:pt x="19301" y="5654"/>
                  </a:cubicBezTo>
                  <a:cubicBezTo>
                    <a:pt x="19453" y="6018"/>
                    <a:pt x="19605" y="6413"/>
                    <a:pt x="19697" y="6809"/>
                  </a:cubicBezTo>
                  <a:cubicBezTo>
                    <a:pt x="19757" y="6991"/>
                    <a:pt x="19818" y="7143"/>
                    <a:pt x="19849" y="7295"/>
                  </a:cubicBezTo>
                  <a:cubicBezTo>
                    <a:pt x="19879" y="7477"/>
                    <a:pt x="19909" y="7629"/>
                    <a:pt x="19940" y="7751"/>
                  </a:cubicBezTo>
                  <a:cubicBezTo>
                    <a:pt x="19940" y="7872"/>
                    <a:pt x="19970" y="8024"/>
                    <a:pt x="20001" y="8146"/>
                  </a:cubicBezTo>
                  <a:cubicBezTo>
                    <a:pt x="20031" y="8268"/>
                    <a:pt x="20031" y="8359"/>
                    <a:pt x="20031" y="8450"/>
                  </a:cubicBezTo>
                  <a:cubicBezTo>
                    <a:pt x="20031" y="8359"/>
                    <a:pt x="20031" y="8237"/>
                    <a:pt x="20031" y="8116"/>
                  </a:cubicBezTo>
                  <a:cubicBezTo>
                    <a:pt x="20001" y="8024"/>
                    <a:pt x="19970" y="7872"/>
                    <a:pt x="19970" y="7751"/>
                  </a:cubicBezTo>
                  <a:cubicBezTo>
                    <a:pt x="19940" y="7599"/>
                    <a:pt x="19940" y="7447"/>
                    <a:pt x="19909" y="7295"/>
                  </a:cubicBezTo>
                  <a:cubicBezTo>
                    <a:pt x="19849" y="7113"/>
                    <a:pt x="19818" y="6961"/>
                    <a:pt x="19757" y="6778"/>
                  </a:cubicBezTo>
                  <a:cubicBezTo>
                    <a:pt x="19545" y="5897"/>
                    <a:pt x="19180" y="5076"/>
                    <a:pt x="18663" y="4316"/>
                  </a:cubicBezTo>
                  <a:cubicBezTo>
                    <a:pt x="17994" y="3313"/>
                    <a:pt x="17143" y="2432"/>
                    <a:pt x="16140" y="1763"/>
                  </a:cubicBezTo>
                  <a:cubicBezTo>
                    <a:pt x="14955" y="942"/>
                    <a:pt x="13587" y="395"/>
                    <a:pt x="12158" y="152"/>
                  </a:cubicBezTo>
                  <a:cubicBezTo>
                    <a:pt x="11794" y="91"/>
                    <a:pt x="11368" y="61"/>
                    <a:pt x="10973" y="30"/>
                  </a:cubicBezTo>
                  <a:cubicBezTo>
                    <a:pt x="10791" y="30"/>
                    <a:pt x="10578" y="0"/>
                    <a:pt x="1036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8"/>
            <p:cNvSpPr/>
            <p:nvPr/>
          </p:nvSpPr>
          <p:spPr>
            <a:xfrm>
              <a:off x="2279175" y="3340825"/>
              <a:ext cx="780450" cy="411175"/>
            </a:xfrm>
            <a:custGeom>
              <a:rect b="b" l="l" r="r" t="t"/>
              <a:pathLst>
                <a:path extrusionOk="0" h="16447" w="31218">
                  <a:moveTo>
                    <a:pt x="6534" y="0"/>
                  </a:moveTo>
                  <a:cubicBezTo>
                    <a:pt x="4337" y="0"/>
                    <a:pt x="2192" y="871"/>
                    <a:pt x="1065" y="2916"/>
                  </a:cubicBezTo>
                  <a:cubicBezTo>
                    <a:pt x="1" y="4831"/>
                    <a:pt x="214" y="7202"/>
                    <a:pt x="1612" y="8904"/>
                  </a:cubicBezTo>
                  <a:cubicBezTo>
                    <a:pt x="3861" y="11700"/>
                    <a:pt x="7630" y="10728"/>
                    <a:pt x="10457" y="12248"/>
                  </a:cubicBezTo>
                  <a:cubicBezTo>
                    <a:pt x="12767" y="13494"/>
                    <a:pt x="14317" y="16290"/>
                    <a:pt x="16962" y="16442"/>
                  </a:cubicBezTo>
                  <a:cubicBezTo>
                    <a:pt x="17022" y="16445"/>
                    <a:pt x="17082" y="16446"/>
                    <a:pt x="17142" y="16446"/>
                  </a:cubicBezTo>
                  <a:cubicBezTo>
                    <a:pt x="18950" y="16446"/>
                    <a:pt x="20517" y="15153"/>
                    <a:pt x="22311" y="14770"/>
                  </a:cubicBezTo>
                  <a:cubicBezTo>
                    <a:pt x="22709" y="14691"/>
                    <a:pt x="23107" y="14660"/>
                    <a:pt x="23506" y="14660"/>
                  </a:cubicBezTo>
                  <a:cubicBezTo>
                    <a:pt x="24323" y="14660"/>
                    <a:pt x="25141" y="14790"/>
                    <a:pt x="25959" y="14892"/>
                  </a:cubicBezTo>
                  <a:cubicBezTo>
                    <a:pt x="26433" y="14939"/>
                    <a:pt x="26917" y="14978"/>
                    <a:pt x="27398" y="14978"/>
                  </a:cubicBezTo>
                  <a:cubicBezTo>
                    <a:pt x="28148" y="14978"/>
                    <a:pt x="28890" y="14884"/>
                    <a:pt x="29576" y="14588"/>
                  </a:cubicBezTo>
                  <a:cubicBezTo>
                    <a:pt x="30457" y="14193"/>
                    <a:pt x="31096" y="13646"/>
                    <a:pt x="31187" y="12703"/>
                  </a:cubicBezTo>
                  <a:cubicBezTo>
                    <a:pt x="31217" y="12339"/>
                    <a:pt x="31126" y="11944"/>
                    <a:pt x="30974" y="11609"/>
                  </a:cubicBezTo>
                  <a:cubicBezTo>
                    <a:pt x="30822" y="11244"/>
                    <a:pt x="30579" y="10941"/>
                    <a:pt x="30275" y="10697"/>
                  </a:cubicBezTo>
                  <a:cubicBezTo>
                    <a:pt x="29308" y="9939"/>
                    <a:pt x="28138" y="9541"/>
                    <a:pt x="26921" y="9541"/>
                  </a:cubicBezTo>
                  <a:cubicBezTo>
                    <a:pt x="26723" y="9541"/>
                    <a:pt x="26524" y="9551"/>
                    <a:pt x="26324" y="9573"/>
                  </a:cubicBezTo>
                  <a:cubicBezTo>
                    <a:pt x="25956" y="9610"/>
                    <a:pt x="25589" y="9629"/>
                    <a:pt x="25223" y="9629"/>
                  </a:cubicBezTo>
                  <a:cubicBezTo>
                    <a:pt x="22628" y="9629"/>
                    <a:pt x="20119" y="8694"/>
                    <a:pt x="18147" y="6989"/>
                  </a:cubicBezTo>
                  <a:cubicBezTo>
                    <a:pt x="17448" y="6381"/>
                    <a:pt x="16779" y="5743"/>
                    <a:pt x="16080" y="5135"/>
                  </a:cubicBezTo>
                  <a:cubicBezTo>
                    <a:pt x="14104" y="3281"/>
                    <a:pt x="12007" y="1427"/>
                    <a:pt x="9484" y="515"/>
                  </a:cubicBezTo>
                  <a:cubicBezTo>
                    <a:pt x="8551" y="182"/>
                    <a:pt x="7537" y="0"/>
                    <a:pt x="6534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8"/>
            <p:cNvSpPr/>
            <p:nvPr/>
          </p:nvSpPr>
          <p:spPr>
            <a:xfrm>
              <a:off x="2279175" y="3340825"/>
              <a:ext cx="780450" cy="411175"/>
            </a:xfrm>
            <a:custGeom>
              <a:rect b="b" l="l" r="r" t="t"/>
              <a:pathLst>
                <a:path extrusionOk="0" h="16447" w="31218">
                  <a:moveTo>
                    <a:pt x="6534" y="0"/>
                  </a:moveTo>
                  <a:cubicBezTo>
                    <a:pt x="4337" y="0"/>
                    <a:pt x="2192" y="871"/>
                    <a:pt x="1065" y="2916"/>
                  </a:cubicBezTo>
                  <a:cubicBezTo>
                    <a:pt x="1" y="4831"/>
                    <a:pt x="214" y="7202"/>
                    <a:pt x="1612" y="8904"/>
                  </a:cubicBezTo>
                  <a:cubicBezTo>
                    <a:pt x="3861" y="11700"/>
                    <a:pt x="7630" y="10728"/>
                    <a:pt x="10457" y="12248"/>
                  </a:cubicBezTo>
                  <a:cubicBezTo>
                    <a:pt x="12767" y="13494"/>
                    <a:pt x="14317" y="16290"/>
                    <a:pt x="16962" y="16442"/>
                  </a:cubicBezTo>
                  <a:cubicBezTo>
                    <a:pt x="17022" y="16445"/>
                    <a:pt x="17082" y="16446"/>
                    <a:pt x="17142" y="16446"/>
                  </a:cubicBezTo>
                  <a:cubicBezTo>
                    <a:pt x="18950" y="16446"/>
                    <a:pt x="20517" y="15153"/>
                    <a:pt x="22311" y="14770"/>
                  </a:cubicBezTo>
                  <a:cubicBezTo>
                    <a:pt x="22709" y="14691"/>
                    <a:pt x="23107" y="14660"/>
                    <a:pt x="23506" y="14660"/>
                  </a:cubicBezTo>
                  <a:cubicBezTo>
                    <a:pt x="24323" y="14660"/>
                    <a:pt x="25141" y="14790"/>
                    <a:pt x="25959" y="14892"/>
                  </a:cubicBezTo>
                  <a:cubicBezTo>
                    <a:pt x="26433" y="14939"/>
                    <a:pt x="26917" y="14978"/>
                    <a:pt x="27398" y="14978"/>
                  </a:cubicBezTo>
                  <a:cubicBezTo>
                    <a:pt x="28148" y="14978"/>
                    <a:pt x="28890" y="14884"/>
                    <a:pt x="29576" y="14588"/>
                  </a:cubicBezTo>
                  <a:cubicBezTo>
                    <a:pt x="30457" y="14193"/>
                    <a:pt x="31096" y="13646"/>
                    <a:pt x="31187" y="12703"/>
                  </a:cubicBezTo>
                  <a:cubicBezTo>
                    <a:pt x="31217" y="12339"/>
                    <a:pt x="31126" y="11944"/>
                    <a:pt x="30974" y="11609"/>
                  </a:cubicBezTo>
                  <a:cubicBezTo>
                    <a:pt x="30822" y="11244"/>
                    <a:pt x="30579" y="10941"/>
                    <a:pt x="30275" y="10697"/>
                  </a:cubicBezTo>
                  <a:cubicBezTo>
                    <a:pt x="29308" y="9939"/>
                    <a:pt x="28138" y="9541"/>
                    <a:pt x="26921" y="9541"/>
                  </a:cubicBezTo>
                  <a:cubicBezTo>
                    <a:pt x="26723" y="9541"/>
                    <a:pt x="26524" y="9551"/>
                    <a:pt x="26324" y="9573"/>
                  </a:cubicBezTo>
                  <a:cubicBezTo>
                    <a:pt x="25956" y="9610"/>
                    <a:pt x="25589" y="9629"/>
                    <a:pt x="25223" y="9629"/>
                  </a:cubicBezTo>
                  <a:cubicBezTo>
                    <a:pt x="22628" y="9629"/>
                    <a:pt x="20119" y="8694"/>
                    <a:pt x="18147" y="6989"/>
                  </a:cubicBezTo>
                  <a:cubicBezTo>
                    <a:pt x="17448" y="6381"/>
                    <a:pt x="16779" y="5743"/>
                    <a:pt x="16080" y="5135"/>
                  </a:cubicBezTo>
                  <a:cubicBezTo>
                    <a:pt x="14104" y="3281"/>
                    <a:pt x="12007" y="1427"/>
                    <a:pt x="9484" y="515"/>
                  </a:cubicBezTo>
                  <a:cubicBezTo>
                    <a:pt x="8551" y="182"/>
                    <a:pt x="7537" y="0"/>
                    <a:pt x="65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8"/>
            <p:cNvSpPr/>
            <p:nvPr/>
          </p:nvSpPr>
          <p:spPr>
            <a:xfrm>
              <a:off x="1446350" y="3646125"/>
              <a:ext cx="547900" cy="360325"/>
            </a:xfrm>
            <a:custGeom>
              <a:rect b="b" l="l" r="r" t="t"/>
              <a:pathLst>
                <a:path extrusionOk="0" h="14413" w="21916">
                  <a:moveTo>
                    <a:pt x="17442" y="1"/>
                  </a:moveTo>
                  <a:cubicBezTo>
                    <a:pt x="16743" y="1"/>
                    <a:pt x="16031" y="157"/>
                    <a:pt x="15472" y="431"/>
                  </a:cubicBezTo>
                  <a:cubicBezTo>
                    <a:pt x="14104" y="1099"/>
                    <a:pt x="13162" y="2376"/>
                    <a:pt x="12250" y="3561"/>
                  </a:cubicBezTo>
                  <a:cubicBezTo>
                    <a:pt x="11307" y="4777"/>
                    <a:pt x="10274" y="5993"/>
                    <a:pt x="8815" y="6510"/>
                  </a:cubicBezTo>
                  <a:cubicBezTo>
                    <a:pt x="8221" y="6708"/>
                    <a:pt x="7609" y="6767"/>
                    <a:pt x="6988" y="6767"/>
                  </a:cubicBezTo>
                  <a:cubicBezTo>
                    <a:pt x="6046" y="6767"/>
                    <a:pt x="5081" y="6630"/>
                    <a:pt x="4125" y="6630"/>
                  </a:cubicBezTo>
                  <a:cubicBezTo>
                    <a:pt x="4067" y="6630"/>
                    <a:pt x="4009" y="6630"/>
                    <a:pt x="3952" y="6631"/>
                  </a:cubicBezTo>
                  <a:cubicBezTo>
                    <a:pt x="2310" y="6631"/>
                    <a:pt x="395" y="7422"/>
                    <a:pt x="152" y="9033"/>
                  </a:cubicBezTo>
                  <a:cubicBezTo>
                    <a:pt x="0" y="9975"/>
                    <a:pt x="304" y="10917"/>
                    <a:pt x="973" y="11616"/>
                  </a:cubicBezTo>
                  <a:cubicBezTo>
                    <a:pt x="1611" y="12224"/>
                    <a:pt x="2371" y="12741"/>
                    <a:pt x="3222" y="13075"/>
                  </a:cubicBezTo>
                  <a:cubicBezTo>
                    <a:pt x="5380" y="13957"/>
                    <a:pt x="7721" y="14413"/>
                    <a:pt x="10061" y="14413"/>
                  </a:cubicBezTo>
                  <a:cubicBezTo>
                    <a:pt x="13101" y="14352"/>
                    <a:pt x="15958" y="12893"/>
                    <a:pt x="17782" y="10461"/>
                  </a:cubicBezTo>
                  <a:cubicBezTo>
                    <a:pt x="19545" y="8030"/>
                    <a:pt x="21915" y="3805"/>
                    <a:pt x="19849" y="1099"/>
                  </a:cubicBezTo>
                  <a:lnTo>
                    <a:pt x="19879" y="1099"/>
                  </a:lnTo>
                  <a:cubicBezTo>
                    <a:pt x="19430" y="327"/>
                    <a:pt x="18450" y="1"/>
                    <a:pt x="1744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8"/>
            <p:cNvSpPr/>
            <p:nvPr/>
          </p:nvSpPr>
          <p:spPr>
            <a:xfrm>
              <a:off x="1446350" y="3646125"/>
              <a:ext cx="547900" cy="360325"/>
            </a:xfrm>
            <a:custGeom>
              <a:rect b="b" l="l" r="r" t="t"/>
              <a:pathLst>
                <a:path extrusionOk="0" h="14413" w="21916">
                  <a:moveTo>
                    <a:pt x="17442" y="1"/>
                  </a:moveTo>
                  <a:cubicBezTo>
                    <a:pt x="16743" y="1"/>
                    <a:pt x="16031" y="157"/>
                    <a:pt x="15472" y="431"/>
                  </a:cubicBezTo>
                  <a:cubicBezTo>
                    <a:pt x="14104" y="1099"/>
                    <a:pt x="13162" y="2376"/>
                    <a:pt x="12250" y="3561"/>
                  </a:cubicBezTo>
                  <a:cubicBezTo>
                    <a:pt x="11307" y="4777"/>
                    <a:pt x="10274" y="5993"/>
                    <a:pt x="8815" y="6510"/>
                  </a:cubicBezTo>
                  <a:cubicBezTo>
                    <a:pt x="8221" y="6708"/>
                    <a:pt x="7609" y="6767"/>
                    <a:pt x="6988" y="6767"/>
                  </a:cubicBezTo>
                  <a:cubicBezTo>
                    <a:pt x="6046" y="6767"/>
                    <a:pt x="5081" y="6630"/>
                    <a:pt x="4125" y="6630"/>
                  </a:cubicBezTo>
                  <a:cubicBezTo>
                    <a:pt x="4067" y="6630"/>
                    <a:pt x="4009" y="6630"/>
                    <a:pt x="3952" y="6631"/>
                  </a:cubicBezTo>
                  <a:cubicBezTo>
                    <a:pt x="2310" y="6631"/>
                    <a:pt x="395" y="7422"/>
                    <a:pt x="152" y="9033"/>
                  </a:cubicBezTo>
                  <a:cubicBezTo>
                    <a:pt x="0" y="9975"/>
                    <a:pt x="304" y="10917"/>
                    <a:pt x="973" y="11616"/>
                  </a:cubicBezTo>
                  <a:cubicBezTo>
                    <a:pt x="1611" y="12224"/>
                    <a:pt x="2371" y="12741"/>
                    <a:pt x="3222" y="13075"/>
                  </a:cubicBezTo>
                  <a:cubicBezTo>
                    <a:pt x="5380" y="13957"/>
                    <a:pt x="7721" y="14413"/>
                    <a:pt x="10061" y="14413"/>
                  </a:cubicBezTo>
                  <a:cubicBezTo>
                    <a:pt x="13101" y="14352"/>
                    <a:pt x="15958" y="12893"/>
                    <a:pt x="17782" y="10461"/>
                  </a:cubicBezTo>
                  <a:cubicBezTo>
                    <a:pt x="19545" y="8030"/>
                    <a:pt x="21915" y="3805"/>
                    <a:pt x="19849" y="1099"/>
                  </a:cubicBezTo>
                  <a:lnTo>
                    <a:pt x="19879" y="1099"/>
                  </a:lnTo>
                  <a:cubicBezTo>
                    <a:pt x="19430" y="327"/>
                    <a:pt x="18450" y="1"/>
                    <a:pt x="17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8"/>
            <p:cNvSpPr/>
            <p:nvPr/>
          </p:nvSpPr>
          <p:spPr>
            <a:xfrm>
              <a:off x="847550" y="3864550"/>
              <a:ext cx="160300" cy="108125"/>
            </a:xfrm>
            <a:custGeom>
              <a:rect b="b" l="l" r="r" t="t"/>
              <a:pathLst>
                <a:path extrusionOk="0" h="4325" w="6412">
                  <a:moveTo>
                    <a:pt x="3237" y="0"/>
                  </a:moveTo>
                  <a:cubicBezTo>
                    <a:pt x="2968" y="0"/>
                    <a:pt x="2697" y="37"/>
                    <a:pt x="2432" y="113"/>
                  </a:cubicBezTo>
                  <a:cubicBezTo>
                    <a:pt x="1733" y="356"/>
                    <a:pt x="1125" y="782"/>
                    <a:pt x="639" y="1329"/>
                  </a:cubicBezTo>
                  <a:cubicBezTo>
                    <a:pt x="152" y="1876"/>
                    <a:pt x="0" y="2636"/>
                    <a:pt x="183" y="3335"/>
                  </a:cubicBezTo>
                  <a:cubicBezTo>
                    <a:pt x="386" y="3919"/>
                    <a:pt x="950" y="4291"/>
                    <a:pt x="1556" y="4291"/>
                  </a:cubicBezTo>
                  <a:cubicBezTo>
                    <a:pt x="1675" y="4291"/>
                    <a:pt x="1795" y="4277"/>
                    <a:pt x="1915" y="4247"/>
                  </a:cubicBezTo>
                  <a:cubicBezTo>
                    <a:pt x="2280" y="4125"/>
                    <a:pt x="2554" y="3852"/>
                    <a:pt x="2949" y="3791"/>
                  </a:cubicBezTo>
                  <a:cubicBezTo>
                    <a:pt x="3012" y="3778"/>
                    <a:pt x="3074" y="3773"/>
                    <a:pt x="3136" y="3773"/>
                  </a:cubicBezTo>
                  <a:cubicBezTo>
                    <a:pt x="3665" y="3773"/>
                    <a:pt x="4137" y="4199"/>
                    <a:pt x="4681" y="4308"/>
                  </a:cubicBezTo>
                  <a:cubicBezTo>
                    <a:pt x="4747" y="4319"/>
                    <a:pt x="4812" y="4325"/>
                    <a:pt x="4877" y="4325"/>
                  </a:cubicBezTo>
                  <a:cubicBezTo>
                    <a:pt x="5684" y="4325"/>
                    <a:pt x="6412" y="3482"/>
                    <a:pt x="6383" y="2666"/>
                  </a:cubicBezTo>
                  <a:cubicBezTo>
                    <a:pt x="6383" y="1755"/>
                    <a:pt x="5624" y="1055"/>
                    <a:pt x="4924" y="539"/>
                  </a:cubicBezTo>
                  <a:cubicBezTo>
                    <a:pt x="4422" y="183"/>
                    <a:pt x="3833" y="0"/>
                    <a:pt x="3237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8"/>
            <p:cNvSpPr/>
            <p:nvPr/>
          </p:nvSpPr>
          <p:spPr>
            <a:xfrm>
              <a:off x="847550" y="3864550"/>
              <a:ext cx="160300" cy="108125"/>
            </a:xfrm>
            <a:custGeom>
              <a:rect b="b" l="l" r="r" t="t"/>
              <a:pathLst>
                <a:path extrusionOk="0" h="4325" w="6412">
                  <a:moveTo>
                    <a:pt x="3237" y="0"/>
                  </a:moveTo>
                  <a:cubicBezTo>
                    <a:pt x="2968" y="0"/>
                    <a:pt x="2697" y="37"/>
                    <a:pt x="2432" y="113"/>
                  </a:cubicBezTo>
                  <a:cubicBezTo>
                    <a:pt x="1733" y="356"/>
                    <a:pt x="1125" y="782"/>
                    <a:pt x="639" y="1329"/>
                  </a:cubicBezTo>
                  <a:cubicBezTo>
                    <a:pt x="152" y="1876"/>
                    <a:pt x="0" y="2636"/>
                    <a:pt x="183" y="3335"/>
                  </a:cubicBezTo>
                  <a:cubicBezTo>
                    <a:pt x="386" y="3919"/>
                    <a:pt x="950" y="4291"/>
                    <a:pt x="1556" y="4291"/>
                  </a:cubicBezTo>
                  <a:cubicBezTo>
                    <a:pt x="1675" y="4291"/>
                    <a:pt x="1795" y="4277"/>
                    <a:pt x="1915" y="4247"/>
                  </a:cubicBezTo>
                  <a:cubicBezTo>
                    <a:pt x="2280" y="4125"/>
                    <a:pt x="2554" y="3852"/>
                    <a:pt x="2949" y="3791"/>
                  </a:cubicBezTo>
                  <a:cubicBezTo>
                    <a:pt x="3012" y="3778"/>
                    <a:pt x="3074" y="3773"/>
                    <a:pt x="3136" y="3773"/>
                  </a:cubicBezTo>
                  <a:cubicBezTo>
                    <a:pt x="3665" y="3773"/>
                    <a:pt x="4137" y="4199"/>
                    <a:pt x="4681" y="4308"/>
                  </a:cubicBezTo>
                  <a:cubicBezTo>
                    <a:pt x="4747" y="4319"/>
                    <a:pt x="4812" y="4325"/>
                    <a:pt x="4877" y="4325"/>
                  </a:cubicBezTo>
                  <a:cubicBezTo>
                    <a:pt x="5684" y="4325"/>
                    <a:pt x="6412" y="3482"/>
                    <a:pt x="6383" y="2666"/>
                  </a:cubicBezTo>
                  <a:cubicBezTo>
                    <a:pt x="6383" y="1755"/>
                    <a:pt x="5624" y="1055"/>
                    <a:pt x="4924" y="539"/>
                  </a:cubicBezTo>
                  <a:cubicBezTo>
                    <a:pt x="4422" y="183"/>
                    <a:pt x="3833" y="0"/>
                    <a:pt x="32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8"/>
            <p:cNvSpPr/>
            <p:nvPr/>
          </p:nvSpPr>
          <p:spPr>
            <a:xfrm>
              <a:off x="4295950" y="2225800"/>
              <a:ext cx="829825" cy="450450"/>
            </a:xfrm>
            <a:custGeom>
              <a:rect b="b" l="l" r="r" t="t"/>
              <a:pathLst>
                <a:path extrusionOk="0" h="18018" w="33193">
                  <a:moveTo>
                    <a:pt x="6888" y="1"/>
                  </a:moveTo>
                  <a:cubicBezTo>
                    <a:pt x="4444" y="1"/>
                    <a:pt x="1998" y="778"/>
                    <a:pt x="91" y="2319"/>
                  </a:cubicBezTo>
                  <a:cubicBezTo>
                    <a:pt x="0" y="4416"/>
                    <a:pt x="1793" y="6027"/>
                    <a:pt x="3496" y="7213"/>
                  </a:cubicBezTo>
                  <a:cubicBezTo>
                    <a:pt x="5198" y="8368"/>
                    <a:pt x="9939" y="10039"/>
                    <a:pt x="10578" y="12015"/>
                  </a:cubicBezTo>
                  <a:cubicBezTo>
                    <a:pt x="11034" y="13504"/>
                    <a:pt x="7842" y="14751"/>
                    <a:pt x="8632" y="16088"/>
                  </a:cubicBezTo>
                  <a:cubicBezTo>
                    <a:pt x="9159" y="16926"/>
                    <a:pt x="10434" y="17177"/>
                    <a:pt x="11675" y="17177"/>
                  </a:cubicBezTo>
                  <a:cubicBezTo>
                    <a:pt x="12369" y="17177"/>
                    <a:pt x="13052" y="17098"/>
                    <a:pt x="13587" y="17000"/>
                  </a:cubicBezTo>
                  <a:cubicBezTo>
                    <a:pt x="15632" y="16651"/>
                    <a:pt x="17068" y="16517"/>
                    <a:pt x="18094" y="16517"/>
                  </a:cubicBezTo>
                  <a:cubicBezTo>
                    <a:pt x="21526" y="16517"/>
                    <a:pt x="20380" y="18018"/>
                    <a:pt x="22135" y="18018"/>
                  </a:cubicBezTo>
                  <a:cubicBezTo>
                    <a:pt x="22235" y="18018"/>
                    <a:pt x="22343" y="18013"/>
                    <a:pt x="22462" y="18003"/>
                  </a:cubicBezTo>
                  <a:cubicBezTo>
                    <a:pt x="22462" y="18003"/>
                    <a:pt x="28481" y="16483"/>
                    <a:pt x="33192" y="15693"/>
                  </a:cubicBezTo>
                  <a:lnTo>
                    <a:pt x="30396" y="3656"/>
                  </a:lnTo>
                  <a:cubicBezTo>
                    <a:pt x="30299" y="3651"/>
                    <a:pt x="30203" y="3649"/>
                    <a:pt x="30109" y="3649"/>
                  </a:cubicBezTo>
                  <a:cubicBezTo>
                    <a:pt x="27198" y="3649"/>
                    <a:pt x="25691" y="5859"/>
                    <a:pt x="24013" y="6301"/>
                  </a:cubicBezTo>
                  <a:cubicBezTo>
                    <a:pt x="23158" y="6541"/>
                    <a:pt x="22265" y="6684"/>
                    <a:pt x="21380" y="6684"/>
                  </a:cubicBezTo>
                  <a:cubicBezTo>
                    <a:pt x="20472" y="6684"/>
                    <a:pt x="19570" y="6533"/>
                    <a:pt x="18724" y="6179"/>
                  </a:cubicBezTo>
                  <a:cubicBezTo>
                    <a:pt x="16535" y="5298"/>
                    <a:pt x="15076" y="3322"/>
                    <a:pt x="13161" y="1954"/>
                  </a:cubicBezTo>
                  <a:cubicBezTo>
                    <a:pt x="11348" y="648"/>
                    <a:pt x="9119" y="1"/>
                    <a:pt x="6888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8"/>
            <p:cNvSpPr/>
            <p:nvPr/>
          </p:nvSpPr>
          <p:spPr>
            <a:xfrm>
              <a:off x="5761775" y="3438025"/>
              <a:ext cx="217350" cy="244725"/>
            </a:xfrm>
            <a:custGeom>
              <a:rect b="b" l="l" r="r" t="t"/>
              <a:pathLst>
                <a:path extrusionOk="0" h="9789" w="8694">
                  <a:moveTo>
                    <a:pt x="6444" y="1"/>
                  </a:moveTo>
                  <a:lnTo>
                    <a:pt x="0" y="2797"/>
                  </a:lnTo>
                  <a:lnTo>
                    <a:pt x="3040" y="9788"/>
                  </a:lnTo>
                  <a:lnTo>
                    <a:pt x="3314" y="9788"/>
                  </a:lnTo>
                  <a:lnTo>
                    <a:pt x="8694" y="8785"/>
                  </a:lnTo>
                  <a:lnTo>
                    <a:pt x="6444" y="1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8"/>
            <p:cNvSpPr/>
            <p:nvPr/>
          </p:nvSpPr>
          <p:spPr>
            <a:xfrm>
              <a:off x="5831675" y="3629525"/>
              <a:ext cx="377700" cy="286500"/>
            </a:xfrm>
            <a:custGeom>
              <a:rect b="b" l="l" r="r" t="t"/>
              <a:pathLst>
                <a:path extrusionOk="0" h="11460" w="15108">
                  <a:moveTo>
                    <a:pt x="5898" y="0"/>
                  </a:moveTo>
                  <a:lnTo>
                    <a:pt x="1" y="2007"/>
                  </a:lnTo>
                  <a:lnTo>
                    <a:pt x="3344" y="11460"/>
                  </a:lnTo>
                  <a:lnTo>
                    <a:pt x="15107" y="7356"/>
                  </a:lnTo>
                  <a:cubicBezTo>
                    <a:pt x="14652" y="6262"/>
                    <a:pt x="7782" y="6110"/>
                    <a:pt x="7782" y="6110"/>
                  </a:cubicBezTo>
                  <a:lnTo>
                    <a:pt x="5898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8"/>
            <p:cNvSpPr/>
            <p:nvPr/>
          </p:nvSpPr>
          <p:spPr>
            <a:xfrm>
              <a:off x="5923625" y="3799650"/>
              <a:ext cx="26625" cy="23700"/>
            </a:xfrm>
            <a:custGeom>
              <a:rect b="b" l="l" r="r" t="t"/>
              <a:pathLst>
                <a:path extrusionOk="0" h="948" w="1065">
                  <a:moveTo>
                    <a:pt x="542" y="0"/>
                  </a:moveTo>
                  <a:cubicBezTo>
                    <a:pt x="437" y="0"/>
                    <a:pt x="332" y="32"/>
                    <a:pt x="244" y="95"/>
                  </a:cubicBezTo>
                  <a:lnTo>
                    <a:pt x="274" y="65"/>
                  </a:lnTo>
                  <a:lnTo>
                    <a:pt x="274" y="65"/>
                  </a:lnTo>
                  <a:cubicBezTo>
                    <a:pt x="61" y="217"/>
                    <a:pt x="1" y="521"/>
                    <a:pt x="122" y="734"/>
                  </a:cubicBezTo>
                  <a:cubicBezTo>
                    <a:pt x="222" y="873"/>
                    <a:pt x="387" y="947"/>
                    <a:pt x="550" y="947"/>
                  </a:cubicBezTo>
                  <a:cubicBezTo>
                    <a:pt x="634" y="947"/>
                    <a:pt x="718" y="927"/>
                    <a:pt x="791" y="885"/>
                  </a:cubicBezTo>
                  <a:cubicBezTo>
                    <a:pt x="1004" y="734"/>
                    <a:pt x="1065" y="430"/>
                    <a:pt x="943" y="186"/>
                  </a:cubicBezTo>
                  <a:cubicBezTo>
                    <a:pt x="837" y="62"/>
                    <a:pt x="689" y="0"/>
                    <a:pt x="5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8"/>
            <p:cNvSpPr/>
            <p:nvPr/>
          </p:nvSpPr>
          <p:spPr>
            <a:xfrm>
              <a:off x="5907675" y="3802775"/>
              <a:ext cx="301700" cy="113250"/>
            </a:xfrm>
            <a:custGeom>
              <a:rect b="b" l="l" r="r" t="t"/>
              <a:pathLst>
                <a:path extrusionOk="0" h="4530" w="12068">
                  <a:moveTo>
                    <a:pt x="11399" y="1"/>
                  </a:moveTo>
                  <a:lnTo>
                    <a:pt x="0" y="3557"/>
                  </a:lnTo>
                  <a:lnTo>
                    <a:pt x="304" y="4530"/>
                  </a:lnTo>
                  <a:lnTo>
                    <a:pt x="12067" y="457"/>
                  </a:lnTo>
                  <a:cubicBezTo>
                    <a:pt x="12007" y="61"/>
                    <a:pt x="11399" y="1"/>
                    <a:pt x="1139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8"/>
            <p:cNvSpPr/>
            <p:nvPr/>
          </p:nvSpPr>
          <p:spPr>
            <a:xfrm>
              <a:off x="6007225" y="3779050"/>
              <a:ext cx="22825" cy="26800"/>
            </a:xfrm>
            <a:custGeom>
              <a:rect b="b" l="l" r="r" t="t"/>
              <a:pathLst>
                <a:path extrusionOk="0" h="1072" w="913">
                  <a:moveTo>
                    <a:pt x="889" y="0"/>
                  </a:moveTo>
                  <a:cubicBezTo>
                    <a:pt x="806" y="0"/>
                    <a:pt x="507" y="83"/>
                    <a:pt x="274" y="342"/>
                  </a:cubicBezTo>
                  <a:cubicBezTo>
                    <a:pt x="0" y="676"/>
                    <a:pt x="31" y="1041"/>
                    <a:pt x="91" y="1071"/>
                  </a:cubicBezTo>
                  <a:cubicBezTo>
                    <a:pt x="152" y="1071"/>
                    <a:pt x="213" y="767"/>
                    <a:pt x="426" y="494"/>
                  </a:cubicBezTo>
                  <a:cubicBezTo>
                    <a:pt x="638" y="190"/>
                    <a:pt x="912" y="68"/>
                    <a:pt x="912" y="7"/>
                  </a:cubicBezTo>
                  <a:cubicBezTo>
                    <a:pt x="912" y="3"/>
                    <a:pt x="904" y="0"/>
                    <a:pt x="88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8"/>
            <p:cNvSpPr/>
            <p:nvPr/>
          </p:nvSpPr>
          <p:spPr>
            <a:xfrm>
              <a:off x="6049775" y="3781175"/>
              <a:ext cx="16750" cy="29225"/>
            </a:xfrm>
            <a:custGeom>
              <a:rect b="b" l="l" r="r" t="t"/>
              <a:pathLst>
                <a:path extrusionOk="0" h="1169" w="670">
                  <a:moveTo>
                    <a:pt x="608" y="0"/>
                  </a:moveTo>
                  <a:cubicBezTo>
                    <a:pt x="516" y="0"/>
                    <a:pt x="252" y="157"/>
                    <a:pt x="122" y="469"/>
                  </a:cubicBezTo>
                  <a:cubicBezTo>
                    <a:pt x="0" y="865"/>
                    <a:pt x="152" y="1169"/>
                    <a:pt x="183" y="1169"/>
                  </a:cubicBezTo>
                  <a:cubicBezTo>
                    <a:pt x="244" y="1138"/>
                    <a:pt x="213" y="865"/>
                    <a:pt x="335" y="561"/>
                  </a:cubicBezTo>
                  <a:cubicBezTo>
                    <a:pt x="456" y="257"/>
                    <a:pt x="669" y="74"/>
                    <a:pt x="639" y="14"/>
                  </a:cubicBezTo>
                  <a:cubicBezTo>
                    <a:pt x="634" y="5"/>
                    <a:pt x="624" y="0"/>
                    <a:pt x="60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8"/>
            <p:cNvSpPr/>
            <p:nvPr/>
          </p:nvSpPr>
          <p:spPr>
            <a:xfrm>
              <a:off x="6090075" y="3783700"/>
              <a:ext cx="9125" cy="29050"/>
            </a:xfrm>
            <a:custGeom>
              <a:rect b="b" l="l" r="r" t="t"/>
              <a:pathLst>
                <a:path extrusionOk="0" h="1162" w="365">
                  <a:moveTo>
                    <a:pt x="325" y="1"/>
                  </a:moveTo>
                  <a:cubicBezTo>
                    <a:pt x="273" y="1"/>
                    <a:pt x="58" y="209"/>
                    <a:pt x="30" y="551"/>
                  </a:cubicBezTo>
                  <a:cubicBezTo>
                    <a:pt x="1" y="897"/>
                    <a:pt x="164" y="1161"/>
                    <a:pt x="206" y="1161"/>
                  </a:cubicBezTo>
                  <a:cubicBezTo>
                    <a:pt x="209" y="1161"/>
                    <a:pt x="211" y="1160"/>
                    <a:pt x="212" y="1159"/>
                  </a:cubicBezTo>
                  <a:cubicBezTo>
                    <a:pt x="273" y="1128"/>
                    <a:pt x="212" y="885"/>
                    <a:pt x="242" y="581"/>
                  </a:cubicBezTo>
                  <a:cubicBezTo>
                    <a:pt x="273" y="277"/>
                    <a:pt x="364" y="34"/>
                    <a:pt x="334" y="4"/>
                  </a:cubicBezTo>
                  <a:cubicBezTo>
                    <a:pt x="332" y="2"/>
                    <a:pt x="329" y="1"/>
                    <a:pt x="32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8"/>
            <p:cNvSpPr/>
            <p:nvPr/>
          </p:nvSpPr>
          <p:spPr>
            <a:xfrm>
              <a:off x="5984425" y="3743700"/>
              <a:ext cx="31175" cy="14350"/>
            </a:xfrm>
            <a:custGeom>
              <a:rect b="b" l="l" r="r" t="t"/>
              <a:pathLst>
                <a:path extrusionOk="0" h="574" w="1247">
                  <a:moveTo>
                    <a:pt x="955" y="1"/>
                  </a:moveTo>
                  <a:cubicBezTo>
                    <a:pt x="838" y="1"/>
                    <a:pt x="695" y="22"/>
                    <a:pt x="547" y="84"/>
                  </a:cubicBezTo>
                  <a:cubicBezTo>
                    <a:pt x="183" y="236"/>
                    <a:pt x="0" y="540"/>
                    <a:pt x="61" y="570"/>
                  </a:cubicBezTo>
                  <a:cubicBezTo>
                    <a:pt x="63" y="573"/>
                    <a:pt x="67" y="574"/>
                    <a:pt x="71" y="574"/>
                  </a:cubicBezTo>
                  <a:cubicBezTo>
                    <a:pt x="124" y="574"/>
                    <a:pt x="329" y="409"/>
                    <a:pt x="639" y="297"/>
                  </a:cubicBezTo>
                  <a:cubicBezTo>
                    <a:pt x="943" y="145"/>
                    <a:pt x="1247" y="145"/>
                    <a:pt x="1247" y="84"/>
                  </a:cubicBezTo>
                  <a:cubicBezTo>
                    <a:pt x="1247" y="48"/>
                    <a:pt x="1128" y="1"/>
                    <a:pt x="9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8"/>
            <p:cNvSpPr/>
            <p:nvPr/>
          </p:nvSpPr>
          <p:spPr>
            <a:xfrm>
              <a:off x="5954025" y="3702650"/>
              <a:ext cx="51700" cy="18075"/>
            </a:xfrm>
            <a:custGeom>
              <a:rect b="b" l="l" r="r" t="t"/>
              <a:pathLst>
                <a:path extrusionOk="0" h="723" w="2068">
                  <a:moveTo>
                    <a:pt x="852" y="206"/>
                  </a:moveTo>
                  <a:cubicBezTo>
                    <a:pt x="1064" y="206"/>
                    <a:pt x="1277" y="267"/>
                    <a:pt x="1490" y="328"/>
                  </a:cubicBezTo>
                  <a:cubicBezTo>
                    <a:pt x="1651" y="386"/>
                    <a:pt x="1784" y="445"/>
                    <a:pt x="1882" y="487"/>
                  </a:cubicBezTo>
                  <a:lnTo>
                    <a:pt x="1882" y="487"/>
                  </a:lnTo>
                  <a:cubicBezTo>
                    <a:pt x="1733" y="497"/>
                    <a:pt x="1589" y="519"/>
                    <a:pt x="1459" y="541"/>
                  </a:cubicBezTo>
                  <a:cubicBezTo>
                    <a:pt x="1247" y="541"/>
                    <a:pt x="1034" y="541"/>
                    <a:pt x="821" y="510"/>
                  </a:cubicBezTo>
                  <a:cubicBezTo>
                    <a:pt x="669" y="480"/>
                    <a:pt x="548" y="480"/>
                    <a:pt x="426" y="449"/>
                  </a:cubicBezTo>
                  <a:cubicBezTo>
                    <a:pt x="365" y="419"/>
                    <a:pt x="304" y="419"/>
                    <a:pt x="274" y="389"/>
                  </a:cubicBezTo>
                  <a:cubicBezTo>
                    <a:pt x="213" y="358"/>
                    <a:pt x="213" y="389"/>
                    <a:pt x="213" y="328"/>
                  </a:cubicBezTo>
                  <a:cubicBezTo>
                    <a:pt x="244" y="267"/>
                    <a:pt x="335" y="206"/>
                    <a:pt x="487" y="206"/>
                  </a:cubicBezTo>
                  <a:close/>
                  <a:moveTo>
                    <a:pt x="669" y="1"/>
                  </a:moveTo>
                  <a:cubicBezTo>
                    <a:pt x="601" y="1"/>
                    <a:pt x="532" y="9"/>
                    <a:pt x="456" y="24"/>
                  </a:cubicBezTo>
                  <a:cubicBezTo>
                    <a:pt x="396" y="24"/>
                    <a:pt x="304" y="24"/>
                    <a:pt x="244" y="54"/>
                  </a:cubicBezTo>
                  <a:cubicBezTo>
                    <a:pt x="122" y="85"/>
                    <a:pt x="61" y="176"/>
                    <a:pt x="31" y="297"/>
                  </a:cubicBezTo>
                  <a:cubicBezTo>
                    <a:pt x="0" y="389"/>
                    <a:pt x="61" y="510"/>
                    <a:pt x="152" y="571"/>
                  </a:cubicBezTo>
                  <a:cubicBezTo>
                    <a:pt x="213" y="632"/>
                    <a:pt x="304" y="632"/>
                    <a:pt x="396" y="662"/>
                  </a:cubicBezTo>
                  <a:cubicBezTo>
                    <a:pt x="517" y="692"/>
                    <a:pt x="639" y="692"/>
                    <a:pt x="791" y="723"/>
                  </a:cubicBezTo>
                  <a:cubicBezTo>
                    <a:pt x="1004" y="723"/>
                    <a:pt x="1247" y="723"/>
                    <a:pt x="1459" y="692"/>
                  </a:cubicBezTo>
                  <a:cubicBezTo>
                    <a:pt x="1642" y="692"/>
                    <a:pt x="1825" y="625"/>
                    <a:pt x="1988" y="529"/>
                  </a:cubicBezTo>
                  <a:lnTo>
                    <a:pt x="1988" y="529"/>
                  </a:lnTo>
                  <a:cubicBezTo>
                    <a:pt x="2016" y="540"/>
                    <a:pt x="2038" y="545"/>
                    <a:pt x="2052" y="545"/>
                  </a:cubicBezTo>
                  <a:cubicBezTo>
                    <a:pt x="2059" y="545"/>
                    <a:pt x="2064" y="544"/>
                    <a:pt x="2067" y="541"/>
                  </a:cubicBezTo>
                  <a:cubicBezTo>
                    <a:pt x="2067" y="541"/>
                    <a:pt x="2056" y="527"/>
                    <a:pt x="2032" y="503"/>
                  </a:cubicBezTo>
                  <a:lnTo>
                    <a:pt x="2032" y="503"/>
                  </a:lnTo>
                  <a:cubicBezTo>
                    <a:pt x="2044" y="495"/>
                    <a:pt x="2056" y="488"/>
                    <a:pt x="2067" y="480"/>
                  </a:cubicBezTo>
                  <a:cubicBezTo>
                    <a:pt x="2048" y="480"/>
                    <a:pt x="2028" y="480"/>
                    <a:pt x="2008" y="480"/>
                  </a:cubicBezTo>
                  <a:lnTo>
                    <a:pt x="2008" y="480"/>
                  </a:lnTo>
                  <a:cubicBezTo>
                    <a:pt x="1934" y="412"/>
                    <a:pt x="1787" y="294"/>
                    <a:pt x="1551" y="176"/>
                  </a:cubicBezTo>
                  <a:cubicBezTo>
                    <a:pt x="1338" y="85"/>
                    <a:pt x="1095" y="24"/>
                    <a:pt x="882" y="24"/>
                  </a:cubicBezTo>
                  <a:cubicBezTo>
                    <a:pt x="806" y="9"/>
                    <a:pt x="738" y="1"/>
                    <a:pt x="66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8"/>
            <p:cNvSpPr/>
            <p:nvPr/>
          </p:nvSpPr>
          <p:spPr>
            <a:xfrm>
              <a:off x="5992025" y="3666475"/>
              <a:ext cx="22825" cy="51225"/>
            </a:xfrm>
            <a:custGeom>
              <a:rect b="b" l="l" r="r" t="t"/>
              <a:pathLst>
                <a:path extrusionOk="0" h="2049" w="913">
                  <a:moveTo>
                    <a:pt x="377" y="0"/>
                  </a:moveTo>
                  <a:cubicBezTo>
                    <a:pt x="352" y="0"/>
                    <a:pt x="327" y="4"/>
                    <a:pt x="304" y="12"/>
                  </a:cubicBezTo>
                  <a:cubicBezTo>
                    <a:pt x="122" y="103"/>
                    <a:pt x="31" y="255"/>
                    <a:pt x="31" y="437"/>
                  </a:cubicBezTo>
                  <a:cubicBezTo>
                    <a:pt x="0" y="589"/>
                    <a:pt x="0" y="711"/>
                    <a:pt x="0" y="863"/>
                  </a:cubicBezTo>
                  <a:cubicBezTo>
                    <a:pt x="0" y="1076"/>
                    <a:pt x="61" y="1319"/>
                    <a:pt x="152" y="1532"/>
                  </a:cubicBezTo>
                  <a:cubicBezTo>
                    <a:pt x="274" y="1896"/>
                    <a:pt x="487" y="2048"/>
                    <a:pt x="487" y="2048"/>
                  </a:cubicBezTo>
                  <a:cubicBezTo>
                    <a:pt x="517" y="2018"/>
                    <a:pt x="395" y="1836"/>
                    <a:pt x="274" y="1471"/>
                  </a:cubicBezTo>
                  <a:cubicBezTo>
                    <a:pt x="213" y="1288"/>
                    <a:pt x="183" y="1076"/>
                    <a:pt x="183" y="863"/>
                  </a:cubicBezTo>
                  <a:cubicBezTo>
                    <a:pt x="183" y="711"/>
                    <a:pt x="213" y="589"/>
                    <a:pt x="243" y="468"/>
                  </a:cubicBezTo>
                  <a:cubicBezTo>
                    <a:pt x="243" y="377"/>
                    <a:pt x="274" y="255"/>
                    <a:pt x="365" y="194"/>
                  </a:cubicBezTo>
                  <a:cubicBezTo>
                    <a:pt x="373" y="190"/>
                    <a:pt x="381" y="188"/>
                    <a:pt x="389" y="188"/>
                  </a:cubicBezTo>
                  <a:cubicBezTo>
                    <a:pt x="442" y="188"/>
                    <a:pt x="495" y="271"/>
                    <a:pt x="547" y="377"/>
                  </a:cubicBezTo>
                  <a:cubicBezTo>
                    <a:pt x="608" y="498"/>
                    <a:pt x="669" y="589"/>
                    <a:pt x="699" y="711"/>
                  </a:cubicBezTo>
                  <a:cubicBezTo>
                    <a:pt x="730" y="924"/>
                    <a:pt x="730" y="1136"/>
                    <a:pt x="699" y="1319"/>
                  </a:cubicBezTo>
                  <a:cubicBezTo>
                    <a:pt x="639" y="1532"/>
                    <a:pt x="547" y="1714"/>
                    <a:pt x="487" y="1896"/>
                  </a:cubicBezTo>
                  <a:cubicBezTo>
                    <a:pt x="487" y="1896"/>
                    <a:pt x="699" y="1744"/>
                    <a:pt x="821" y="1380"/>
                  </a:cubicBezTo>
                  <a:cubicBezTo>
                    <a:pt x="912" y="1136"/>
                    <a:pt x="912" y="893"/>
                    <a:pt x="882" y="680"/>
                  </a:cubicBezTo>
                  <a:cubicBezTo>
                    <a:pt x="851" y="559"/>
                    <a:pt x="791" y="407"/>
                    <a:pt x="730" y="285"/>
                  </a:cubicBezTo>
                  <a:cubicBezTo>
                    <a:pt x="699" y="225"/>
                    <a:pt x="639" y="164"/>
                    <a:pt x="608" y="103"/>
                  </a:cubicBezTo>
                  <a:cubicBezTo>
                    <a:pt x="540" y="35"/>
                    <a:pt x="454" y="0"/>
                    <a:pt x="3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8"/>
            <p:cNvSpPr/>
            <p:nvPr/>
          </p:nvSpPr>
          <p:spPr>
            <a:xfrm>
              <a:off x="4928925" y="2323275"/>
              <a:ext cx="1057050" cy="1329825"/>
            </a:xfrm>
            <a:custGeom>
              <a:rect b="b" l="l" r="r" t="t"/>
              <a:pathLst>
                <a:path extrusionOk="0" h="53193" w="42282">
                  <a:moveTo>
                    <a:pt x="5563" y="0"/>
                  </a:moveTo>
                  <a:cubicBezTo>
                    <a:pt x="5563" y="0"/>
                    <a:pt x="1" y="11034"/>
                    <a:pt x="3739" y="13618"/>
                  </a:cubicBezTo>
                  <a:cubicBezTo>
                    <a:pt x="7478" y="16201"/>
                    <a:pt x="24986" y="29332"/>
                    <a:pt x="24986" y="29332"/>
                  </a:cubicBezTo>
                  <a:lnTo>
                    <a:pt x="33922" y="53193"/>
                  </a:lnTo>
                  <a:lnTo>
                    <a:pt x="42281" y="49758"/>
                  </a:lnTo>
                  <a:lnTo>
                    <a:pt x="35320" y="21855"/>
                  </a:lnTo>
                  <a:lnTo>
                    <a:pt x="17721" y="6080"/>
                  </a:lnTo>
                  <a:lnTo>
                    <a:pt x="556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8"/>
            <p:cNvSpPr/>
            <p:nvPr/>
          </p:nvSpPr>
          <p:spPr>
            <a:xfrm>
              <a:off x="5565725" y="2947900"/>
              <a:ext cx="40300" cy="98050"/>
            </a:xfrm>
            <a:custGeom>
              <a:rect b="b" l="l" r="r" t="t"/>
              <a:pathLst>
                <a:path extrusionOk="0" h="3922" w="1612">
                  <a:moveTo>
                    <a:pt x="1581" y="1"/>
                  </a:moveTo>
                  <a:lnTo>
                    <a:pt x="1581" y="1"/>
                  </a:lnTo>
                  <a:cubicBezTo>
                    <a:pt x="578" y="1064"/>
                    <a:pt x="31" y="2463"/>
                    <a:pt x="0" y="3922"/>
                  </a:cubicBezTo>
                  <a:cubicBezTo>
                    <a:pt x="61" y="3922"/>
                    <a:pt x="183" y="2979"/>
                    <a:pt x="608" y="1885"/>
                  </a:cubicBezTo>
                  <a:cubicBezTo>
                    <a:pt x="1034" y="791"/>
                    <a:pt x="1611" y="31"/>
                    <a:pt x="158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8"/>
            <p:cNvSpPr/>
            <p:nvPr/>
          </p:nvSpPr>
          <p:spPr>
            <a:xfrm>
              <a:off x="5556600" y="2941825"/>
              <a:ext cx="15225" cy="104125"/>
            </a:xfrm>
            <a:custGeom>
              <a:rect b="b" l="l" r="r" t="t"/>
              <a:pathLst>
                <a:path extrusionOk="0" h="4165" w="609">
                  <a:moveTo>
                    <a:pt x="548" y="0"/>
                  </a:moveTo>
                  <a:cubicBezTo>
                    <a:pt x="274" y="639"/>
                    <a:pt x="92" y="1338"/>
                    <a:pt x="92" y="2067"/>
                  </a:cubicBezTo>
                  <a:cubicBezTo>
                    <a:pt x="1" y="2766"/>
                    <a:pt x="31" y="3466"/>
                    <a:pt x="213" y="4165"/>
                  </a:cubicBezTo>
                  <a:cubicBezTo>
                    <a:pt x="274" y="4134"/>
                    <a:pt x="183" y="3222"/>
                    <a:pt x="274" y="2067"/>
                  </a:cubicBezTo>
                  <a:cubicBezTo>
                    <a:pt x="365" y="912"/>
                    <a:pt x="608" y="0"/>
                    <a:pt x="54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8"/>
            <p:cNvSpPr/>
            <p:nvPr/>
          </p:nvSpPr>
          <p:spPr>
            <a:xfrm>
              <a:off x="5020875" y="2460825"/>
              <a:ext cx="777400" cy="1183150"/>
            </a:xfrm>
            <a:custGeom>
              <a:rect b="b" l="l" r="r" t="t"/>
              <a:pathLst>
                <a:path extrusionOk="0" h="47326" w="31096">
                  <a:moveTo>
                    <a:pt x="912" y="0"/>
                  </a:moveTo>
                  <a:lnTo>
                    <a:pt x="912" y="0"/>
                  </a:lnTo>
                  <a:cubicBezTo>
                    <a:pt x="882" y="61"/>
                    <a:pt x="852" y="91"/>
                    <a:pt x="852" y="152"/>
                  </a:cubicBezTo>
                  <a:cubicBezTo>
                    <a:pt x="821" y="243"/>
                    <a:pt x="760" y="365"/>
                    <a:pt x="669" y="547"/>
                  </a:cubicBezTo>
                  <a:cubicBezTo>
                    <a:pt x="456" y="1094"/>
                    <a:pt x="305" y="1672"/>
                    <a:pt x="183" y="2219"/>
                  </a:cubicBezTo>
                  <a:cubicBezTo>
                    <a:pt x="1" y="3131"/>
                    <a:pt x="31" y="4073"/>
                    <a:pt x="213" y="4985"/>
                  </a:cubicBezTo>
                  <a:cubicBezTo>
                    <a:pt x="365" y="5532"/>
                    <a:pt x="578" y="6079"/>
                    <a:pt x="882" y="6565"/>
                  </a:cubicBezTo>
                  <a:cubicBezTo>
                    <a:pt x="1247" y="7113"/>
                    <a:pt x="1642" y="7599"/>
                    <a:pt x="2128" y="8055"/>
                  </a:cubicBezTo>
                  <a:cubicBezTo>
                    <a:pt x="3192" y="9088"/>
                    <a:pt x="4347" y="10000"/>
                    <a:pt x="5563" y="10821"/>
                  </a:cubicBezTo>
                  <a:cubicBezTo>
                    <a:pt x="6870" y="11702"/>
                    <a:pt x="8299" y="12614"/>
                    <a:pt x="9758" y="13648"/>
                  </a:cubicBezTo>
                  <a:cubicBezTo>
                    <a:pt x="11186" y="14681"/>
                    <a:pt x="12676" y="15806"/>
                    <a:pt x="14226" y="16991"/>
                  </a:cubicBezTo>
                  <a:lnTo>
                    <a:pt x="16597" y="18754"/>
                  </a:lnTo>
                  <a:cubicBezTo>
                    <a:pt x="17387" y="19362"/>
                    <a:pt x="18177" y="20000"/>
                    <a:pt x="18967" y="20669"/>
                  </a:cubicBezTo>
                  <a:cubicBezTo>
                    <a:pt x="19961" y="21512"/>
                    <a:pt x="20955" y="22326"/>
                    <a:pt x="21890" y="23109"/>
                  </a:cubicBezTo>
                  <a:lnTo>
                    <a:pt x="21890" y="23109"/>
                  </a:lnTo>
                  <a:cubicBezTo>
                    <a:pt x="22709" y="24747"/>
                    <a:pt x="23498" y="26325"/>
                    <a:pt x="24135" y="27934"/>
                  </a:cubicBezTo>
                  <a:cubicBezTo>
                    <a:pt x="24439" y="28724"/>
                    <a:pt x="24682" y="29514"/>
                    <a:pt x="24925" y="30304"/>
                  </a:cubicBezTo>
                  <a:cubicBezTo>
                    <a:pt x="25168" y="31095"/>
                    <a:pt x="25411" y="31855"/>
                    <a:pt x="25655" y="32584"/>
                  </a:cubicBezTo>
                  <a:cubicBezTo>
                    <a:pt x="26658" y="35532"/>
                    <a:pt x="27630" y="38146"/>
                    <a:pt x="28421" y="40335"/>
                  </a:cubicBezTo>
                  <a:cubicBezTo>
                    <a:pt x="29211" y="42523"/>
                    <a:pt x="29880" y="44256"/>
                    <a:pt x="30335" y="45472"/>
                  </a:cubicBezTo>
                  <a:cubicBezTo>
                    <a:pt x="30579" y="46049"/>
                    <a:pt x="30761" y="46536"/>
                    <a:pt x="30883" y="46840"/>
                  </a:cubicBezTo>
                  <a:cubicBezTo>
                    <a:pt x="30943" y="46992"/>
                    <a:pt x="31004" y="47113"/>
                    <a:pt x="31035" y="47204"/>
                  </a:cubicBezTo>
                  <a:lnTo>
                    <a:pt x="30913" y="46809"/>
                  </a:lnTo>
                  <a:cubicBezTo>
                    <a:pt x="30761" y="46475"/>
                    <a:pt x="30609" y="46019"/>
                    <a:pt x="30396" y="45411"/>
                  </a:cubicBezTo>
                  <a:lnTo>
                    <a:pt x="28512" y="40274"/>
                  </a:lnTo>
                  <a:cubicBezTo>
                    <a:pt x="27721" y="38086"/>
                    <a:pt x="26779" y="35472"/>
                    <a:pt x="25807" y="32523"/>
                  </a:cubicBezTo>
                  <a:cubicBezTo>
                    <a:pt x="25563" y="31763"/>
                    <a:pt x="25320" y="31004"/>
                    <a:pt x="25077" y="30244"/>
                  </a:cubicBezTo>
                  <a:cubicBezTo>
                    <a:pt x="24834" y="29423"/>
                    <a:pt x="24591" y="28633"/>
                    <a:pt x="24287" y="27842"/>
                  </a:cubicBezTo>
                  <a:cubicBezTo>
                    <a:pt x="23648" y="26231"/>
                    <a:pt x="22889" y="24651"/>
                    <a:pt x="22037" y="23009"/>
                  </a:cubicBezTo>
                  <a:lnTo>
                    <a:pt x="22037" y="22979"/>
                  </a:lnTo>
                  <a:cubicBezTo>
                    <a:pt x="21095" y="22189"/>
                    <a:pt x="20123" y="21338"/>
                    <a:pt x="19089" y="20517"/>
                  </a:cubicBezTo>
                  <a:cubicBezTo>
                    <a:pt x="18299" y="19879"/>
                    <a:pt x="17508" y="19210"/>
                    <a:pt x="16718" y="18602"/>
                  </a:cubicBezTo>
                  <a:lnTo>
                    <a:pt x="14347" y="16839"/>
                  </a:lnTo>
                  <a:cubicBezTo>
                    <a:pt x="12797" y="15654"/>
                    <a:pt x="11308" y="14529"/>
                    <a:pt x="9849" y="13496"/>
                  </a:cubicBezTo>
                  <a:cubicBezTo>
                    <a:pt x="8420" y="12462"/>
                    <a:pt x="6961" y="11581"/>
                    <a:pt x="5654" y="10699"/>
                  </a:cubicBezTo>
                  <a:cubicBezTo>
                    <a:pt x="4438" y="9879"/>
                    <a:pt x="3283" y="8967"/>
                    <a:pt x="2219" y="7964"/>
                  </a:cubicBezTo>
                  <a:cubicBezTo>
                    <a:pt x="1764" y="7508"/>
                    <a:pt x="1338" y="7021"/>
                    <a:pt x="1004" y="6505"/>
                  </a:cubicBezTo>
                  <a:cubicBezTo>
                    <a:pt x="700" y="6018"/>
                    <a:pt x="487" y="5502"/>
                    <a:pt x="335" y="4954"/>
                  </a:cubicBezTo>
                  <a:cubicBezTo>
                    <a:pt x="122" y="4073"/>
                    <a:pt x="92" y="3131"/>
                    <a:pt x="274" y="2249"/>
                  </a:cubicBezTo>
                  <a:cubicBezTo>
                    <a:pt x="365" y="1672"/>
                    <a:pt x="517" y="1125"/>
                    <a:pt x="730" y="578"/>
                  </a:cubicBezTo>
                  <a:cubicBezTo>
                    <a:pt x="791" y="395"/>
                    <a:pt x="821" y="243"/>
                    <a:pt x="882" y="152"/>
                  </a:cubicBezTo>
                  <a:cubicBezTo>
                    <a:pt x="912" y="61"/>
                    <a:pt x="912" y="0"/>
                    <a:pt x="912" y="0"/>
                  </a:cubicBezTo>
                  <a:close/>
                  <a:moveTo>
                    <a:pt x="31035" y="47205"/>
                  </a:moveTo>
                  <a:lnTo>
                    <a:pt x="31035" y="47205"/>
                  </a:lnTo>
                  <a:cubicBezTo>
                    <a:pt x="31035" y="47235"/>
                    <a:pt x="31065" y="47296"/>
                    <a:pt x="31095" y="47326"/>
                  </a:cubicBezTo>
                  <a:cubicBezTo>
                    <a:pt x="31065" y="47265"/>
                    <a:pt x="31035" y="47235"/>
                    <a:pt x="31035" y="47205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8"/>
            <p:cNvSpPr/>
            <p:nvPr/>
          </p:nvSpPr>
          <p:spPr>
            <a:xfrm>
              <a:off x="5240475" y="2411425"/>
              <a:ext cx="407325" cy="141350"/>
            </a:xfrm>
            <a:custGeom>
              <a:rect b="b" l="l" r="r" t="t"/>
              <a:pathLst>
                <a:path extrusionOk="0" h="5654" w="16293">
                  <a:moveTo>
                    <a:pt x="1" y="0"/>
                  </a:moveTo>
                  <a:lnTo>
                    <a:pt x="8724" y="5654"/>
                  </a:lnTo>
                  <a:lnTo>
                    <a:pt x="16293" y="2918"/>
                  </a:lnTo>
                  <a:lnTo>
                    <a:pt x="10761" y="15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8"/>
            <p:cNvSpPr/>
            <p:nvPr/>
          </p:nvSpPr>
          <p:spPr>
            <a:xfrm>
              <a:off x="4716150" y="2391625"/>
              <a:ext cx="194575" cy="82125"/>
            </a:xfrm>
            <a:custGeom>
              <a:rect b="b" l="l" r="r" t="t"/>
              <a:pathLst>
                <a:path extrusionOk="0" h="3285" w="7783">
                  <a:moveTo>
                    <a:pt x="7777" y="0"/>
                  </a:moveTo>
                  <a:cubicBezTo>
                    <a:pt x="7721" y="0"/>
                    <a:pt x="7361" y="325"/>
                    <a:pt x="6779" y="762"/>
                  </a:cubicBezTo>
                  <a:cubicBezTo>
                    <a:pt x="5958" y="1370"/>
                    <a:pt x="5077" y="1887"/>
                    <a:pt x="4135" y="2282"/>
                  </a:cubicBezTo>
                  <a:cubicBezTo>
                    <a:pt x="3223" y="2646"/>
                    <a:pt x="2220" y="2920"/>
                    <a:pt x="1247" y="3072"/>
                  </a:cubicBezTo>
                  <a:cubicBezTo>
                    <a:pt x="457" y="3194"/>
                    <a:pt x="1" y="3224"/>
                    <a:pt x="1" y="3254"/>
                  </a:cubicBezTo>
                  <a:cubicBezTo>
                    <a:pt x="92" y="3285"/>
                    <a:pt x="214" y="3285"/>
                    <a:pt x="335" y="3285"/>
                  </a:cubicBezTo>
                  <a:cubicBezTo>
                    <a:pt x="639" y="3285"/>
                    <a:pt x="943" y="3254"/>
                    <a:pt x="1247" y="3224"/>
                  </a:cubicBezTo>
                  <a:cubicBezTo>
                    <a:pt x="3314" y="2981"/>
                    <a:pt x="5229" y="2190"/>
                    <a:pt x="6840" y="883"/>
                  </a:cubicBezTo>
                  <a:cubicBezTo>
                    <a:pt x="7083" y="701"/>
                    <a:pt x="7326" y="488"/>
                    <a:pt x="7539" y="276"/>
                  </a:cubicBezTo>
                  <a:cubicBezTo>
                    <a:pt x="7630" y="184"/>
                    <a:pt x="7691" y="93"/>
                    <a:pt x="7782" y="2"/>
                  </a:cubicBezTo>
                  <a:cubicBezTo>
                    <a:pt x="7781" y="1"/>
                    <a:pt x="7779" y="0"/>
                    <a:pt x="77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8"/>
            <p:cNvSpPr/>
            <p:nvPr/>
          </p:nvSpPr>
          <p:spPr>
            <a:xfrm>
              <a:off x="5052025" y="1573250"/>
              <a:ext cx="905075" cy="883025"/>
            </a:xfrm>
            <a:custGeom>
              <a:rect b="b" l="l" r="r" t="t"/>
              <a:pathLst>
                <a:path extrusionOk="0" h="35321" w="36203">
                  <a:moveTo>
                    <a:pt x="17965" y="1"/>
                  </a:moveTo>
                  <a:lnTo>
                    <a:pt x="15503" y="62"/>
                  </a:lnTo>
                  <a:cubicBezTo>
                    <a:pt x="13405" y="123"/>
                    <a:pt x="11338" y="335"/>
                    <a:pt x="9302" y="700"/>
                  </a:cubicBezTo>
                  <a:cubicBezTo>
                    <a:pt x="8025" y="943"/>
                    <a:pt x="6840" y="1582"/>
                    <a:pt x="5958" y="2493"/>
                  </a:cubicBezTo>
                  <a:cubicBezTo>
                    <a:pt x="5138" y="3405"/>
                    <a:pt x="4530" y="4500"/>
                    <a:pt x="4226" y="5685"/>
                  </a:cubicBezTo>
                  <a:lnTo>
                    <a:pt x="2068" y="16962"/>
                  </a:lnTo>
                  <a:lnTo>
                    <a:pt x="1" y="32585"/>
                  </a:lnTo>
                  <a:cubicBezTo>
                    <a:pt x="1" y="32585"/>
                    <a:pt x="881" y="32527"/>
                    <a:pt x="2234" y="32527"/>
                  </a:cubicBezTo>
                  <a:cubicBezTo>
                    <a:pt x="4669" y="32527"/>
                    <a:pt x="8638" y="32715"/>
                    <a:pt x="11764" y="33770"/>
                  </a:cubicBezTo>
                  <a:cubicBezTo>
                    <a:pt x="16286" y="35268"/>
                    <a:pt x="19205" y="35321"/>
                    <a:pt x="19592" y="35321"/>
                  </a:cubicBezTo>
                  <a:cubicBezTo>
                    <a:pt x="19622" y="35321"/>
                    <a:pt x="19636" y="35321"/>
                    <a:pt x="19636" y="35321"/>
                  </a:cubicBezTo>
                  <a:lnTo>
                    <a:pt x="18603" y="25594"/>
                  </a:lnTo>
                  <a:lnTo>
                    <a:pt x="22250" y="17630"/>
                  </a:lnTo>
                  <a:lnTo>
                    <a:pt x="23861" y="26962"/>
                  </a:lnTo>
                  <a:lnTo>
                    <a:pt x="31308" y="34652"/>
                  </a:lnTo>
                  <a:lnTo>
                    <a:pt x="36202" y="33558"/>
                  </a:lnTo>
                  <a:lnTo>
                    <a:pt x="31156" y="25108"/>
                  </a:lnTo>
                  <a:lnTo>
                    <a:pt x="27630" y="7873"/>
                  </a:lnTo>
                  <a:cubicBezTo>
                    <a:pt x="27357" y="6445"/>
                    <a:pt x="26567" y="5138"/>
                    <a:pt x="25442" y="4226"/>
                  </a:cubicBezTo>
                  <a:lnTo>
                    <a:pt x="25290" y="4104"/>
                  </a:lnTo>
                  <a:lnTo>
                    <a:pt x="17965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8"/>
            <p:cNvSpPr/>
            <p:nvPr/>
          </p:nvSpPr>
          <p:spPr>
            <a:xfrm>
              <a:off x="5550525" y="1833900"/>
              <a:ext cx="135275" cy="310075"/>
            </a:xfrm>
            <a:custGeom>
              <a:rect b="b" l="l" r="r" t="t"/>
              <a:pathLst>
                <a:path extrusionOk="0" h="12403" w="5411">
                  <a:moveTo>
                    <a:pt x="5411" y="1"/>
                  </a:moveTo>
                  <a:cubicBezTo>
                    <a:pt x="5320" y="153"/>
                    <a:pt x="5259" y="305"/>
                    <a:pt x="5168" y="487"/>
                  </a:cubicBezTo>
                  <a:lnTo>
                    <a:pt x="4560" y="1794"/>
                  </a:lnTo>
                  <a:cubicBezTo>
                    <a:pt x="4043" y="2919"/>
                    <a:pt x="3374" y="4438"/>
                    <a:pt x="2614" y="6171"/>
                  </a:cubicBezTo>
                  <a:cubicBezTo>
                    <a:pt x="1855" y="7873"/>
                    <a:pt x="1186" y="9423"/>
                    <a:pt x="699" y="10548"/>
                  </a:cubicBezTo>
                  <a:cubicBezTo>
                    <a:pt x="487" y="11125"/>
                    <a:pt x="304" y="11581"/>
                    <a:pt x="152" y="11885"/>
                  </a:cubicBezTo>
                  <a:cubicBezTo>
                    <a:pt x="92" y="12068"/>
                    <a:pt x="31" y="12220"/>
                    <a:pt x="0" y="12402"/>
                  </a:cubicBezTo>
                  <a:cubicBezTo>
                    <a:pt x="92" y="12250"/>
                    <a:pt x="183" y="12098"/>
                    <a:pt x="244" y="11916"/>
                  </a:cubicBezTo>
                  <a:cubicBezTo>
                    <a:pt x="396" y="11581"/>
                    <a:pt x="608" y="11125"/>
                    <a:pt x="851" y="10609"/>
                  </a:cubicBezTo>
                  <a:lnTo>
                    <a:pt x="2797" y="6232"/>
                  </a:lnTo>
                  <a:cubicBezTo>
                    <a:pt x="3557" y="4530"/>
                    <a:pt x="4195" y="2979"/>
                    <a:pt x="4681" y="1855"/>
                  </a:cubicBezTo>
                  <a:lnTo>
                    <a:pt x="5228" y="517"/>
                  </a:lnTo>
                  <a:cubicBezTo>
                    <a:pt x="5320" y="335"/>
                    <a:pt x="5380" y="183"/>
                    <a:pt x="541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8"/>
            <p:cNvSpPr/>
            <p:nvPr/>
          </p:nvSpPr>
          <p:spPr>
            <a:xfrm>
              <a:off x="5151575" y="1615825"/>
              <a:ext cx="660375" cy="894400"/>
            </a:xfrm>
            <a:custGeom>
              <a:rect b="b" l="l" r="r" t="t"/>
              <a:pathLst>
                <a:path extrusionOk="0" h="35776" w="26415">
                  <a:moveTo>
                    <a:pt x="4737" y="1"/>
                  </a:moveTo>
                  <a:cubicBezTo>
                    <a:pt x="4046" y="1"/>
                    <a:pt x="3374" y="153"/>
                    <a:pt x="2797" y="486"/>
                  </a:cubicBezTo>
                  <a:cubicBezTo>
                    <a:pt x="1156" y="1459"/>
                    <a:pt x="1" y="4195"/>
                    <a:pt x="669" y="6018"/>
                  </a:cubicBezTo>
                  <a:cubicBezTo>
                    <a:pt x="2098" y="10000"/>
                    <a:pt x="4834" y="19089"/>
                    <a:pt x="6171" y="22584"/>
                  </a:cubicBezTo>
                  <a:cubicBezTo>
                    <a:pt x="6596" y="23648"/>
                    <a:pt x="7265" y="24590"/>
                    <a:pt x="8177" y="25289"/>
                  </a:cubicBezTo>
                  <a:lnTo>
                    <a:pt x="22980" y="35776"/>
                  </a:lnTo>
                  <a:lnTo>
                    <a:pt x="26414" y="31338"/>
                  </a:lnTo>
                  <a:lnTo>
                    <a:pt x="15290" y="20608"/>
                  </a:lnTo>
                  <a:lnTo>
                    <a:pt x="9302" y="2888"/>
                  </a:lnTo>
                  <a:cubicBezTo>
                    <a:pt x="8678" y="1150"/>
                    <a:pt x="6634" y="1"/>
                    <a:pt x="4737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28"/>
            <p:cNvSpPr/>
            <p:nvPr/>
          </p:nvSpPr>
          <p:spPr>
            <a:xfrm>
              <a:off x="5191850" y="1706250"/>
              <a:ext cx="623900" cy="807775"/>
            </a:xfrm>
            <a:custGeom>
              <a:rect b="b" l="l" r="r" t="t"/>
              <a:pathLst>
                <a:path extrusionOk="0" h="32311" w="24956">
                  <a:moveTo>
                    <a:pt x="7995" y="0"/>
                  </a:moveTo>
                  <a:cubicBezTo>
                    <a:pt x="7995" y="3"/>
                    <a:pt x="8026" y="95"/>
                    <a:pt x="8086" y="335"/>
                  </a:cubicBezTo>
                  <a:lnTo>
                    <a:pt x="8390" y="1246"/>
                  </a:lnTo>
                  <a:lnTo>
                    <a:pt x="9514" y="4712"/>
                  </a:lnTo>
                  <a:cubicBezTo>
                    <a:pt x="10518" y="7690"/>
                    <a:pt x="11946" y="11915"/>
                    <a:pt x="13648" y="17052"/>
                  </a:cubicBezTo>
                  <a:lnTo>
                    <a:pt x="13648" y="17083"/>
                  </a:lnTo>
                  <a:lnTo>
                    <a:pt x="24676" y="27717"/>
                  </a:lnTo>
                  <a:lnTo>
                    <a:pt x="22281" y="30852"/>
                  </a:lnTo>
                  <a:lnTo>
                    <a:pt x="21381" y="32041"/>
                  </a:lnTo>
                  <a:lnTo>
                    <a:pt x="10062" y="23922"/>
                  </a:lnTo>
                  <a:lnTo>
                    <a:pt x="7508" y="22067"/>
                  </a:lnTo>
                  <a:lnTo>
                    <a:pt x="6900" y="21611"/>
                  </a:lnTo>
                  <a:cubicBezTo>
                    <a:pt x="6688" y="21490"/>
                    <a:pt x="6505" y="21338"/>
                    <a:pt x="6323" y="21186"/>
                  </a:cubicBezTo>
                  <a:cubicBezTo>
                    <a:pt x="5958" y="20852"/>
                    <a:pt x="5654" y="20487"/>
                    <a:pt x="5381" y="20092"/>
                  </a:cubicBezTo>
                  <a:cubicBezTo>
                    <a:pt x="5137" y="19697"/>
                    <a:pt x="4925" y="19271"/>
                    <a:pt x="4773" y="18845"/>
                  </a:cubicBezTo>
                  <a:cubicBezTo>
                    <a:pt x="4621" y="18420"/>
                    <a:pt x="4438" y="17994"/>
                    <a:pt x="4286" y="17569"/>
                  </a:cubicBezTo>
                  <a:cubicBezTo>
                    <a:pt x="3982" y="16748"/>
                    <a:pt x="3678" y="15958"/>
                    <a:pt x="3405" y="15198"/>
                  </a:cubicBezTo>
                  <a:cubicBezTo>
                    <a:pt x="2280" y="12158"/>
                    <a:pt x="1460" y="9696"/>
                    <a:pt x="912" y="7994"/>
                  </a:cubicBezTo>
                  <a:cubicBezTo>
                    <a:pt x="639" y="7143"/>
                    <a:pt x="396" y="6474"/>
                    <a:pt x="244" y="6019"/>
                  </a:cubicBezTo>
                  <a:cubicBezTo>
                    <a:pt x="183" y="5806"/>
                    <a:pt x="122" y="5623"/>
                    <a:pt x="92" y="5502"/>
                  </a:cubicBezTo>
                  <a:cubicBezTo>
                    <a:pt x="32" y="5383"/>
                    <a:pt x="2" y="5322"/>
                    <a:pt x="1" y="5320"/>
                  </a:cubicBezTo>
                  <a:lnTo>
                    <a:pt x="1" y="5320"/>
                  </a:lnTo>
                  <a:cubicBezTo>
                    <a:pt x="31" y="5380"/>
                    <a:pt x="31" y="5441"/>
                    <a:pt x="61" y="5502"/>
                  </a:cubicBezTo>
                  <a:cubicBezTo>
                    <a:pt x="92" y="5654"/>
                    <a:pt x="153" y="5806"/>
                    <a:pt x="213" y="6019"/>
                  </a:cubicBezTo>
                  <a:cubicBezTo>
                    <a:pt x="365" y="6474"/>
                    <a:pt x="548" y="7143"/>
                    <a:pt x="821" y="7994"/>
                  </a:cubicBezTo>
                  <a:cubicBezTo>
                    <a:pt x="1368" y="9727"/>
                    <a:pt x="2189" y="12219"/>
                    <a:pt x="3253" y="15259"/>
                  </a:cubicBezTo>
                  <a:cubicBezTo>
                    <a:pt x="3526" y="16019"/>
                    <a:pt x="3830" y="16809"/>
                    <a:pt x="4134" y="17630"/>
                  </a:cubicBezTo>
                  <a:lnTo>
                    <a:pt x="4651" y="18906"/>
                  </a:lnTo>
                  <a:cubicBezTo>
                    <a:pt x="4803" y="19332"/>
                    <a:pt x="5016" y="19757"/>
                    <a:pt x="5259" y="20152"/>
                  </a:cubicBezTo>
                  <a:cubicBezTo>
                    <a:pt x="5533" y="20578"/>
                    <a:pt x="5837" y="20973"/>
                    <a:pt x="6201" y="21308"/>
                  </a:cubicBezTo>
                  <a:cubicBezTo>
                    <a:pt x="6384" y="21459"/>
                    <a:pt x="6596" y="21642"/>
                    <a:pt x="6779" y="21763"/>
                  </a:cubicBezTo>
                  <a:lnTo>
                    <a:pt x="7417" y="22219"/>
                  </a:lnTo>
                  <a:lnTo>
                    <a:pt x="9940" y="24043"/>
                  </a:lnTo>
                  <a:lnTo>
                    <a:pt x="21338" y="32250"/>
                  </a:lnTo>
                  <a:lnTo>
                    <a:pt x="21399" y="32311"/>
                  </a:lnTo>
                  <a:lnTo>
                    <a:pt x="21460" y="32220"/>
                  </a:lnTo>
                  <a:cubicBezTo>
                    <a:pt x="21764" y="31824"/>
                    <a:pt x="22098" y="31399"/>
                    <a:pt x="22433" y="30973"/>
                  </a:cubicBezTo>
                  <a:lnTo>
                    <a:pt x="24895" y="27782"/>
                  </a:lnTo>
                  <a:lnTo>
                    <a:pt x="24955" y="27691"/>
                  </a:lnTo>
                  <a:lnTo>
                    <a:pt x="24895" y="27630"/>
                  </a:lnTo>
                  <a:lnTo>
                    <a:pt x="13770" y="16931"/>
                  </a:lnTo>
                  <a:lnTo>
                    <a:pt x="13770" y="16961"/>
                  </a:lnTo>
                  <a:lnTo>
                    <a:pt x="9606" y="4651"/>
                  </a:lnTo>
                  <a:cubicBezTo>
                    <a:pt x="9089" y="3161"/>
                    <a:pt x="8694" y="2006"/>
                    <a:pt x="8420" y="1216"/>
                  </a:cubicBezTo>
                  <a:lnTo>
                    <a:pt x="8086" y="304"/>
                  </a:lnTo>
                  <a:cubicBezTo>
                    <a:pt x="8026" y="94"/>
                    <a:pt x="7995" y="3"/>
                    <a:pt x="799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28"/>
            <p:cNvSpPr/>
            <p:nvPr/>
          </p:nvSpPr>
          <p:spPr>
            <a:xfrm>
              <a:off x="5211600" y="1617125"/>
              <a:ext cx="144425" cy="35200"/>
            </a:xfrm>
            <a:custGeom>
              <a:rect b="b" l="l" r="r" t="t"/>
              <a:pathLst>
                <a:path extrusionOk="0" h="1408" w="5777">
                  <a:moveTo>
                    <a:pt x="2755" y="1"/>
                  </a:moveTo>
                  <a:cubicBezTo>
                    <a:pt x="2057" y="1"/>
                    <a:pt x="1358" y="177"/>
                    <a:pt x="730" y="526"/>
                  </a:cubicBezTo>
                  <a:cubicBezTo>
                    <a:pt x="457" y="678"/>
                    <a:pt x="214" y="860"/>
                    <a:pt x="1" y="1134"/>
                  </a:cubicBezTo>
                  <a:cubicBezTo>
                    <a:pt x="31" y="1134"/>
                    <a:pt x="305" y="921"/>
                    <a:pt x="791" y="647"/>
                  </a:cubicBezTo>
                  <a:cubicBezTo>
                    <a:pt x="1404" y="348"/>
                    <a:pt x="2060" y="201"/>
                    <a:pt x="2711" y="201"/>
                  </a:cubicBezTo>
                  <a:cubicBezTo>
                    <a:pt x="3514" y="201"/>
                    <a:pt x="4312" y="424"/>
                    <a:pt x="5016" y="860"/>
                  </a:cubicBezTo>
                  <a:cubicBezTo>
                    <a:pt x="5503" y="1164"/>
                    <a:pt x="5746" y="1407"/>
                    <a:pt x="5776" y="1407"/>
                  </a:cubicBezTo>
                  <a:cubicBezTo>
                    <a:pt x="5594" y="1134"/>
                    <a:pt x="5351" y="921"/>
                    <a:pt x="5107" y="738"/>
                  </a:cubicBezTo>
                  <a:cubicBezTo>
                    <a:pt x="4400" y="245"/>
                    <a:pt x="3578" y="1"/>
                    <a:pt x="275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8"/>
            <p:cNvSpPr/>
            <p:nvPr/>
          </p:nvSpPr>
          <p:spPr>
            <a:xfrm>
              <a:off x="5764800" y="2203400"/>
              <a:ext cx="73750" cy="21275"/>
            </a:xfrm>
            <a:custGeom>
              <a:rect b="b" l="l" r="r" t="t"/>
              <a:pathLst>
                <a:path extrusionOk="0" h="851" w="2950">
                  <a:moveTo>
                    <a:pt x="2174" y="1"/>
                  </a:moveTo>
                  <a:cubicBezTo>
                    <a:pt x="1916" y="1"/>
                    <a:pt x="1658" y="39"/>
                    <a:pt x="1399" y="114"/>
                  </a:cubicBezTo>
                  <a:cubicBezTo>
                    <a:pt x="852" y="206"/>
                    <a:pt x="366" y="449"/>
                    <a:pt x="1" y="844"/>
                  </a:cubicBezTo>
                  <a:cubicBezTo>
                    <a:pt x="3" y="848"/>
                    <a:pt x="8" y="850"/>
                    <a:pt x="15" y="850"/>
                  </a:cubicBezTo>
                  <a:cubicBezTo>
                    <a:pt x="114" y="850"/>
                    <a:pt x="667" y="497"/>
                    <a:pt x="1430" y="327"/>
                  </a:cubicBezTo>
                  <a:cubicBezTo>
                    <a:pt x="2250" y="114"/>
                    <a:pt x="2949" y="175"/>
                    <a:pt x="2949" y="114"/>
                  </a:cubicBezTo>
                  <a:cubicBezTo>
                    <a:pt x="2691" y="39"/>
                    <a:pt x="2433" y="1"/>
                    <a:pt x="217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28"/>
            <p:cNvSpPr/>
            <p:nvPr/>
          </p:nvSpPr>
          <p:spPr>
            <a:xfrm>
              <a:off x="5126500" y="1893175"/>
              <a:ext cx="90450" cy="25850"/>
            </a:xfrm>
            <a:custGeom>
              <a:rect b="b" l="l" r="r" t="t"/>
              <a:pathLst>
                <a:path extrusionOk="0" h="1034" w="3618">
                  <a:moveTo>
                    <a:pt x="3618" y="912"/>
                  </a:moveTo>
                  <a:cubicBezTo>
                    <a:pt x="3605" y="912"/>
                    <a:pt x="3591" y="914"/>
                    <a:pt x="3579" y="916"/>
                  </a:cubicBezTo>
                  <a:lnTo>
                    <a:pt x="3579" y="916"/>
                  </a:lnTo>
                  <a:cubicBezTo>
                    <a:pt x="3592" y="915"/>
                    <a:pt x="3605" y="914"/>
                    <a:pt x="3618" y="912"/>
                  </a:cubicBezTo>
                  <a:close/>
                  <a:moveTo>
                    <a:pt x="1" y="1"/>
                  </a:moveTo>
                  <a:lnTo>
                    <a:pt x="1" y="1"/>
                  </a:lnTo>
                  <a:cubicBezTo>
                    <a:pt x="31" y="31"/>
                    <a:pt x="61" y="61"/>
                    <a:pt x="92" y="92"/>
                  </a:cubicBezTo>
                  <a:cubicBezTo>
                    <a:pt x="548" y="487"/>
                    <a:pt x="1095" y="760"/>
                    <a:pt x="1672" y="912"/>
                  </a:cubicBezTo>
                  <a:cubicBezTo>
                    <a:pt x="1976" y="993"/>
                    <a:pt x="2280" y="1034"/>
                    <a:pt x="2584" y="1034"/>
                  </a:cubicBezTo>
                  <a:cubicBezTo>
                    <a:pt x="2736" y="1034"/>
                    <a:pt x="2888" y="1024"/>
                    <a:pt x="3040" y="1004"/>
                  </a:cubicBezTo>
                  <a:cubicBezTo>
                    <a:pt x="3192" y="1004"/>
                    <a:pt x="3314" y="973"/>
                    <a:pt x="3466" y="943"/>
                  </a:cubicBezTo>
                  <a:cubicBezTo>
                    <a:pt x="3489" y="943"/>
                    <a:pt x="3532" y="924"/>
                    <a:pt x="3579" y="916"/>
                  </a:cubicBezTo>
                  <a:lnTo>
                    <a:pt x="3579" y="916"/>
                  </a:lnTo>
                  <a:cubicBezTo>
                    <a:pt x="3327" y="939"/>
                    <a:pt x="3076" y="952"/>
                    <a:pt x="2824" y="952"/>
                  </a:cubicBezTo>
                  <a:cubicBezTo>
                    <a:pt x="2451" y="952"/>
                    <a:pt x="2077" y="923"/>
                    <a:pt x="1703" y="852"/>
                  </a:cubicBezTo>
                  <a:cubicBezTo>
                    <a:pt x="1095" y="669"/>
                    <a:pt x="517" y="365"/>
                    <a:pt x="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28"/>
            <p:cNvSpPr/>
            <p:nvPr/>
          </p:nvSpPr>
          <p:spPr>
            <a:xfrm>
              <a:off x="5110550" y="1975225"/>
              <a:ext cx="135275" cy="25125"/>
            </a:xfrm>
            <a:custGeom>
              <a:rect b="b" l="l" r="r" t="t"/>
              <a:pathLst>
                <a:path extrusionOk="0" h="1005" w="5411">
                  <a:moveTo>
                    <a:pt x="2095" y="0"/>
                  </a:moveTo>
                  <a:cubicBezTo>
                    <a:pt x="1672" y="0"/>
                    <a:pt x="1253" y="34"/>
                    <a:pt x="821" y="92"/>
                  </a:cubicBezTo>
                  <a:cubicBezTo>
                    <a:pt x="578" y="123"/>
                    <a:pt x="365" y="153"/>
                    <a:pt x="213" y="184"/>
                  </a:cubicBezTo>
                  <a:cubicBezTo>
                    <a:pt x="152" y="184"/>
                    <a:pt x="91" y="184"/>
                    <a:pt x="0" y="214"/>
                  </a:cubicBezTo>
                  <a:lnTo>
                    <a:pt x="213" y="214"/>
                  </a:lnTo>
                  <a:lnTo>
                    <a:pt x="821" y="153"/>
                  </a:lnTo>
                  <a:cubicBezTo>
                    <a:pt x="1234" y="116"/>
                    <a:pt x="1636" y="90"/>
                    <a:pt x="2040" y="90"/>
                  </a:cubicBezTo>
                  <a:cubicBezTo>
                    <a:pt x="2290" y="90"/>
                    <a:pt x="2541" y="100"/>
                    <a:pt x="2797" y="123"/>
                  </a:cubicBezTo>
                  <a:cubicBezTo>
                    <a:pt x="3465" y="153"/>
                    <a:pt x="4104" y="305"/>
                    <a:pt x="4681" y="609"/>
                  </a:cubicBezTo>
                  <a:cubicBezTo>
                    <a:pt x="4924" y="731"/>
                    <a:pt x="5168" y="852"/>
                    <a:pt x="5411" y="1004"/>
                  </a:cubicBezTo>
                  <a:cubicBezTo>
                    <a:pt x="5350" y="944"/>
                    <a:pt x="5289" y="883"/>
                    <a:pt x="5198" y="852"/>
                  </a:cubicBezTo>
                  <a:cubicBezTo>
                    <a:pt x="5046" y="731"/>
                    <a:pt x="4894" y="609"/>
                    <a:pt x="4712" y="518"/>
                  </a:cubicBezTo>
                  <a:cubicBezTo>
                    <a:pt x="4104" y="244"/>
                    <a:pt x="3465" y="62"/>
                    <a:pt x="2797" y="32"/>
                  </a:cubicBezTo>
                  <a:cubicBezTo>
                    <a:pt x="2560" y="10"/>
                    <a:pt x="2327" y="0"/>
                    <a:pt x="2095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8"/>
            <p:cNvSpPr/>
            <p:nvPr/>
          </p:nvSpPr>
          <p:spPr>
            <a:xfrm>
              <a:off x="5197925" y="1856700"/>
              <a:ext cx="291075" cy="490150"/>
            </a:xfrm>
            <a:custGeom>
              <a:rect b="b" l="l" r="r" t="t"/>
              <a:pathLst>
                <a:path extrusionOk="0" h="19606" w="11643">
                  <a:moveTo>
                    <a:pt x="1" y="1"/>
                  </a:moveTo>
                  <a:cubicBezTo>
                    <a:pt x="1" y="1"/>
                    <a:pt x="366" y="5928"/>
                    <a:pt x="821" y="8694"/>
                  </a:cubicBezTo>
                  <a:cubicBezTo>
                    <a:pt x="1247" y="11429"/>
                    <a:pt x="2128" y="14226"/>
                    <a:pt x="4104" y="16201"/>
                  </a:cubicBezTo>
                  <a:cubicBezTo>
                    <a:pt x="6050" y="18147"/>
                    <a:pt x="8876" y="19059"/>
                    <a:pt x="11642" y="19606"/>
                  </a:cubicBezTo>
                  <a:cubicBezTo>
                    <a:pt x="10730" y="18937"/>
                    <a:pt x="9879" y="18268"/>
                    <a:pt x="9028" y="17539"/>
                  </a:cubicBezTo>
                  <a:cubicBezTo>
                    <a:pt x="7934" y="16627"/>
                    <a:pt x="6323" y="15745"/>
                    <a:pt x="5442" y="14621"/>
                  </a:cubicBezTo>
                  <a:cubicBezTo>
                    <a:pt x="3739" y="12463"/>
                    <a:pt x="3344" y="9727"/>
                    <a:pt x="2493" y="7113"/>
                  </a:cubicBezTo>
                  <a:cubicBezTo>
                    <a:pt x="1673" y="4712"/>
                    <a:pt x="791" y="2402"/>
                    <a:pt x="1" y="1"/>
                  </a:cubicBez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8"/>
            <p:cNvSpPr/>
            <p:nvPr/>
          </p:nvSpPr>
          <p:spPr>
            <a:xfrm>
              <a:off x="5245800" y="1912375"/>
              <a:ext cx="209750" cy="45725"/>
            </a:xfrm>
            <a:custGeom>
              <a:rect b="b" l="l" r="r" t="t"/>
              <a:pathLst>
                <a:path extrusionOk="0" h="1829" w="8390">
                  <a:moveTo>
                    <a:pt x="4442" y="1"/>
                  </a:moveTo>
                  <a:cubicBezTo>
                    <a:pt x="4292" y="1"/>
                    <a:pt x="4138" y="8"/>
                    <a:pt x="3983" y="23"/>
                  </a:cubicBezTo>
                  <a:cubicBezTo>
                    <a:pt x="2949" y="114"/>
                    <a:pt x="1916" y="448"/>
                    <a:pt x="1004" y="1026"/>
                  </a:cubicBezTo>
                  <a:cubicBezTo>
                    <a:pt x="639" y="1239"/>
                    <a:pt x="305" y="1512"/>
                    <a:pt x="1" y="1816"/>
                  </a:cubicBezTo>
                  <a:cubicBezTo>
                    <a:pt x="1" y="1825"/>
                    <a:pt x="3" y="1829"/>
                    <a:pt x="8" y="1829"/>
                  </a:cubicBezTo>
                  <a:cubicBezTo>
                    <a:pt x="18" y="1829"/>
                    <a:pt x="40" y="1807"/>
                    <a:pt x="61" y="1786"/>
                  </a:cubicBezTo>
                  <a:lnTo>
                    <a:pt x="274" y="1603"/>
                  </a:lnTo>
                  <a:cubicBezTo>
                    <a:pt x="517" y="1421"/>
                    <a:pt x="761" y="1239"/>
                    <a:pt x="1034" y="1056"/>
                  </a:cubicBezTo>
                  <a:cubicBezTo>
                    <a:pt x="1946" y="509"/>
                    <a:pt x="2949" y="205"/>
                    <a:pt x="4013" y="114"/>
                  </a:cubicBezTo>
                  <a:cubicBezTo>
                    <a:pt x="4175" y="98"/>
                    <a:pt x="4335" y="91"/>
                    <a:pt x="4492" y="91"/>
                  </a:cubicBezTo>
                  <a:cubicBezTo>
                    <a:pt x="5516" y="91"/>
                    <a:pt x="6432" y="388"/>
                    <a:pt x="7144" y="388"/>
                  </a:cubicBezTo>
                  <a:cubicBezTo>
                    <a:pt x="7448" y="388"/>
                    <a:pt x="7782" y="357"/>
                    <a:pt x="8086" y="236"/>
                  </a:cubicBezTo>
                  <a:cubicBezTo>
                    <a:pt x="8208" y="205"/>
                    <a:pt x="8299" y="144"/>
                    <a:pt x="8390" y="84"/>
                  </a:cubicBezTo>
                  <a:lnTo>
                    <a:pt x="8390" y="84"/>
                  </a:lnTo>
                  <a:cubicBezTo>
                    <a:pt x="8389" y="84"/>
                    <a:pt x="8297" y="145"/>
                    <a:pt x="8056" y="205"/>
                  </a:cubicBezTo>
                  <a:cubicBezTo>
                    <a:pt x="7830" y="280"/>
                    <a:pt x="7564" y="335"/>
                    <a:pt x="7308" y="335"/>
                  </a:cubicBezTo>
                  <a:cubicBezTo>
                    <a:pt x="7252" y="335"/>
                    <a:pt x="7198" y="332"/>
                    <a:pt x="7144" y="327"/>
                  </a:cubicBezTo>
                  <a:cubicBezTo>
                    <a:pt x="6426" y="327"/>
                    <a:pt x="5498" y="1"/>
                    <a:pt x="4442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28"/>
            <p:cNvSpPr/>
            <p:nvPr/>
          </p:nvSpPr>
          <p:spPr>
            <a:xfrm>
              <a:off x="5229075" y="1843025"/>
              <a:ext cx="199125" cy="50175"/>
            </a:xfrm>
            <a:custGeom>
              <a:rect b="b" l="l" r="r" t="t"/>
              <a:pathLst>
                <a:path extrusionOk="0" h="2007" w="7965">
                  <a:moveTo>
                    <a:pt x="7965" y="0"/>
                  </a:moveTo>
                  <a:cubicBezTo>
                    <a:pt x="7934" y="0"/>
                    <a:pt x="7904" y="31"/>
                    <a:pt x="7873" y="31"/>
                  </a:cubicBezTo>
                  <a:lnTo>
                    <a:pt x="7661" y="152"/>
                  </a:lnTo>
                  <a:cubicBezTo>
                    <a:pt x="7604" y="190"/>
                    <a:pt x="7538" y="231"/>
                    <a:pt x="7464" y="274"/>
                  </a:cubicBezTo>
                  <a:lnTo>
                    <a:pt x="7464" y="274"/>
                  </a:lnTo>
                  <a:cubicBezTo>
                    <a:pt x="7535" y="240"/>
                    <a:pt x="7600" y="209"/>
                    <a:pt x="7661" y="183"/>
                  </a:cubicBezTo>
                  <a:lnTo>
                    <a:pt x="7873" y="92"/>
                  </a:lnTo>
                  <a:cubicBezTo>
                    <a:pt x="7934" y="0"/>
                    <a:pt x="7965" y="0"/>
                    <a:pt x="7965" y="0"/>
                  </a:cubicBezTo>
                  <a:close/>
                  <a:moveTo>
                    <a:pt x="7464" y="274"/>
                  </a:moveTo>
                  <a:lnTo>
                    <a:pt x="7464" y="274"/>
                  </a:lnTo>
                  <a:cubicBezTo>
                    <a:pt x="7285" y="360"/>
                    <a:pt x="7071" y="469"/>
                    <a:pt x="6810" y="578"/>
                  </a:cubicBezTo>
                  <a:cubicBezTo>
                    <a:pt x="5898" y="973"/>
                    <a:pt x="4925" y="1307"/>
                    <a:pt x="3922" y="1551"/>
                  </a:cubicBezTo>
                  <a:cubicBezTo>
                    <a:pt x="2949" y="1794"/>
                    <a:pt x="1946" y="1915"/>
                    <a:pt x="913" y="1976"/>
                  </a:cubicBezTo>
                  <a:cubicBezTo>
                    <a:pt x="548" y="2007"/>
                    <a:pt x="214" y="2007"/>
                    <a:pt x="1" y="2007"/>
                  </a:cubicBezTo>
                  <a:lnTo>
                    <a:pt x="913" y="2007"/>
                  </a:lnTo>
                  <a:cubicBezTo>
                    <a:pt x="2980" y="1946"/>
                    <a:pt x="4986" y="1459"/>
                    <a:pt x="6840" y="578"/>
                  </a:cubicBezTo>
                  <a:cubicBezTo>
                    <a:pt x="7091" y="473"/>
                    <a:pt x="7299" y="369"/>
                    <a:pt x="7464" y="274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28"/>
            <p:cNvSpPr/>
            <p:nvPr/>
          </p:nvSpPr>
          <p:spPr>
            <a:xfrm>
              <a:off x="5424375" y="1789825"/>
              <a:ext cx="214325" cy="130725"/>
            </a:xfrm>
            <a:custGeom>
              <a:rect b="b" l="l" r="r" t="t"/>
              <a:pathLst>
                <a:path extrusionOk="0" h="5229" w="8573">
                  <a:moveTo>
                    <a:pt x="92" y="1"/>
                  </a:moveTo>
                  <a:cubicBezTo>
                    <a:pt x="92" y="1"/>
                    <a:pt x="91" y="1"/>
                    <a:pt x="91" y="1"/>
                  </a:cubicBezTo>
                  <a:lnTo>
                    <a:pt x="91" y="1"/>
                  </a:lnTo>
                  <a:cubicBezTo>
                    <a:pt x="93" y="1"/>
                    <a:pt x="94" y="1"/>
                    <a:pt x="95" y="1"/>
                  </a:cubicBezTo>
                  <a:lnTo>
                    <a:pt x="95" y="1"/>
                  </a:lnTo>
                  <a:lnTo>
                    <a:pt x="92" y="1"/>
                  </a:lnTo>
                  <a:close/>
                  <a:moveTo>
                    <a:pt x="1" y="1"/>
                  </a:moveTo>
                  <a:cubicBezTo>
                    <a:pt x="16" y="16"/>
                    <a:pt x="31" y="24"/>
                    <a:pt x="46" y="24"/>
                  </a:cubicBezTo>
                  <a:cubicBezTo>
                    <a:pt x="61" y="24"/>
                    <a:pt x="76" y="16"/>
                    <a:pt x="91" y="1"/>
                  </a:cubicBezTo>
                  <a:lnTo>
                    <a:pt x="91" y="1"/>
                  </a:lnTo>
                  <a:cubicBezTo>
                    <a:pt x="61" y="1"/>
                    <a:pt x="31" y="1"/>
                    <a:pt x="1" y="1"/>
                  </a:cubicBezTo>
                  <a:close/>
                  <a:moveTo>
                    <a:pt x="95" y="1"/>
                  </a:moveTo>
                  <a:lnTo>
                    <a:pt x="396" y="62"/>
                  </a:lnTo>
                  <a:cubicBezTo>
                    <a:pt x="1976" y="213"/>
                    <a:pt x="3496" y="852"/>
                    <a:pt x="4742" y="1824"/>
                  </a:cubicBezTo>
                  <a:cubicBezTo>
                    <a:pt x="5867" y="2736"/>
                    <a:pt x="6536" y="3891"/>
                    <a:pt x="7235" y="4499"/>
                  </a:cubicBezTo>
                  <a:cubicBezTo>
                    <a:pt x="7508" y="4742"/>
                    <a:pt x="7843" y="4955"/>
                    <a:pt x="8177" y="5107"/>
                  </a:cubicBezTo>
                  <a:cubicBezTo>
                    <a:pt x="8268" y="5138"/>
                    <a:pt x="8359" y="5168"/>
                    <a:pt x="8451" y="5198"/>
                  </a:cubicBezTo>
                  <a:lnTo>
                    <a:pt x="8496" y="5210"/>
                  </a:lnTo>
                  <a:lnTo>
                    <a:pt x="8496" y="5210"/>
                  </a:lnTo>
                  <a:cubicBezTo>
                    <a:pt x="8431" y="5192"/>
                    <a:pt x="8329" y="5159"/>
                    <a:pt x="8208" y="5107"/>
                  </a:cubicBezTo>
                  <a:cubicBezTo>
                    <a:pt x="7873" y="4955"/>
                    <a:pt x="7569" y="4742"/>
                    <a:pt x="7296" y="4469"/>
                  </a:cubicBezTo>
                  <a:cubicBezTo>
                    <a:pt x="6901" y="4104"/>
                    <a:pt x="6536" y="3679"/>
                    <a:pt x="6201" y="3253"/>
                  </a:cubicBezTo>
                  <a:cubicBezTo>
                    <a:pt x="5806" y="2706"/>
                    <a:pt x="5320" y="2220"/>
                    <a:pt x="4803" y="1794"/>
                  </a:cubicBezTo>
                  <a:cubicBezTo>
                    <a:pt x="3831" y="1034"/>
                    <a:pt x="2706" y="487"/>
                    <a:pt x="1520" y="183"/>
                  </a:cubicBezTo>
                  <a:cubicBezTo>
                    <a:pt x="1064" y="69"/>
                    <a:pt x="580" y="8"/>
                    <a:pt x="95" y="1"/>
                  </a:cubicBezTo>
                  <a:close/>
                  <a:moveTo>
                    <a:pt x="8496" y="5210"/>
                  </a:moveTo>
                  <a:lnTo>
                    <a:pt x="8496" y="5210"/>
                  </a:lnTo>
                  <a:cubicBezTo>
                    <a:pt x="8544" y="5223"/>
                    <a:pt x="8572" y="5229"/>
                    <a:pt x="8572" y="5229"/>
                  </a:cubicBezTo>
                  <a:lnTo>
                    <a:pt x="8496" y="521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8"/>
            <p:cNvSpPr/>
            <p:nvPr/>
          </p:nvSpPr>
          <p:spPr>
            <a:xfrm>
              <a:off x="5448700" y="1880625"/>
              <a:ext cx="178600" cy="85525"/>
            </a:xfrm>
            <a:custGeom>
              <a:rect b="b" l="l" r="r" t="t"/>
              <a:pathLst>
                <a:path extrusionOk="0" h="3421" w="7144">
                  <a:moveTo>
                    <a:pt x="1873" y="1"/>
                  </a:moveTo>
                  <a:cubicBezTo>
                    <a:pt x="1649" y="1"/>
                    <a:pt x="1429" y="16"/>
                    <a:pt x="1216" y="47"/>
                  </a:cubicBezTo>
                  <a:cubicBezTo>
                    <a:pt x="821" y="77"/>
                    <a:pt x="517" y="138"/>
                    <a:pt x="335" y="168"/>
                  </a:cubicBezTo>
                  <a:lnTo>
                    <a:pt x="92" y="229"/>
                  </a:lnTo>
                  <a:cubicBezTo>
                    <a:pt x="61" y="229"/>
                    <a:pt x="31" y="229"/>
                    <a:pt x="0" y="259"/>
                  </a:cubicBezTo>
                  <a:lnTo>
                    <a:pt x="92" y="259"/>
                  </a:lnTo>
                  <a:lnTo>
                    <a:pt x="335" y="229"/>
                  </a:lnTo>
                  <a:cubicBezTo>
                    <a:pt x="547" y="199"/>
                    <a:pt x="851" y="138"/>
                    <a:pt x="1216" y="107"/>
                  </a:cubicBezTo>
                  <a:cubicBezTo>
                    <a:pt x="1405" y="95"/>
                    <a:pt x="1589" y="87"/>
                    <a:pt x="1769" y="87"/>
                  </a:cubicBezTo>
                  <a:cubicBezTo>
                    <a:pt x="2025" y="87"/>
                    <a:pt x="2274" y="102"/>
                    <a:pt x="2523" y="138"/>
                  </a:cubicBezTo>
                  <a:cubicBezTo>
                    <a:pt x="3070" y="199"/>
                    <a:pt x="3587" y="411"/>
                    <a:pt x="3982" y="776"/>
                  </a:cubicBezTo>
                  <a:cubicBezTo>
                    <a:pt x="4408" y="1110"/>
                    <a:pt x="4803" y="1475"/>
                    <a:pt x="5137" y="1901"/>
                  </a:cubicBezTo>
                  <a:cubicBezTo>
                    <a:pt x="5411" y="2235"/>
                    <a:pt x="5745" y="2569"/>
                    <a:pt x="6079" y="2843"/>
                  </a:cubicBezTo>
                  <a:cubicBezTo>
                    <a:pt x="6292" y="3056"/>
                    <a:pt x="6566" y="3208"/>
                    <a:pt x="6839" y="3329"/>
                  </a:cubicBezTo>
                  <a:cubicBezTo>
                    <a:pt x="6931" y="3360"/>
                    <a:pt x="7052" y="3390"/>
                    <a:pt x="7143" y="3420"/>
                  </a:cubicBezTo>
                  <a:cubicBezTo>
                    <a:pt x="7143" y="3420"/>
                    <a:pt x="7052" y="3360"/>
                    <a:pt x="6870" y="3299"/>
                  </a:cubicBezTo>
                  <a:cubicBezTo>
                    <a:pt x="6596" y="3177"/>
                    <a:pt x="6353" y="2995"/>
                    <a:pt x="6110" y="2813"/>
                  </a:cubicBezTo>
                  <a:cubicBezTo>
                    <a:pt x="5776" y="2509"/>
                    <a:pt x="5472" y="2205"/>
                    <a:pt x="5198" y="1870"/>
                  </a:cubicBezTo>
                  <a:cubicBezTo>
                    <a:pt x="4864" y="1414"/>
                    <a:pt x="4469" y="1050"/>
                    <a:pt x="4073" y="685"/>
                  </a:cubicBezTo>
                  <a:cubicBezTo>
                    <a:pt x="3617" y="351"/>
                    <a:pt x="3101" y="107"/>
                    <a:pt x="2554" y="47"/>
                  </a:cubicBezTo>
                  <a:cubicBezTo>
                    <a:pt x="2326" y="16"/>
                    <a:pt x="2098" y="1"/>
                    <a:pt x="1873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28"/>
            <p:cNvSpPr/>
            <p:nvPr/>
          </p:nvSpPr>
          <p:spPr>
            <a:xfrm>
              <a:off x="5633350" y="1932400"/>
              <a:ext cx="139850" cy="28500"/>
            </a:xfrm>
            <a:custGeom>
              <a:rect b="b" l="l" r="r" t="t"/>
              <a:pathLst>
                <a:path extrusionOk="0" h="1140" w="5594">
                  <a:moveTo>
                    <a:pt x="5307" y="53"/>
                  </a:moveTo>
                  <a:lnTo>
                    <a:pt x="5307" y="53"/>
                  </a:lnTo>
                  <a:cubicBezTo>
                    <a:pt x="5331" y="59"/>
                    <a:pt x="5356" y="66"/>
                    <a:pt x="5381" y="73"/>
                  </a:cubicBezTo>
                  <a:cubicBezTo>
                    <a:pt x="5441" y="73"/>
                    <a:pt x="5502" y="103"/>
                    <a:pt x="5593" y="103"/>
                  </a:cubicBezTo>
                  <a:cubicBezTo>
                    <a:pt x="5501" y="83"/>
                    <a:pt x="5404" y="66"/>
                    <a:pt x="5307" y="53"/>
                  </a:cubicBezTo>
                  <a:close/>
                  <a:moveTo>
                    <a:pt x="0" y="802"/>
                  </a:moveTo>
                  <a:cubicBezTo>
                    <a:pt x="16" y="812"/>
                    <a:pt x="31" y="821"/>
                    <a:pt x="46" y="830"/>
                  </a:cubicBezTo>
                  <a:lnTo>
                    <a:pt x="46" y="830"/>
                  </a:lnTo>
                  <a:cubicBezTo>
                    <a:pt x="31" y="820"/>
                    <a:pt x="16" y="810"/>
                    <a:pt x="0" y="802"/>
                  </a:cubicBezTo>
                  <a:close/>
                  <a:moveTo>
                    <a:pt x="4913" y="0"/>
                  </a:moveTo>
                  <a:cubicBezTo>
                    <a:pt x="4856" y="0"/>
                    <a:pt x="4799" y="4"/>
                    <a:pt x="4742" y="12"/>
                  </a:cubicBezTo>
                  <a:cubicBezTo>
                    <a:pt x="4438" y="12"/>
                    <a:pt x="4134" y="73"/>
                    <a:pt x="3830" y="194"/>
                  </a:cubicBezTo>
                  <a:cubicBezTo>
                    <a:pt x="3496" y="316"/>
                    <a:pt x="3162" y="468"/>
                    <a:pt x="2767" y="620"/>
                  </a:cubicBezTo>
                  <a:cubicBezTo>
                    <a:pt x="2432" y="802"/>
                    <a:pt x="2067" y="924"/>
                    <a:pt x="1703" y="1015"/>
                  </a:cubicBezTo>
                  <a:cubicBezTo>
                    <a:pt x="1480" y="1060"/>
                    <a:pt x="1258" y="1088"/>
                    <a:pt x="1035" y="1088"/>
                  </a:cubicBezTo>
                  <a:cubicBezTo>
                    <a:pt x="954" y="1088"/>
                    <a:pt x="872" y="1084"/>
                    <a:pt x="791" y="1076"/>
                  </a:cubicBezTo>
                  <a:cubicBezTo>
                    <a:pt x="534" y="1047"/>
                    <a:pt x="278" y="966"/>
                    <a:pt x="46" y="830"/>
                  </a:cubicBezTo>
                  <a:lnTo>
                    <a:pt x="46" y="830"/>
                  </a:lnTo>
                  <a:cubicBezTo>
                    <a:pt x="92" y="861"/>
                    <a:pt x="137" y="901"/>
                    <a:pt x="183" y="924"/>
                  </a:cubicBezTo>
                  <a:cubicBezTo>
                    <a:pt x="365" y="1015"/>
                    <a:pt x="578" y="1076"/>
                    <a:pt x="791" y="1106"/>
                  </a:cubicBezTo>
                  <a:cubicBezTo>
                    <a:pt x="907" y="1130"/>
                    <a:pt x="1023" y="1139"/>
                    <a:pt x="1139" y="1139"/>
                  </a:cubicBezTo>
                  <a:cubicBezTo>
                    <a:pt x="1327" y="1139"/>
                    <a:pt x="1515" y="1114"/>
                    <a:pt x="1703" y="1076"/>
                  </a:cubicBezTo>
                  <a:cubicBezTo>
                    <a:pt x="2098" y="985"/>
                    <a:pt x="2432" y="833"/>
                    <a:pt x="2797" y="681"/>
                  </a:cubicBezTo>
                  <a:cubicBezTo>
                    <a:pt x="3162" y="529"/>
                    <a:pt x="3526" y="346"/>
                    <a:pt x="3830" y="225"/>
                  </a:cubicBezTo>
                  <a:cubicBezTo>
                    <a:pt x="4134" y="134"/>
                    <a:pt x="4438" y="73"/>
                    <a:pt x="4742" y="42"/>
                  </a:cubicBezTo>
                  <a:cubicBezTo>
                    <a:pt x="4816" y="34"/>
                    <a:pt x="4891" y="31"/>
                    <a:pt x="4968" y="31"/>
                  </a:cubicBezTo>
                  <a:cubicBezTo>
                    <a:pt x="5080" y="31"/>
                    <a:pt x="5194" y="39"/>
                    <a:pt x="5307" y="53"/>
                  </a:cubicBezTo>
                  <a:lnTo>
                    <a:pt x="5307" y="53"/>
                  </a:lnTo>
                  <a:cubicBezTo>
                    <a:pt x="5176" y="20"/>
                    <a:pt x="5044" y="0"/>
                    <a:pt x="4913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28"/>
            <p:cNvSpPr/>
            <p:nvPr/>
          </p:nvSpPr>
          <p:spPr>
            <a:xfrm>
              <a:off x="5609800" y="1976000"/>
              <a:ext cx="177825" cy="54175"/>
            </a:xfrm>
            <a:custGeom>
              <a:rect b="b" l="l" r="r" t="t"/>
              <a:pathLst>
                <a:path extrusionOk="0" h="2167" w="7113">
                  <a:moveTo>
                    <a:pt x="6079" y="1"/>
                  </a:moveTo>
                  <a:cubicBezTo>
                    <a:pt x="5654" y="1"/>
                    <a:pt x="5259" y="61"/>
                    <a:pt x="4864" y="213"/>
                  </a:cubicBezTo>
                  <a:cubicBezTo>
                    <a:pt x="4377" y="426"/>
                    <a:pt x="3952" y="669"/>
                    <a:pt x="3557" y="973"/>
                  </a:cubicBezTo>
                  <a:cubicBezTo>
                    <a:pt x="3131" y="1277"/>
                    <a:pt x="2705" y="1551"/>
                    <a:pt x="2280" y="1764"/>
                  </a:cubicBezTo>
                  <a:cubicBezTo>
                    <a:pt x="1915" y="1946"/>
                    <a:pt x="1520" y="2068"/>
                    <a:pt x="1094" y="2098"/>
                  </a:cubicBezTo>
                  <a:cubicBezTo>
                    <a:pt x="1035" y="2103"/>
                    <a:pt x="975" y="2105"/>
                    <a:pt x="915" y="2105"/>
                  </a:cubicBezTo>
                  <a:cubicBezTo>
                    <a:pt x="603" y="2105"/>
                    <a:pt x="280" y="2038"/>
                    <a:pt x="0" y="1885"/>
                  </a:cubicBezTo>
                  <a:lnTo>
                    <a:pt x="0" y="1885"/>
                  </a:lnTo>
                  <a:cubicBezTo>
                    <a:pt x="91" y="1946"/>
                    <a:pt x="183" y="2007"/>
                    <a:pt x="274" y="2037"/>
                  </a:cubicBezTo>
                  <a:cubicBezTo>
                    <a:pt x="499" y="2112"/>
                    <a:pt x="724" y="2167"/>
                    <a:pt x="949" y="2167"/>
                  </a:cubicBezTo>
                  <a:cubicBezTo>
                    <a:pt x="998" y="2167"/>
                    <a:pt x="1046" y="2164"/>
                    <a:pt x="1094" y="2159"/>
                  </a:cubicBezTo>
                  <a:cubicBezTo>
                    <a:pt x="1520" y="2128"/>
                    <a:pt x="1915" y="2037"/>
                    <a:pt x="2310" y="1855"/>
                  </a:cubicBezTo>
                  <a:cubicBezTo>
                    <a:pt x="2736" y="1612"/>
                    <a:pt x="3192" y="1338"/>
                    <a:pt x="3587" y="1034"/>
                  </a:cubicBezTo>
                  <a:cubicBezTo>
                    <a:pt x="3982" y="730"/>
                    <a:pt x="4438" y="487"/>
                    <a:pt x="4894" y="274"/>
                  </a:cubicBezTo>
                  <a:cubicBezTo>
                    <a:pt x="5259" y="122"/>
                    <a:pt x="5654" y="61"/>
                    <a:pt x="6079" y="61"/>
                  </a:cubicBezTo>
                  <a:cubicBezTo>
                    <a:pt x="6444" y="92"/>
                    <a:pt x="6809" y="213"/>
                    <a:pt x="7113" y="426"/>
                  </a:cubicBezTo>
                  <a:cubicBezTo>
                    <a:pt x="7052" y="365"/>
                    <a:pt x="6961" y="305"/>
                    <a:pt x="6870" y="244"/>
                  </a:cubicBezTo>
                  <a:cubicBezTo>
                    <a:pt x="6626" y="92"/>
                    <a:pt x="6353" y="31"/>
                    <a:pt x="6079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28"/>
            <p:cNvSpPr/>
            <p:nvPr/>
          </p:nvSpPr>
          <p:spPr>
            <a:xfrm>
              <a:off x="5608275" y="1897725"/>
              <a:ext cx="47900" cy="242450"/>
            </a:xfrm>
            <a:custGeom>
              <a:rect b="b" l="l" r="r" t="t"/>
              <a:pathLst>
                <a:path extrusionOk="0" h="9698" w="1916">
                  <a:moveTo>
                    <a:pt x="1915" y="1"/>
                  </a:moveTo>
                  <a:lnTo>
                    <a:pt x="1915" y="1"/>
                  </a:lnTo>
                  <a:cubicBezTo>
                    <a:pt x="1642" y="1126"/>
                    <a:pt x="943" y="2098"/>
                    <a:pt x="517" y="3162"/>
                  </a:cubicBezTo>
                  <a:cubicBezTo>
                    <a:pt x="304" y="3679"/>
                    <a:pt x="0" y="4621"/>
                    <a:pt x="0" y="4621"/>
                  </a:cubicBezTo>
                  <a:lnTo>
                    <a:pt x="852" y="9606"/>
                  </a:lnTo>
                  <a:lnTo>
                    <a:pt x="882" y="9697"/>
                  </a:lnTo>
                  <a:cubicBezTo>
                    <a:pt x="1642" y="6566"/>
                    <a:pt x="1794" y="3223"/>
                    <a:pt x="1915" y="1"/>
                  </a:cubicBez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28"/>
            <p:cNvSpPr/>
            <p:nvPr/>
          </p:nvSpPr>
          <p:spPr>
            <a:xfrm>
              <a:off x="5438050" y="1225225"/>
              <a:ext cx="66900" cy="145925"/>
            </a:xfrm>
            <a:custGeom>
              <a:rect b="b" l="l" r="r" t="t"/>
              <a:pathLst>
                <a:path extrusionOk="0" h="5837" w="2676">
                  <a:moveTo>
                    <a:pt x="2676" y="1"/>
                  </a:moveTo>
                  <a:lnTo>
                    <a:pt x="2638" y="172"/>
                  </a:lnTo>
                  <a:lnTo>
                    <a:pt x="2638" y="172"/>
                  </a:lnTo>
                  <a:cubicBezTo>
                    <a:pt x="2654" y="116"/>
                    <a:pt x="2666" y="59"/>
                    <a:pt x="2676" y="1"/>
                  </a:cubicBezTo>
                  <a:close/>
                  <a:moveTo>
                    <a:pt x="2638" y="172"/>
                  </a:moveTo>
                  <a:cubicBezTo>
                    <a:pt x="2497" y="673"/>
                    <a:pt x="2104" y="1083"/>
                    <a:pt x="1612" y="1247"/>
                  </a:cubicBezTo>
                  <a:cubicBezTo>
                    <a:pt x="1308" y="1338"/>
                    <a:pt x="943" y="1338"/>
                    <a:pt x="639" y="1460"/>
                  </a:cubicBezTo>
                  <a:cubicBezTo>
                    <a:pt x="335" y="1551"/>
                    <a:pt x="92" y="1855"/>
                    <a:pt x="122" y="2220"/>
                  </a:cubicBezTo>
                  <a:cubicBezTo>
                    <a:pt x="183" y="2463"/>
                    <a:pt x="396" y="2615"/>
                    <a:pt x="578" y="2767"/>
                  </a:cubicBezTo>
                  <a:cubicBezTo>
                    <a:pt x="761" y="2919"/>
                    <a:pt x="943" y="3192"/>
                    <a:pt x="821" y="3405"/>
                  </a:cubicBezTo>
                  <a:cubicBezTo>
                    <a:pt x="730" y="3618"/>
                    <a:pt x="366" y="3679"/>
                    <a:pt x="183" y="3891"/>
                  </a:cubicBezTo>
                  <a:cubicBezTo>
                    <a:pt x="1" y="4104"/>
                    <a:pt x="31" y="4439"/>
                    <a:pt x="214" y="4651"/>
                  </a:cubicBezTo>
                  <a:cubicBezTo>
                    <a:pt x="426" y="4864"/>
                    <a:pt x="639" y="5046"/>
                    <a:pt x="882" y="5198"/>
                  </a:cubicBezTo>
                  <a:cubicBezTo>
                    <a:pt x="1156" y="5320"/>
                    <a:pt x="1338" y="5563"/>
                    <a:pt x="1399" y="5837"/>
                  </a:cubicBezTo>
                  <a:lnTo>
                    <a:pt x="2638" y="172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28"/>
            <p:cNvSpPr/>
            <p:nvPr/>
          </p:nvSpPr>
          <p:spPr>
            <a:xfrm>
              <a:off x="5469225" y="1140325"/>
              <a:ext cx="338175" cy="290100"/>
            </a:xfrm>
            <a:custGeom>
              <a:rect b="b" l="l" r="r" t="t"/>
              <a:pathLst>
                <a:path extrusionOk="0" h="11604" w="13527">
                  <a:moveTo>
                    <a:pt x="6136" y="0"/>
                  </a:moveTo>
                  <a:cubicBezTo>
                    <a:pt x="5996" y="0"/>
                    <a:pt x="5866" y="38"/>
                    <a:pt x="5775" y="144"/>
                  </a:cubicBezTo>
                  <a:cubicBezTo>
                    <a:pt x="5623" y="357"/>
                    <a:pt x="5623" y="631"/>
                    <a:pt x="5806" y="813"/>
                  </a:cubicBezTo>
                  <a:cubicBezTo>
                    <a:pt x="5893" y="901"/>
                    <a:pt x="5988" y="974"/>
                    <a:pt x="6089" y="1037"/>
                  </a:cubicBezTo>
                  <a:lnTo>
                    <a:pt x="6089" y="1037"/>
                  </a:lnTo>
                  <a:cubicBezTo>
                    <a:pt x="5430" y="743"/>
                    <a:pt x="4728" y="565"/>
                    <a:pt x="3982" y="540"/>
                  </a:cubicBezTo>
                  <a:cubicBezTo>
                    <a:pt x="3936" y="535"/>
                    <a:pt x="3890" y="532"/>
                    <a:pt x="3843" y="532"/>
                  </a:cubicBezTo>
                  <a:cubicBezTo>
                    <a:pt x="3608" y="532"/>
                    <a:pt x="3359" y="595"/>
                    <a:pt x="3131" y="722"/>
                  </a:cubicBezTo>
                  <a:cubicBezTo>
                    <a:pt x="2857" y="874"/>
                    <a:pt x="2736" y="1178"/>
                    <a:pt x="2796" y="1482"/>
                  </a:cubicBezTo>
                  <a:cubicBezTo>
                    <a:pt x="2824" y="1575"/>
                    <a:pt x="2880" y="1650"/>
                    <a:pt x="2952" y="1706"/>
                  </a:cubicBezTo>
                  <a:lnTo>
                    <a:pt x="2952" y="1706"/>
                  </a:lnTo>
                  <a:cubicBezTo>
                    <a:pt x="2329" y="1733"/>
                    <a:pt x="1728" y="1916"/>
                    <a:pt x="1216" y="2242"/>
                  </a:cubicBezTo>
                  <a:cubicBezTo>
                    <a:pt x="730" y="2576"/>
                    <a:pt x="274" y="3093"/>
                    <a:pt x="395" y="3670"/>
                  </a:cubicBezTo>
                  <a:cubicBezTo>
                    <a:pt x="517" y="3974"/>
                    <a:pt x="669" y="4309"/>
                    <a:pt x="821" y="4582"/>
                  </a:cubicBezTo>
                  <a:cubicBezTo>
                    <a:pt x="1033" y="5190"/>
                    <a:pt x="730" y="5828"/>
                    <a:pt x="517" y="6406"/>
                  </a:cubicBezTo>
                  <a:cubicBezTo>
                    <a:pt x="122" y="7287"/>
                    <a:pt x="0" y="8260"/>
                    <a:pt x="122" y="9233"/>
                  </a:cubicBezTo>
                  <a:cubicBezTo>
                    <a:pt x="243" y="10205"/>
                    <a:pt x="821" y="11087"/>
                    <a:pt x="1641" y="11604"/>
                  </a:cubicBezTo>
                  <a:lnTo>
                    <a:pt x="12675" y="8321"/>
                  </a:lnTo>
                  <a:cubicBezTo>
                    <a:pt x="13526" y="6558"/>
                    <a:pt x="12918" y="4339"/>
                    <a:pt x="11611" y="2880"/>
                  </a:cubicBezTo>
                  <a:cubicBezTo>
                    <a:pt x="10304" y="1421"/>
                    <a:pt x="8420" y="600"/>
                    <a:pt x="6565" y="84"/>
                  </a:cubicBezTo>
                  <a:cubicBezTo>
                    <a:pt x="6429" y="38"/>
                    <a:pt x="6277" y="0"/>
                    <a:pt x="613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8"/>
            <p:cNvSpPr/>
            <p:nvPr/>
          </p:nvSpPr>
          <p:spPr>
            <a:xfrm>
              <a:off x="5411450" y="1200550"/>
              <a:ext cx="390625" cy="523400"/>
            </a:xfrm>
            <a:custGeom>
              <a:rect b="b" l="l" r="r" t="t"/>
              <a:pathLst>
                <a:path extrusionOk="0" h="20936" w="15625">
                  <a:moveTo>
                    <a:pt x="9519" y="1"/>
                  </a:moveTo>
                  <a:cubicBezTo>
                    <a:pt x="7054" y="1"/>
                    <a:pt x="4782" y="1640"/>
                    <a:pt x="4104" y="4149"/>
                  </a:cubicBezTo>
                  <a:lnTo>
                    <a:pt x="609" y="15942"/>
                  </a:lnTo>
                  <a:cubicBezTo>
                    <a:pt x="1" y="18040"/>
                    <a:pt x="1217" y="20228"/>
                    <a:pt x="3344" y="20806"/>
                  </a:cubicBezTo>
                  <a:cubicBezTo>
                    <a:pt x="3680" y="20893"/>
                    <a:pt x="4017" y="20936"/>
                    <a:pt x="4349" y="20936"/>
                  </a:cubicBezTo>
                  <a:cubicBezTo>
                    <a:pt x="5973" y="20936"/>
                    <a:pt x="7470" y="19928"/>
                    <a:pt x="8025" y="18313"/>
                  </a:cubicBezTo>
                  <a:lnTo>
                    <a:pt x="8755" y="16216"/>
                  </a:lnTo>
                  <a:cubicBezTo>
                    <a:pt x="8755" y="16216"/>
                    <a:pt x="9008" y="16265"/>
                    <a:pt x="9393" y="16265"/>
                  </a:cubicBezTo>
                  <a:cubicBezTo>
                    <a:pt x="10334" y="16265"/>
                    <a:pt x="12064" y="15974"/>
                    <a:pt x="12798" y="13967"/>
                  </a:cubicBezTo>
                  <a:cubicBezTo>
                    <a:pt x="13314" y="12599"/>
                    <a:pt x="14165" y="9711"/>
                    <a:pt x="14864" y="7097"/>
                  </a:cubicBezTo>
                  <a:cubicBezTo>
                    <a:pt x="15624" y="4271"/>
                    <a:pt x="14105" y="1322"/>
                    <a:pt x="11369" y="319"/>
                  </a:cubicBezTo>
                  <a:lnTo>
                    <a:pt x="11095" y="228"/>
                  </a:lnTo>
                  <a:cubicBezTo>
                    <a:pt x="10570" y="74"/>
                    <a:pt x="10040" y="1"/>
                    <a:pt x="9519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8"/>
            <p:cNvSpPr/>
            <p:nvPr/>
          </p:nvSpPr>
          <p:spPr>
            <a:xfrm>
              <a:off x="5548250" y="1545150"/>
              <a:ext cx="82850" cy="78300"/>
            </a:xfrm>
            <a:custGeom>
              <a:rect b="b" l="l" r="r" t="t"/>
              <a:pathLst>
                <a:path extrusionOk="0" h="3132" w="3314">
                  <a:moveTo>
                    <a:pt x="0" y="0"/>
                  </a:moveTo>
                  <a:cubicBezTo>
                    <a:pt x="0" y="1"/>
                    <a:pt x="122" y="2371"/>
                    <a:pt x="3040" y="3131"/>
                  </a:cubicBezTo>
                  <a:lnTo>
                    <a:pt x="3313" y="2402"/>
                  </a:lnTo>
                  <a:cubicBezTo>
                    <a:pt x="1976" y="1946"/>
                    <a:pt x="821" y="1095"/>
                    <a:pt x="0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28"/>
            <p:cNvSpPr/>
            <p:nvPr/>
          </p:nvSpPr>
          <p:spPr>
            <a:xfrm>
              <a:off x="5488200" y="1192750"/>
              <a:ext cx="129225" cy="204800"/>
            </a:xfrm>
            <a:custGeom>
              <a:rect b="b" l="l" r="r" t="t"/>
              <a:pathLst>
                <a:path extrusionOk="0" h="8192" w="5169">
                  <a:moveTo>
                    <a:pt x="3523" y="0"/>
                  </a:moveTo>
                  <a:cubicBezTo>
                    <a:pt x="3246" y="0"/>
                    <a:pt x="2949" y="69"/>
                    <a:pt x="2676" y="145"/>
                  </a:cubicBezTo>
                  <a:cubicBezTo>
                    <a:pt x="2098" y="297"/>
                    <a:pt x="1673" y="722"/>
                    <a:pt x="1460" y="1269"/>
                  </a:cubicBezTo>
                  <a:cubicBezTo>
                    <a:pt x="700" y="3336"/>
                    <a:pt x="639" y="5251"/>
                    <a:pt x="62" y="7257"/>
                  </a:cubicBezTo>
                  <a:cubicBezTo>
                    <a:pt x="31" y="7379"/>
                    <a:pt x="1" y="7531"/>
                    <a:pt x="31" y="7683"/>
                  </a:cubicBezTo>
                  <a:cubicBezTo>
                    <a:pt x="153" y="8017"/>
                    <a:pt x="518" y="8139"/>
                    <a:pt x="882" y="8169"/>
                  </a:cubicBezTo>
                  <a:cubicBezTo>
                    <a:pt x="968" y="8184"/>
                    <a:pt x="1049" y="8192"/>
                    <a:pt x="1127" y="8192"/>
                  </a:cubicBezTo>
                  <a:cubicBezTo>
                    <a:pt x="1824" y="8192"/>
                    <a:pt x="2229" y="7607"/>
                    <a:pt x="2585" y="6923"/>
                  </a:cubicBezTo>
                  <a:cubicBezTo>
                    <a:pt x="2737" y="6437"/>
                    <a:pt x="2828" y="5981"/>
                    <a:pt x="2889" y="5494"/>
                  </a:cubicBezTo>
                  <a:cubicBezTo>
                    <a:pt x="3010" y="4127"/>
                    <a:pt x="3800" y="2911"/>
                    <a:pt x="5047" y="2333"/>
                  </a:cubicBezTo>
                  <a:lnTo>
                    <a:pt x="5168" y="2272"/>
                  </a:lnTo>
                  <a:cubicBezTo>
                    <a:pt x="4925" y="1756"/>
                    <a:pt x="4651" y="662"/>
                    <a:pt x="4256" y="266"/>
                  </a:cubicBezTo>
                  <a:cubicBezTo>
                    <a:pt x="4059" y="69"/>
                    <a:pt x="3800" y="0"/>
                    <a:pt x="35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8"/>
            <p:cNvSpPr/>
            <p:nvPr/>
          </p:nvSpPr>
          <p:spPr>
            <a:xfrm>
              <a:off x="5452300" y="1334000"/>
              <a:ext cx="73925" cy="81425"/>
            </a:xfrm>
            <a:custGeom>
              <a:rect b="b" l="l" r="r" t="t"/>
              <a:pathLst>
                <a:path extrusionOk="0" h="3257" w="2957">
                  <a:moveTo>
                    <a:pt x="1801" y="1"/>
                  </a:moveTo>
                  <a:cubicBezTo>
                    <a:pt x="1345" y="1"/>
                    <a:pt x="864" y="242"/>
                    <a:pt x="586" y="1091"/>
                  </a:cubicBezTo>
                  <a:cubicBezTo>
                    <a:pt x="1" y="2901"/>
                    <a:pt x="1713" y="3257"/>
                    <a:pt x="2027" y="3257"/>
                  </a:cubicBezTo>
                  <a:cubicBezTo>
                    <a:pt x="2056" y="3257"/>
                    <a:pt x="2073" y="3254"/>
                    <a:pt x="2075" y="3249"/>
                  </a:cubicBezTo>
                  <a:cubicBezTo>
                    <a:pt x="2075" y="3188"/>
                    <a:pt x="2957" y="422"/>
                    <a:pt x="2957" y="422"/>
                  </a:cubicBezTo>
                  <a:cubicBezTo>
                    <a:pt x="2940" y="405"/>
                    <a:pt x="2391" y="1"/>
                    <a:pt x="1801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28"/>
            <p:cNvSpPr/>
            <p:nvPr/>
          </p:nvSpPr>
          <p:spPr>
            <a:xfrm>
              <a:off x="5475300" y="1349850"/>
              <a:ext cx="28125" cy="44550"/>
            </a:xfrm>
            <a:custGeom>
              <a:rect b="b" l="l" r="r" t="t"/>
              <a:pathLst>
                <a:path extrusionOk="0" h="1782" w="1125">
                  <a:moveTo>
                    <a:pt x="912" y="1"/>
                  </a:moveTo>
                  <a:cubicBezTo>
                    <a:pt x="730" y="1"/>
                    <a:pt x="547" y="61"/>
                    <a:pt x="456" y="213"/>
                  </a:cubicBezTo>
                  <a:cubicBezTo>
                    <a:pt x="304" y="335"/>
                    <a:pt x="213" y="517"/>
                    <a:pt x="152" y="700"/>
                  </a:cubicBezTo>
                  <a:cubicBezTo>
                    <a:pt x="0" y="1065"/>
                    <a:pt x="91" y="1460"/>
                    <a:pt x="365" y="1703"/>
                  </a:cubicBezTo>
                  <a:cubicBezTo>
                    <a:pt x="423" y="1761"/>
                    <a:pt x="493" y="1782"/>
                    <a:pt x="567" y="1782"/>
                  </a:cubicBezTo>
                  <a:cubicBezTo>
                    <a:pt x="610" y="1782"/>
                    <a:pt x="655" y="1775"/>
                    <a:pt x="699" y="1764"/>
                  </a:cubicBezTo>
                  <a:cubicBezTo>
                    <a:pt x="760" y="1733"/>
                    <a:pt x="790" y="1703"/>
                    <a:pt x="790" y="1703"/>
                  </a:cubicBezTo>
                  <a:lnTo>
                    <a:pt x="669" y="1703"/>
                  </a:lnTo>
                  <a:cubicBezTo>
                    <a:pt x="578" y="1703"/>
                    <a:pt x="487" y="1703"/>
                    <a:pt x="426" y="1642"/>
                  </a:cubicBezTo>
                  <a:cubicBezTo>
                    <a:pt x="213" y="1368"/>
                    <a:pt x="152" y="1034"/>
                    <a:pt x="274" y="761"/>
                  </a:cubicBezTo>
                  <a:cubicBezTo>
                    <a:pt x="335" y="578"/>
                    <a:pt x="426" y="426"/>
                    <a:pt x="547" y="274"/>
                  </a:cubicBezTo>
                  <a:cubicBezTo>
                    <a:pt x="608" y="183"/>
                    <a:pt x="730" y="122"/>
                    <a:pt x="882" y="122"/>
                  </a:cubicBezTo>
                  <a:cubicBezTo>
                    <a:pt x="973" y="122"/>
                    <a:pt x="1034" y="183"/>
                    <a:pt x="1064" y="274"/>
                  </a:cubicBezTo>
                  <a:lnTo>
                    <a:pt x="1064" y="365"/>
                  </a:lnTo>
                  <a:cubicBezTo>
                    <a:pt x="1064" y="373"/>
                    <a:pt x="1066" y="377"/>
                    <a:pt x="1069" y="377"/>
                  </a:cubicBezTo>
                  <a:cubicBezTo>
                    <a:pt x="1079" y="377"/>
                    <a:pt x="1102" y="343"/>
                    <a:pt x="1125" y="274"/>
                  </a:cubicBezTo>
                  <a:cubicBezTo>
                    <a:pt x="1125" y="213"/>
                    <a:pt x="1094" y="153"/>
                    <a:pt x="1064" y="122"/>
                  </a:cubicBezTo>
                  <a:cubicBezTo>
                    <a:pt x="1034" y="61"/>
                    <a:pt x="973" y="31"/>
                    <a:pt x="912" y="1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28"/>
            <p:cNvSpPr/>
            <p:nvPr/>
          </p:nvSpPr>
          <p:spPr>
            <a:xfrm>
              <a:off x="5552800" y="1171150"/>
              <a:ext cx="232550" cy="130525"/>
            </a:xfrm>
            <a:custGeom>
              <a:rect b="b" l="l" r="r" t="t"/>
              <a:pathLst>
                <a:path extrusionOk="0" h="5221" w="9302">
                  <a:moveTo>
                    <a:pt x="7662" y="1"/>
                  </a:moveTo>
                  <a:cubicBezTo>
                    <a:pt x="7609" y="1"/>
                    <a:pt x="7557" y="12"/>
                    <a:pt x="7508" y="36"/>
                  </a:cubicBezTo>
                  <a:cubicBezTo>
                    <a:pt x="7174" y="188"/>
                    <a:pt x="7235" y="644"/>
                    <a:pt x="7326" y="978"/>
                  </a:cubicBezTo>
                  <a:cubicBezTo>
                    <a:pt x="7326" y="978"/>
                    <a:pt x="5346" y="245"/>
                    <a:pt x="3507" y="245"/>
                  </a:cubicBezTo>
                  <a:cubicBezTo>
                    <a:pt x="2978" y="245"/>
                    <a:pt x="2461" y="306"/>
                    <a:pt x="2007" y="462"/>
                  </a:cubicBezTo>
                  <a:cubicBezTo>
                    <a:pt x="1" y="1161"/>
                    <a:pt x="1824" y="3562"/>
                    <a:pt x="1824" y="3562"/>
                  </a:cubicBezTo>
                  <a:cubicBezTo>
                    <a:pt x="2227" y="3285"/>
                    <a:pt x="2634" y="3180"/>
                    <a:pt x="3021" y="3180"/>
                  </a:cubicBezTo>
                  <a:cubicBezTo>
                    <a:pt x="3570" y="3180"/>
                    <a:pt x="4077" y="3391"/>
                    <a:pt x="4469" y="3623"/>
                  </a:cubicBezTo>
                  <a:cubicBezTo>
                    <a:pt x="5107" y="3988"/>
                    <a:pt x="5685" y="4535"/>
                    <a:pt x="6353" y="4899"/>
                  </a:cubicBezTo>
                  <a:cubicBezTo>
                    <a:pt x="6711" y="5095"/>
                    <a:pt x="7139" y="5220"/>
                    <a:pt x="7552" y="5220"/>
                  </a:cubicBezTo>
                  <a:cubicBezTo>
                    <a:pt x="7911" y="5220"/>
                    <a:pt x="8259" y="5125"/>
                    <a:pt x="8542" y="4899"/>
                  </a:cubicBezTo>
                  <a:cubicBezTo>
                    <a:pt x="8967" y="4504"/>
                    <a:pt x="9210" y="3957"/>
                    <a:pt x="9241" y="3380"/>
                  </a:cubicBezTo>
                  <a:cubicBezTo>
                    <a:pt x="9302" y="2285"/>
                    <a:pt x="8967" y="1191"/>
                    <a:pt x="8238" y="340"/>
                  </a:cubicBezTo>
                  <a:cubicBezTo>
                    <a:pt x="8092" y="170"/>
                    <a:pt x="7869" y="1"/>
                    <a:pt x="766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8"/>
            <p:cNvSpPr/>
            <p:nvPr/>
          </p:nvSpPr>
          <p:spPr>
            <a:xfrm>
              <a:off x="5629550" y="1140875"/>
              <a:ext cx="142125" cy="158850"/>
            </a:xfrm>
            <a:custGeom>
              <a:rect b="b" l="l" r="r" t="t"/>
              <a:pathLst>
                <a:path extrusionOk="0" h="6354" w="5685">
                  <a:moveTo>
                    <a:pt x="1" y="1"/>
                  </a:moveTo>
                  <a:cubicBezTo>
                    <a:pt x="1" y="31"/>
                    <a:pt x="1" y="92"/>
                    <a:pt x="1" y="122"/>
                  </a:cubicBezTo>
                  <a:cubicBezTo>
                    <a:pt x="31" y="214"/>
                    <a:pt x="31" y="305"/>
                    <a:pt x="92" y="426"/>
                  </a:cubicBezTo>
                  <a:cubicBezTo>
                    <a:pt x="213" y="761"/>
                    <a:pt x="426" y="1095"/>
                    <a:pt x="669" y="1338"/>
                  </a:cubicBezTo>
                  <a:cubicBezTo>
                    <a:pt x="1064" y="1764"/>
                    <a:pt x="1520" y="2068"/>
                    <a:pt x="2007" y="2341"/>
                  </a:cubicBezTo>
                  <a:cubicBezTo>
                    <a:pt x="2311" y="2463"/>
                    <a:pt x="2615" y="2585"/>
                    <a:pt x="2949" y="2645"/>
                  </a:cubicBezTo>
                  <a:cubicBezTo>
                    <a:pt x="3283" y="2737"/>
                    <a:pt x="3618" y="2767"/>
                    <a:pt x="3952" y="2858"/>
                  </a:cubicBezTo>
                  <a:cubicBezTo>
                    <a:pt x="4286" y="2949"/>
                    <a:pt x="4560" y="3101"/>
                    <a:pt x="4833" y="3314"/>
                  </a:cubicBezTo>
                  <a:cubicBezTo>
                    <a:pt x="5077" y="3527"/>
                    <a:pt x="5259" y="3770"/>
                    <a:pt x="5350" y="4074"/>
                  </a:cubicBezTo>
                  <a:cubicBezTo>
                    <a:pt x="5472" y="4317"/>
                    <a:pt x="5502" y="4591"/>
                    <a:pt x="5502" y="4895"/>
                  </a:cubicBezTo>
                  <a:cubicBezTo>
                    <a:pt x="5472" y="5138"/>
                    <a:pt x="5381" y="5351"/>
                    <a:pt x="5259" y="5563"/>
                  </a:cubicBezTo>
                  <a:cubicBezTo>
                    <a:pt x="5046" y="5867"/>
                    <a:pt x="4773" y="6110"/>
                    <a:pt x="4438" y="6232"/>
                  </a:cubicBezTo>
                  <a:cubicBezTo>
                    <a:pt x="4195" y="6354"/>
                    <a:pt x="4043" y="6354"/>
                    <a:pt x="4043" y="6354"/>
                  </a:cubicBezTo>
                  <a:lnTo>
                    <a:pt x="4165" y="6354"/>
                  </a:lnTo>
                  <a:cubicBezTo>
                    <a:pt x="4256" y="6323"/>
                    <a:pt x="4377" y="6323"/>
                    <a:pt x="4469" y="6293"/>
                  </a:cubicBezTo>
                  <a:cubicBezTo>
                    <a:pt x="4833" y="6171"/>
                    <a:pt x="5137" y="5928"/>
                    <a:pt x="5350" y="5624"/>
                  </a:cubicBezTo>
                  <a:cubicBezTo>
                    <a:pt x="5502" y="5411"/>
                    <a:pt x="5593" y="5168"/>
                    <a:pt x="5624" y="4895"/>
                  </a:cubicBezTo>
                  <a:cubicBezTo>
                    <a:pt x="5685" y="4591"/>
                    <a:pt x="5624" y="4287"/>
                    <a:pt x="5533" y="4013"/>
                  </a:cubicBezTo>
                  <a:cubicBezTo>
                    <a:pt x="5411" y="3679"/>
                    <a:pt x="5198" y="3405"/>
                    <a:pt x="4955" y="3192"/>
                  </a:cubicBezTo>
                  <a:cubicBezTo>
                    <a:pt x="4681" y="2949"/>
                    <a:pt x="4347" y="2797"/>
                    <a:pt x="3982" y="2706"/>
                  </a:cubicBezTo>
                  <a:cubicBezTo>
                    <a:pt x="3648" y="2615"/>
                    <a:pt x="3314" y="2554"/>
                    <a:pt x="2979" y="2493"/>
                  </a:cubicBezTo>
                  <a:cubicBezTo>
                    <a:pt x="2675" y="2433"/>
                    <a:pt x="2371" y="2311"/>
                    <a:pt x="2067" y="2189"/>
                  </a:cubicBezTo>
                  <a:cubicBezTo>
                    <a:pt x="1581" y="1946"/>
                    <a:pt x="1156" y="1642"/>
                    <a:pt x="760" y="1278"/>
                  </a:cubicBezTo>
                  <a:cubicBezTo>
                    <a:pt x="517" y="1004"/>
                    <a:pt x="304" y="730"/>
                    <a:pt x="152" y="396"/>
                  </a:cubicBezTo>
                  <a:cubicBezTo>
                    <a:pt x="31" y="153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8"/>
            <p:cNvSpPr/>
            <p:nvPr/>
          </p:nvSpPr>
          <p:spPr>
            <a:xfrm>
              <a:off x="5574850" y="1156075"/>
              <a:ext cx="178600" cy="144400"/>
            </a:xfrm>
            <a:custGeom>
              <a:rect b="b" l="l" r="r" t="t"/>
              <a:pathLst>
                <a:path extrusionOk="0" h="5776" w="7144">
                  <a:moveTo>
                    <a:pt x="0" y="1"/>
                  </a:moveTo>
                  <a:cubicBezTo>
                    <a:pt x="0" y="31"/>
                    <a:pt x="0" y="62"/>
                    <a:pt x="30" y="92"/>
                  </a:cubicBezTo>
                  <a:cubicBezTo>
                    <a:pt x="61" y="214"/>
                    <a:pt x="61" y="305"/>
                    <a:pt x="122" y="396"/>
                  </a:cubicBezTo>
                  <a:cubicBezTo>
                    <a:pt x="274" y="761"/>
                    <a:pt x="486" y="1095"/>
                    <a:pt x="760" y="1369"/>
                  </a:cubicBezTo>
                  <a:cubicBezTo>
                    <a:pt x="1185" y="1764"/>
                    <a:pt x="1702" y="2068"/>
                    <a:pt x="2249" y="2250"/>
                  </a:cubicBezTo>
                  <a:cubicBezTo>
                    <a:pt x="2918" y="2463"/>
                    <a:pt x="3617" y="2645"/>
                    <a:pt x="4316" y="2736"/>
                  </a:cubicBezTo>
                  <a:cubicBezTo>
                    <a:pt x="4985" y="2858"/>
                    <a:pt x="5654" y="3040"/>
                    <a:pt x="6292" y="3314"/>
                  </a:cubicBezTo>
                  <a:cubicBezTo>
                    <a:pt x="6565" y="3436"/>
                    <a:pt x="6778" y="3618"/>
                    <a:pt x="6900" y="3891"/>
                  </a:cubicBezTo>
                  <a:cubicBezTo>
                    <a:pt x="6991" y="4135"/>
                    <a:pt x="7021" y="4378"/>
                    <a:pt x="6961" y="4621"/>
                  </a:cubicBezTo>
                  <a:cubicBezTo>
                    <a:pt x="6869" y="4986"/>
                    <a:pt x="6626" y="5320"/>
                    <a:pt x="6322" y="5533"/>
                  </a:cubicBezTo>
                  <a:cubicBezTo>
                    <a:pt x="6167" y="5644"/>
                    <a:pt x="6060" y="5723"/>
                    <a:pt x="6014" y="5757"/>
                  </a:cubicBezTo>
                  <a:lnTo>
                    <a:pt x="6014" y="5757"/>
                  </a:lnTo>
                  <a:cubicBezTo>
                    <a:pt x="6036" y="5746"/>
                    <a:pt x="6057" y="5746"/>
                    <a:pt x="6079" y="5746"/>
                  </a:cubicBezTo>
                  <a:cubicBezTo>
                    <a:pt x="6170" y="5685"/>
                    <a:pt x="6292" y="5654"/>
                    <a:pt x="6383" y="5594"/>
                  </a:cubicBezTo>
                  <a:cubicBezTo>
                    <a:pt x="6717" y="5381"/>
                    <a:pt x="6961" y="5046"/>
                    <a:pt x="7082" y="4651"/>
                  </a:cubicBezTo>
                  <a:cubicBezTo>
                    <a:pt x="7143" y="4378"/>
                    <a:pt x="7113" y="4104"/>
                    <a:pt x="7021" y="3831"/>
                  </a:cubicBezTo>
                  <a:cubicBezTo>
                    <a:pt x="6900" y="3527"/>
                    <a:pt x="6657" y="3284"/>
                    <a:pt x="6353" y="3162"/>
                  </a:cubicBezTo>
                  <a:cubicBezTo>
                    <a:pt x="5714" y="2858"/>
                    <a:pt x="5015" y="2676"/>
                    <a:pt x="4316" y="2584"/>
                  </a:cubicBezTo>
                  <a:cubicBezTo>
                    <a:pt x="3648" y="2463"/>
                    <a:pt x="2948" y="2311"/>
                    <a:pt x="2310" y="2098"/>
                  </a:cubicBezTo>
                  <a:cubicBezTo>
                    <a:pt x="1763" y="1916"/>
                    <a:pt x="1277" y="1642"/>
                    <a:pt x="851" y="1277"/>
                  </a:cubicBezTo>
                  <a:cubicBezTo>
                    <a:pt x="547" y="1034"/>
                    <a:pt x="334" y="700"/>
                    <a:pt x="182" y="366"/>
                  </a:cubicBezTo>
                  <a:cubicBezTo>
                    <a:pt x="61" y="153"/>
                    <a:pt x="0" y="1"/>
                    <a:pt x="0" y="1"/>
                  </a:cubicBezTo>
                  <a:close/>
                  <a:moveTo>
                    <a:pt x="6014" y="5757"/>
                  </a:moveTo>
                  <a:lnTo>
                    <a:pt x="6014" y="5757"/>
                  </a:lnTo>
                  <a:cubicBezTo>
                    <a:pt x="6005" y="5761"/>
                    <a:pt x="5997" y="5767"/>
                    <a:pt x="5988" y="5776"/>
                  </a:cubicBezTo>
                  <a:cubicBezTo>
                    <a:pt x="5988" y="5776"/>
                    <a:pt x="5997" y="5769"/>
                    <a:pt x="6014" y="5757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28"/>
            <p:cNvSpPr/>
            <p:nvPr/>
          </p:nvSpPr>
          <p:spPr>
            <a:xfrm>
              <a:off x="5711625" y="1397350"/>
              <a:ext cx="25850" cy="22350"/>
            </a:xfrm>
            <a:custGeom>
              <a:rect b="b" l="l" r="r" t="t"/>
              <a:pathLst>
                <a:path extrusionOk="0" h="894" w="1034">
                  <a:moveTo>
                    <a:pt x="525" y="0"/>
                  </a:moveTo>
                  <a:cubicBezTo>
                    <a:pt x="337" y="0"/>
                    <a:pt x="137" y="118"/>
                    <a:pt x="61" y="320"/>
                  </a:cubicBezTo>
                  <a:cubicBezTo>
                    <a:pt x="0" y="563"/>
                    <a:pt x="152" y="806"/>
                    <a:pt x="395" y="867"/>
                  </a:cubicBezTo>
                  <a:cubicBezTo>
                    <a:pt x="445" y="885"/>
                    <a:pt x="494" y="894"/>
                    <a:pt x="542" y="894"/>
                  </a:cubicBezTo>
                  <a:cubicBezTo>
                    <a:pt x="731" y="894"/>
                    <a:pt x="900" y="763"/>
                    <a:pt x="973" y="593"/>
                  </a:cubicBezTo>
                  <a:cubicBezTo>
                    <a:pt x="1034" y="350"/>
                    <a:pt x="912" y="76"/>
                    <a:pt x="639" y="16"/>
                  </a:cubicBezTo>
                  <a:cubicBezTo>
                    <a:pt x="602" y="5"/>
                    <a:pt x="564" y="0"/>
                    <a:pt x="52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28"/>
            <p:cNvSpPr/>
            <p:nvPr/>
          </p:nvSpPr>
          <p:spPr>
            <a:xfrm>
              <a:off x="5712375" y="1384650"/>
              <a:ext cx="45625" cy="20875"/>
            </a:xfrm>
            <a:custGeom>
              <a:rect b="b" l="l" r="r" t="t"/>
              <a:pathLst>
                <a:path extrusionOk="0" h="835" w="1825">
                  <a:moveTo>
                    <a:pt x="623" y="0"/>
                  </a:moveTo>
                  <a:cubicBezTo>
                    <a:pt x="517" y="0"/>
                    <a:pt x="410" y="12"/>
                    <a:pt x="305" y="37"/>
                  </a:cubicBezTo>
                  <a:cubicBezTo>
                    <a:pt x="122" y="98"/>
                    <a:pt x="1" y="159"/>
                    <a:pt x="31" y="220"/>
                  </a:cubicBezTo>
                  <a:cubicBezTo>
                    <a:pt x="42" y="254"/>
                    <a:pt x="109" y="258"/>
                    <a:pt x="214" y="258"/>
                  </a:cubicBezTo>
                  <a:cubicBezTo>
                    <a:pt x="249" y="258"/>
                    <a:pt x="288" y="258"/>
                    <a:pt x="331" y="258"/>
                  </a:cubicBezTo>
                  <a:cubicBezTo>
                    <a:pt x="502" y="258"/>
                    <a:pt x="730" y="265"/>
                    <a:pt x="973" y="341"/>
                  </a:cubicBezTo>
                  <a:cubicBezTo>
                    <a:pt x="1423" y="510"/>
                    <a:pt x="1665" y="834"/>
                    <a:pt x="1771" y="834"/>
                  </a:cubicBezTo>
                  <a:cubicBezTo>
                    <a:pt x="1779" y="834"/>
                    <a:pt x="1787" y="832"/>
                    <a:pt x="1794" y="828"/>
                  </a:cubicBezTo>
                  <a:cubicBezTo>
                    <a:pt x="1824" y="828"/>
                    <a:pt x="1794" y="706"/>
                    <a:pt x="1703" y="524"/>
                  </a:cubicBezTo>
                  <a:cubicBezTo>
                    <a:pt x="1437" y="185"/>
                    <a:pt x="1036" y="0"/>
                    <a:pt x="6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28"/>
            <p:cNvSpPr/>
            <p:nvPr/>
          </p:nvSpPr>
          <p:spPr>
            <a:xfrm>
              <a:off x="5594600" y="1363625"/>
              <a:ext cx="25850" cy="22350"/>
            </a:xfrm>
            <a:custGeom>
              <a:rect b="b" l="l" r="r" t="t"/>
              <a:pathLst>
                <a:path extrusionOk="0" h="894" w="1034">
                  <a:moveTo>
                    <a:pt x="491" y="0"/>
                  </a:moveTo>
                  <a:cubicBezTo>
                    <a:pt x="295" y="0"/>
                    <a:pt x="110" y="137"/>
                    <a:pt x="61" y="331"/>
                  </a:cubicBezTo>
                  <a:cubicBezTo>
                    <a:pt x="0" y="544"/>
                    <a:pt x="122" y="817"/>
                    <a:pt x="365" y="878"/>
                  </a:cubicBezTo>
                  <a:cubicBezTo>
                    <a:pt x="407" y="889"/>
                    <a:pt x="449" y="894"/>
                    <a:pt x="492" y="894"/>
                  </a:cubicBezTo>
                  <a:cubicBezTo>
                    <a:pt x="696" y="894"/>
                    <a:pt x="892" y="776"/>
                    <a:pt x="943" y="574"/>
                  </a:cubicBezTo>
                  <a:cubicBezTo>
                    <a:pt x="1034" y="331"/>
                    <a:pt x="882" y="88"/>
                    <a:pt x="639" y="27"/>
                  </a:cubicBezTo>
                  <a:cubicBezTo>
                    <a:pt x="590" y="9"/>
                    <a:pt x="540" y="0"/>
                    <a:pt x="49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28"/>
            <p:cNvSpPr/>
            <p:nvPr/>
          </p:nvSpPr>
          <p:spPr>
            <a:xfrm>
              <a:off x="5595350" y="1346525"/>
              <a:ext cx="44875" cy="20875"/>
            </a:xfrm>
            <a:custGeom>
              <a:rect b="b" l="l" r="r" t="t"/>
              <a:pathLst>
                <a:path extrusionOk="0" h="835" w="1795">
                  <a:moveTo>
                    <a:pt x="635" y="0"/>
                  </a:moveTo>
                  <a:cubicBezTo>
                    <a:pt x="523" y="0"/>
                    <a:pt x="414" y="15"/>
                    <a:pt x="305" y="42"/>
                  </a:cubicBezTo>
                  <a:cubicBezTo>
                    <a:pt x="92" y="103"/>
                    <a:pt x="1" y="134"/>
                    <a:pt x="31" y="225"/>
                  </a:cubicBezTo>
                  <a:cubicBezTo>
                    <a:pt x="39" y="240"/>
                    <a:pt x="71" y="244"/>
                    <a:pt x="123" y="244"/>
                  </a:cubicBezTo>
                  <a:cubicBezTo>
                    <a:pt x="175" y="244"/>
                    <a:pt x="246" y="240"/>
                    <a:pt x="331" y="240"/>
                  </a:cubicBezTo>
                  <a:cubicBezTo>
                    <a:pt x="502" y="240"/>
                    <a:pt x="730" y="255"/>
                    <a:pt x="973" y="346"/>
                  </a:cubicBezTo>
                  <a:cubicBezTo>
                    <a:pt x="1411" y="492"/>
                    <a:pt x="1653" y="835"/>
                    <a:pt x="1752" y="835"/>
                  </a:cubicBezTo>
                  <a:cubicBezTo>
                    <a:pt x="1756" y="835"/>
                    <a:pt x="1760" y="834"/>
                    <a:pt x="1764" y="833"/>
                  </a:cubicBezTo>
                  <a:cubicBezTo>
                    <a:pt x="1794" y="802"/>
                    <a:pt x="1794" y="681"/>
                    <a:pt x="1672" y="529"/>
                  </a:cubicBezTo>
                  <a:cubicBezTo>
                    <a:pt x="1520" y="316"/>
                    <a:pt x="1308" y="164"/>
                    <a:pt x="1065" y="73"/>
                  </a:cubicBezTo>
                  <a:cubicBezTo>
                    <a:pt x="914" y="23"/>
                    <a:pt x="773" y="0"/>
                    <a:pt x="6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28"/>
            <p:cNvSpPr/>
            <p:nvPr/>
          </p:nvSpPr>
          <p:spPr>
            <a:xfrm>
              <a:off x="5652350" y="1369600"/>
              <a:ext cx="34225" cy="108700"/>
            </a:xfrm>
            <a:custGeom>
              <a:rect b="b" l="l" r="r" t="t"/>
              <a:pathLst>
                <a:path extrusionOk="0" h="4348" w="1369">
                  <a:moveTo>
                    <a:pt x="1155" y="1"/>
                  </a:moveTo>
                  <a:cubicBezTo>
                    <a:pt x="1064" y="913"/>
                    <a:pt x="1064" y="1794"/>
                    <a:pt x="1125" y="2706"/>
                  </a:cubicBezTo>
                  <a:cubicBezTo>
                    <a:pt x="1125" y="3071"/>
                    <a:pt x="1155" y="3405"/>
                    <a:pt x="1155" y="3740"/>
                  </a:cubicBezTo>
                  <a:cubicBezTo>
                    <a:pt x="1186" y="3861"/>
                    <a:pt x="1155" y="4013"/>
                    <a:pt x="1125" y="4135"/>
                  </a:cubicBezTo>
                  <a:cubicBezTo>
                    <a:pt x="1089" y="4170"/>
                    <a:pt x="1033" y="4185"/>
                    <a:pt x="968" y="4185"/>
                  </a:cubicBezTo>
                  <a:cubicBezTo>
                    <a:pt x="922" y="4185"/>
                    <a:pt x="871" y="4178"/>
                    <a:pt x="821" y="4165"/>
                  </a:cubicBezTo>
                  <a:cubicBezTo>
                    <a:pt x="548" y="4074"/>
                    <a:pt x="274" y="4044"/>
                    <a:pt x="0" y="4044"/>
                  </a:cubicBezTo>
                  <a:cubicBezTo>
                    <a:pt x="244" y="4165"/>
                    <a:pt x="487" y="4256"/>
                    <a:pt x="760" y="4317"/>
                  </a:cubicBezTo>
                  <a:cubicBezTo>
                    <a:pt x="821" y="4348"/>
                    <a:pt x="912" y="4348"/>
                    <a:pt x="973" y="4348"/>
                  </a:cubicBezTo>
                  <a:cubicBezTo>
                    <a:pt x="1064" y="4348"/>
                    <a:pt x="1186" y="4317"/>
                    <a:pt x="1247" y="4256"/>
                  </a:cubicBezTo>
                  <a:cubicBezTo>
                    <a:pt x="1338" y="4104"/>
                    <a:pt x="1368" y="3922"/>
                    <a:pt x="1338" y="3740"/>
                  </a:cubicBezTo>
                  <a:lnTo>
                    <a:pt x="1338" y="2706"/>
                  </a:lnTo>
                  <a:cubicBezTo>
                    <a:pt x="1338" y="1794"/>
                    <a:pt x="1277" y="882"/>
                    <a:pt x="11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28"/>
            <p:cNvSpPr/>
            <p:nvPr/>
          </p:nvSpPr>
          <p:spPr>
            <a:xfrm>
              <a:off x="5608275" y="1466125"/>
              <a:ext cx="33450" cy="46300"/>
            </a:xfrm>
            <a:custGeom>
              <a:rect b="b" l="l" r="r" t="t"/>
              <a:pathLst>
                <a:path extrusionOk="0" h="1852" w="1338">
                  <a:moveTo>
                    <a:pt x="244" y="0"/>
                  </a:moveTo>
                  <a:cubicBezTo>
                    <a:pt x="183" y="0"/>
                    <a:pt x="92" y="91"/>
                    <a:pt x="61" y="335"/>
                  </a:cubicBezTo>
                  <a:cubicBezTo>
                    <a:pt x="0" y="639"/>
                    <a:pt x="61" y="973"/>
                    <a:pt x="213" y="1216"/>
                  </a:cubicBezTo>
                  <a:cubicBezTo>
                    <a:pt x="365" y="1490"/>
                    <a:pt x="639" y="1702"/>
                    <a:pt x="943" y="1794"/>
                  </a:cubicBezTo>
                  <a:cubicBezTo>
                    <a:pt x="1059" y="1827"/>
                    <a:pt x="1158" y="1851"/>
                    <a:pt x="1223" y="1851"/>
                  </a:cubicBezTo>
                  <a:cubicBezTo>
                    <a:pt x="1276" y="1851"/>
                    <a:pt x="1307" y="1835"/>
                    <a:pt x="1307" y="1794"/>
                  </a:cubicBezTo>
                  <a:cubicBezTo>
                    <a:pt x="1338" y="1733"/>
                    <a:pt x="760" y="1581"/>
                    <a:pt x="456" y="1064"/>
                  </a:cubicBezTo>
                  <a:cubicBezTo>
                    <a:pt x="152" y="547"/>
                    <a:pt x="335" y="0"/>
                    <a:pt x="24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28"/>
            <p:cNvSpPr/>
            <p:nvPr/>
          </p:nvSpPr>
          <p:spPr>
            <a:xfrm>
              <a:off x="5602200" y="1302050"/>
              <a:ext cx="57775" cy="20550"/>
            </a:xfrm>
            <a:custGeom>
              <a:rect b="b" l="l" r="r" t="t"/>
              <a:pathLst>
                <a:path extrusionOk="0" h="822" w="2311">
                  <a:moveTo>
                    <a:pt x="807" y="0"/>
                  </a:moveTo>
                  <a:cubicBezTo>
                    <a:pt x="651" y="0"/>
                    <a:pt x="493" y="19"/>
                    <a:pt x="335" y="59"/>
                  </a:cubicBezTo>
                  <a:cubicBezTo>
                    <a:pt x="91" y="119"/>
                    <a:pt x="0" y="211"/>
                    <a:pt x="0" y="271"/>
                  </a:cubicBezTo>
                  <a:cubicBezTo>
                    <a:pt x="31" y="423"/>
                    <a:pt x="517" y="423"/>
                    <a:pt x="1125" y="545"/>
                  </a:cubicBezTo>
                  <a:cubicBezTo>
                    <a:pt x="1592" y="643"/>
                    <a:pt x="1980" y="821"/>
                    <a:pt x="2159" y="821"/>
                  </a:cubicBezTo>
                  <a:cubicBezTo>
                    <a:pt x="2201" y="821"/>
                    <a:pt x="2232" y="811"/>
                    <a:pt x="2250" y="788"/>
                  </a:cubicBezTo>
                  <a:cubicBezTo>
                    <a:pt x="2310" y="727"/>
                    <a:pt x="2219" y="606"/>
                    <a:pt x="2037" y="423"/>
                  </a:cubicBezTo>
                  <a:cubicBezTo>
                    <a:pt x="1677" y="153"/>
                    <a:pt x="1251" y="0"/>
                    <a:pt x="80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28"/>
            <p:cNvSpPr/>
            <p:nvPr/>
          </p:nvSpPr>
          <p:spPr>
            <a:xfrm>
              <a:off x="5724525" y="1348525"/>
              <a:ext cx="41825" cy="21600"/>
            </a:xfrm>
            <a:custGeom>
              <a:rect b="b" l="l" r="r" t="t"/>
              <a:pathLst>
                <a:path extrusionOk="0" h="864" w="1673">
                  <a:moveTo>
                    <a:pt x="521" y="0"/>
                  </a:moveTo>
                  <a:cubicBezTo>
                    <a:pt x="440" y="0"/>
                    <a:pt x="357" y="8"/>
                    <a:pt x="275" y="23"/>
                  </a:cubicBezTo>
                  <a:cubicBezTo>
                    <a:pt x="92" y="84"/>
                    <a:pt x="1" y="175"/>
                    <a:pt x="1" y="236"/>
                  </a:cubicBezTo>
                  <a:cubicBezTo>
                    <a:pt x="31" y="388"/>
                    <a:pt x="396" y="418"/>
                    <a:pt x="791" y="570"/>
                  </a:cubicBezTo>
                  <a:cubicBezTo>
                    <a:pt x="1126" y="673"/>
                    <a:pt x="1396" y="864"/>
                    <a:pt x="1544" y="864"/>
                  </a:cubicBezTo>
                  <a:cubicBezTo>
                    <a:pt x="1571" y="864"/>
                    <a:pt x="1593" y="858"/>
                    <a:pt x="1612" y="844"/>
                  </a:cubicBezTo>
                  <a:cubicBezTo>
                    <a:pt x="1673" y="814"/>
                    <a:pt x="1642" y="692"/>
                    <a:pt x="1551" y="510"/>
                  </a:cubicBezTo>
                  <a:cubicBezTo>
                    <a:pt x="1299" y="182"/>
                    <a:pt x="921" y="0"/>
                    <a:pt x="5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28"/>
            <p:cNvSpPr/>
            <p:nvPr/>
          </p:nvSpPr>
          <p:spPr>
            <a:xfrm>
              <a:off x="5492000" y="2423575"/>
              <a:ext cx="83625" cy="79050"/>
            </a:xfrm>
            <a:custGeom>
              <a:rect b="b" l="l" r="r" t="t"/>
              <a:pathLst>
                <a:path extrusionOk="0" h="3162" w="3345">
                  <a:moveTo>
                    <a:pt x="1946" y="1"/>
                  </a:moveTo>
                  <a:lnTo>
                    <a:pt x="1" y="669"/>
                  </a:lnTo>
                  <a:lnTo>
                    <a:pt x="609" y="3162"/>
                  </a:lnTo>
                  <a:lnTo>
                    <a:pt x="3162" y="2128"/>
                  </a:lnTo>
                  <a:cubicBezTo>
                    <a:pt x="3344" y="1216"/>
                    <a:pt x="2828" y="305"/>
                    <a:pt x="194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28"/>
            <p:cNvSpPr/>
            <p:nvPr/>
          </p:nvSpPr>
          <p:spPr>
            <a:xfrm>
              <a:off x="5001875" y="2319850"/>
              <a:ext cx="494725" cy="160925"/>
            </a:xfrm>
            <a:custGeom>
              <a:rect b="b" l="l" r="r" t="t"/>
              <a:pathLst>
                <a:path extrusionOk="0" h="6437" w="19789">
                  <a:moveTo>
                    <a:pt x="3301" y="1"/>
                  </a:moveTo>
                  <a:cubicBezTo>
                    <a:pt x="2727" y="1"/>
                    <a:pt x="2124" y="43"/>
                    <a:pt x="1490" y="137"/>
                  </a:cubicBezTo>
                  <a:lnTo>
                    <a:pt x="1" y="4150"/>
                  </a:lnTo>
                  <a:cubicBezTo>
                    <a:pt x="1" y="4150"/>
                    <a:pt x="1216" y="4020"/>
                    <a:pt x="2836" y="4020"/>
                  </a:cubicBezTo>
                  <a:cubicBezTo>
                    <a:pt x="4546" y="4020"/>
                    <a:pt x="6705" y="4164"/>
                    <a:pt x="8359" y="4758"/>
                  </a:cubicBezTo>
                  <a:cubicBezTo>
                    <a:pt x="11034" y="5691"/>
                    <a:pt x="14254" y="6436"/>
                    <a:pt x="16296" y="6436"/>
                  </a:cubicBezTo>
                  <a:cubicBezTo>
                    <a:pt x="16714" y="6436"/>
                    <a:pt x="17083" y="6405"/>
                    <a:pt x="17387" y="6338"/>
                  </a:cubicBezTo>
                  <a:cubicBezTo>
                    <a:pt x="18329" y="6095"/>
                    <a:pt x="19180" y="5548"/>
                    <a:pt x="19788" y="4818"/>
                  </a:cubicBezTo>
                  <a:cubicBezTo>
                    <a:pt x="19788" y="4818"/>
                    <a:pt x="14682" y="4180"/>
                    <a:pt x="12250" y="3420"/>
                  </a:cubicBezTo>
                  <a:cubicBezTo>
                    <a:pt x="10812" y="2959"/>
                    <a:pt x="8088" y="1"/>
                    <a:pt x="330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8"/>
            <p:cNvSpPr/>
            <p:nvPr/>
          </p:nvSpPr>
          <p:spPr>
            <a:xfrm>
              <a:off x="5419050" y="2438775"/>
              <a:ext cx="101850" cy="80150"/>
            </a:xfrm>
            <a:custGeom>
              <a:rect b="b" l="l" r="r" t="t"/>
              <a:pathLst>
                <a:path extrusionOk="0" h="3206" w="4074">
                  <a:moveTo>
                    <a:pt x="3071" y="1"/>
                  </a:moveTo>
                  <a:lnTo>
                    <a:pt x="3132" y="61"/>
                  </a:lnTo>
                  <a:cubicBezTo>
                    <a:pt x="2585" y="92"/>
                    <a:pt x="2037" y="153"/>
                    <a:pt x="1521" y="304"/>
                  </a:cubicBezTo>
                  <a:cubicBezTo>
                    <a:pt x="1004" y="426"/>
                    <a:pt x="518" y="730"/>
                    <a:pt x="183" y="1125"/>
                  </a:cubicBezTo>
                  <a:cubicBezTo>
                    <a:pt x="62" y="1247"/>
                    <a:pt x="1" y="1429"/>
                    <a:pt x="1" y="1612"/>
                  </a:cubicBezTo>
                  <a:cubicBezTo>
                    <a:pt x="31" y="1855"/>
                    <a:pt x="183" y="2037"/>
                    <a:pt x="396" y="2159"/>
                  </a:cubicBezTo>
                  <a:cubicBezTo>
                    <a:pt x="852" y="2584"/>
                    <a:pt x="1399" y="2919"/>
                    <a:pt x="2007" y="3131"/>
                  </a:cubicBezTo>
                  <a:cubicBezTo>
                    <a:pt x="2173" y="3181"/>
                    <a:pt x="2343" y="3206"/>
                    <a:pt x="2512" y="3206"/>
                  </a:cubicBezTo>
                  <a:cubicBezTo>
                    <a:pt x="2964" y="3206"/>
                    <a:pt x="3408" y="3029"/>
                    <a:pt x="3740" y="2675"/>
                  </a:cubicBezTo>
                  <a:cubicBezTo>
                    <a:pt x="4013" y="2250"/>
                    <a:pt x="4074" y="1733"/>
                    <a:pt x="3892" y="1247"/>
                  </a:cubicBezTo>
                  <a:cubicBezTo>
                    <a:pt x="3709" y="760"/>
                    <a:pt x="3436" y="335"/>
                    <a:pt x="307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28"/>
            <p:cNvSpPr/>
            <p:nvPr/>
          </p:nvSpPr>
          <p:spPr>
            <a:xfrm>
              <a:off x="5423625" y="2442250"/>
              <a:ext cx="96525" cy="75875"/>
            </a:xfrm>
            <a:custGeom>
              <a:rect b="b" l="l" r="r" t="t"/>
              <a:pathLst>
                <a:path extrusionOk="0" h="3035" w="3861">
                  <a:moveTo>
                    <a:pt x="1795" y="0"/>
                  </a:moveTo>
                  <a:cubicBezTo>
                    <a:pt x="1493" y="0"/>
                    <a:pt x="1196" y="54"/>
                    <a:pt x="912" y="135"/>
                  </a:cubicBezTo>
                  <a:cubicBezTo>
                    <a:pt x="608" y="226"/>
                    <a:pt x="365" y="409"/>
                    <a:pt x="152" y="621"/>
                  </a:cubicBezTo>
                  <a:cubicBezTo>
                    <a:pt x="61" y="713"/>
                    <a:pt x="31" y="804"/>
                    <a:pt x="0" y="925"/>
                  </a:cubicBezTo>
                  <a:cubicBezTo>
                    <a:pt x="31" y="834"/>
                    <a:pt x="91" y="743"/>
                    <a:pt x="152" y="652"/>
                  </a:cubicBezTo>
                  <a:cubicBezTo>
                    <a:pt x="365" y="439"/>
                    <a:pt x="639" y="287"/>
                    <a:pt x="912" y="196"/>
                  </a:cubicBezTo>
                  <a:cubicBezTo>
                    <a:pt x="1196" y="115"/>
                    <a:pt x="1493" y="74"/>
                    <a:pt x="1786" y="74"/>
                  </a:cubicBezTo>
                  <a:cubicBezTo>
                    <a:pt x="1932" y="74"/>
                    <a:pt x="2077" y="84"/>
                    <a:pt x="2219" y="105"/>
                  </a:cubicBezTo>
                  <a:cubicBezTo>
                    <a:pt x="2766" y="196"/>
                    <a:pt x="3253" y="500"/>
                    <a:pt x="3526" y="956"/>
                  </a:cubicBezTo>
                  <a:cubicBezTo>
                    <a:pt x="3830" y="1442"/>
                    <a:pt x="3830" y="2050"/>
                    <a:pt x="3465" y="2476"/>
                  </a:cubicBezTo>
                  <a:cubicBezTo>
                    <a:pt x="3253" y="2794"/>
                    <a:pt x="2879" y="2973"/>
                    <a:pt x="2504" y="2973"/>
                  </a:cubicBezTo>
                  <a:cubicBezTo>
                    <a:pt x="2449" y="2973"/>
                    <a:pt x="2395" y="2970"/>
                    <a:pt x="2341" y="2962"/>
                  </a:cubicBezTo>
                  <a:cubicBezTo>
                    <a:pt x="2037" y="2931"/>
                    <a:pt x="1733" y="2871"/>
                    <a:pt x="1459" y="2780"/>
                  </a:cubicBezTo>
                  <a:lnTo>
                    <a:pt x="1247" y="2688"/>
                  </a:lnTo>
                  <a:lnTo>
                    <a:pt x="1155" y="2658"/>
                  </a:lnTo>
                  <a:lnTo>
                    <a:pt x="1155" y="2658"/>
                  </a:lnTo>
                  <a:cubicBezTo>
                    <a:pt x="1186" y="2688"/>
                    <a:pt x="1186" y="2688"/>
                    <a:pt x="1216" y="2719"/>
                  </a:cubicBezTo>
                  <a:cubicBezTo>
                    <a:pt x="1277" y="2719"/>
                    <a:pt x="1368" y="2780"/>
                    <a:pt x="1459" y="2810"/>
                  </a:cubicBezTo>
                  <a:cubicBezTo>
                    <a:pt x="1733" y="2931"/>
                    <a:pt x="2037" y="2992"/>
                    <a:pt x="2341" y="3023"/>
                  </a:cubicBezTo>
                  <a:cubicBezTo>
                    <a:pt x="2398" y="3031"/>
                    <a:pt x="2455" y="3035"/>
                    <a:pt x="2512" y="3035"/>
                  </a:cubicBezTo>
                  <a:cubicBezTo>
                    <a:pt x="2668" y="3035"/>
                    <a:pt x="2823" y="3006"/>
                    <a:pt x="2979" y="2962"/>
                  </a:cubicBezTo>
                  <a:cubicBezTo>
                    <a:pt x="3192" y="2871"/>
                    <a:pt x="3405" y="2719"/>
                    <a:pt x="3557" y="2506"/>
                  </a:cubicBezTo>
                  <a:cubicBezTo>
                    <a:pt x="3709" y="2293"/>
                    <a:pt x="3830" y="2050"/>
                    <a:pt x="3830" y="1746"/>
                  </a:cubicBezTo>
                  <a:cubicBezTo>
                    <a:pt x="3861" y="1473"/>
                    <a:pt x="3769" y="1169"/>
                    <a:pt x="3617" y="925"/>
                  </a:cubicBezTo>
                  <a:cubicBezTo>
                    <a:pt x="3313" y="439"/>
                    <a:pt x="2827" y="135"/>
                    <a:pt x="2250" y="44"/>
                  </a:cubicBezTo>
                  <a:cubicBezTo>
                    <a:pt x="2098" y="14"/>
                    <a:pt x="1946" y="0"/>
                    <a:pt x="179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8"/>
            <p:cNvSpPr/>
            <p:nvPr/>
          </p:nvSpPr>
          <p:spPr>
            <a:xfrm>
              <a:off x="5433500" y="2456250"/>
              <a:ext cx="16750" cy="11425"/>
            </a:xfrm>
            <a:custGeom>
              <a:rect b="b" l="l" r="r" t="t"/>
              <a:pathLst>
                <a:path extrusionOk="0" h="457" w="670">
                  <a:moveTo>
                    <a:pt x="0" y="1"/>
                  </a:moveTo>
                  <a:lnTo>
                    <a:pt x="0" y="1"/>
                  </a:lnTo>
                  <a:cubicBezTo>
                    <a:pt x="122" y="31"/>
                    <a:pt x="244" y="122"/>
                    <a:pt x="365" y="183"/>
                  </a:cubicBezTo>
                  <a:cubicBezTo>
                    <a:pt x="487" y="274"/>
                    <a:pt x="578" y="365"/>
                    <a:pt x="669" y="457"/>
                  </a:cubicBezTo>
                  <a:cubicBezTo>
                    <a:pt x="517" y="213"/>
                    <a:pt x="274" y="31"/>
                    <a:pt x="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28"/>
            <p:cNvSpPr/>
            <p:nvPr/>
          </p:nvSpPr>
          <p:spPr>
            <a:xfrm>
              <a:off x="5457050" y="2456250"/>
              <a:ext cx="14475" cy="12175"/>
            </a:xfrm>
            <a:custGeom>
              <a:rect b="b" l="l" r="r" t="t"/>
              <a:pathLst>
                <a:path extrusionOk="0" h="487" w="579">
                  <a:moveTo>
                    <a:pt x="1" y="1"/>
                  </a:moveTo>
                  <a:cubicBezTo>
                    <a:pt x="1" y="31"/>
                    <a:pt x="122" y="92"/>
                    <a:pt x="305" y="244"/>
                  </a:cubicBezTo>
                  <a:cubicBezTo>
                    <a:pt x="457" y="365"/>
                    <a:pt x="578" y="487"/>
                    <a:pt x="578" y="487"/>
                  </a:cubicBezTo>
                  <a:cubicBezTo>
                    <a:pt x="517" y="365"/>
                    <a:pt x="426" y="274"/>
                    <a:pt x="335" y="213"/>
                  </a:cubicBezTo>
                  <a:cubicBezTo>
                    <a:pt x="213" y="122"/>
                    <a:pt x="122" y="61"/>
                    <a:pt x="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8"/>
            <p:cNvSpPr/>
            <p:nvPr/>
          </p:nvSpPr>
          <p:spPr>
            <a:xfrm>
              <a:off x="5458575" y="2481325"/>
              <a:ext cx="21300" cy="31950"/>
            </a:xfrm>
            <a:custGeom>
              <a:rect b="b" l="l" r="r" t="t"/>
              <a:pathLst>
                <a:path extrusionOk="0" h="1278" w="852">
                  <a:moveTo>
                    <a:pt x="0" y="1"/>
                  </a:moveTo>
                  <a:cubicBezTo>
                    <a:pt x="1" y="1"/>
                    <a:pt x="61" y="62"/>
                    <a:pt x="183" y="153"/>
                  </a:cubicBezTo>
                  <a:cubicBezTo>
                    <a:pt x="304" y="244"/>
                    <a:pt x="456" y="396"/>
                    <a:pt x="548" y="548"/>
                  </a:cubicBezTo>
                  <a:cubicBezTo>
                    <a:pt x="639" y="700"/>
                    <a:pt x="730" y="852"/>
                    <a:pt x="791" y="1034"/>
                  </a:cubicBezTo>
                  <a:cubicBezTo>
                    <a:pt x="760" y="852"/>
                    <a:pt x="669" y="669"/>
                    <a:pt x="578" y="517"/>
                  </a:cubicBezTo>
                  <a:cubicBezTo>
                    <a:pt x="456" y="365"/>
                    <a:pt x="335" y="244"/>
                    <a:pt x="183" y="122"/>
                  </a:cubicBezTo>
                  <a:cubicBezTo>
                    <a:pt x="122" y="61"/>
                    <a:pt x="61" y="31"/>
                    <a:pt x="0" y="1"/>
                  </a:cubicBezTo>
                  <a:close/>
                  <a:moveTo>
                    <a:pt x="791" y="1034"/>
                  </a:moveTo>
                  <a:lnTo>
                    <a:pt x="791" y="1034"/>
                  </a:lnTo>
                  <a:cubicBezTo>
                    <a:pt x="821" y="1186"/>
                    <a:pt x="852" y="1277"/>
                    <a:pt x="852" y="1277"/>
                  </a:cubicBezTo>
                  <a:cubicBezTo>
                    <a:pt x="852" y="1186"/>
                    <a:pt x="821" y="1095"/>
                    <a:pt x="791" y="1034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8"/>
            <p:cNvSpPr/>
            <p:nvPr/>
          </p:nvSpPr>
          <p:spPr>
            <a:xfrm>
              <a:off x="5494300" y="2460050"/>
              <a:ext cx="7625" cy="36500"/>
            </a:xfrm>
            <a:custGeom>
              <a:rect b="b" l="l" r="r" t="t"/>
              <a:pathLst>
                <a:path extrusionOk="0" h="1460" w="305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30" y="61"/>
                    <a:pt x="61" y="183"/>
                  </a:cubicBezTo>
                  <a:cubicBezTo>
                    <a:pt x="152" y="365"/>
                    <a:pt x="182" y="517"/>
                    <a:pt x="213" y="700"/>
                  </a:cubicBezTo>
                  <a:cubicBezTo>
                    <a:pt x="243" y="882"/>
                    <a:pt x="274" y="1064"/>
                    <a:pt x="274" y="1216"/>
                  </a:cubicBezTo>
                  <a:cubicBezTo>
                    <a:pt x="243" y="1308"/>
                    <a:pt x="243" y="1368"/>
                    <a:pt x="274" y="1460"/>
                  </a:cubicBezTo>
                  <a:cubicBezTo>
                    <a:pt x="274" y="1429"/>
                    <a:pt x="274" y="1399"/>
                    <a:pt x="304" y="1399"/>
                  </a:cubicBezTo>
                  <a:cubicBezTo>
                    <a:pt x="304" y="1338"/>
                    <a:pt x="304" y="1277"/>
                    <a:pt x="304" y="1216"/>
                  </a:cubicBezTo>
                  <a:cubicBezTo>
                    <a:pt x="304" y="1064"/>
                    <a:pt x="304" y="882"/>
                    <a:pt x="274" y="700"/>
                  </a:cubicBezTo>
                  <a:cubicBezTo>
                    <a:pt x="243" y="517"/>
                    <a:pt x="182" y="335"/>
                    <a:pt x="91" y="183"/>
                  </a:cubicBezTo>
                  <a:cubicBezTo>
                    <a:pt x="91" y="122"/>
                    <a:pt x="61" y="92"/>
                    <a:pt x="30" y="3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8"/>
            <p:cNvSpPr/>
            <p:nvPr/>
          </p:nvSpPr>
          <p:spPr>
            <a:xfrm>
              <a:off x="5448700" y="2457025"/>
              <a:ext cx="52450" cy="37250"/>
            </a:xfrm>
            <a:custGeom>
              <a:rect b="b" l="l" r="r" t="t"/>
              <a:pathLst>
                <a:path extrusionOk="0" h="1490" w="2098">
                  <a:moveTo>
                    <a:pt x="2098" y="0"/>
                  </a:moveTo>
                  <a:cubicBezTo>
                    <a:pt x="1976" y="0"/>
                    <a:pt x="1854" y="30"/>
                    <a:pt x="1733" y="91"/>
                  </a:cubicBezTo>
                  <a:cubicBezTo>
                    <a:pt x="1125" y="304"/>
                    <a:pt x="608" y="669"/>
                    <a:pt x="213" y="1155"/>
                  </a:cubicBezTo>
                  <a:cubicBezTo>
                    <a:pt x="122" y="1246"/>
                    <a:pt x="61" y="1368"/>
                    <a:pt x="0" y="1489"/>
                  </a:cubicBezTo>
                  <a:cubicBezTo>
                    <a:pt x="517" y="790"/>
                    <a:pt x="1247" y="274"/>
                    <a:pt x="209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8"/>
            <p:cNvSpPr/>
            <p:nvPr/>
          </p:nvSpPr>
          <p:spPr>
            <a:xfrm>
              <a:off x="5444125" y="2446375"/>
              <a:ext cx="25125" cy="45625"/>
            </a:xfrm>
            <a:custGeom>
              <a:rect b="b" l="l" r="r" t="t"/>
              <a:pathLst>
                <a:path extrusionOk="0" h="1825" w="1005">
                  <a:moveTo>
                    <a:pt x="1004" y="0"/>
                  </a:moveTo>
                  <a:lnTo>
                    <a:pt x="1004" y="0"/>
                  </a:lnTo>
                  <a:cubicBezTo>
                    <a:pt x="913" y="31"/>
                    <a:pt x="822" y="92"/>
                    <a:pt x="730" y="152"/>
                  </a:cubicBezTo>
                  <a:cubicBezTo>
                    <a:pt x="548" y="335"/>
                    <a:pt x="366" y="517"/>
                    <a:pt x="244" y="760"/>
                  </a:cubicBezTo>
                  <a:cubicBezTo>
                    <a:pt x="123" y="973"/>
                    <a:pt x="31" y="1247"/>
                    <a:pt x="31" y="1490"/>
                  </a:cubicBezTo>
                  <a:cubicBezTo>
                    <a:pt x="1" y="1611"/>
                    <a:pt x="1" y="1703"/>
                    <a:pt x="31" y="1824"/>
                  </a:cubicBezTo>
                  <a:cubicBezTo>
                    <a:pt x="31" y="1459"/>
                    <a:pt x="153" y="1125"/>
                    <a:pt x="305" y="791"/>
                  </a:cubicBezTo>
                  <a:cubicBezTo>
                    <a:pt x="487" y="487"/>
                    <a:pt x="700" y="213"/>
                    <a:pt x="100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8"/>
            <p:cNvSpPr/>
            <p:nvPr/>
          </p:nvSpPr>
          <p:spPr>
            <a:xfrm>
              <a:off x="5466925" y="2474500"/>
              <a:ext cx="38025" cy="38775"/>
            </a:xfrm>
            <a:custGeom>
              <a:rect b="b" l="l" r="r" t="t"/>
              <a:pathLst>
                <a:path extrusionOk="0" h="1551" w="1521">
                  <a:moveTo>
                    <a:pt x="31" y="0"/>
                  </a:moveTo>
                  <a:lnTo>
                    <a:pt x="31" y="0"/>
                  </a:lnTo>
                  <a:cubicBezTo>
                    <a:pt x="1" y="31"/>
                    <a:pt x="487" y="243"/>
                    <a:pt x="943" y="608"/>
                  </a:cubicBezTo>
                  <a:cubicBezTo>
                    <a:pt x="1156" y="790"/>
                    <a:pt x="1308" y="1003"/>
                    <a:pt x="1399" y="1216"/>
                  </a:cubicBezTo>
                  <a:cubicBezTo>
                    <a:pt x="1490" y="1398"/>
                    <a:pt x="1490" y="1550"/>
                    <a:pt x="1490" y="1550"/>
                  </a:cubicBezTo>
                  <a:cubicBezTo>
                    <a:pt x="1521" y="1429"/>
                    <a:pt x="1490" y="1307"/>
                    <a:pt x="1460" y="1216"/>
                  </a:cubicBezTo>
                  <a:cubicBezTo>
                    <a:pt x="1369" y="942"/>
                    <a:pt x="1217" y="730"/>
                    <a:pt x="1004" y="547"/>
                  </a:cubicBezTo>
                  <a:cubicBezTo>
                    <a:pt x="791" y="395"/>
                    <a:pt x="578" y="243"/>
                    <a:pt x="335" y="122"/>
                  </a:cubicBezTo>
                  <a:cubicBezTo>
                    <a:pt x="244" y="61"/>
                    <a:pt x="153" y="31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28"/>
            <p:cNvSpPr/>
            <p:nvPr/>
          </p:nvSpPr>
          <p:spPr>
            <a:xfrm>
              <a:off x="4933500" y="2416950"/>
              <a:ext cx="300925" cy="67450"/>
            </a:xfrm>
            <a:custGeom>
              <a:rect b="b" l="l" r="r" t="t"/>
              <a:pathLst>
                <a:path extrusionOk="0" h="2698" w="12037">
                  <a:moveTo>
                    <a:pt x="5000" y="0"/>
                  </a:moveTo>
                  <a:cubicBezTo>
                    <a:pt x="4348" y="0"/>
                    <a:pt x="3692" y="74"/>
                    <a:pt x="3070" y="235"/>
                  </a:cubicBezTo>
                  <a:cubicBezTo>
                    <a:pt x="2401" y="418"/>
                    <a:pt x="1763" y="752"/>
                    <a:pt x="1216" y="1208"/>
                  </a:cubicBezTo>
                  <a:cubicBezTo>
                    <a:pt x="851" y="1512"/>
                    <a:pt x="517" y="1846"/>
                    <a:pt x="274" y="2241"/>
                  </a:cubicBezTo>
                  <a:cubicBezTo>
                    <a:pt x="152" y="2363"/>
                    <a:pt x="61" y="2515"/>
                    <a:pt x="0" y="2697"/>
                  </a:cubicBezTo>
                  <a:cubicBezTo>
                    <a:pt x="365" y="2181"/>
                    <a:pt x="821" y="1694"/>
                    <a:pt x="1307" y="1299"/>
                  </a:cubicBezTo>
                  <a:cubicBezTo>
                    <a:pt x="1854" y="904"/>
                    <a:pt x="2462" y="600"/>
                    <a:pt x="3100" y="418"/>
                  </a:cubicBezTo>
                  <a:cubicBezTo>
                    <a:pt x="3722" y="256"/>
                    <a:pt x="4361" y="182"/>
                    <a:pt x="4991" y="182"/>
                  </a:cubicBezTo>
                  <a:cubicBezTo>
                    <a:pt x="5193" y="182"/>
                    <a:pt x="5394" y="190"/>
                    <a:pt x="5593" y="205"/>
                  </a:cubicBezTo>
                  <a:cubicBezTo>
                    <a:pt x="7143" y="266"/>
                    <a:pt x="8663" y="448"/>
                    <a:pt x="10152" y="752"/>
                  </a:cubicBezTo>
                  <a:cubicBezTo>
                    <a:pt x="10730" y="843"/>
                    <a:pt x="11216" y="965"/>
                    <a:pt x="11520" y="1026"/>
                  </a:cubicBezTo>
                  <a:cubicBezTo>
                    <a:pt x="11702" y="1086"/>
                    <a:pt x="11854" y="1117"/>
                    <a:pt x="12037" y="1117"/>
                  </a:cubicBezTo>
                  <a:cubicBezTo>
                    <a:pt x="11885" y="1056"/>
                    <a:pt x="11733" y="995"/>
                    <a:pt x="11550" y="965"/>
                  </a:cubicBezTo>
                  <a:cubicBezTo>
                    <a:pt x="11246" y="874"/>
                    <a:pt x="10791" y="722"/>
                    <a:pt x="10213" y="600"/>
                  </a:cubicBezTo>
                  <a:cubicBezTo>
                    <a:pt x="8693" y="266"/>
                    <a:pt x="7173" y="83"/>
                    <a:pt x="5623" y="22"/>
                  </a:cubicBezTo>
                  <a:cubicBezTo>
                    <a:pt x="5417" y="8"/>
                    <a:pt x="5208" y="0"/>
                    <a:pt x="500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8"/>
            <p:cNvSpPr/>
            <p:nvPr/>
          </p:nvSpPr>
          <p:spPr>
            <a:xfrm>
              <a:off x="4289850" y="2289025"/>
              <a:ext cx="645950" cy="299550"/>
            </a:xfrm>
            <a:custGeom>
              <a:rect b="b" l="l" r="r" t="t"/>
              <a:pathLst>
                <a:path extrusionOk="0" h="11982" w="25838">
                  <a:moveTo>
                    <a:pt x="3245" y="1"/>
                  </a:moveTo>
                  <a:cubicBezTo>
                    <a:pt x="2510" y="1"/>
                    <a:pt x="1779" y="143"/>
                    <a:pt x="1095" y="428"/>
                  </a:cubicBezTo>
                  <a:cubicBezTo>
                    <a:pt x="822" y="550"/>
                    <a:pt x="548" y="702"/>
                    <a:pt x="274" y="884"/>
                  </a:cubicBezTo>
                  <a:cubicBezTo>
                    <a:pt x="183" y="945"/>
                    <a:pt x="92" y="1006"/>
                    <a:pt x="1" y="1097"/>
                  </a:cubicBezTo>
                  <a:cubicBezTo>
                    <a:pt x="366" y="854"/>
                    <a:pt x="730" y="671"/>
                    <a:pt x="1126" y="489"/>
                  </a:cubicBezTo>
                  <a:cubicBezTo>
                    <a:pt x="1746" y="241"/>
                    <a:pt x="2408" y="117"/>
                    <a:pt x="3075" y="117"/>
                  </a:cubicBezTo>
                  <a:cubicBezTo>
                    <a:pt x="3552" y="117"/>
                    <a:pt x="4031" y="180"/>
                    <a:pt x="4499" y="307"/>
                  </a:cubicBezTo>
                  <a:cubicBezTo>
                    <a:pt x="5259" y="489"/>
                    <a:pt x="5989" y="854"/>
                    <a:pt x="6566" y="1401"/>
                  </a:cubicBezTo>
                  <a:cubicBezTo>
                    <a:pt x="7235" y="2009"/>
                    <a:pt x="7843" y="2708"/>
                    <a:pt x="8329" y="3468"/>
                  </a:cubicBezTo>
                  <a:cubicBezTo>
                    <a:pt x="8907" y="4319"/>
                    <a:pt x="9515" y="5139"/>
                    <a:pt x="10153" y="5930"/>
                  </a:cubicBezTo>
                  <a:cubicBezTo>
                    <a:pt x="10852" y="6781"/>
                    <a:pt x="11642" y="7571"/>
                    <a:pt x="12463" y="8270"/>
                  </a:cubicBezTo>
                  <a:cubicBezTo>
                    <a:pt x="14165" y="9760"/>
                    <a:pt x="15989" y="10945"/>
                    <a:pt x="17874" y="11553"/>
                  </a:cubicBezTo>
                  <a:cubicBezTo>
                    <a:pt x="18755" y="11826"/>
                    <a:pt x="19667" y="11978"/>
                    <a:pt x="20609" y="11978"/>
                  </a:cubicBezTo>
                  <a:cubicBezTo>
                    <a:pt x="20661" y="11980"/>
                    <a:pt x="20712" y="11981"/>
                    <a:pt x="20763" y="11981"/>
                  </a:cubicBezTo>
                  <a:cubicBezTo>
                    <a:pt x="21529" y="11981"/>
                    <a:pt x="22266" y="11769"/>
                    <a:pt x="22950" y="11371"/>
                  </a:cubicBezTo>
                  <a:cubicBezTo>
                    <a:pt x="23497" y="11006"/>
                    <a:pt x="23983" y="10519"/>
                    <a:pt x="24348" y="9972"/>
                  </a:cubicBezTo>
                  <a:cubicBezTo>
                    <a:pt x="24713" y="9486"/>
                    <a:pt x="24986" y="9091"/>
                    <a:pt x="25199" y="8726"/>
                  </a:cubicBezTo>
                  <a:lnTo>
                    <a:pt x="25685" y="7936"/>
                  </a:lnTo>
                  <a:cubicBezTo>
                    <a:pt x="25746" y="7845"/>
                    <a:pt x="25807" y="7723"/>
                    <a:pt x="25837" y="7632"/>
                  </a:cubicBezTo>
                  <a:lnTo>
                    <a:pt x="25837" y="7632"/>
                  </a:lnTo>
                  <a:cubicBezTo>
                    <a:pt x="25776" y="7723"/>
                    <a:pt x="25716" y="7814"/>
                    <a:pt x="25655" y="7905"/>
                  </a:cubicBezTo>
                  <a:lnTo>
                    <a:pt x="25138" y="8696"/>
                  </a:lnTo>
                  <a:cubicBezTo>
                    <a:pt x="24895" y="9030"/>
                    <a:pt x="24621" y="9456"/>
                    <a:pt x="24287" y="9912"/>
                  </a:cubicBezTo>
                  <a:cubicBezTo>
                    <a:pt x="23892" y="10459"/>
                    <a:pt x="23406" y="10915"/>
                    <a:pt x="22858" y="11249"/>
                  </a:cubicBezTo>
                  <a:cubicBezTo>
                    <a:pt x="22232" y="11619"/>
                    <a:pt x="21499" y="11829"/>
                    <a:pt x="20759" y="11829"/>
                  </a:cubicBezTo>
                  <a:cubicBezTo>
                    <a:pt x="20709" y="11829"/>
                    <a:pt x="20659" y="11828"/>
                    <a:pt x="20609" y="11826"/>
                  </a:cubicBezTo>
                  <a:cubicBezTo>
                    <a:pt x="19697" y="11826"/>
                    <a:pt x="18785" y="11675"/>
                    <a:pt x="17904" y="11371"/>
                  </a:cubicBezTo>
                  <a:cubicBezTo>
                    <a:pt x="16080" y="10793"/>
                    <a:pt x="14287" y="9577"/>
                    <a:pt x="12585" y="8118"/>
                  </a:cubicBezTo>
                  <a:cubicBezTo>
                    <a:pt x="11794" y="7419"/>
                    <a:pt x="11035" y="6629"/>
                    <a:pt x="10305" y="5808"/>
                  </a:cubicBezTo>
                  <a:cubicBezTo>
                    <a:pt x="9667" y="5018"/>
                    <a:pt x="9059" y="4228"/>
                    <a:pt x="8512" y="3377"/>
                  </a:cubicBezTo>
                  <a:cubicBezTo>
                    <a:pt x="7995" y="2586"/>
                    <a:pt x="7387" y="1887"/>
                    <a:pt x="6688" y="1279"/>
                  </a:cubicBezTo>
                  <a:cubicBezTo>
                    <a:pt x="6080" y="732"/>
                    <a:pt x="5351" y="337"/>
                    <a:pt x="4560" y="155"/>
                  </a:cubicBezTo>
                  <a:cubicBezTo>
                    <a:pt x="4127" y="52"/>
                    <a:pt x="3685" y="1"/>
                    <a:pt x="324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8"/>
            <p:cNvSpPr/>
            <p:nvPr/>
          </p:nvSpPr>
          <p:spPr>
            <a:xfrm>
              <a:off x="4371175" y="2231775"/>
              <a:ext cx="155800" cy="59600"/>
            </a:xfrm>
            <a:custGeom>
              <a:rect b="b" l="l" r="r" t="t"/>
              <a:pathLst>
                <a:path extrusionOk="0" h="2384" w="6232">
                  <a:moveTo>
                    <a:pt x="5938" y="0"/>
                  </a:moveTo>
                  <a:cubicBezTo>
                    <a:pt x="5701" y="0"/>
                    <a:pt x="5465" y="22"/>
                    <a:pt x="5228" y="43"/>
                  </a:cubicBezTo>
                  <a:cubicBezTo>
                    <a:pt x="3617" y="195"/>
                    <a:pt x="2067" y="803"/>
                    <a:pt x="760" y="1745"/>
                  </a:cubicBezTo>
                  <a:cubicBezTo>
                    <a:pt x="487" y="1958"/>
                    <a:pt x="243" y="2171"/>
                    <a:pt x="0" y="2384"/>
                  </a:cubicBezTo>
                  <a:lnTo>
                    <a:pt x="213" y="2232"/>
                  </a:lnTo>
                  <a:cubicBezTo>
                    <a:pt x="335" y="2110"/>
                    <a:pt x="547" y="1958"/>
                    <a:pt x="791" y="1776"/>
                  </a:cubicBezTo>
                  <a:cubicBezTo>
                    <a:pt x="2098" y="834"/>
                    <a:pt x="3617" y="256"/>
                    <a:pt x="5228" y="74"/>
                  </a:cubicBezTo>
                  <a:cubicBezTo>
                    <a:pt x="5532" y="43"/>
                    <a:pt x="5775" y="13"/>
                    <a:pt x="5958" y="13"/>
                  </a:cubicBezTo>
                  <a:lnTo>
                    <a:pt x="6231" y="13"/>
                  </a:lnTo>
                  <a:cubicBezTo>
                    <a:pt x="6133" y="4"/>
                    <a:pt x="6035" y="0"/>
                    <a:pt x="5938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28"/>
            <p:cNvSpPr/>
            <p:nvPr/>
          </p:nvSpPr>
          <p:spPr>
            <a:xfrm>
              <a:off x="4520875" y="2324025"/>
              <a:ext cx="158075" cy="76025"/>
            </a:xfrm>
            <a:custGeom>
              <a:rect b="b" l="l" r="r" t="t"/>
              <a:pathLst>
                <a:path extrusionOk="0" h="3041" w="6323">
                  <a:moveTo>
                    <a:pt x="6322" y="1"/>
                  </a:moveTo>
                  <a:lnTo>
                    <a:pt x="6322" y="1"/>
                  </a:lnTo>
                  <a:cubicBezTo>
                    <a:pt x="5988" y="31"/>
                    <a:pt x="5623" y="92"/>
                    <a:pt x="5289" y="153"/>
                  </a:cubicBezTo>
                  <a:cubicBezTo>
                    <a:pt x="4468" y="305"/>
                    <a:pt x="3648" y="578"/>
                    <a:pt x="2888" y="943"/>
                  </a:cubicBezTo>
                  <a:cubicBezTo>
                    <a:pt x="2128" y="1308"/>
                    <a:pt x="1398" y="1764"/>
                    <a:pt x="760" y="2311"/>
                  </a:cubicBezTo>
                  <a:cubicBezTo>
                    <a:pt x="487" y="2554"/>
                    <a:pt x="243" y="2797"/>
                    <a:pt x="0" y="3040"/>
                  </a:cubicBezTo>
                  <a:lnTo>
                    <a:pt x="213" y="2858"/>
                  </a:lnTo>
                  <a:cubicBezTo>
                    <a:pt x="335" y="2736"/>
                    <a:pt x="547" y="2554"/>
                    <a:pt x="790" y="2341"/>
                  </a:cubicBezTo>
                  <a:cubicBezTo>
                    <a:pt x="1429" y="1794"/>
                    <a:pt x="2158" y="1338"/>
                    <a:pt x="2918" y="973"/>
                  </a:cubicBezTo>
                  <a:cubicBezTo>
                    <a:pt x="3678" y="609"/>
                    <a:pt x="4468" y="335"/>
                    <a:pt x="5289" y="183"/>
                  </a:cubicBezTo>
                  <a:cubicBezTo>
                    <a:pt x="5623" y="122"/>
                    <a:pt x="5867" y="62"/>
                    <a:pt x="6049" y="31"/>
                  </a:cubicBezTo>
                  <a:lnTo>
                    <a:pt x="6322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8"/>
            <p:cNvSpPr/>
            <p:nvPr/>
          </p:nvSpPr>
          <p:spPr>
            <a:xfrm>
              <a:off x="4672075" y="2375700"/>
              <a:ext cx="78300" cy="164925"/>
            </a:xfrm>
            <a:custGeom>
              <a:rect b="b" l="l" r="r" t="t"/>
              <a:pathLst>
                <a:path extrusionOk="0" h="6597" w="3132">
                  <a:moveTo>
                    <a:pt x="3132" y="1"/>
                  </a:moveTo>
                  <a:cubicBezTo>
                    <a:pt x="3131" y="1"/>
                    <a:pt x="2797" y="305"/>
                    <a:pt x="2372" y="821"/>
                  </a:cubicBezTo>
                  <a:cubicBezTo>
                    <a:pt x="1764" y="1460"/>
                    <a:pt x="1217" y="2189"/>
                    <a:pt x="791" y="2949"/>
                  </a:cubicBezTo>
                  <a:cubicBezTo>
                    <a:pt x="335" y="3739"/>
                    <a:pt x="92" y="4590"/>
                    <a:pt x="31" y="5502"/>
                  </a:cubicBezTo>
                  <a:cubicBezTo>
                    <a:pt x="1" y="5776"/>
                    <a:pt x="1" y="6019"/>
                    <a:pt x="62" y="6293"/>
                  </a:cubicBezTo>
                  <a:cubicBezTo>
                    <a:pt x="31" y="6019"/>
                    <a:pt x="31" y="5776"/>
                    <a:pt x="62" y="5502"/>
                  </a:cubicBezTo>
                  <a:cubicBezTo>
                    <a:pt x="123" y="4621"/>
                    <a:pt x="396" y="3739"/>
                    <a:pt x="852" y="2979"/>
                  </a:cubicBezTo>
                  <a:cubicBezTo>
                    <a:pt x="1278" y="2220"/>
                    <a:pt x="1794" y="1490"/>
                    <a:pt x="2402" y="821"/>
                  </a:cubicBezTo>
                  <a:lnTo>
                    <a:pt x="2919" y="244"/>
                  </a:lnTo>
                  <a:lnTo>
                    <a:pt x="3132" y="1"/>
                  </a:lnTo>
                  <a:close/>
                  <a:moveTo>
                    <a:pt x="62" y="6293"/>
                  </a:moveTo>
                  <a:cubicBezTo>
                    <a:pt x="62" y="6375"/>
                    <a:pt x="62" y="6457"/>
                    <a:pt x="84" y="6494"/>
                  </a:cubicBezTo>
                  <a:lnTo>
                    <a:pt x="84" y="6494"/>
                  </a:lnTo>
                  <a:cubicBezTo>
                    <a:pt x="75" y="6426"/>
                    <a:pt x="62" y="6353"/>
                    <a:pt x="62" y="6293"/>
                  </a:cubicBezTo>
                  <a:close/>
                  <a:moveTo>
                    <a:pt x="84" y="6494"/>
                  </a:moveTo>
                  <a:cubicBezTo>
                    <a:pt x="89" y="6530"/>
                    <a:pt x="92" y="6565"/>
                    <a:pt x="92" y="6597"/>
                  </a:cubicBezTo>
                  <a:lnTo>
                    <a:pt x="92" y="6505"/>
                  </a:lnTo>
                  <a:cubicBezTo>
                    <a:pt x="89" y="6502"/>
                    <a:pt x="86" y="6499"/>
                    <a:pt x="84" y="6494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28"/>
            <p:cNvSpPr/>
            <p:nvPr/>
          </p:nvSpPr>
          <p:spPr>
            <a:xfrm>
              <a:off x="4836225" y="2393175"/>
              <a:ext cx="5350" cy="51700"/>
            </a:xfrm>
            <a:custGeom>
              <a:rect b="b" l="l" r="r" t="t"/>
              <a:pathLst>
                <a:path extrusionOk="0" h="2068" w="214">
                  <a:moveTo>
                    <a:pt x="183" y="1"/>
                  </a:moveTo>
                  <a:lnTo>
                    <a:pt x="183" y="1"/>
                  </a:lnTo>
                  <a:cubicBezTo>
                    <a:pt x="152" y="92"/>
                    <a:pt x="122" y="183"/>
                    <a:pt x="92" y="305"/>
                  </a:cubicBezTo>
                  <a:cubicBezTo>
                    <a:pt x="0" y="791"/>
                    <a:pt x="0" y="1277"/>
                    <a:pt x="122" y="1764"/>
                  </a:cubicBezTo>
                  <a:cubicBezTo>
                    <a:pt x="152" y="1885"/>
                    <a:pt x="183" y="1977"/>
                    <a:pt x="213" y="2068"/>
                  </a:cubicBezTo>
                  <a:cubicBezTo>
                    <a:pt x="213" y="2068"/>
                    <a:pt x="183" y="1946"/>
                    <a:pt x="152" y="1764"/>
                  </a:cubicBezTo>
                  <a:cubicBezTo>
                    <a:pt x="31" y="1277"/>
                    <a:pt x="31" y="791"/>
                    <a:pt x="122" y="305"/>
                  </a:cubicBezTo>
                  <a:cubicBezTo>
                    <a:pt x="152" y="123"/>
                    <a:pt x="183" y="1"/>
                    <a:pt x="183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28"/>
            <p:cNvSpPr/>
            <p:nvPr/>
          </p:nvSpPr>
          <p:spPr>
            <a:xfrm>
              <a:off x="4805075" y="2453225"/>
              <a:ext cx="66125" cy="107150"/>
            </a:xfrm>
            <a:custGeom>
              <a:rect b="b" l="l" r="r" t="t"/>
              <a:pathLst>
                <a:path extrusionOk="0" h="4286" w="2645">
                  <a:moveTo>
                    <a:pt x="0" y="0"/>
                  </a:moveTo>
                  <a:cubicBezTo>
                    <a:pt x="0" y="0"/>
                    <a:pt x="0" y="35"/>
                    <a:pt x="13" y="104"/>
                  </a:cubicBezTo>
                  <a:lnTo>
                    <a:pt x="13" y="104"/>
                  </a:lnTo>
                  <a:cubicBezTo>
                    <a:pt x="9" y="69"/>
                    <a:pt x="5" y="35"/>
                    <a:pt x="0" y="0"/>
                  </a:cubicBezTo>
                  <a:close/>
                  <a:moveTo>
                    <a:pt x="13" y="104"/>
                  </a:moveTo>
                  <a:cubicBezTo>
                    <a:pt x="40" y="313"/>
                    <a:pt x="70" y="525"/>
                    <a:pt x="122" y="760"/>
                  </a:cubicBezTo>
                  <a:cubicBezTo>
                    <a:pt x="426" y="1945"/>
                    <a:pt x="1094" y="3040"/>
                    <a:pt x="2037" y="3830"/>
                  </a:cubicBezTo>
                  <a:cubicBezTo>
                    <a:pt x="2207" y="4000"/>
                    <a:pt x="2403" y="4143"/>
                    <a:pt x="2601" y="4261"/>
                  </a:cubicBezTo>
                  <a:lnTo>
                    <a:pt x="2601" y="4261"/>
                  </a:lnTo>
                  <a:cubicBezTo>
                    <a:pt x="2571" y="4242"/>
                    <a:pt x="2525" y="4211"/>
                    <a:pt x="2462" y="4164"/>
                  </a:cubicBezTo>
                  <a:cubicBezTo>
                    <a:pt x="2310" y="4043"/>
                    <a:pt x="2189" y="3921"/>
                    <a:pt x="2037" y="3800"/>
                  </a:cubicBezTo>
                  <a:cubicBezTo>
                    <a:pt x="1125" y="2979"/>
                    <a:pt x="456" y="1915"/>
                    <a:pt x="152" y="730"/>
                  </a:cubicBezTo>
                  <a:cubicBezTo>
                    <a:pt x="91" y="517"/>
                    <a:pt x="91" y="304"/>
                    <a:pt x="31" y="182"/>
                  </a:cubicBezTo>
                  <a:cubicBezTo>
                    <a:pt x="23" y="153"/>
                    <a:pt x="17" y="126"/>
                    <a:pt x="13" y="104"/>
                  </a:cubicBezTo>
                  <a:close/>
                  <a:moveTo>
                    <a:pt x="2601" y="4261"/>
                  </a:moveTo>
                  <a:cubicBezTo>
                    <a:pt x="2630" y="4279"/>
                    <a:pt x="2645" y="4286"/>
                    <a:pt x="2645" y="4286"/>
                  </a:cubicBezTo>
                  <a:cubicBezTo>
                    <a:pt x="2630" y="4278"/>
                    <a:pt x="2616" y="4269"/>
                    <a:pt x="2601" y="426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28"/>
            <p:cNvSpPr/>
            <p:nvPr/>
          </p:nvSpPr>
          <p:spPr>
            <a:xfrm>
              <a:off x="4924375" y="2370375"/>
              <a:ext cx="71450" cy="57025"/>
            </a:xfrm>
            <a:custGeom>
              <a:rect b="b" l="l" r="r" t="t"/>
              <a:pathLst>
                <a:path extrusionOk="0" h="2281" w="2858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152" y="183"/>
                    <a:pt x="395" y="426"/>
                  </a:cubicBezTo>
                  <a:cubicBezTo>
                    <a:pt x="699" y="730"/>
                    <a:pt x="1034" y="1034"/>
                    <a:pt x="1399" y="1338"/>
                  </a:cubicBezTo>
                  <a:cubicBezTo>
                    <a:pt x="1733" y="1612"/>
                    <a:pt x="2098" y="1855"/>
                    <a:pt x="2493" y="2098"/>
                  </a:cubicBezTo>
                  <a:cubicBezTo>
                    <a:pt x="2649" y="2177"/>
                    <a:pt x="2774" y="2239"/>
                    <a:pt x="2858" y="2281"/>
                  </a:cubicBezTo>
                  <a:lnTo>
                    <a:pt x="2493" y="2068"/>
                  </a:lnTo>
                  <a:cubicBezTo>
                    <a:pt x="2128" y="1825"/>
                    <a:pt x="1733" y="1582"/>
                    <a:pt x="1399" y="1308"/>
                  </a:cubicBezTo>
                  <a:cubicBezTo>
                    <a:pt x="1034" y="1004"/>
                    <a:pt x="699" y="730"/>
                    <a:pt x="395" y="396"/>
                  </a:cubicBezTo>
                  <a:lnTo>
                    <a:pt x="122" y="9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28"/>
            <p:cNvSpPr/>
            <p:nvPr/>
          </p:nvSpPr>
          <p:spPr>
            <a:xfrm>
              <a:off x="5078625" y="2325550"/>
              <a:ext cx="12175" cy="91225"/>
            </a:xfrm>
            <a:custGeom>
              <a:rect b="b" l="l" r="r" t="t"/>
              <a:pathLst>
                <a:path extrusionOk="0" h="3649" w="487">
                  <a:moveTo>
                    <a:pt x="1" y="1"/>
                  </a:moveTo>
                  <a:lnTo>
                    <a:pt x="92" y="426"/>
                  </a:lnTo>
                  <a:cubicBezTo>
                    <a:pt x="153" y="730"/>
                    <a:pt x="244" y="1216"/>
                    <a:pt x="335" y="1733"/>
                  </a:cubicBezTo>
                  <a:cubicBezTo>
                    <a:pt x="396" y="2250"/>
                    <a:pt x="457" y="2736"/>
                    <a:pt x="457" y="3071"/>
                  </a:cubicBezTo>
                  <a:cubicBezTo>
                    <a:pt x="457" y="3223"/>
                    <a:pt x="457" y="3405"/>
                    <a:pt x="457" y="3496"/>
                  </a:cubicBezTo>
                  <a:lnTo>
                    <a:pt x="457" y="3648"/>
                  </a:lnTo>
                  <a:cubicBezTo>
                    <a:pt x="457" y="3648"/>
                    <a:pt x="487" y="3587"/>
                    <a:pt x="487" y="3466"/>
                  </a:cubicBezTo>
                  <a:lnTo>
                    <a:pt x="487" y="3071"/>
                  </a:lnTo>
                  <a:cubicBezTo>
                    <a:pt x="457" y="2615"/>
                    <a:pt x="426" y="2159"/>
                    <a:pt x="365" y="1733"/>
                  </a:cubicBezTo>
                  <a:cubicBezTo>
                    <a:pt x="274" y="1186"/>
                    <a:pt x="183" y="730"/>
                    <a:pt x="122" y="396"/>
                  </a:cubicBezTo>
                  <a:cubicBezTo>
                    <a:pt x="61" y="244"/>
                    <a:pt x="61" y="92"/>
                    <a:pt x="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8"/>
            <p:cNvSpPr/>
            <p:nvPr/>
          </p:nvSpPr>
          <p:spPr>
            <a:xfrm>
              <a:off x="5192600" y="2351400"/>
              <a:ext cx="16000" cy="76750"/>
            </a:xfrm>
            <a:custGeom>
              <a:rect b="b" l="l" r="r" t="t"/>
              <a:pathLst>
                <a:path extrusionOk="0" h="3070" w="640">
                  <a:moveTo>
                    <a:pt x="639" y="0"/>
                  </a:moveTo>
                  <a:lnTo>
                    <a:pt x="609" y="122"/>
                  </a:lnTo>
                  <a:cubicBezTo>
                    <a:pt x="609" y="243"/>
                    <a:pt x="579" y="365"/>
                    <a:pt x="579" y="456"/>
                  </a:cubicBezTo>
                  <a:cubicBezTo>
                    <a:pt x="548" y="730"/>
                    <a:pt x="487" y="1125"/>
                    <a:pt x="396" y="1550"/>
                  </a:cubicBezTo>
                  <a:cubicBezTo>
                    <a:pt x="305" y="1976"/>
                    <a:pt x="214" y="2371"/>
                    <a:pt x="123" y="2644"/>
                  </a:cubicBezTo>
                  <a:cubicBezTo>
                    <a:pt x="92" y="2736"/>
                    <a:pt x="62" y="2857"/>
                    <a:pt x="31" y="2948"/>
                  </a:cubicBezTo>
                  <a:cubicBezTo>
                    <a:pt x="31" y="3009"/>
                    <a:pt x="1" y="3040"/>
                    <a:pt x="1" y="3070"/>
                  </a:cubicBezTo>
                  <a:cubicBezTo>
                    <a:pt x="1" y="3070"/>
                    <a:pt x="1" y="3070"/>
                    <a:pt x="62" y="2979"/>
                  </a:cubicBezTo>
                  <a:cubicBezTo>
                    <a:pt x="92" y="2857"/>
                    <a:pt x="123" y="2736"/>
                    <a:pt x="153" y="2644"/>
                  </a:cubicBezTo>
                  <a:cubicBezTo>
                    <a:pt x="244" y="2371"/>
                    <a:pt x="335" y="1976"/>
                    <a:pt x="427" y="1550"/>
                  </a:cubicBezTo>
                  <a:cubicBezTo>
                    <a:pt x="518" y="1125"/>
                    <a:pt x="579" y="760"/>
                    <a:pt x="609" y="456"/>
                  </a:cubicBezTo>
                  <a:cubicBezTo>
                    <a:pt x="609" y="365"/>
                    <a:pt x="639" y="243"/>
                    <a:pt x="639" y="122"/>
                  </a:cubicBezTo>
                  <a:cubicBezTo>
                    <a:pt x="639" y="91"/>
                    <a:pt x="639" y="30"/>
                    <a:pt x="639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8"/>
            <p:cNvSpPr/>
            <p:nvPr/>
          </p:nvSpPr>
          <p:spPr>
            <a:xfrm>
              <a:off x="5289125" y="2399250"/>
              <a:ext cx="6100" cy="30425"/>
            </a:xfrm>
            <a:custGeom>
              <a:rect b="b" l="l" r="r" t="t"/>
              <a:pathLst>
                <a:path extrusionOk="0" h="1217" w="244">
                  <a:moveTo>
                    <a:pt x="243" y="1"/>
                  </a:moveTo>
                  <a:lnTo>
                    <a:pt x="243" y="1"/>
                  </a:lnTo>
                  <a:cubicBezTo>
                    <a:pt x="183" y="183"/>
                    <a:pt x="152" y="396"/>
                    <a:pt x="122" y="609"/>
                  </a:cubicBezTo>
                  <a:cubicBezTo>
                    <a:pt x="61" y="822"/>
                    <a:pt x="31" y="1034"/>
                    <a:pt x="0" y="1217"/>
                  </a:cubicBezTo>
                  <a:cubicBezTo>
                    <a:pt x="61" y="1034"/>
                    <a:pt x="122" y="822"/>
                    <a:pt x="152" y="609"/>
                  </a:cubicBezTo>
                  <a:cubicBezTo>
                    <a:pt x="183" y="427"/>
                    <a:pt x="243" y="214"/>
                    <a:pt x="243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8"/>
            <p:cNvSpPr/>
            <p:nvPr/>
          </p:nvSpPr>
          <p:spPr>
            <a:xfrm>
              <a:off x="5422100" y="2430425"/>
              <a:ext cx="2300" cy="44100"/>
            </a:xfrm>
            <a:custGeom>
              <a:rect b="b" l="l" r="r" t="t"/>
              <a:pathLst>
                <a:path extrusionOk="0" h="1764" w="92">
                  <a:moveTo>
                    <a:pt x="61" y="0"/>
                  </a:moveTo>
                  <a:cubicBezTo>
                    <a:pt x="61" y="0"/>
                    <a:pt x="61" y="31"/>
                    <a:pt x="61" y="61"/>
                  </a:cubicBezTo>
                  <a:lnTo>
                    <a:pt x="61" y="243"/>
                  </a:lnTo>
                  <a:lnTo>
                    <a:pt x="61" y="882"/>
                  </a:lnTo>
                  <a:cubicBezTo>
                    <a:pt x="61" y="1069"/>
                    <a:pt x="61" y="1238"/>
                    <a:pt x="47" y="1375"/>
                  </a:cubicBezTo>
                  <a:lnTo>
                    <a:pt x="47" y="1375"/>
                  </a:lnTo>
                  <a:cubicBezTo>
                    <a:pt x="71" y="1209"/>
                    <a:pt x="92" y="1055"/>
                    <a:pt x="92" y="882"/>
                  </a:cubicBezTo>
                  <a:lnTo>
                    <a:pt x="92" y="243"/>
                  </a:lnTo>
                  <a:cubicBezTo>
                    <a:pt x="92" y="152"/>
                    <a:pt x="92" y="61"/>
                    <a:pt x="61" y="0"/>
                  </a:cubicBezTo>
                  <a:close/>
                  <a:moveTo>
                    <a:pt x="47" y="1375"/>
                  </a:moveTo>
                  <a:lnTo>
                    <a:pt x="47" y="1375"/>
                  </a:lnTo>
                  <a:cubicBezTo>
                    <a:pt x="42" y="1412"/>
                    <a:pt x="36" y="1451"/>
                    <a:pt x="31" y="1490"/>
                  </a:cubicBezTo>
                  <a:cubicBezTo>
                    <a:pt x="38" y="1455"/>
                    <a:pt x="43" y="1416"/>
                    <a:pt x="47" y="1375"/>
                  </a:cubicBezTo>
                  <a:close/>
                  <a:moveTo>
                    <a:pt x="31" y="1490"/>
                  </a:moveTo>
                  <a:lnTo>
                    <a:pt x="31" y="1490"/>
                  </a:lnTo>
                  <a:cubicBezTo>
                    <a:pt x="0" y="1642"/>
                    <a:pt x="0" y="1763"/>
                    <a:pt x="0" y="1763"/>
                  </a:cubicBezTo>
                  <a:cubicBezTo>
                    <a:pt x="31" y="1672"/>
                    <a:pt x="31" y="1581"/>
                    <a:pt x="31" y="149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8"/>
            <p:cNvSpPr/>
            <p:nvPr/>
          </p:nvSpPr>
          <p:spPr>
            <a:xfrm>
              <a:off x="5082425" y="2425100"/>
              <a:ext cx="367050" cy="140900"/>
            </a:xfrm>
            <a:custGeom>
              <a:rect b="b" l="l" r="r" t="t"/>
              <a:pathLst>
                <a:path extrusionOk="0" h="5636" w="14682">
                  <a:moveTo>
                    <a:pt x="14606" y="3138"/>
                  </a:moveTo>
                  <a:lnTo>
                    <a:pt x="14606" y="3138"/>
                  </a:lnTo>
                  <a:cubicBezTo>
                    <a:pt x="14611" y="3156"/>
                    <a:pt x="14616" y="3174"/>
                    <a:pt x="14621" y="3192"/>
                  </a:cubicBezTo>
                  <a:lnTo>
                    <a:pt x="14682" y="3162"/>
                  </a:lnTo>
                  <a:cubicBezTo>
                    <a:pt x="14657" y="3153"/>
                    <a:pt x="14632" y="3146"/>
                    <a:pt x="14606" y="3138"/>
                  </a:cubicBezTo>
                  <a:close/>
                  <a:moveTo>
                    <a:pt x="730" y="0"/>
                  </a:moveTo>
                  <a:cubicBezTo>
                    <a:pt x="244" y="882"/>
                    <a:pt x="1" y="1885"/>
                    <a:pt x="1" y="2918"/>
                  </a:cubicBezTo>
                  <a:lnTo>
                    <a:pt x="912" y="2918"/>
                  </a:lnTo>
                  <a:cubicBezTo>
                    <a:pt x="1095" y="4195"/>
                    <a:pt x="2250" y="5198"/>
                    <a:pt x="3527" y="5441"/>
                  </a:cubicBezTo>
                  <a:cubicBezTo>
                    <a:pt x="4089" y="5562"/>
                    <a:pt x="4564" y="5635"/>
                    <a:pt x="5020" y="5635"/>
                  </a:cubicBezTo>
                  <a:cubicBezTo>
                    <a:pt x="5598" y="5635"/>
                    <a:pt x="6147" y="5517"/>
                    <a:pt x="6809" y="5228"/>
                  </a:cubicBezTo>
                  <a:cubicBezTo>
                    <a:pt x="8055" y="4681"/>
                    <a:pt x="9666" y="3830"/>
                    <a:pt x="10882" y="3405"/>
                  </a:cubicBezTo>
                  <a:cubicBezTo>
                    <a:pt x="11668" y="3136"/>
                    <a:pt x="12490" y="2953"/>
                    <a:pt x="13296" y="2953"/>
                  </a:cubicBezTo>
                  <a:cubicBezTo>
                    <a:pt x="13741" y="2953"/>
                    <a:pt x="14181" y="3009"/>
                    <a:pt x="14606" y="3138"/>
                  </a:cubicBezTo>
                  <a:lnTo>
                    <a:pt x="14606" y="3138"/>
                  </a:lnTo>
                  <a:cubicBezTo>
                    <a:pt x="14158" y="1527"/>
                    <a:pt x="12475" y="484"/>
                    <a:pt x="10821" y="213"/>
                  </a:cubicBezTo>
                  <a:cubicBezTo>
                    <a:pt x="10389" y="144"/>
                    <a:pt x="9956" y="115"/>
                    <a:pt x="9523" y="115"/>
                  </a:cubicBezTo>
                  <a:cubicBezTo>
                    <a:pt x="8254" y="115"/>
                    <a:pt x="6984" y="358"/>
                    <a:pt x="5715" y="517"/>
                  </a:cubicBezTo>
                  <a:cubicBezTo>
                    <a:pt x="5087" y="597"/>
                    <a:pt x="4438" y="656"/>
                    <a:pt x="3793" y="656"/>
                  </a:cubicBezTo>
                  <a:cubicBezTo>
                    <a:pt x="2721" y="656"/>
                    <a:pt x="1660" y="494"/>
                    <a:pt x="73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8"/>
            <p:cNvSpPr/>
            <p:nvPr/>
          </p:nvSpPr>
          <p:spPr>
            <a:xfrm>
              <a:off x="5104475" y="2434975"/>
              <a:ext cx="18250" cy="63100"/>
            </a:xfrm>
            <a:custGeom>
              <a:rect b="b" l="l" r="r" t="t"/>
              <a:pathLst>
                <a:path extrusionOk="0" h="2524" w="730">
                  <a:moveTo>
                    <a:pt x="730" y="1"/>
                  </a:moveTo>
                  <a:lnTo>
                    <a:pt x="730" y="1"/>
                  </a:lnTo>
                  <a:cubicBezTo>
                    <a:pt x="638" y="92"/>
                    <a:pt x="578" y="213"/>
                    <a:pt x="517" y="335"/>
                  </a:cubicBezTo>
                  <a:cubicBezTo>
                    <a:pt x="395" y="608"/>
                    <a:pt x="274" y="912"/>
                    <a:pt x="182" y="1216"/>
                  </a:cubicBezTo>
                  <a:cubicBezTo>
                    <a:pt x="91" y="1490"/>
                    <a:pt x="61" y="1824"/>
                    <a:pt x="30" y="2128"/>
                  </a:cubicBezTo>
                  <a:cubicBezTo>
                    <a:pt x="0" y="2250"/>
                    <a:pt x="0" y="2371"/>
                    <a:pt x="30" y="2523"/>
                  </a:cubicBezTo>
                  <a:cubicBezTo>
                    <a:pt x="61" y="2371"/>
                    <a:pt x="61" y="2250"/>
                    <a:pt x="61" y="2128"/>
                  </a:cubicBezTo>
                  <a:cubicBezTo>
                    <a:pt x="122" y="1824"/>
                    <a:pt x="182" y="1520"/>
                    <a:pt x="274" y="1216"/>
                  </a:cubicBezTo>
                  <a:cubicBezTo>
                    <a:pt x="334" y="912"/>
                    <a:pt x="456" y="639"/>
                    <a:pt x="578" y="365"/>
                  </a:cubicBezTo>
                  <a:cubicBezTo>
                    <a:pt x="638" y="244"/>
                    <a:pt x="669" y="122"/>
                    <a:pt x="73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8"/>
            <p:cNvSpPr/>
            <p:nvPr/>
          </p:nvSpPr>
          <p:spPr>
            <a:xfrm>
              <a:off x="5083200" y="2476200"/>
              <a:ext cx="23575" cy="3625"/>
            </a:xfrm>
            <a:custGeom>
              <a:rect b="b" l="l" r="r" t="t"/>
              <a:pathLst>
                <a:path extrusionOk="0" h="145" w="943">
                  <a:moveTo>
                    <a:pt x="243" y="1"/>
                  </a:moveTo>
                  <a:cubicBezTo>
                    <a:pt x="160" y="1"/>
                    <a:pt x="76" y="8"/>
                    <a:pt x="0" y="23"/>
                  </a:cubicBezTo>
                  <a:cubicBezTo>
                    <a:pt x="152" y="84"/>
                    <a:pt x="304" y="84"/>
                    <a:pt x="486" y="84"/>
                  </a:cubicBezTo>
                  <a:cubicBezTo>
                    <a:pt x="638" y="115"/>
                    <a:pt x="790" y="145"/>
                    <a:pt x="942" y="145"/>
                  </a:cubicBezTo>
                  <a:cubicBezTo>
                    <a:pt x="790" y="84"/>
                    <a:pt x="638" y="23"/>
                    <a:pt x="486" y="23"/>
                  </a:cubicBezTo>
                  <a:cubicBezTo>
                    <a:pt x="410" y="8"/>
                    <a:pt x="327" y="1"/>
                    <a:pt x="2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8"/>
            <p:cNvSpPr/>
            <p:nvPr/>
          </p:nvSpPr>
          <p:spPr>
            <a:xfrm>
              <a:off x="5090775" y="2446000"/>
              <a:ext cx="20550" cy="8000"/>
            </a:xfrm>
            <a:custGeom>
              <a:rect b="b" l="l" r="r" t="t"/>
              <a:pathLst>
                <a:path extrusionOk="0" h="320" w="822">
                  <a:moveTo>
                    <a:pt x="157" y="0"/>
                  </a:moveTo>
                  <a:cubicBezTo>
                    <a:pt x="105" y="0"/>
                    <a:pt x="53" y="5"/>
                    <a:pt x="1" y="15"/>
                  </a:cubicBezTo>
                  <a:cubicBezTo>
                    <a:pt x="1" y="46"/>
                    <a:pt x="183" y="46"/>
                    <a:pt x="427" y="137"/>
                  </a:cubicBezTo>
                  <a:cubicBezTo>
                    <a:pt x="639" y="228"/>
                    <a:pt x="822" y="319"/>
                    <a:pt x="822" y="319"/>
                  </a:cubicBezTo>
                  <a:cubicBezTo>
                    <a:pt x="645" y="118"/>
                    <a:pt x="407" y="0"/>
                    <a:pt x="15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8"/>
            <p:cNvSpPr/>
            <p:nvPr/>
          </p:nvSpPr>
          <p:spPr>
            <a:xfrm>
              <a:off x="5105975" y="2427000"/>
              <a:ext cx="346550" cy="138475"/>
            </a:xfrm>
            <a:custGeom>
              <a:rect b="b" l="l" r="r" t="t"/>
              <a:pathLst>
                <a:path extrusionOk="0" h="5539" w="13862">
                  <a:moveTo>
                    <a:pt x="8183" y="0"/>
                  </a:moveTo>
                  <a:cubicBezTo>
                    <a:pt x="7381" y="0"/>
                    <a:pt x="6578" y="84"/>
                    <a:pt x="5776" y="259"/>
                  </a:cubicBezTo>
                  <a:cubicBezTo>
                    <a:pt x="4864" y="441"/>
                    <a:pt x="3952" y="532"/>
                    <a:pt x="3010" y="532"/>
                  </a:cubicBezTo>
                  <a:lnTo>
                    <a:pt x="1977" y="532"/>
                  </a:lnTo>
                  <a:cubicBezTo>
                    <a:pt x="1977" y="532"/>
                    <a:pt x="2341" y="563"/>
                    <a:pt x="3040" y="563"/>
                  </a:cubicBezTo>
                  <a:cubicBezTo>
                    <a:pt x="3952" y="563"/>
                    <a:pt x="4895" y="502"/>
                    <a:pt x="5806" y="320"/>
                  </a:cubicBezTo>
                  <a:cubicBezTo>
                    <a:pt x="6576" y="166"/>
                    <a:pt x="7355" y="89"/>
                    <a:pt x="8138" y="89"/>
                  </a:cubicBezTo>
                  <a:cubicBezTo>
                    <a:pt x="8747" y="89"/>
                    <a:pt x="9359" y="135"/>
                    <a:pt x="9971" y="228"/>
                  </a:cubicBezTo>
                  <a:cubicBezTo>
                    <a:pt x="10791" y="350"/>
                    <a:pt x="11551" y="654"/>
                    <a:pt x="12250" y="1140"/>
                  </a:cubicBezTo>
                  <a:cubicBezTo>
                    <a:pt x="12955" y="1640"/>
                    <a:pt x="13490" y="2338"/>
                    <a:pt x="13772" y="3153"/>
                  </a:cubicBezTo>
                  <a:lnTo>
                    <a:pt x="13772" y="3153"/>
                  </a:lnTo>
                  <a:cubicBezTo>
                    <a:pt x="13424" y="3012"/>
                    <a:pt x="13050" y="2902"/>
                    <a:pt x="12676" y="2873"/>
                  </a:cubicBezTo>
                  <a:cubicBezTo>
                    <a:pt x="12606" y="2871"/>
                    <a:pt x="12536" y="2870"/>
                    <a:pt x="12466" y="2870"/>
                  </a:cubicBezTo>
                  <a:cubicBezTo>
                    <a:pt x="11564" y="2870"/>
                    <a:pt x="10665" y="3051"/>
                    <a:pt x="9819" y="3390"/>
                  </a:cubicBezTo>
                  <a:cubicBezTo>
                    <a:pt x="8968" y="3663"/>
                    <a:pt x="8117" y="4028"/>
                    <a:pt x="7296" y="4393"/>
                  </a:cubicBezTo>
                  <a:cubicBezTo>
                    <a:pt x="6931" y="4575"/>
                    <a:pt x="6536" y="4757"/>
                    <a:pt x="6171" y="4940"/>
                  </a:cubicBezTo>
                  <a:cubicBezTo>
                    <a:pt x="5806" y="5092"/>
                    <a:pt x="5442" y="5244"/>
                    <a:pt x="5077" y="5335"/>
                  </a:cubicBezTo>
                  <a:cubicBezTo>
                    <a:pt x="4634" y="5431"/>
                    <a:pt x="4192" y="5491"/>
                    <a:pt x="3742" y="5491"/>
                  </a:cubicBezTo>
                  <a:cubicBezTo>
                    <a:pt x="3481" y="5491"/>
                    <a:pt x="3217" y="5471"/>
                    <a:pt x="2949" y="5426"/>
                  </a:cubicBezTo>
                  <a:cubicBezTo>
                    <a:pt x="2372" y="5365"/>
                    <a:pt x="1825" y="5152"/>
                    <a:pt x="1338" y="4818"/>
                  </a:cubicBezTo>
                  <a:cubicBezTo>
                    <a:pt x="974" y="4575"/>
                    <a:pt x="670" y="4271"/>
                    <a:pt x="426" y="3906"/>
                  </a:cubicBezTo>
                  <a:cubicBezTo>
                    <a:pt x="244" y="3572"/>
                    <a:pt x="92" y="3207"/>
                    <a:pt x="1" y="2842"/>
                  </a:cubicBezTo>
                  <a:lnTo>
                    <a:pt x="1" y="2842"/>
                  </a:lnTo>
                  <a:cubicBezTo>
                    <a:pt x="1" y="2843"/>
                    <a:pt x="1" y="2964"/>
                    <a:pt x="62" y="3146"/>
                  </a:cubicBezTo>
                  <a:cubicBezTo>
                    <a:pt x="153" y="3420"/>
                    <a:pt x="244" y="3663"/>
                    <a:pt x="396" y="3906"/>
                  </a:cubicBezTo>
                  <a:cubicBezTo>
                    <a:pt x="639" y="4271"/>
                    <a:pt x="943" y="4605"/>
                    <a:pt x="1308" y="4849"/>
                  </a:cubicBezTo>
                  <a:cubicBezTo>
                    <a:pt x="1794" y="5183"/>
                    <a:pt x="2372" y="5396"/>
                    <a:pt x="2949" y="5487"/>
                  </a:cubicBezTo>
                  <a:cubicBezTo>
                    <a:pt x="3211" y="5521"/>
                    <a:pt x="3478" y="5538"/>
                    <a:pt x="3745" y="5538"/>
                  </a:cubicBezTo>
                  <a:cubicBezTo>
                    <a:pt x="4191" y="5538"/>
                    <a:pt x="4640" y="5491"/>
                    <a:pt x="5077" y="5396"/>
                  </a:cubicBezTo>
                  <a:cubicBezTo>
                    <a:pt x="5472" y="5274"/>
                    <a:pt x="5837" y="5152"/>
                    <a:pt x="6202" y="5000"/>
                  </a:cubicBezTo>
                  <a:cubicBezTo>
                    <a:pt x="6566" y="4849"/>
                    <a:pt x="6961" y="4636"/>
                    <a:pt x="7326" y="4453"/>
                  </a:cubicBezTo>
                  <a:cubicBezTo>
                    <a:pt x="8147" y="4089"/>
                    <a:pt x="8998" y="3724"/>
                    <a:pt x="9819" y="3450"/>
                  </a:cubicBezTo>
                  <a:cubicBezTo>
                    <a:pt x="10731" y="3086"/>
                    <a:pt x="11703" y="2934"/>
                    <a:pt x="12645" y="2934"/>
                  </a:cubicBezTo>
                  <a:cubicBezTo>
                    <a:pt x="13041" y="2964"/>
                    <a:pt x="13436" y="3086"/>
                    <a:pt x="13801" y="3268"/>
                  </a:cubicBezTo>
                  <a:lnTo>
                    <a:pt x="13861" y="3298"/>
                  </a:lnTo>
                  <a:lnTo>
                    <a:pt x="13861" y="3207"/>
                  </a:lnTo>
                  <a:cubicBezTo>
                    <a:pt x="13557" y="2326"/>
                    <a:pt x="13010" y="1596"/>
                    <a:pt x="12281" y="1049"/>
                  </a:cubicBezTo>
                  <a:cubicBezTo>
                    <a:pt x="11582" y="593"/>
                    <a:pt x="10791" y="259"/>
                    <a:pt x="9971" y="137"/>
                  </a:cubicBezTo>
                  <a:cubicBezTo>
                    <a:pt x="9375" y="47"/>
                    <a:pt x="8779" y="0"/>
                    <a:pt x="818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8"/>
            <p:cNvSpPr/>
            <p:nvPr/>
          </p:nvSpPr>
          <p:spPr>
            <a:xfrm>
              <a:off x="5143975" y="2441825"/>
              <a:ext cx="18275" cy="114000"/>
            </a:xfrm>
            <a:custGeom>
              <a:rect b="b" l="l" r="r" t="t"/>
              <a:pathLst>
                <a:path extrusionOk="0" h="4560" w="731">
                  <a:moveTo>
                    <a:pt x="730" y="0"/>
                  </a:moveTo>
                  <a:cubicBezTo>
                    <a:pt x="700" y="31"/>
                    <a:pt x="669" y="91"/>
                    <a:pt x="639" y="152"/>
                  </a:cubicBezTo>
                  <a:cubicBezTo>
                    <a:pt x="578" y="304"/>
                    <a:pt x="487" y="456"/>
                    <a:pt x="457" y="608"/>
                  </a:cubicBezTo>
                  <a:cubicBezTo>
                    <a:pt x="61" y="1672"/>
                    <a:pt x="1" y="2797"/>
                    <a:pt x="213" y="3921"/>
                  </a:cubicBezTo>
                  <a:cubicBezTo>
                    <a:pt x="244" y="4073"/>
                    <a:pt x="305" y="4225"/>
                    <a:pt x="335" y="4407"/>
                  </a:cubicBezTo>
                  <a:cubicBezTo>
                    <a:pt x="365" y="4438"/>
                    <a:pt x="396" y="4499"/>
                    <a:pt x="396" y="4559"/>
                  </a:cubicBezTo>
                  <a:cubicBezTo>
                    <a:pt x="426" y="4559"/>
                    <a:pt x="335" y="4316"/>
                    <a:pt x="274" y="3891"/>
                  </a:cubicBezTo>
                  <a:cubicBezTo>
                    <a:pt x="183" y="3344"/>
                    <a:pt x="153" y="2797"/>
                    <a:pt x="183" y="2249"/>
                  </a:cubicBezTo>
                  <a:cubicBezTo>
                    <a:pt x="213" y="1702"/>
                    <a:pt x="335" y="1155"/>
                    <a:pt x="487" y="638"/>
                  </a:cubicBezTo>
                  <a:cubicBezTo>
                    <a:pt x="639" y="243"/>
                    <a:pt x="730" y="0"/>
                    <a:pt x="73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8"/>
            <p:cNvSpPr/>
            <p:nvPr/>
          </p:nvSpPr>
          <p:spPr>
            <a:xfrm>
              <a:off x="5235925" y="2500325"/>
              <a:ext cx="13700" cy="53225"/>
            </a:xfrm>
            <a:custGeom>
              <a:rect b="b" l="l" r="r" t="t"/>
              <a:pathLst>
                <a:path extrusionOk="0" h="2129" w="548">
                  <a:moveTo>
                    <a:pt x="31" y="1"/>
                  </a:moveTo>
                  <a:cubicBezTo>
                    <a:pt x="1" y="92"/>
                    <a:pt x="1" y="213"/>
                    <a:pt x="31" y="335"/>
                  </a:cubicBezTo>
                  <a:cubicBezTo>
                    <a:pt x="61" y="578"/>
                    <a:pt x="92" y="821"/>
                    <a:pt x="153" y="1095"/>
                  </a:cubicBezTo>
                  <a:cubicBezTo>
                    <a:pt x="244" y="1399"/>
                    <a:pt x="335" y="1642"/>
                    <a:pt x="396" y="1855"/>
                  </a:cubicBezTo>
                  <a:cubicBezTo>
                    <a:pt x="426" y="1946"/>
                    <a:pt x="487" y="2037"/>
                    <a:pt x="517" y="2128"/>
                  </a:cubicBezTo>
                  <a:cubicBezTo>
                    <a:pt x="548" y="2128"/>
                    <a:pt x="396" y="1672"/>
                    <a:pt x="244" y="1064"/>
                  </a:cubicBezTo>
                  <a:cubicBezTo>
                    <a:pt x="183" y="791"/>
                    <a:pt x="122" y="517"/>
                    <a:pt x="92" y="305"/>
                  </a:cubicBezTo>
                  <a:cubicBezTo>
                    <a:pt x="61" y="213"/>
                    <a:pt x="61" y="92"/>
                    <a:pt x="3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28"/>
            <p:cNvSpPr/>
            <p:nvPr/>
          </p:nvSpPr>
          <p:spPr>
            <a:xfrm>
              <a:off x="5223000" y="2467650"/>
              <a:ext cx="5350" cy="31175"/>
            </a:xfrm>
            <a:custGeom>
              <a:rect b="b" l="l" r="r" t="t"/>
              <a:pathLst>
                <a:path extrusionOk="0" h="1247" w="214">
                  <a:moveTo>
                    <a:pt x="92" y="1"/>
                  </a:moveTo>
                  <a:cubicBezTo>
                    <a:pt x="1" y="426"/>
                    <a:pt x="31" y="852"/>
                    <a:pt x="183" y="1247"/>
                  </a:cubicBezTo>
                  <a:cubicBezTo>
                    <a:pt x="214" y="1247"/>
                    <a:pt x="153" y="973"/>
                    <a:pt x="122" y="639"/>
                  </a:cubicBezTo>
                  <a:cubicBezTo>
                    <a:pt x="122" y="426"/>
                    <a:pt x="92" y="213"/>
                    <a:pt x="92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8"/>
            <p:cNvSpPr/>
            <p:nvPr/>
          </p:nvSpPr>
          <p:spPr>
            <a:xfrm>
              <a:off x="5238200" y="2434975"/>
              <a:ext cx="7625" cy="28900"/>
            </a:xfrm>
            <a:custGeom>
              <a:rect b="b" l="l" r="r" t="t"/>
              <a:pathLst>
                <a:path extrusionOk="0" h="1156" w="305">
                  <a:moveTo>
                    <a:pt x="274" y="1"/>
                  </a:moveTo>
                  <a:lnTo>
                    <a:pt x="274" y="1"/>
                  </a:lnTo>
                  <a:cubicBezTo>
                    <a:pt x="153" y="153"/>
                    <a:pt x="92" y="335"/>
                    <a:pt x="62" y="548"/>
                  </a:cubicBezTo>
                  <a:cubicBezTo>
                    <a:pt x="1" y="730"/>
                    <a:pt x="1" y="943"/>
                    <a:pt x="62" y="1156"/>
                  </a:cubicBezTo>
                  <a:cubicBezTo>
                    <a:pt x="92" y="1156"/>
                    <a:pt x="92" y="882"/>
                    <a:pt x="153" y="548"/>
                  </a:cubicBezTo>
                  <a:cubicBezTo>
                    <a:pt x="183" y="244"/>
                    <a:pt x="305" y="1"/>
                    <a:pt x="274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8"/>
            <p:cNvSpPr/>
            <p:nvPr/>
          </p:nvSpPr>
          <p:spPr>
            <a:xfrm>
              <a:off x="5302025" y="2428900"/>
              <a:ext cx="9150" cy="24350"/>
            </a:xfrm>
            <a:custGeom>
              <a:rect b="b" l="l" r="r" t="t"/>
              <a:pathLst>
                <a:path extrusionOk="0" h="974" w="366">
                  <a:moveTo>
                    <a:pt x="92" y="0"/>
                  </a:moveTo>
                  <a:cubicBezTo>
                    <a:pt x="1" y="335"/>
                    <a:pt x="92" y="699"/>
                    <a:pt x="335" y="973"/>
                  </a:cubicBezTo>
                  <a:cubicBezTo>
                    <a:pt x="366" y="973"/>
                    <a:pt x="244" y="760"/>
                    <a:pt x="183" y="517"/>
                  </a:cubicBezTo>
                  <a:cubicBezTo>
                    <a:pt x="92" y="244"/>
                    <a:pt x="123" y="0"/>
                    <a:pt x="92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28"/>
            <p:cNvSpPr/>
            <p:nvPr/>
          </p:nvSpPr>
          <p:spPr>
            <a:xfrm>
              <a:off x="5337000" y="2448650"/>
              <a:ext cx="25100" cy="57775"/>
            </a:xfrm>
            <a:custGeom>
              <a:rect b="b" l="l" r="r" t="t"/>
              <a:pathLst>
                <a:path extrusionOk="0" h="2311" w="1004">
                  <a:moveTo>
                    <a:pt x="0" y="1"/>
                  </a:moveTo>
                  <a:cubicBezTo>
                    <a:pt x="0" y="122"/>
                    <a:pt x="31" y="244"/>
                    <a:pt x="61" y="365"/>
                  </a:cubicBezTo>
                  <a:cubicBezTo>
                    <a:pt x="152" y="669"/>
                    <a:pt x="243" y="943"/>
                    <a:pt x="365" y="1217"/>
                  </a:cubicBezTo>
                  <a:cubicBezTo>
                    <a:pt x="487" y="1490"/>
                    <a:pt x="608" y="1764"/>
                    <a:pt x="760" y="2007"/>
                  </a:cubicBezTo>
                  <a:cubicBezTo>
                    <a:pt x="821" y="2128"/>
                    <a:pt x="912" y="2220"/>
                    <a:pt x="1003" y="2311"/>
                  </a:cubicBezTo>
                  <a:cubicBezTo>
                    <a:pt x="942" y="2189"/>
                    <a:pt x="882" y="2068"/>
                    <a:pt x="821" y="1976"/>
                  </a:cubicBezTo>
                  <a:cubicBezTo>
                    <a:pt x="699" y="1764"/>
                    <a:pt x="578" y="1490"/>
                    <a:pt x="426" y="1186"/>
                  </a:cubicBezTo>
                  <a:cubicBezTo>
                    <a:pt x="304" y="852"/>
                    <a:pt x="183" y="548"/>
                    <a:pt x="122" y="335"/>
                  </a:cubicBezTo>
                  <a:cubicBezTo>
                    <a:pt x="91" y="213"/>
                    <a:pt x="61" y="92"/>
                    <a:pt x="0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28"/>
            <p:cNvSpPr/>
            <p:nvPr/>
          </p:nvSpPr>
          <p:spPr>
            <a:xfrm>
              <a:off x="5368900" y="2437250"/>
              <a:ext cx="6875" cy="8400"/>
            </a:xfrm>
            <a:custGeom>
              <a:rect b="b" l="l" r="r" t="t"/>
              <a:pathLst>
                <a:path extrusionOk="0" h="336" w="275">
                  <a:moveTo>
                    <a:pt x="274" y="1"/>
                  </a:moveTo>
                  <a:lnTo>
                    <a:pt x="274" y="1"/>
                  </a:lnTo>
                  <a:cubicBezTo>
                    <a:pt x="274" y="1"/>
                    <a:pt x="153" y="31"/>
                    <a:pt x="92" y="122"/>
                  </a:cubicBezTo>
                  <a:cubicBezTo>
                    <a:pt x="31" y="244"/>
                    <a:pt x="1" y="335"/>
                    <a:pt x="31" y="335"/>
                  </a:cubicBezTo>
                  <a:cubicBezTo>
                    <a:pt x="62" y="335"/>
                    <a:pt x="92" y="274"/>
                    <a:pt x="153" y="183"/>
                  </a:cubicBezTo>
                  <a:cubicBezTo>
                    <a:pt x="244" y="92"/>
                    <a:pt x="274" y="31"/>
                    <a:pt x="274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8"/>
            <p:cNvSpPr/>
            <p:nvPr/>
          </p:nvSpPr>
          <p:spPr>
            <a:xfrm>
              <a:off x="5115900" y="2485775"/>
              <a:ext cx="335100" cy="53475"/>
            </a:xfrm>
            <a:custGeom>
              <a:rect b="b" l="l" r="r" t="t"/>
              <a:pathLst>
                <a:path extrusionOk="0" h="2139" w="13404">
                  <a:moveTo>
                    <a:pt x="11670" y="53"/>
                  </a:moveTo>
                  <a:lnTo>
                    <a:pt x="11670" y="53"/>
                  </a:lnTo>
                  <a:cubicBezTo>
                    <a:pt x="12120" y="127"/>
                    <a:pt x="12588" y="301"/>
                    <a:pt x="12978" y="552"/>
                  </a:cubicBezTo>
                  <a:cubicBezTo>
                    <a:pt x="12999" y="565"/>
                    <a:pt x="13021" y="578"/>
                    <a:pt x="13042" y="592"/>
                  </a:cubicBezTo>
                  <a:lnTo>
                    <a:pt x="13042" y="592"/>
                  </a:lnTo>
                  <a:cubicBezTo>
                    <a:pt x="12629" y="311"/>
                    <a:pt x="12168" y="123"/>
                    <a:pt x="11670" y="53"/>
                  </a:cubicBezTo>
                  <a:close/>
                  <a:moveTo>
                    <a:pt x="13042" y="592"/>
                  </a:moveTo>
                  <a:lnTo>
                    <a:pt x="13042" y="592"/>
                  </a:lnTo>
                  <a:cubicBezTo>
                    <a:pt x="13071" y="612"/>
                    <a:pt x="13099" y="632"/>
                    <a:pt x="13127" y="652"/>
                  </a:cubicBezTo>
                  <a:lnTo>
                    <a:pt x="13127" y="652"/>
                  </a:lnTo>
                  <a:cubicBezTo>
                    <a:pt x="13099" y="631"/>
                    <a:pt x="13071" y="611"/>
                    <a:pt x="13042" y="592"/>
                  </a:cubicBezTo>
                  <a:close/>
                  <a:moveTo>
                    <a:pt x="13127" y="652"/>
                  </a:moveTo>
                  <a:lnTo>
                    <a:pt x="13127" y="652"/>
                  </a:lnTo>
                  <a:cubicBezTo>
                    <a:pt x="13217" y="720"/>
                    <a:pt x="13304" y="798"/>
                    <a:pt x="13380" y="888"/>
                  </a:cubicBezTo>
                  <a:lnTo>
                    <a:pt x="13380" y="888"/>
                  </a:lnTo>
                  <a:cubicBezTo>
                    <a:pt x="13357" y="857"/>
                    <a:pt x="13335" y="818"/>
                    <a:pt x="13312" y="795"/>
                  </a:cubicBezTo>
                  <a:cubicBezTo>
                    <a:pt x="13252" y="746"/>
                    <a:pt x="13190" y="698"/>
                    <a:pt x="13127" y="652"/>
                  </a:cubicBezTo>
                  <a:close/>
                  <a:moveTo>
                    <a:pt x="13380" y="888"/>
                  </a:moveTo>
                  <a:cubicBezTo>
                    <a:pt x="13388" y="899"/>
                    <a:pt x="13396" y="909"/>
                    <a:pt x="13404" y="917"/>
                  </a:cubicBezTo>
                  <a:cubicBezTo>
                    <a:pt x="13396" y="907"/>
                    <a:pt x="13388" y="898"/>
                    <a:pt x="13380" y="888"/>
                  </a:cubicBezTo>
                  <a:close/>
                  <a:moveTo>
                    <a:pt x="10950" y="1"/>
                  </a:moveTo>
                  <a:cubicBezTo>
                    <a:pt x="10373" y="1"/>
                    <a:pt x="9813" y="98"/>
                    <a:pt x="9270" y="279"/>
                  </a:cubicBezTo>
                  <a:cubicBezTo>
                    <a:pt x="8388" y="583"/>
                    <a:pt x="7537" y="917"/>
                    <a:pt x="6686" y="1342"/>
                  </a:cubicBezTo>
                  <a:cubicBezTo>
                    <a:pt x="5865" y="1738"/>
                    <a:pt x="4954" y="1981"/>
                    <a:pt x="4042" y="2102"/>
                  </a:cubicBezTo>
                  <a:cubicBezTo>
                    <a:pt x="4984" y="2011"/>
                    <a:pt x="5865" y="1768"/>
                    <a:pt x="6716" y="1342"/>
                  </a:cubicBezTo>
                  <a:cubicBezTo>
                    <a:pt x="7537" y="947"/>
                    <a:pt x="8419" y="583"/>
                    <a:pt x="9300" y="279"/>
                  </a:cubicBezTo>
                  <a:cubicBezTo>
                    <a:pt x="9834" y="93"/>
                    <a:pt x="10421" y="14"/>
                    <a:pt x="10994" y="14"/>
                  </a:cubicBezTo>
                  <a:cubicBezTo>
                    <a:pt x="11171" y="14"/>
                    <a:pt x="11347" y="21"/>
                    <a:pt x="11519" y="35"/>
                  </a:cubicBezTo>
                  <a:cubicBezTo>
                    <a:pt x="11570" y="40"/>
                    <a:pt x="11620" y="46"/>
                    <a:pt x="11670" y="53"/>
                  </a:cubicBezTo>
                  <a:lnTo>
                    <a:pt x="11670" y="53"/>
                  </a:lnTo>
                  <a:cubicBezTo>
                    <a:pt x="11630" y="46"/>
                    <a:pt x="11589" y="40"/>
                    <a:pt x="11549" y="35"/>
                  </a:cubicBezTo>
                  <a:cubicBezTo>
                    <a:pt x="11348" y="12"/>
                    <a:pt x="11148" y="1"/>
                    <a:pt x="10950" y="1"/>
                  </a:cubicBezTo>
                  <a:close/>
                  <a:moveTo>
                    <a:pt x="1" y="1131"/>
                  </a:moveTo>
                  <a:lnTo>
                    <a:pt x="1" y="1131"/>
                  </a:lnTo>
                  <a:cubicBezTo>
                    <a:pt x="62" y="1192"/>
                    <a:pt x="183" y="1252"/>
                    <a:pt x="333" y="1342"/>
                  </a:cubicBezTo>
                  <a:cubicBezTo>
                    <a:pt x="789" y="1586"/>
                    <a:pt x="1276" y="1798"/>
                    <a:pt x="1762" y="1920"/>
                  </a:cubicBezTo>
                  <a:cubicBezTo>
                    <a:pt x="2318" y="2053"/>
                    <a:pt x="2875" y="2138"/>
                    <a:pt x="3431" y="2138"/>
                  </a:cubicBezTo>
                  <a:cubicBezTo>
                    <a:pt x="3634" y="2138"/>
                    <a:pt x="3838" y="2127"/>
                    <a:pt x="4042" y="2102"/>
                  </a:cubicBezTo>
                  <a:lnTo>
                    <a:pt x="4042" y="2102"/>
                  </a:lnTo>
                  <a:cubicBezTo>
                    <a:pt x="3869" y="2115"/>
                    <a:pt x="3696" y="2121"/>
                    <a:pt x="3523" y="2121"/>
                  </a:cubicBezTo>
                  <a:cubicBezTo>
                    <a:pt x="2422" y="2121"/>
                    <a:pt x="1336" y="1868"/>
                    <a:pt x="364" y="1342"/>
                  </a:cubicBezTo>
                  <a:cubicBezTo>
                    <a:pt x="183" y="1252"/>
                    <a:pt x="62" y="1192"/>
                    <a:pt x="1" y="113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28"/>
            <p:cNvSpPr/>
            <p:nvPr/>
          </p:nvSpPr>
          <p:spPr>
            <a:xfrm>
              <a:off x="5111300" y="2463850"/>
              <a:ext cx="181650" cy="20550"/>
            </a:xfrm>
            <a:custGeom>
              <a:rect b="b" l="l" r="r" t="t"/>
              <a:pathLst>
                <a:path extrusionOk="0" h="822" w="7266">
                  <a:moveTo>
                    <a:pt x="7265" y="1"/>
                  </a:moveTo>
                  <a:lnTo>
                    <a:pt x="6961" y="92"/>
                  </a:lnTo>
                  <a:cubicBezTo>
                    <a:pt x="6779" y="153"/>
                    <a:pt x="6536" y="244"/>
                    <a:pt x="6201" y="365"/>
                  </a:cubicBezTo>
                  <a:cubicBezTo>
                    <a:pt x="5381" y="639"/>
                    <a:pt x="4499" y="791"/>
                    <a:pt x="3618" y="791"/>
                  </a:cubicBezTo>
                  <a:cubicBezTo>
                    <a:pt x="2767" y="760"/>
                    <a:pt x="1885" y="609"/>
                    <a:pt x="1034" y="365"/>
                  </a:cubicBezTo>
                  <a:lnTo>
                    <a:pt x="274" y="122"/>
                  </a:lnTo>
                  <a:lnTo>
                    <a:pt x="1" y="61"/>
                  </a:lnTo>
                  <a:lnTo>
                    <a:pt x="1" y="61"/>
                  </a:lnTo>
                  <a:cubicBezTo>
                    <a:pt x="1" y="61"/>
                    <a:pt x="396" y="183"/>
                    <a:pt x="1034" y="396"/>
                  </a:cubicBezTo>
                  <a:cubicBezTo>
                    <a:pt x="1885" y="639"/>
                    <a:pt x="2767" y="791"/>
                    <a:pt x="3618" y="821"/>
                  </a:cubicBezTo>
                  <a:cubicBezTo>
                    <a:pt x="4530" y="821"/>
                    <a:pt x="5381" y="669"/>
                    <a:pt x="6232" y="396"/>
                  </a:cubicBezTo>
                  <a:cubicBezTo>
                    <a:pt x="6566" y="274"/>
                    <a:pt x="6809" y="183"/>
                    <a:pt x="6992" y="122"/>
                  </a:cubicBezTo>
                  <a:cubicBezTo>
                    <a:pt x="7174" y="31"/>
                    <a:pt x="7265" y="1"/>
                    <a:pt x="7265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8"/>
            <p:cNvSpPr/>
            <p:nvPr/>
          </p:nvSpPr>
          <p:spPr>
            <a:xfrm>
              <a:off x="5124975" y="2434950"/>
              <a:ext cx="264475" cy="18300"/>
            </a:xfrm>
            <a:custGeom>
              <a:rect b="b" l="l" r="r" t="t"/>
              <a:pathLst>
                <a:path extrusionOk="0" h="732" w="10579">
                  <a:moveTo>
                    <a:pt x="8031" y="0"/>
                  </a:moveTo>
                  <a:cubicBezTo>
                    <a:pt x="7826" y="0"/>
                    <a:pt x="7622" y="10"/>
                    <a:pt x="7417" y="32"/>
                  </a:cubicBezTo>
                  <a:cubicBezTo>
                    <a:pt x="6779" y="93"/>
                    <a:pt x="6080" y="245"/>
                    <a:pt x="5350" y="397"/>
                  </a:cubicBezTo>
                  <a:cubicBezTo>
                    <a:pt x="4638" y="536"/>
                    <a:pt x="3906" y="605"/>
                    <a:pt x="3177" y="605"/>
                  </a:cubicBezTo>
                  <a:cubicBezTo>
                    <a:pt x="2630" y="605"/>
                    <a:pt x="2085" y="566"/>
                    <a:pt x="1551" y="488"/>
                  </a:cubicBezTo>
                  <a:cubicBezTo>
                    <a:pt x="1065" y="427"/>
                    <a:pt x="669" y="366"/>
                    <a:pt x="396" y="306"/>
                  </a:cubicBezTo>
                  <a:lnTo>
                    <a:pt x="1" y="245"/>
                  </a:lnTo>
                  <a:lnTo>
                    <a:pt x="1" y="245"/>
                  </a:lnTo>
                  <a:cubicBezTo>
                    <a:pt x="1" y="245"/>
                    <a:pt x="578" y="397"/>
                    <a:pt x="1551" y="518"/>
                  </a:cubicBezTo>
                  <a:cubicBezTo>
                    <a:pt x="2085" y="596"/>
                    <a:pt x="2630" y="636"/>
                    <a:pt x="3177" y="636"/>
                  </a:cubicBezTo>
                  <a:cubicBezTo>
                    <a:pt x="3906" y="636"/>
                    <a:pt x="4638" y="566"/>
                    <a:pt x="5350" y="427"/>
                  </a:cubicBezTo>
                  <a:cubicBezTo>
                    <a:pt x="6080" y="275"/>
                    <a:pt x="6779" y="154"/>
                    <a:pt x="7417" y="93"/>
                  </a:cubicBezTo>
                  <a:cubicBezTo>
                    <a:pt x="7657" y="68"/>
                    <a:pt x="7891" y="53"/>
                    <a:pt x="8124" y="53"/>
                  </a:cubicBezTo>
                  <a:cubicBezTo>
                    <a:pt x="8453" y="53"/>
                    <a:pt x="8781" y="82"/>
                    <a:pt x="9119" y="154"/>
                  </a:cubicBezTo>
                  <a:cubicBezTo>
                    <a:pt x="9484" y="214"/>
                    <a:pt x="9849" y="336"/>
                    <a:pt x="10183" y="518"/>
                  </a:cubicBezTo>
                  <a:cubicBezTo>
                    <a:pt x="10305" y="579"/>
                    <a:pt x="10396" y="609"/>
                    <a:pt x="10457" y="670"/>
                  </a:cubicBezTo>
                  <a:lnTo>
                    <a:pt x="10578" y="731"/>
                  </a:lnTo>
                  <a:cubicBezTo>
                    <a:pt x="10457" y="640"/>
                    <a:pt x="10335" y="549"/>
                    <a:pt x="10214" y="488"/>
                  </a:cubicBezTo>
                  <a:cubicBezTo>
                    <a:pt x="9879" y="306"/>
                    <a:pt x="9515" y="184"/>
                    <a:pt x="9150" y="93"/>
                  </a:cubicBezTo>
                  <a:cubicBezTo>
                    <a:pt x="8777" y="34"/>
                    <a:pt x="8404" y="0"/>
                    <a:pt x="803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8"/>
            <p:cNvSpPr/>
            <p:nvPr/>
          </p:nvSpPr>
          <p:spPr>
            <a:xfrm>
              <a:off x="5213125" y="2446050"/>
              <a:ext cx="235600" cy="57350"/>
            </a:xfrm>
            <a:custGeom>
              <a:rect b="b" l="l" r="r" t="t"/>
              <a:pathLst>
                <a:path extrusionOk="0" h="2294" w="9424">
                  <a:moveTo>
                    <a:pt x="5646" y="1"/>
                  </a:moveTo>
                  <a:cubicBezTo>
                    <a:pt x="5385" y="1"/>
                    <a:pt x="5123" y="25"/>
                    <a:pt x="4864" y="74"/>
                  </a:cubicBezTo>
                  <a:cubicBezTo>
                    <a:pt x="4165" y="196"/>
                    <a:pt x="3496" y="469"/>
                    <a:pt x="2919" y="865"/>
                  </a:cubicBezTo>
                  <a:cubicBezTo>
                    <a:pt x="2372" y="1199"/>
                    <a:pt x="1885" y="1533"/>
                    <a:pt x="1460" y="1746"/>
                  </a:cubicBezTo>
                  <a:cubicBezTo>
                    <a:pt x="1004" y="1989"/>
                    <a:pt x="517" y="2141"/>
                    <a:pt x="1" y="2263"/>
                  </a:cubicBezTo>
                  <a:lnTo>
                    <a:pt x="122" y="2263"/>
                  </a:lnTo>
                  <a:cubicBezTo>
                    <a:pt x="213" y="2263"/>
                    <a:pt x="305" y="2232"/>
                    <a:pt x="426" y="2232"/>
                  </a:cubicBezTo>
                  <a:cubicBezTo>
                    <a:pt x="791" y="2141"/>
                    <a:pt x="1186" y="2020"/>
                    <a:pt x="1520" y="1837"/>
                  </a:cubicBezTo>
                  <a:cubicBezTo>
                    <a:pt x="1976" y="1624"/>
                    <a:pt x="2463" y="1321"/>
                    <a:pt x="3010" y="1017"/>
                  </a:cubicBezTo>
                  <a:cubicBezTo>
                    <a:pt x="3587" y="621"/>
                    <a:pt x="4226" y="378"/>
                    <a:pt x="4894" y="257"/>
                  </a:cubicBezTo>
                  <a:cubicBezTo>
                    <a:pt x="5164" y="210"/>
                    <a:pt x="5428" y="186"/>
                    <a:pt x="5690" y="186"/>
                  </a:cubicBezTo>
                  <a:cubicBezTo>
                    <a:pt x="6109" y="186"/>
                    <a:pt x="6520" y="247"/>
                    <a:pt x="6931" y="378"/>
                  </a:cubicBezTo>
                  <a:cubicBezTo>
                    <a:pt x="7448" y="530"/>
                    <a:pt x="7964" y="804"/>
                    <a:pt x="8390" y="1169"/>
                  </a:cubicBezTo>
                  <a:cubicBezTo>
                    <a:pt x="8785" y="1503"/>
                    <a:pt x="9119" y="1868"/>
                    <a:pt x="9423" y="2293"/>
                  </a:cubicBezTo>
                  <a:cubicBezTo>
                    <a:pt x="9393" y="2172"/>
                    <a:pt x="9302" y="2050"/>
                    <a:pt x="9241" y="1928"/>
                  </a:cubicBezTo>
                  <a:cubicBezTo>
                    <a:pt x="9028" y="1624"/>
                    <a:pt x="8755" y="1321"/>
                    <a:pt x="8481" y="1077"/>
                  </a:cubicBezTo>
                  <a:cubicBezTo>
                    <a:pt x="7682" y="375"/>
                    <a:pt x="6670" y="1"/>
                    <a:pt x="564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8"/>
            <p:cNvSpPr/>
            <p:nvPr/>
          </p:nvSpPr>
          <p:spPr>
            <a:xfrm>
              <a:off x="5200200" y="2454550"/>
              <a:ext cx="117050" cy="14150"/>
            </a:xfrm>
            <a:custGeom>
              <a:rect b="b" l="l" r="r" t="t"/>
              <a:pathLst>
                <a:path extrusionOk="0" h="566" w="4682">
                  <a:moveTo>
                    <a:pt x="4654" y="0"/>
                  </a:moveTo>
                  <a:cubicBezTo>
                    <a:pt x="4479" y="0"/>
                    <a:pt x="3512" y="286"/>
                    <a:pt x="2341" y="342"/>
                  </a:cubicBezTo>
                  <a:cubicBezTo>
                    <a:pt x="2024" y="364"/>
                    <a:pt x="1723" y="372"/>
                    <a:pt x="1449" y="372"/>
                  </a:cubicBezTo>
                  <a:cubicBezTo>
                    <a:pt x="792" y="372"/>
                    <a:pt x="291" y="327"/>
                    <a:pt x="93" y="327"/>
                  </a:cubicBezTo>
                  <a:cubicBezTo>
                    <a:pt x="33" y="327"/>
                    <a:pt x="1" y="331"/>
                    <a:pt x="1" y="342"/>
                  </a:cubicBezTo>
                  <a:cubicBezTo>
                    <a:pt x="533" y="491"/>
                    <a:pt x="1080" y="566"/>
                    <a:pt x="1631" y="566"/>
                  </a:cubicBezTo>
                  <a:cubicBezTo>
                    <a:pt x="1867" y="566"/>
                    <a:pt x="2104" y="552"/>
                    <a:pt x="2341" y="525"/>
                  </a:cubicBezTo>
                  <a:cubicBezTo>
                    <a:pt x="3162" y="494"/>
                    <a:pt x="3952" y="342"/>
                    <a:pt x="4682" y="8"/>
                  </a:cubicBezTo>
                  <a:cubicBezTo>
                    <a:pt x="4679" y="3"/>
                    <a:pt x="4670" y="0"/>
                    <a:pt x="465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28"/>
            <p:cNvSpPr/>
            <p:nvPr/>
          </p:nvSpPr>
          <p:spPr>
            <a:xfrm>
              <a:off x="4320250" y="2254800"/>
              <a:ext cx="949900" cy="295700"/>
            </a:xfrm>
            <a:custGeom>
              <a:rect b="b" l="l" r="r" t="t"/>
              <a:pathLst>
                <a:path extrusionOk="0" h="11828" w="37996">
                  <a:moveTo>
                    <a:pt x="1247" y="186"/>
                  </a:moveTo>
                  <a:cubicBezTo>
                    <a:pt x="821" y="277"/>
                    <a:pt x="396" y="399"/>
                    <a:pt x="1" y="612"/>
                  </a:cubicBezTo>
                  <a:cubicBezTo>
                    <a:pt x="396" y="429"/>
                    <a:pt x="821" y="277"/>
                    <a:pt x="1247" y="186"/>
                  </a:cubicBezTo>
                  <a:close/>
                  <a:moveTo>
                    <a:pt x="31551" y="5171"/>
                  </a:moveTo>
                  <a:lnTo>
                    <a:pt x="31551" y="5171"/>
                  </a:lnTo>
                  <a:cubicBezTo>
                    <a:pt x="33162" y="5262"/>
                    <a:pt x="34773" y="5597"/>
                    <a:pt x="36324" y="6174"/>
                  </a:cubicBezTo>
                  <a:cubicBezTo>
                    <a:pt x="36871" y="6356"/>
                    <a:pt x="37266" y="6539"/>
                    <a:pt x="37570" y="6660"/>
                  </a:cubicBezTo>
                  <a:lnTo>
                    <a:pt x="37995" y="6843"/>
                  </a:lnTo>
                  <a:cubicBezTo>
                    <a:pt x="37995" y="6843"/>
                    <a:pt x="37418" y="6569"/>
                    <a:pt x="36324" y="6144"/>
                  </a:cubicBezTo>
                  <a:cubicBezTo>
                    <a:pt x="34804" y="5566"/>
                    <a:pt x="33193" y="5232"/>
                    <a:pt x="31551" y="5171"/>
                  </a:cubicBezTo>
                  <a:close/>
                  <a:moveTo>
                    <a:pt x="2926" y="0"/>
                  </a:moveTo>
                  <a:cubicBezTo>
                    <a:pt x="2363" y="0"/>
                    <a:pt x="1800" y="61"/>
                    <a:pt x="1247" y="186"/>
                  </a:cubicBezTo>
                  <a:cubicBezTo>
                    <a:pt x="1795" y="72"/>
                    <a:pt x="2353" y="15"/>
                    <a:pt x="2910" y="15"/>
                  </a:cubicBezTo>
                  <a:cubicBezTo>
                    <a:pt x="3991" y="15"/>
                    <a:pt x="5067" y="231"/>
                    <a:pt x="6049" y="673"/>
                  </a:cubicBezTo>
                  <a:cubicBezTo>
                    <a:pt x="7113" y="1098"/>
                    <a:pt x="8056" y="1706"/>
                    <a:pt x="8937" y="2435"/>
                  </a:cubicBezTo>
                  <a:cubicBezTo>
                    <a:pt x="9910" y="3287"/>
                    <a:pt x="10791" y="4229"/>
                    <a:pt x="11551" y="5293"/>
                  </a:cubicBezTo>
                  <a:cubicBezTo>
                    <a:pt x="12372" y="6387"/>
                    <a:pt x="13101" y="7633"/>
                    <a:pt x="14013" y="8819"/>
                  </a:cubicBezTo>
                  <a:cubicBezTo>
                    <a:pt x="14469" y="9426"/>
                    <a:pt x="15016" y="9974"/>
                    <a:pt x="15594" y="10460"/>
                  </a:cubicBezTo>
                  <a:cubicBezTo>
                    <a:pt x="16202" y="10946"/>
                    <a:pt x="16870" y="11341"/>
                    <a:pt x="17630" y="11585"/>
                  </a:cubicBezTo>
                  <a:cubicBezTo>
                    <a:pt x="18074" y="11751"/>
                    <a:pt x="18552" y="11827"/>
                    <a:pt x="19030" y="11827"/>
                  </a:cubicBezTo>
                  <a:cubicBezTo>
                    <a:pt x="19337" y="11827"/>
                    <a:pt x="19643" y="11796"/>
                    <a:pt x="19940" y="11737"/>
                  </a:cubicBezTo>
                  <a:cubicBezTo>
                    <a:pt x="20670" y="11524"/>
                    <a:pt x="21369" y="11189"/>
                    <a:pt x="21946" y="10673"/>
                  </a:cubicBezTo>
                  <a:cubicBezTo>
                    <a:pt x="23071" y="9700"/>
                    <a:pt x="23892" y="8515"/>
                    <a:pt x="24895" y="7542"/>
                  </a:cubicBezTo>
                  <a:cubicBezTo>
                    <a:pt x="25837" y="6660"/>
                    <a:pt x="26962" y="5992"/>
                    <a:pt x="28208" y="5627"/>
                  </a:cubicBezTo>
                  <a:cubicBezTo>
                    <a:pt x="29211" y="5321"/>
                    <a:pt x="30240" y="5167"/>
                    <a:pt x="31270" y="5167"/>
                  </a:cubicBezTo>
                  <a:cubicBezTo>
                    <a:pt x="31364" y="5167"/>
                    <a:pt x="31458" y="5169"/>
                    <a:pt x="31551" y="5171"/>
                  </a:cubicBezTo>
                  <a:cubicBezTo>
                    <a:pt x="31389" y="5162"/>
                    <a:pt x="31226" y="5158"/>
                    <a:pt x="31063" y="5158"/>
                  </a:cubicBezTo>
                  <a:cubicBezTo>
                    <a:pt x="30095" y="5158"/>
                    <a:pt x="29118" y="5311"/>
                    <a:pt x="28208" y="5597"/>
                  </a:cubicBezTo>
                  <a:cubicBezTo>
                    <a:pt x="26962" y="5961"/>
                    <a:pt x="25807" y="6630"/>
                    <a:pt x="24864" y="7542"/>
                  </a:cubicBezTo>
                  <a:cubicBezTo>
                    <a:pt x="23861" y="8484"/>
                    <a:pt x="23041" y="9670"/>
                    <a:pt x="21916" y="10642"/>
                  </a:cubicBezTo>
                  <a:cubicBezTo>
                    <a:pt x="21339" y="11159"/>
                    <a:pt x="20670" y="11524"/>
                    <a:pt x="19940" y="11706"/>
                  </a:cubicBezTo>
                  <a:cubicBezTo>
                    <a:pt x="19643" y="11766"/>
                    <a:pt x="19341" y="11797"/>
                    <a:pt x="19040" y="11797"/>
                  </a:cubicBezTo>
                  <a:cubicBezTo>
                    <a:pt x="18571" y="11797"/>
                    <a:pt x="18105" y="11721"/>
                    <a:pt x="17661" y="11554"/>
                  </a:cubicBezTo>
                  <a:cubicBezTo>
                    <a:pt x="16901" y="11311"/>
                    <a:pt x="16232" y="10916"/>
                    <a:pt x="15624" y="10429"/>
                  </a:cubicBezTo>
                  <a:cubicBezTo>
                    <a:pt x="15047" y="9943"/>
                    <a:pt x="14530" y="9396"/>
                    <a:pt x="14074" y="8788"/>
                  </a:cubicBezTo>
                  <a:cubicBezTo>
                    <a:pt x="13162" y="7603"/>
                    <a:pt x="12433" y="6356"/>
                    <a:pt x="11612" y="5262"/>
                  </a:cubicBezTo>
                  <a:cubicBezTo>
                    <a:pt x="10822" y="4229"/>
                    <a:pt x="9940" y="3256"/>
                    <a:pt x="8937" y="2405"/>
                  </a:cubicBezTo>
                  <a:cubicBezTo>
                    <a:pt x="8086" y="1676"/>
                    <a:pt x="7113" y="1068"/>
                    <a:pt x="6080" y="642"/>
                  </a:cubicBezTo>
                  <a:cubicBezTo>
                    <a:pt x="5082" y="223"/>
                    <a:pt x="4005" y="0"/>
                    <a:pt x="2926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8"/>
            <p:cNvSpPr/>
            <p:nvPr/>
          </p:nvSpPr>
          <p:spPr>
            <a:xfrm>
              <a:off x="4508700" y="2228275"/>
              <a:ext cx="294875" cy="225725"/>
            </a:xfrm>
            <a:custGeom>
              <a:rect b="b" l="l" r="r" t="t"/>
              <a:pathLst>
                <a:path extrusionOk="0" h="9029" w="11795">
                  <a:moveTo>
                    <a:pt x="1" y="1"/>
                  </a:moveTo>
                  <a:lnTo>
                    <a:pt x="548" y="183"/>
                  </a:lnTo>
                  <a:cubicBezTo>
                    <a:pt x="1065" y="396"/>
                    <a:pt x="1551" y="639"/>
                    <a:pt x="2037" y="882"/>
                  </a:cubicBezTo>
                  <a:cubicBezTo>
                    <a:pt x="3618" y="1734"/>
                    <a:pt x="5047" y="2858"/>
                    <a:pt x="6232" y="4226"/>
                  </a:cubicBezTo>
                  <a:cubicBezTo>
                    <a:pt x="6870" y="4986"/>
                    <a:pt x="7448" y="5776"/>
                    <a:pt x="7995" y="6627"/>
                  </a:cubicBezTo>
                  <a:cubicBezTo>
                    <a:pt x="8451" y="7296"/>
                    <a:pt x="9028" y="7873"/>
                    <a:pt x="9697" y="8360"/>
                  </a:cubicBezTo>
                  <a:cubicBezTo>
                    <a:pt x="10153" y="8694"/>
                    <a:pt x="10670" y="8907"/>
                    <a:pt x="11217" y="8998"/>
                  </a:cubicBezTo>
                  <a:cubicBezTo>
                    <a:pt x="11308" y="9013"/>
                    <a:pt x="11407" y="9021"/>
                    <a:pt x="11506" y="9021"/>
                  </a:cubicBezTo>
                  <a:cubicBezTo>
                    <a:pt x="11534" y="9021"/>
                    <a:pt x="11562" y="9020"/>
                    <a:pt x="11590" y="9019"/>
                  </a:cubicBezTo>
                  <a:lnTo>
                    <a:pt x="11590" y="9019"/>
                  </a:lnTo>
                  <a:cubicBezTo>
                    <a:pt x="11607" y="9022"/>
                    <a:pt x="11625" y="9025"/>
                    <a:pt x="11642" y="9028"/>
                  </a:cubicBezTo>
                  <a:lnTo>
                    <a:pt x="11794" y="8998"/>
                  </a:lnTo>
                  <a:lnTo>
                    <a:pt x="11794" y="8998"/>
                  </a:lnTo>
                  <a:cubicBezTo>
                    <a:pt x="11729" y="9009"/>
                    <a:pt x="11660" y="9016"/>
                    <a:pt x="11590" y="9019"/>
                  </a:cubicBezTo>
                  <a:lnTo>
                    <a:pt x="11590" y="9019"/>
                  </a:lnTo>
                  <a:cubicBezTo>
                    <a:pt x="11462" y="8998"/>
                    <a:pt x="11351" y="8995"/>
                    <a:pt x="11217" y="8968"/>
                  </a:cubicBezTo>
                  <a:cubicBezTo>
                    <a:pt x="10670" y="8876"/>
                    <a:pt x="10153" y="8664"/>
                    <a:pt x="9727" y="8360"/>
                  </a:cubicBezTo>
                  <a:cubicBezTo>
                    <a:pt x="9059" y="7873"/>
                    <a:pt x="8512" y="7266"/>
                    <a:pt x="8056" y="6597"/>
                  </a:cubicBezTo>
                  <a:cubicBezTo>
                    <a:pt x="7509" y="5776"/>
                    <a:pt x="6901" y="4955"/>
                    <a:pt x="6293" y="4196"/>
                  </a:cubicBezTo>
                  <a:cubicBezTo>
                    <a:pt x="5107" y="2828"/>
                    <a:pt x="3679" y="1703"/>
                    <a:pt x="2068" y="852"/>
                  </a:cubicBezTo>
                  <a:cubicBezTo>
                    <a:pt x="1581" y="609"/>
                    <a:pt x="1095" y="366"/>
                    <a:pt x="578" y="183"/>
                  </a:cubicBezTo>
                  <a:cubicBezTo>
                    <a:pt x="214" y="6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28"/>
            <p:cNvSpPr/>
            <p:nvPr/>
          </p:nvSpPr>
          <p:spPr>
            <a:xfrm>
              <a:off x="4934250" y="2330750"/>
              <a:ext cx="307025" cy="51825"/>
            </a:xfrm>
            <a:custGeom>
              <a:rect b="b" l="l" r="r" t="t"/>
              <a:pathLst>
                <a:path extrusionOk="0" h="2073" w="12281">
                  <a:moveTo>
                    <a:pt x="12239" y="1677"/>
                  </a:moveTo>
                  <a:cubicBezTo>
                    <a:pt x="12266" y="1696"/>
                    <a:pt x="12280" y="1708"/>
                    <a:pt x="12280" y="1708"/>
                  </a:cubicBezTo>
                  <a:cubicBezTo>
                    <a:pt x="12270" y="1697"/>
                    <a:pt x="12255" y="1686"/>
                    <a:pt x="12239" y="1677"/>
                  </a:cubicBezTo>
                  <a:close/>
                  <a:moveTo>
                    <a:pt x="6402" y="0"/>
                  </a:moveTo>
                  <a:cubicBezTo>
                    <a:pt x="4769" y="0"/>
                    <a:pt x="3140" y="367"/>
                    <a:pt x="1642" y="1100"/>
                  </a:cubicBezTo>
                  <a:cubicBezTo>
                    <a:pt x="1216" y="1312"/>
                    <a:pt x="821" y="1525"/>
                    <a:pt x="426" y="1799"/>
                  </a:cubicBezTo>
                  <a:cubicBezTo>
                    <a:pt x="821" y="1556"/>
                    <a:pt x="1216" y="1312"/>
                    <a:pt x="1642" y="1130"/>
                  </a:cubicBezTo>
                  <a:cubicBezTo>
                    <a:pt x="3140" y="397"/>
                    <a:pt x="4769" y="31"/>
                    <a:pt x="6402" y="31"/>
                  </a:cubicBezTo>
                  <a:cubicBezTo>
                    <a:pt x="7818" y="31"/>
                    <a:pt x="9237" y="306"/>
                    <a:pt x="10578" y="856"/>
                  </a:cubicBezTo>
                  <a:cubicBezTo>
                    <a:pt x="11004" y="1008"/>
                    <a:pt x="11429" y="1221"/>
                    <a:pt x="11824" y="1464"/>
                  </a:cubicBezTo>
                  <a:cubicBezTo>
                    <a:pt x="11976" y="1525"/>
                    <a:pt x="12098" y="1586"/>
                    <a:pt x="12159" y="1647"/>
                  </a:cubicBezTo>
                  <a:cubicBezTo>
                    <a:pt x="12178" y="1647"/>
                    <a:pt x="12211" y="1659"/>
                    <a:pt x="12239" y="1677"/>
                  </a:cubicBezTo>
                  <a:lnTo>
                    <a:pt x="12239" y="1677"/>
                  </a:lnTo>
                  <a:cubicBezTo>
                    <a:pt x="12177" y="1631"/>
                    <a:pt x="12046" y="1540"/>
                    <a:pt x="11855" y="1434"/>
                  </a:cubicBezTo>
                  <a:cubicBezTo>
                    <a:pt x="11429" y="1191"/>
                    <a:pt x="11004" y="1008"/>
                    <a:pt x="10578" y="826"/>
                  </a:cubicBezTo>
                  <a:cubicBezTo>
                    <a:pt x="9237" y="276"/>
                    <a:pt x="7818" y="0"/>
                    <a:pt x="6402" y="0"/>
                  </a:cubicBezTo>
                  <a:close/>
                  <a:moveTo>
                    <a:pt x="426" y="1799"/>
                  </a:moveTo>
                  <a:cubicBezTo>
                    <a:pt x="152" y="1981"/>
                    <a:pt x="0" y="2072"/>
                    <a:pt x="0" y="2072"/>
                  </a:cubicBezTo>
                  <a:lnTo>
                    <a:pt x="122" y="2011"/>
                  </a:lnTo>
                  <a:cubicBezTo>
                    <a:pt x="183" y="1981"/>
                    <a:pt x="304" y="1890"/>
                    <a:pt x="426" y="1799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8"/>
            <p:cNvSpPr/>
            <p:nvPr/>
          </p:nvSpPr>
          <p:spPr>
            <a:xfrm>
              <a:off x="5004150" y="2327075"/>
              <a:ext cx="44100" cy="88925"/>
            </a:xfrm>
            <a:custGeom>
              <a:rect b="b" l="l" r="r" t="t"/>
              <a:pathLst>
                <a:path extrusionOk="0" h="3557" w="176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31" y="61"/>
                    <a:pt x="92" y="122"/>
                  </a:cubicBezTo>
                  <a:cubicBezTo>
                    <a:pt x="153" y="213"/>
                    <a:pt x="244" y="335"/>
                    <a:pt x="335" y="487"/>
                  </a:cubicBezTo>
                  <a:cubicBezTo>
                    <a:pt x="609" y="851"/>
                    <a:pt x="852" y="1277"/>
                    <a:pt x="1065" y="1672"/>
                  </a:cubicBezTo>
                  <a:cubicBezTo>
                    <a:pt x="1247" y="2098"/>
                    <a:pt x="1429" y="2554"/>
                    <a:pt x="1581" y="2979"/>
                  </a:cubicBezTo>
                  <a:cubicBezTo>
                    <a:pt x="1642" y="3162"/>
                    <a:pt x="1673" y="3283"/>
                    <a:pt x="1703" y="3405"/>
                  </a:cubicBezTo>
                  <a:cubicBezTo>
                    <a:pt x="1733" y="3496"/>
                    <a:pt x="1764" y="3557"/>
                    <a:pt x="1764" y="3557"/>
                  </a:cubicBezTo>
                  <a:cubicBezTo>
                    <a:pt x="1733" y="3344"/>
                    <a:pt x="1673" y="3162"/>
                    <a:pt x="1612" y="2979"/>
                  </a:cubicBezTo>
                  <a:cubicBezTo>
                    <a:pt x="1338" y="2067"/>
                    <a:pt x="913" y="1216"/>
                    <a:pt x="366" y="456"/>
                  </a:cubicBezTo>
                  <a:cubicBezTo>
                    <a:pt x="244" y="304"/>
                    <a:pt x="122" y="152"/>
                    <a:pt x="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8"/>
            <p:cNvSpPr/>
            <p:nvPr/>
          </p:nvSpPr>
          <p:spPr>
            <a:xfrm>
              <a:off x="5135625" y="2327075"/>
              <a:ext cx="14450" cy="93500"/>
            </a:xfrm>
            <a:custGeom>
              <a:rect b="b" l="l" r="r" t="t"/>
              <a:pathLst>
                <a:path extrusionOk="0" h="3740" w="578">
                  <a:moveTo>
                    <a:pt x="547" y="0"/>
                  </a:moveTo>
                  <a:lnTo>
                    <a:pt x="547" y="183"/>
                  </a:lnTo>
                  <a:lnTo>
                    <a:pt x="547" y="578"/>
                  </a:lnTo>
                  <a:cubicBezTo>
                    <a:pt x="517" y="1003"/>
                    <a:pt x="487" y="1459"/>
                    <a:pt x="426" y="1915"/>
                  </a:cubicBezTo>
                  <a:cubicBezTo>
                    <a:pt x="365" y="2341"/>
                    <a:pt x="274" y="2766"/>
                    <a:pt x="152" y="3222"/>
                  </a:cubicBezTo>
                  <a:cubicBezTo>
                    <a:pt x="122" y="3314"/>
                    <a:pt x="91" y="3496"/>
                    <a:pt x="31" y="3587"/>
                  </a:cubicBezTo>
                  <a:cubicBezTo>
                    <a:pt x="0" y="3678"/>
                    <a:pt x="0" y="3739"/>
                    <a:pt x="0" y="3739"/>
                  </a:cubicBezTo>
                  <a:cubicBezTo>
                    <a:pt x="0" y="3739"/>
                    <a:pt x="91" y="3526"/>
                    <a:pt x="183" y="3222"/>
                  </a:cubicBezTo>
                  <a:cubicBezTo>
                    <a:pt x="304" y="2766"/>
                    <a:pt x="395" y="2341"/>
                    <a:pt x="487" y="1915"/>
                  </a:cubicBezTo>
                  <a:cubicBezTo>
                    <a:pt x="547" y="1459"/>
                    <a:pt x="578" y="1003"/>
                    <a:pt x="578" y="578"/>
                  </a:cubicBezTo>
                  <a:cubicBezTo>
                    <a:pt x="547" y="213"/>
                    <a:pt x="547" y="0"/>
                    <a:pt x="547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8"/>
            <p:cNvSpPr/>
            <p:nvPr/>
          </p:nvSpPr>
          <p:spPr>
            <a:xfrm>
              <a:off x="4867375" y="2425850"/>
              <a:ext cx="63100" cy="62350"/>
            </a:xfrm>
            <a:custGeom>
              <a:rect b="b" l="l" r="r" t="t"/>
              <a:pathLst>
                <a:path extrusionOk="0" h="2494" w="2524">
                  <a:moveTo>
                    <a:pt x="1" y="1"/>
                  </a:moveTo>
                  <a:lnTo>
                    <a:pt x="1" y="1"/>
                  </a:lnTo>
                  <a:cubicBezTo>
                    <a:pt x="92" y="153"/>
                    <a:pt x="183" y="305"/>
                    <a:pt x="274" y="457"/>
                  </a:cubicBezTo>
                  <a:cubicBezTo>
                    <a:pt x="517" y="791"/>
                    <a:pt x="821" y="1095"/>
                    <a:pt x="1125" y="1399"/>
                  </a:cubicBezTo>
                  <a:cubicBezTo>
                    <a:pt x="821" y="1095"/>
                    <a:pt x="548" y="761"/>
                    <a:pt x="305" y="426"/>
                  </a:cubicBezTo>
                  <a:cubicBezTo>
                    <a:pt x="213" y="305"/>
                    <a:pt x="122" y="183"/>
                    <a:pt x="92" y="122"/>
                  </a:cubicBezTo>
                  <a:cubicBezTo>
                    <a:pt x="31" y="31"/>
                    <a:pt x="1" y="1"/>
                    <a:pt x="1" y="1"/>
                  </a:cubicBezTo>
                  <a:close/>
                  <a:moveTo>
                    <a:pt x="1125" y="1399"/>
                  </a:moveTo>
                  <a:lnTo>
                    <a:pt x="1125" y="1399"/>
                  </a:lnTo>
                  <a:cubicBezTo>
                    <a:pt x="1399" y="1703"/>
                    <a:pt x="1733" y="1977"/>
                    <a:pt x="2068" y="2220"/>
                  </a:cubicBezTo>
                  <a:cubicBezTo>
                    <a:pt x="1733" y="1977"/>
                    <a:pt x="1429" y="1673"/>
                    <a:pt x="1125" y="1399"/>
                  </a:cubicBezTo>
                  <a:close/>
                  <a:moveTo>
                    <a:pt x="2068" y="2220"/>
                  </a:moveTo>
                  <a:lnTo>
                    <a:pt x="2176" y="2289"/>
                  </a:lnTo>
                  <a:lnTo>
                    <a:pt x="2176" y="2289"/>
                  </a:lnTo>
                  <a:cubicBezTo>
                    <a:pt x="2140" y="2265"/>
                    <a:pt x="2104" y="2241"/>
                    <a:pt x="2068" y="2220"/>
                  </a:cubicBezTo>
                  <a:close/>
                  <a:moveTo>
                    <a:pt x="2176" y="2289"/>
                  </a:moveTo>
                  <a:lnTo>
                    <a:pt x="2176" y="2289"/>
                  </a:lnTo>
                  <a:cubicBezTo>
                    <a:pt x="2292" y="2366"/>
                    <a:pt x="2408" y="2447"/>
                    <a:pt x="2523" y="2493"/>
                  </a:cubicBezTo>
                  <a:lnTo>
                    <a:pt x="2402" y="2432"/>
                  </a:lnTo>
                  <a:lnTo>
                    <a:pt x="2176" y="2289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28"/>
            <p:cNvSpPr/>
            <p:nvPr/>
          </p:nvSpPr>
          <p:spPr>
            <a:xfrm>
              <a:off x="4779225" y="2391675"/>
              <a:ext cx="8400" cy="67650"/>
            </a:xfrm>
            <a:custGeom>
              <a:rect b="b" l="l" r="r" t="t"/>
              <a:pathLst>
                <a:path extrusionOk="0" h="2706" w="336">
                  <a:moveTo>
                    <a:pt x="335" y="0"/>
                  </a:moveTo>
                  <a:cubicBezTo>
                    <a:pt x="274" y="122"/>
                    <a:pt x="244" y="243"/>
                    <a:pt x="213" y="365"/>
                  </a:cubicBezTo>
                  <a:cubicBezTo>
                    <a:pt x="274" y="243"/>
                    <a:pt x="274" y="152"/>
                    <a:pt x="305" y="91"/>
                  </a:cubicBezTo>
                  <a:cubicBezTo>
                    <a:pt x="335" y="61"/>
                    <a:pt x="335" y="30"/>
                    <a:pt x="335" y="0"/>
                  </a:cubicBezTo>
                  <a:close/>
                  <a:moveTo>
                    <a:pt x="213" y="365"/>
                  </a:moveTo>
                  <a:lnTo>
                    <a:pt x="213" y="365"/>
                  </a:lnTo>
                  <a:cubicBezTo>
                    <a:pt x="92" y="669"/>
                    <a:pt x="62" y="1003"/>
                    <a:pt x="31" y="1337"/>
                  </a:cubicBezTo>
                  <a:cubicBezTo>
                    <a:pt x="1" y="1672"/>
                    <a:pt x="31" y="1976"/>
                    <a:pt x="92" y="2310"/>
                  </a:cubicBezTo>
                  <a:cubicBezTo>
                    <a:pt x="62" y="1976"/>
                    <a:pt x="62" y="1672"/>
                    <a:pt x="62" y="1337"/>
                  </a:cubicBezTo>
                  <a:cubicBezTo>
                    <a:pt x="92" y="1003"/>
                    <a:pt x="153" y="699"/>
                    <a:pt x="213" y="365"/>
                  </a:cubicBezTo>
                  <a:close/>
                  <a:moveTo>
                    <a:pt x="92" y="2310"/>
                  </a:moveTo>
                  <a:cubicBezTo>
                    <a:pt x="92" y="2432"/>
                    <a:pt x="122" y="2553"/>
                    <a:pt x="183" y="2705"/>
                  </a:cubicBezTo>
                  <a:cubicBezTo>
                    <a:pt x="183" y="2644"/>
                    <a:pt x="153" y="2614"/>
                    <a:pt x="153" y="2614"/>
                  </a:cubicBezTo>
                  <a:cubicBezTo>
                    <a:pt x="153" y="2523"/>
                    <a:pt x="122" y="2432"/>
                    <a:pt x="92" y="231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8"/>
            <p:cNvSpPr/>
            <p:nvPr/>
          </p:nvSpPr>
          <p:spPr>
            <a:xfrm>
              <a:off x="4760225" y="2486650"/>
              <a:ext cx="22825" cy="95775"/>
            </a:xfrm>
            <a:custGeom>
              <a:rect b="b" l="l" r="r" t="t"/>
              <a:pathLst>
                <a:path extrusionOk="0" h="3831" w="913">
                  <a:moveTo>
                    <a:pt x="1" y="0"/>
                  </a:moveTo>
                  <a:lnTo>
                    <a:pt x="1" y="31"/>
                  </a:lnTo>
                  <a:cubicBezTo>
                    <a:pt x="1" y="31"/>
                    <a:pt x="1" y="32"/>
                    <a:pt x="1" y="32"/>
                  </a:cubicBezTo>
                  <a:lnTo>
                    <a:pt x="1" y="32"/>
                  </a:lnTo>
                  <a:cubicBezTo>
                    <a:pt x="1" y="22"/>
                    <a:pt x="1" y="11"/>
                    <a:pt x="1" y="0"/>
                  </a:cubicBezTo>
                  <a:close/>
                  <a:moveTo>
                    <a:pt x="1" y="32"/>
                  </a:moveTo>
                  <a:cubicBezTo>
                    <a:pt x="3" y="569"/>
                    <a:pt x="63" y="1105"/>
                    <a:pt x="153" y="1642"/>
                  </a:cubicBezTo>
                  <a:cubicBezTo>
                    <a:pt x="274" y="2159"/>
                    <a:pt x="426" y="2706"/>
                    <a:pt x="639" y="3192"/>
                  </a:cubicBezTo>
                  <a:cubicBezTo>
                    <a:pt x="700" y="3405"/>
                    <a:pt x="822" y="3618"/>
                    <a:pt x="913" y="3830"/>
                  </a:cubicBezTo>
                  <a:lnTo>
                    <a:pt x="852" y="3678"/>
                  </a:lnTo>
                  <a:cubicBezTo>
                    <a:pt x="791" y="3557"/>
                    <a:pt x="730" y="3405"/>
                    <a:pt x="670" y="3222"/>
                  </a:cubicBezTo>
                  <a:cubicBezTo>
                    <a:pt x="457" y="2706"/>
                    <a:pt x="305" y="2189"/>
                    <a:pt x="214" y="1642"/>
                  </a:cubicBezTo>
                  <a:cubicBezTo>
                    <a:pt x="92" y="1095"/>
                    <a:pt x="31" y="579"/>
                    <a:pt x="1" y="32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8"/>
            <p:cNvSpPr/>
            <p:nvPr/>
          </p:nvSpPr>
          <p:spPr>
            <a:xfrm>
              <a:off x="4893975" y="2384075"/>
              <a:ext cx="6100" cy="14450"/>
            </a:xfrm>
            <a:custGeom>
              <a:rect b="b" l="l" r="r" t="t"/>
              <a:pathLst>
                <a:path extrusionOk="0" h="578" w="244">
                  <a:moveTo>
                    <a:pt x="31" y="0"/>
                  </a:moveTo>
                  <a:lnTo>
                    <a:pt x="31" y="0"/>
                  </a:lnTo>
                  <a:cubicBezTo>
                    <a:pt x="0" y="122"/>
                    <a:pt x="31" y="213"/>
                    <a:pt x="61" y="304"/>
                  </a:cubicBezTo>
                  <a:cubicBezTo>
                    <a:pt x="92" y="426"/>
                    <a:pt x="152" y="517"/>
                    <a:pt x="244" y="578"/>
                  </a:cubicBezTo>
                  <a:cubicBezTo>
                    <a:pt x="244" y="578"/>
                    <a:pt x="152" y="456"/>
                    <a:pt x="92" y="304"/>
                  </a:cubicBezTo>
                  <a:cubicBezTo>
                    <a:pt x="61" y="213"/>
                    <a:pt x="31" y="91"/>
                    <a:pt x="3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28"/>
            <p:cNvSpPr/>
            <p:nvPr/>
          </p:nvSpPr>
          <p:spPr>
            <a:xfrm>
              <a:off x="4577850" y="2348350"/>
              <a:ext cx="131500" cy="118575"/>
            </a:xfrm>
            <a:custGeom>
              <a:rect b="b" l="l" r="r" t="t"/>
              <a:pathLst>
                <a:path extrusionOk="0" h="4743" w="5260">
                  <a:moveTo>
                    <a:pt x="5259" y="0"/>
                  </a:moveTo>
                  <a:lnTo>
                    <a:pt x="5259" y="0"/>
                  </a:lnTo>
                  <a:cubicBezTo>
                    <a:pt x="4925" y="152"/>
                    <a:pt x="4621" y="335"/>
                    <a:pt x="4317" y="517"/>
                  </a:cubicBezTo>
                  <a:cubicBezTo>
                    <a:pt x="2858" y="1368"/>
                    <a:pt x="1581" y="2523"/>
                    <a:pt x="578" y="3891"/>
                  </a:cubicBezTo>
                  <a:cubicBezTo>
                    <a:pt x="366" y="4165"/>
                    <a:pt x="183" y="4438"/>
                    <a:pt x="1" y="4742"/>
                  </a:cubicBezTo>
                  <a:cubicBezTo>
                    <a:pt x="1" y="4742"/>
                    <a:pt x="62" y="4681"/>
                    <a:pt x="153" y="4529"/>
                  </a:cubicBezTo>
                  <a:cubicBezTo>
                    <a:pt x="244" y="4377"/>
                    <a:pt x="396" y="4165"/>
                    <a:pt x="609" y="3891"/>
                  </a:cubicBezTo>
                  <a:cubicBezTo>
                    <a:pt x="1612" y="2554"/>
                    <a:pt x="2888" y="1399"/>
                    <a:pt x="4347" y="517"/>
                  </a:cubicBezTo>
                  <a:cubicBezTo>
                    <a:pt x="4621" y="365"/>
                    <a:pt x="4864" y="244"/>
                    <a:pt x="5016" y="152"/>
                  </a:cubicBezTo>
                  <a:lnTo>
                    <a:pt x="5259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8"/>
            <p:cNvSpPr/>
            <p:nvPr/>
          </p:nvSpPr>
          <p:spPr>
            <a:xfrm>
              <a:off x="4455525" y="2253375"/>
              <a:ext cx="139825" cy="64600"/>
            </a:xfrm>
            <a:custGeom>
              <a:rect b="b" l="l" r="r" t="t"/>
              <a:pathLst>
                <a:path extrusionOk="0" h="2584" w="5593">
                  <a:moveTo>
                    <a:pt x="5593" y="0"/>
                  </a:moveTo>
                  <a:cubicBezTo>
                    <a:pt x="5593" y="0"/>
                    <a:pt x="5228" y="61"/>
                    <a:pt x="4681" y="182"/>
                  </a:cubicBezTo>
                  <a:cubicBezTo>
                    <a:pt x="3982" y="365"/>
                    <a:pt x="3283" y="638"/>
                    <a:pt x="2614" y="942"/>
                  </a:cubicBezTo>
                  <a:cubicBezTo>
                    <a:pt x="1945" y="1246"/>
                    <a:pt x="1338" y="1611"/>
                    <a:pt x="730" y="2037"/>
                  </a:cubicBezTo>
                  <a:cubicBezTo>
                    <a:pt x="499" y="2190"/>
                    <a:pt x="315" y="2328"/>
                    <a:pt x="190" y="2427"/>
                  </a:cubicBezTo>
                  <a:lnTo>
                    <a:pt x="190" y="2427"/>
                  </a:lnTo>
                  <a:cubicBezTo>
                    <a:pt x="340" y="2337"/>
                    <a:pt x="520" y="2216"/>
                    <a:pt x="730" y="2067"/>
                  </a:cubicBezTo>
                  <a:cubicBezTo>
                    <a:pt x="1338" y="1641"/>
                    <a:pt x="1976" y="1277"/>
                    <a:pt x="2645" y="973"/>
                  </a:cubicBezTo>
                  <a:cubicBezTo>
                    <a:pt x="3313" y="669"/>
                    <a:pt x="3982" y="426"/>
                    <a:pt x="4711" y="213"/>
                  </a:cubicBezTo>
                  <a:cubicBezTo>
                    <a:pt x="4955" y="152"/>
                    <a:pt x="5198" y="91"/>
                    <a:pt x="5350" y="61"/>
                  </a:cubicBezTo>
                  <a:lnTo>
                    <a:pt x="5593" y="0"/>
                  </a:lnTo>
                  <a:close/>
                  <a:moveTo>
                    <a:pt x="190" y="2427"/>
                  </a:moveTo>
                  <a:cubicBezTo>
                    <a:pt x="187" y="2429"/>
                    <a:pt x="185" y="2430"/>
                    <a:pt x="183" y="2432"/>
                  </a:cubicBezTo>
                  <a:lnTo>
                    <a:pt x="144" y="2464"/>
                  </a:lnTo>
                  <a:lnTo>
                    <a:pt x="144" y="2464"/>
                  </a:lnTo>
                  <a:cubicBezTo>
                    <a:pt x="158" y="2452"/>
                    <a:pt x="174" y="2440"/>
                    <a:pt x="190" y="2427"/>
                  </a:cubicBezTo>
                  <a:close/>
                  <a:moveTo>
                    <a:pt x="144" y="2464"/>
                  </a:moveTo>
                  <a:lnTo>
                    <a:pt x="144" y="2464"/>
                  </a:lnTo>
                  <a:cubicBezTo>
                    <a:pt x="50" y="2539"/>
                    <a:pt x="0" y="2584"/>
                    <a:pt x="0" y="2584"/>
                  </a:cubicBezTo>
                  <a:lnTo>
                    <a:pt x="144" y="2464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8"/>
            <p:cNvSpPr/>
            <p:nvPr/>
          </p:nvSpPr>
          <p:spPr>
            <a:xfrm>
              <a:off x="5367400" y="2420550"/>
              <a:ext cx="3050" cy="11400"/>
            </a:xfrm>
            <a:custGeom>
              <a:rect b="b" l="l" r="r" t="t"/>
              <a:pathLst>
                <a:path extrusionOk="0" h="456" w="122">
                  <a:moveTo>
                    <a:pt x="122" y="0"/>
                  </a:moveTo>
                  <a:lnTo>
                    <a:pt x="122" y="0"/>
                  </a:lnTo>
                  <a:cubicBezTo>
                    <a:pt x="61" y="91"/>
                    <a:pt x="61" y="152"/>
                    <a:pt x="30" y="243"/>
                  </a:cubicBezTo>
                  <a:cubicBezTo>
                    <a:pt x="0" y="304"/>
                    <a:pt x="0" y="395"/>
                    <a:pt x="0" y="456"/>
                  </a:cubicBezTo>
                  <a:cubicBezTo>
                    <a:pt x="30" y="395"/>
                    <a:pt x="61" y="334"/>
                    <a:pt x="61" y="243"/>
                  </a:cubicBezTo>
                  <a:cubicBezTo>
                    <a:pt x="91" y="152"/>
                    <a:pt x="122" y="91"/>
                    <a:pt x="122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8"/>
            <p:cNvSpPr/>
            <p:nvPr/>
          </p:nvSpPr>
          <p:spPr>
            <a:xfrm>
              <a:off x="5741250" y="2416750"/>
              <a:ext cx="252325" cy="222050"/>
            </a:xfrm>
            <a:custGeom>
              <a:rect b="b" l="l" r="r" t="t"/>
              <a:pathLst>
                <a:path extrusionOk="0" h="8882" w="10093">
                  <a:moveTo>
                    <a:pt x="2402" y="0"/>
                  </a:moveTo>
                  <a:lnTo>
                    <a:pt x="61" y="2979"/>
                  </a:lnTo>
                  <a:cubicBezTo>
                    <a:pt x="1" y="3830"/>
                    <a:pt x="5016" y="5927"/>
                    <a:pt x="5016" y="5927"/>
                  </a:cubicBezTo>
                  <a:cubicBezTo>
                    <a:pt x="5016" y="5927"/>
                    <a:pt x="6201" y="8025"/>
                    <a:pt x="6566" y="8541"/>
                  </a:cubicBezTo>
                  <a:cubicBezTo>
                    <a:pt x="6766" y="8804"/>
                    <a:pt x="6956" y="8881"/>
                    <a:pt x="7111" y="8881"/>
                  </a:cubicBezTo>
                  <a:cubicBezTo>
                    <a:pt x="7331" y="8881"/>
                    <a:pt x="7478" y="8724"/>
                    <a:pt x="7478" y="8724"/>
                  </a:cubicBezTo>
                  <a:lnTo>
                    <a:pt x="8147" y="8328"/>
                  </a:lnTo>
                  <a:cubicBezTo>
                    <a:pt x="8147" y="8359"/>
                    <a:pt x="8147" y="8359"/>
                    <a:pt x="8147" y="8359"/>
                  </a:cubicBezTo>
                  <a:cubicBezTo>
                    <a:pt x="8213" y="8705"/>
                    <a:pt x="8472" y="8858"/>
                    <a:pt x="8731" y="8858"/>
                  </a:cubicBezTo>
                  <a:cubicBezTo>
                    <a:pt x="9065" y="8858"/>
                    <a:pt x="9401" y="8604"/>
                    <a:pt x="9332" y="8176"/>
                  </a:cubicBezTo>
                  <a:lnTo>
                    <a:pt x="9271" y="7721"/>
                  </a:lnTo>
                  <a:lnTo>
                    <a:pt x="9271" y="7721"/>
                  </a:lnTo>
                  <a:cubicBezTo>
                    <a:pt x="9313" y="7824"/>
                    <a:pt x="9410" y="7885"/>
                    <a:pt x="9506" y="7885"/>
                  </a:cubicBezTo>
                  <a:cubicBezTo>
                    <a:pt x="9552" y="7885"/>
                    <a:pt x="9597" y="7871"/>
                    <a:pt x="9636" y="7842"/>
                  </a:cubicBezTo>
                  <a:cubicBezTo>
                    <a:pt x="9910" y="7751"/>
                    <a:pt x="10092" y="7477"/>
                    <a:pt x="10031" y="7204"/>
                  </a:cubicBezTo>
                  <a:lnTo>
                    <a:pt x="9545" y="3860"/>
                  </a:lnTo>
                  <a:cubicBezTo>
                    <a:pt x="9515" y="3708"/>
                    <a:pt x="9454" y="3617"/>
                    <a:pt x="9363" y="3526"/>
                  </a:cubicBezTo>
                  <a:lnTo>
                    <a:pt x="7448" y="2006"/>
                  </a:lnTo>
                  <a:cubicBezTo>
                    <a:pt x="7904" y="1945"/>
                    <a:pt x="8329" y="1793"/>
                    <a:pt x="8724" y="1581"/>
                  </a:cubicBezTo>
                  <a:cubicBezTo>
                    <a:pt x="9414" y="1209"/>
                    <a:pt x="9479" y="467"/>
                    <a:pt x="8998" y="467"/>
                  </a:cubicBezTo>
                  <a:cubicBezTo>
                    <a:pt x="8928" y="467"/>
                    <a:pt x="8847" y="482"/>
                    <a:pt x="8755" y="517"/>
                  </a:cubicBezTo>
                  <a:cubicBezTo>
                    <a:pt x="8178" y="632"/>
                    <a:pt x="7602" y="685"/>
                    <a:pt x="7030" y="685"/>
                  </a:cubicBezTo>
                  <a:cubicBezTo>
                    <a:pt x="6547" y="685"/>
                    <a:pt x="6067" y="647"/>
                    <a:pt x="5593" y="578"/>
                  </a:cubicBezTo>
                  <a:cubicBezTo>
                    <a:pt x="5350" y="517"/>
                    <a:pt x="5107" y="547"/>
                    <a:pt x="4864" y="517"/>
                  </a:cubicBezTo>
                  <a:cubicBezTo>
                    <a:pt x="4135" y="334"/>
                    <a:pt x="2402" y="0"/>
                    <a:pt x="2402" y="0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8"/>
            <p:cNvSpPr/>
            <p:nvPr/>
          </p:nvSpPr>
          <p:spPr>
            <a:xfrm>
              <a:off x="5896275" y="2505650"/>
              <a:ext cx="50925" cy="120075"/>
            </a:xfrm>
            <a:custGeom>
              <a:rect b="b" l="l" r="r" t="t"/>
              <a:pathLst>
                <a:path extrusionOk="0" h="4803" w="2037">
                  <a:moveTo>
                    <a:pt x="0" y="0"/>
                  </a:moveTo>
                  <a:cubicBezTo>
                    <a:pt x="183" y="183"/>
                    <a:pt x="426" y="335"/>
                    <a:pt x="669" y="487"/>
                  </a:cubicBezTo>
                  <a:lnTo>
                    <a:pt x="1003" y="699"/>
                  </a:lnTo>
                  <a:cubicBezTo>
                    <a:pt x="1125" y="760"/>
                    <a:pt x="1216" y="882"/>
                    <a:pt x="1277" y="1003"/>
                  </a:cubicBezTo>
                  <a:cubicBezTo>
                    <a:pt x="1368" y="1307"/>
                    <a:pt x="1459" y="1672"/>
                    <a:pt x="1520" y="2037"/>
                  </a:cubicBezTo>
                  <a:cubicBezTo>
                    <a:pt x="1611" y="2797"/>
                    <a:pt x="1763" y="3496"/>
                    <a:pt x="1824" y="4013"/>
                  </a:cubicBezTo>
                  <a:cubicBezTo>
                    <a:pt x="1855" y="4256"/>
                    <a:pt x="1915" y="4529"/>
                    <a:pt x="1976" y="4803"/>
                  </a:cubicBezTo>
                  <a:cubicBezTo>
                    <a:pt x="2007" y="4529"/>
                    <a:pt x="2037" y="4256"/>
                    <a:pt x="2007" y="3982"/>
                  </a:cubicBezTo>
                  <a:cubicBezTo>
                    <a:pt x="1946" y="3465"/>
                    <a:pt x="1824" y="2766"/>
                    <a:pt x="1733" y="2006"/>
                  </a:cubicBezTo>
                  <a:cubicBezTo>
                    <a:pt x="1672" y="1642"/>
                    <a:pt x="1581" y="1277"/>
                    <a:pt x="1459" y="943"/>
                  </a:cubicBezTo>
                  <a:cubicBezTo>
                    <a:pt x="1399" y="760"/>
                    <a:pt x="1277" y="639"/>
                    <a:pt x="1095" y="547"/>
                  </a:cubicBezTo>
                  <a:lnTo>
                    <a:pt x="760" y="365"/>
                  </a:lnTo>
                  <a:cubicBezTo>
                    <a:pt x="517" y="213"/>
                    <a:pt x="244" y="92"/>
                    <a:pt x="0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8"/>
            <p:cNvSpPr/>
            <p:nvPr/>
          </p:nvSpPr>
          <p:spPr>
            <a:xfrm>
              <a:off x="5920600" y="2494450"/>
              <a:ext cx="53200" cy="115325"/>
            </a:xfrm>
            <a:custGeom>
              <a:rect b="b" l="l" r="r" t="t"/>
              <a:pathLst>
                <a:path extrusionOk="0" h="4613" w="2128">
                  <a:moveTo>
                    <a:pt x="61" y="0"/>
                  </a:moveTo>
                  <a:cubicBezTo>
                    <a:pt x="23" y="0"/>
                    <a:pt x="0" y="8"/>
                    <a:pt x="0" y="23"/>
                  </a:cubicBezTo>
                  <a:cubicBezTo>
                    <a:pt x="0" y="23"/>
                    <a:pt x="61" y="53"/>
                    <a:pt x="182" y="114"/>
                  </a:cubicBezTo>
                  <a:cubicBezTo>
                    <a:pt x="365" y="205"/>
                    <a:pt x="517" y="296"/>
                    <a:pt x="669" y="418"/>
                  </a:cubicBezTo>
                  <a:cubicBezTo>
                    <a:pt x="882" y="600"/>
                    <a:pt x="1094" y="813"/>
                    <a:pt x="1277" y="995"/>
                  </a:cubicBezTo>
                  <a:cubicBezTo>
                    <a:pt x="1459" y="1299"/>
                    <a:pt x="1550" y="1603"/>
                    <a:pt x="1581" y="1938"/>
                  </a:cubicBezTo>
                  <a:cubicBezTo>
                    <a:pt x="1915" y="3397"/>
                    <a:pt x="2037" y="4613"/>
                    <a:pt x="2097" y="4613"/>
                  </a:cubicBezTo>
                  <a:cubicBezTo>
                    <a:pt x="2128" y="4339"/>
                    <a:pt x="2097" y="4065"/>
                    <a:pt x="2067" y="3822"/>
                  </a:cubicBezTo>
                  <a:cubicBezTo>
                    <a:pt x="2006" y="3154"/>
                    <a:pt x="1915" y="2546"/>
                    <a:pt x="1793" y="1907"/>
                  </a:cubicBezTo>
                  <a:cubicBezTo>
                    <a:pt x="1733" y="1543"/>
                    <a:pt x="1611" y="1178"/>
                    <a:pt x="1398" y="874"/>
                  </a:cubicBezTo>
                  <a:cubicBezTo>
                    <a:pt x="1216" y="661"/>
                    <a:pt x="973" y="479"/>
                    <a:pt x="730" y="327"/>
                  </a:cubicBezTo>
                  <a:cubicBezTo>
                    <a:pt x="578" y="205"/>
                    <a:pt x="395" y="114"/>
                    <a:pt x="213" y="23"/>
                  </a:cubicBezTo>
                  <a:cubicBezTo>
                    <a:pt x="152" y="8"/>
                    <a:pt x="99" y="0"/>
                    <a:pt x="61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8"/>
            <p:cNvSpPr/>
            <p:nvPr/>
          </p:nvSpPr>
          <p:spPr>
            <a:xfrm>
              <a:off x="5871200" y="2530725"/>
              <a:ext cx="58525" cy="101100"/>
            </a:xfrm>
            <a:custGeom>
              <a:rect b="b" l="l" r="r" t="t"/>
              <a:pathLst>
                <a:path extrusionOk="0" h="4044" w="2341">
                  <a:moveTo>
                    <a:pt x="0" y="0"/>
                  </a:moveTo>
                  <a:lnTo>
                    <a:pt x="0" y="0"/>
                  </a:lnTo>
                  <a:cubicBezTo>
                    <a:pt x="152" y="183"/>
                    <a:pt x="365" y="304"/>
                    <a:pt x="578" y="426"/>
                  </a:cubicBezTo>
                  <a:lnTo>
                    <a:pt x="882" y="639"/>
                  </a:lnTo>
                  <a:cubicBezTo>
                    <a:pt x="1003" y="700"/>
                    <a:pt x="1125" y="760"/>
                    <a:pt x="1186" y="882"/>
                  </a:cubicBezTo>
                  <a:cubicBezTo>
                    <a:pt x="1277" y="973"/>
                    <a:pt x="1338" y="1095"/>
                    <a:pt x="1368" y="1247"/>
                  </a:cubicBezTo>
                  <a:lnTo>
                    <a:pt x="1520" y="1733"/>
                  </a:lnTo>
                  <a:cubicBezTo>
                    <a:pt x="1733" y="2523"/>
                    <a:pt x="2006" y="3283"/>
                    <a:pt x="2341" y="4043"/>
                  </a:cubicBezTo>
                  <a:cubicBezTo>
                    <a:pt x="2189" y="3222"/>
                    <a:pt x="1976" y="2432"/>
                    <a:pt x="1703" y="1672"/>
                  </a:cubicBezTo>
                  <a:cubicBezTo>
                    <a:pt x="1642" y="1490"/>
                    <a:pt x="1611" y="1338"/>
                    <a:pt x="1551" y="1186"/>
                  </a:cubicBezTo>
                  <a:cubicBezTo>
                    <a:pt x="1520" y="1034"/>
                    <a:pt x="1429" y="882"/>
                    <a:pt x="1338" y="730"/>
                  </a:cubicBezTo>
                  <a:cubicBezTo>
                    <a:pt x="1216" y="639"/>
                    <a:pt x="1095" y="548"/>
                    <a:pt x="973" y="487"/>
                  </a:cubicBezTo>
                  <a:lnTo>
                    <a:pt x="639" y="304"/>
                  </a:lnTo>
                  <a:cubicBezTo>
                    <a:pt x="426" y="152"/>
                    <a:pt x="213" y="61"/>
                    <a:pt x="0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8"/>
            <p:cNvSpPr/>
            <p:nvPr/>
          </p:nvSpPr>
          <p:spPr>
            <a:xfrm>
              <a:off x="5874225" y="2439900"/>
              <a:ext cx="72225" cy="41600"/>
            </a:xfrm>
            <a:custGeom>
              <a:rect b="b" l="l" r="r" t="t"/>
              <a:pathLst>
                <a:path extrusionOk="0" h="1664" w="2889">
                  <a:moveTo>
                    <a:pt x="40" y="0"/>
                  </a:moveTo>
                  <a:cubicBezTo>
                    <a:pt x="18" y="0"/>
                    <a:pt x="5" y="5"/>
                    <a:pt x="1" y="16"/>
                  </a:cubicBezTo>
                  <a:cubicBezTo>
                    <a:pt x="123" y="108"/>
                    <a:pt x="274" y="199"/>
                    <a:pt x="426" y="259"/>
                  </a:cubicBezTo>
                  <a:lnTo>
                    <a:pt x="1430" y="837"/>
                  </a:lnTo>
                  <a:cubicBezTo>
                    <a:pt x="2169" y="1264"/>
                    <a:pt x="2749" y="1664"/>
                    <a:pt x="2845" y="1664"/>
                  </a:cubicBezTo>
                  <a:cubicBezTo>
                    <a:pt x="2852" y="1664"/>
                    <a:pt x="2856" y="1662"/>
                    <a:pt x="2858" y="1658"/>
                  </a:cubicBezTo>
                  <a:cubicBezTo>
                    <a:pt x="2889" y="1627"/>
                    <a:pt x="2311" y="1141"/>
                    <a:pt x="1521" y="685"/>
                  </a:cubicBezTo>
                  <a:cubicBezTo>
                    <a:pt x="825" y="284"/>
                    <a:pt x="200" y="0"/>
                    <a:pt x="40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6"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9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63" name="Google Shape;463;p29"/>
          <p:cNvSpPr txBox="1"/>
          <p:nvPr>
            <p:ph idx="1" type="subTitle"/>
          </p:nvPr>
        </p:nvSpPr>
        <p:spPr>
          <a:xfrm>
            <a:off x="723900" y="1098525"/>
            <a:ext cx="7734300" cy="350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  <p:sp>
        <p:nvSpPr>
          <p:cNvPr id="464" name="Google Shape;464;p29"/>
          <p:cNvSpPr/>
          <p:nvPr/>
        </p:nvSpPr>
        <p:spPr>
          <a:xfrm>
            <a:off x="111300" y="167600"/>
            <a:ext cx="469200" cy="469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29"/>
          <p:cNvSpPr/>
          <p:nvPr/>
        </p:nvSpPr>
        <p:spPr>
          <a:xfrm>
            <a:off x="645075" y="542600"/>
            <a:ext cx="94200" cy="94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29"/>
          <p:cNvSpPr/>
          <p:nvPr/>
        </p:nvSpPr>
        <p:spPr>
          <a:xfrm>
            <a:off x="8715225" y="2262900"/>
            <a:ext cx="268500" cy="268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29"/>
          <p:cNvSpPr/>
          <p:nvPr/>
        </p:nvSpPr>
        <p:spPr>
          <a:xfrm>
            <a:off x="8925650" y="2639175"/>
            <a:ext cx="94200" cy="94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29"/>
          <p:cNvSpPr/>
          <p:nvPr/>
        </p:nvSpPr>
        <p:spPr>
          <a:xfrm>
            <a:off x="8983725" y="1947025"/>
            <a:ext cx="36000" cy="3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29"/>
          <p:cNvSpPr/>
          <p:nvPr/>
        </p:nvSpPr>
        <p:spPr>
          <a:xfrm>
            <a:off x="298800" y="4738425"/>
            <a:ext cx="94200" cy="94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 2">
  <p:cSld name="CUSTOM_17">
    <p:bg>
      <p:bgPr>
        <a:solidFill>
          <a:schemeClr val="accent3"/>
        </a:solidFill>
      </p:bgPr>
    </p:bg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" name="Google Shape;471;p30"/>
          <p:cNvGrpSpPr/>
          <p:nvPr/>
        </p:nvGrpSpPr>
        <p:grpSpPr>
          <a:xfrm rot="2506023">
            <a:off x="1274638" y="-703256"/>
            <a:ext cx="6812756" cy="6550031"/>
            <a:chOff x="1786775" y="1002200"/>
            <a:chExt cx="3861800" cy="3712875"/>
          </a:xfrm>
        </p:grpSpPr>
        <p:sp>
          <p:nvSpPr>
            <p:cNvPr id="472" name="Google Shape;472;p30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30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30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5" name="Google Shape;475;p30"/>
          <p:cNvSpPr txBox="1"/>
          <p:nvPr>
            <p:ph type="title"/>
          </p:nvPr>
        </p:nvSpPr>
        <p:spPr>
          <a:xfrm>
            <a:off x="2414850" y="1636400"/>
            <a:ext cx="4314300" cy="9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72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76" name="Google Shape;476;p30"/>
          <p:cNvSpPr txBox="1"/>
          <p:nvPr>
            <p:ph idx="1" type="subTitle"/>
          </p:nvPr>
        </p:nvSpPr>
        <p:spPr>
          <a:xfrm>
            <a:off x="2414850" y="2800586"/>
            <a:ext cx="4314300" cy="70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125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 rot="1379863">
            <a:off x="70508" y="-2722483"/>
            <a:ext cx="9675891" cy="9454917"/>
            <a:chOff x="1786775" y="1002200"/>
            <a:chExt cx="3861800" cy="3712875"/>
          </a:xfrm>
        </p:grpSpPr>
        <p:sp>
          <p:nvSpPr>
            <p:cNvPr id="26" name="Google Shape;26;p4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" name="Google Shape;29;p4"/>
          <p:cNvSpPr txBox="1"/>
          <p:nvPr>
            <p:ph type="title"/>
          </p:nvPr>
        </p:nvSpPr>
        <p:spPr>
          <a:xfrm>
            <a:off x="1221188" y="1980750"/>
            <a:ext cx="2005800" cy="118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subTitle"/>
          </p:nvPr>
        </p:nvSpPr>
        <p:spPr>
          <a:xfrm>
            <a:off x="5352950" y="2616288"/>
            <a:ext cx="2364600" cy="72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1" name="Google Shape;31;p4"/>
          <p:cNvSpPr txBox="1"/>
          <p:nvPr>
            <p:ph idx="2" type="subTitle"/>
          </p:nvPr>
        </p:nvSpPr>
        <p:spPr>
          <a:xfrm>
            <a:off x="5352950" y="1894263"/>
            <a:ext cx="2364600" cy="72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2" name="Google Shape;32;p4"/>
          <p:cNvSpPr txBox="1"/>
          <p:nvPr>
            <p:ph idx="3" type="subTitle"/>
          </p:nvPr>
        </p:nvSpPr>
        <p:spPr>
          <a:xfrm>
            <a:off x="5352950" y="1172225"/>
            <a:ext cx="2364600" cy="72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3" name="Google Shape;33;p4"/>
          <p:cNvSpPr txBox="1"/>
          <p:nvPr>
            <p:ph idx="4" type="subTitle"/>
          </p:nvPr>
        </p:nvSpPr>
        <p:spPr>
          <a:xfrm>
            <a:off x="5352950" y="3338875"/>
            <a:ext cx="2364600" cy="72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3">
  <p:cSld name="CUSTOM_18"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31"/>
          <p:cNvSpPr/>
          <p:nvPr/>
        </p:nvSpPr>
        <p:spPr>
          <a:xfrm rot="277656">
            <a:off x="3987667" y="-2559618"/>
            <a:ext cx="10832132" cy="10461846"/>
          </a:xfrm>
          <a:custGeom>
            <a:rect b="b" l="l" r="r" t="t"/>
            <a:pathLst>
              <a:path extrusionOk="0" h="148515" w="154472">
                <a:moveTo>
                  <a:pt x="88939" y="1"/>
                </a:moveTo>
                <a:cubicBezTo>
                  <a:pt x="84075" y="1"/>
                  <a:pt x="78478" y="1648"/>
                  <a:pt x="72069" y="5669"/>
                </a:cubicBezTo>
                <a:cubicBezTo>
                  <a:pt x="61886" y="12053"/>
                  <a:pt x="57236" y="24332"/>
                  <a:pt x="54895" y="35457"/>
                </a:cubicBezTo>
                <a:cubicBezTo>
                  <a:pt x="52919" y="44971"/>
                  <a:pt x="43679" y="50017"/>
                  <a:pt x="36810" y="55214"/>
                </a:cubicBezTo>
                <a:cubicBezTo>
                  <a:pt x="28360" y="61658"/>
                  <a:pt x="20214" y="69135"/>
                  <a:pt x="13587" y="77677"/>
                </a:cubicBezTo>
                <a:cubicBezTo>
                  <a:pt x="0" y="95245"/>
                  <a:pt x="821" y="110929"/>
                  <a:pt x="9454" y="127465"/>
                </a:cubicBezTo>
                <a:cubicBezTo>
                  <a:pt x="12068" y="132419"/>
                  <a:pt x="16505" y="140140"/>
                  <a:pt x="29545" y="145489"/>
                </a:cubicBezTo>
                <a:cubicBezTo>
                  <a:pt x="34502" y="147539"/>
                  <a:pt x="39466" y="148514"/>
                  <a:pt x="44435" y="148514"/>
                </a:cubicBezTo>
                <a:cubicBezTo>
                  <a:pt x="57077" y="148514"/>
                  <a:pt x="69748" y="142200"/>
                  <a:pt x="82403" y="131203"/>
                </a:cubicBezTo>
                <a:cubicBezTo>
                  <a:pt x="86415" y="127708"/>
                  <a:pt x="89850" y="123544"/>
                  <a:pt x="93680" y="119866"/>
                </a:cubicBezTo>
                <a:cubicBezTo>
                  <a:pt x="97662" y="115975"/>
                  <a:pt x="102130" y="112601"/>
                  <a:pt x="106902" y="109774"/>
                </a:cubicBezTo>
                <a:cubicBezTo>
                  <a:pt x="118027" y="103209"/>
                  <a:pt x="131097" y="99561"/>
                  <a:pt x="140672" y="90868"/>
                </a:cubicBezTo>
                <a:cubicBezTo>
                  <a:pt x="145748" y="86279"/>
                  <a:pt x="149608" y="80351"/>
                  <a:pt x="151766" y="73847"/>
                </a:cubicBezTo>
                <a:cubicBezTo>
                  <a:pt x="154471" y="65670"/>
                  <a:pt x="152739" y="56977"/>
                  <a:pt x="146721" y="50898"/>
                </a:cubicBezTo>
                <a:cubicBezTo>
                  <a:pt x="141037" y="45153"/>
                  <a:pt x="136112" y="44849"/>
                  <a:pt x="130337" y="42205"/>
                </a:cubicBezTo>
                <a:cubicBezTo>
                  <a:pt x="123285" y="38892"/>
                  <a:pt x="118392" y="36430"/>
                  <a:pt x="116294" y="28892"/>
                </a:cubicBezTo>
                <a:cubicBezTo>
                  <a:pt x="113682" y="19384"/>
                  <a:pt x="105622" y="1"/>
                  <a:pt x="8893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31"/>
          <p:cNvSpPr txBox="1"/>
          <p:nvPr>
            <p:ph type="title"/>
          </p:nvPr>
        </p:nvSpPr>
        <p:spPr>
          <a:xfrm>
            <a:off x="729947" y="1423500"/>
            <a:ext cx="3067800" cy="14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80" name="Google Shape;480;p31"/>
          <p:cNvSpPr txBox="1"/>
          <p:nvPr>
            <p:ph idx="1" type="subTitle"/>
          </p:nvPr>
        </p:nvSpPr>
        <p:spPr>
          <a:xfrm>
            <a:off x="723900" y="2885700"/>
            <a:ext cx="3067800" cy="8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14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481" name="Google Shape;481;p31"/>
          <p:cNvSpPr/>
          <p:nvPr/>
        </p:nvSpPr>
        <p:spPr>
          <a:xfrm>
            <a:off x="111300" y="167600"/>
            <a:ext cx="469200" cy="469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31"/>
          <p:cNvSpPr/>
          <p:nvPr/>
        </p:nvSpPr>
        <p:spPr>
          <a:xfrm>
            <a:off x="298800" y="805525"/>
            <a:ext cx="94200" cy="94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2">
  <p:cSld name="CUSTOM_19"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2"/>
          <p:cNvSpPr txBox="1"/>
          <p:nvPr>
            <p:ph type="title"/>
          </p:nvPr>
        </p:nvSpPr>
        <p:spPr>
          <a:xfrm>
            <a:off x="4078375" y="1169350"/>
            <a:ext cx="4634700" cy="224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72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5" name="Google Shape;485;p32"/>
          <p:cNvSpPr txBox="1"/>
          <p:nvPr>
            <p:ph idx="1" type="subTitle"/>
          </p:nvPr>
        </p:nvSpPr>
        <p:spPr>
          <a:xfrm>
            <a:off x="4078375" y="3419050"/>
            <a:ext cx="3203700" cy="6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2">
  <p:cSld name="CUSTOM_20"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3"/>
          <p:cNvSpPr txBox="1"/>
          <p:nvPr>
            <p:ph idx="1" type="subTitle"/>
          </p:nvPr>
        </p:nvSpPr>
        <p:spPr>
          <a:xfrm>
            <a:off x="656250" y="1938535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88" name="Google Shape;488;p33"/>
          <p:cNvSpPr txBox="1"/>
          <p:nvPr>
            <p:ph idx="2" type="subTitle"/>
          </p:nvPr>
        </p:nvSpPr>
        <p:spPr>
          <a:xfrm>
            <a:off x="3361337" y="3977725"/>
            <a:ext cx="2421300" cy="4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89" name="Google Shape;489;p33"/>
          <p:cNvSpPr txBox="1"/>
          <p:nvPr>
            <p:ph idx="3" type="subTitle"/>
          </p:nvPr>
        </p:nvSpPr>
        <p:spPr>
          <a:xfrm>
            <a:off x="652775" y="3990032"/>
            <a:ext cx="2421300" cy="4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90" name="Google Shape;490;p33"/>
          <p:cNvSpPr txBox="1"/>
          <p:nvPr>
            <p:ph idx="4" type="subTitle"/>
          </p:nvPr>
        </p:nvSpPr>
        <p:spPr>
          <a:xfrm>
            <a:off x="6069925" y="3990032"/>
            <a:ext cx="2421300" cy="4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91" name="Google Shape;491;p33"/>
          <p:cNvSpPr txBox="1"/>
          <p:nvPr>
            <p:ph idx="5" type="subTitle"/>
          </p:nvPr>
        </p:nvSpPr>
        <p:spPr>
          <a:xfrm>
            <a:off x="3361350" y="2265759"/>
            <a:ext cx="2421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2" name="Google Shape;492;p33"/>
          <p:cNvSpPr txBox="1"/>
          <p:nvPr>
            <p:ph idx="6" type="subTitle"/>
          </p:nvPr>
        </p:nvSpPr>
        <p:spPr>
          <a:xfrm>
            <a:off x="3361350" y="1938535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3" name="Google Shape;493;p33"/>
          <p:cNvSpPr txBox="1"/>
          <p:nvPr>
            <p:ph idx="7" type="subTitle"/>
          </p:nvPr>
        </p:nvSpPr>
        <p:spPr>
          <a:xfrm>
            <a:off x="6066450" y="2254434"/>
            <a:ext cx="2421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4" name="Google Shape;494;p33"/>
          <p:cNvSpPr txBox="1"/>
          <p:nvPr>
            <p:ph idx="8" type="subTitle"/>
          </p:nvPr>
        </p:nvSpPr>
        <p:spPr>
          <a:xfrm>
            <a:off x="6066450" y="1938535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5" name="Google Shape;495;p33"/>
          <p:cNvSpPr txBox="1"/>
          <p:nvPr>
            <p:ph idx="9" type="subTitle"/>
          </p:nvPr>
        </p:nvSpPr>
        <p:spPr>
          <a:xfrm>
            <a:off x="656250" y="2275447"/>
            <a:ext cx="2421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6" name="Google Shape;496;p33"/>
          <p:cNvSpPr txBox="1"/>
          <p:nvPr>
            <p:ph idx="13" type="subTitle"/>
          </p:nvPr>
        </p:nvSpPr>
        <p:spPr>
          <a:xfrm>
            <a:off x="656250" y="3660110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7" name="Google Shape;497;p33"/>
          <p:cNvSpPr txBox="1"/>
          <p:nvPr>
            <p:ph idx="14" type="subTitle"/>
          </p:nvPr>
        </p:nvSpPr>
        <p:spPr>
          <a:xfrm>
            <a:off x="3361350" y="3660110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8" name="Google Shape;498;p33"/>
          <p:cNvSpPr txBox="1"/>
          <p:nvPr>
            <p:ph idx="15" type="subTitle"/>
          </p:nvPr>
        </p:nvSpPr>
        <p:spPr>
          <a:xfrm>
            <a:off x="6066450" y="3660110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499" name="Google Shape;499;p33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CUSTOM_21">
    <p:bg>
      <p:bgPr>
        <a:solidFill>
          <a:schemeClr val="accent3"/>
        </a:solidFill>
      </p:bgPr>
    </p:bg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" name="Google Shape;501;p34"/>
          <p:cNvGrpSpPr/>
          <p:nvPr/>
        </p:nvGrpSpPr>
        <p:grpSpPr>
          <a:xfrm rot="1351459">
            <a:off x="211922" y="-2403121"/>
            <a:ext cx="9565900" cy="9196519"/>
            <a:chOff x="1786775" y="1002200"/>
            <a:chExt cx="3861800" cy="3712875"/>
          </a:xfrm>
        </p:grpSpPr>
        <p:sp>
          <p:nvSpPr>
            <p:cNvPr id="502" name="Google Shape;502;p34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34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34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05" name="Google Shape;505;p34"/>
          <p:cNvSpPr txBox="1"/>
          <p:nvPr>
            <p:ph type="title"/>
          </p:nvPr>
        </p:nvSpPr>
        <p:spPr>
          <a:xfrm>
            <a:off x="1067275" y="445025"/>
            <a:ext cx="7009500" cy="102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22"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35"/>
          <p:cNvSpPr/>
          <p:nvPr/>
        </p:nvSpPr>
        <p:spPr>
          <a:xfrm rot="277699">
            <a:off x="732714" y="-2396143"/>
            <a:ext cx="10332728" cy="9979420"/>
          </a:xfrm>
          <a:custGeom>
            <a:rect b="b" l="l" r="r" t="t"/>
            <a:pathLst>
              <a:path extrusionOk="0" h="148515" w="154472">
                <a:moveTo>
                  <a:pt x="88939" y="1"/>
                </a:moveTo>
                <a:cubicBezTo>
                  <a:pt x="84075" y="1"/>
                  <a:pt x="78478" y="1648"/>
                  <a:pt x="72069" y="5669"/>
                </a:cubicBezTo>
                <a:cubicBezTo>
                  <a:pt x="61886" y="12053"/>
                  <a:pt x="57236" y="24332"/>
                  <a:pt x="54895" y="35457"/>
                </a:cubicBezTo>
                <a:cubicBezTo>
                  <a:pt x="52919" y="44971"/>
                  <a:pt x="43679" y="50017"/>
                  <a:pt x="36810" y="55214"/>
                </a:cubicBezTo>
                <a:cubicBezTo>
                  <a:pt x="28360" y="61658"/>
                  <a:pt x="20214" y="69135"/>
                  <a:pt x="13587" y="77677"/>
                </a:cubicBezTo>
                <a:cubicBezTo>
                  <a:pt x="0" y="95245"/>
                  <a:pt x="821" y="110929"/>
                  <a:pt x="9454" y="127465"/>
                </a:cubicBezTo>
                <a:cubicBezTo>
                  <a:pt x="12068" y="132419"/>
                  <a:pt x="16505" y="140140"/>
                  <a:pt x="29545" y="145489"/>
                </a:cubicBezTo>
                <a:cubicBezTo>
                  <a:pt x="34502" y="147539"/>
                  <a:pt x="39466" y="148514"/>
                  <a:pt x="44435" y="148514"/>
                </a:cubicBezTo>
                <a:cubicBezTo>
                  <a:pt x="57077" y="148514"/>
                  <a:pt x="69748" y="142200"/>
                  <a:pt x="82403" y="131203"/>
                </a:cubicBezTo>
                <a:cubicBezTo>
                  <a:pt x="86415" y="127708"/>
                  <a:pt x="89850" y="123544"/>
                  <a:pt x="93680" y="119866"/>
                </a:cubicBezTo>
                <a:cubicBezTo>
                  <a:pt x="97662" y="115975"/>
                  <a:pt x="102130" y="112601"/>
                  <a:pt x="106902" y="109774"/>
                </a:cubicBezTo>
                <a:cubicBezTo>
                  <a:pt x="118027" y="103209"/>
                  <a:pt x="131097" y="99561"/>
                  <a:pt x="140672" y="90868"/>
                </a:cubicBezTo>
                <a:cubicBezTo>
                  <a:pt x="145748" y="86279"/>
                  <a:pt x="149608" y="80351"/>
                  <a:pt x="151766" y="73847"/>
                </a:cubicBezTo>
                <a:cubicBezTo>
                  <a:pt x="154471" y="65670"/>
                  <a:pt x="152739" y="56977"/>
                  <a:pt x="146721" y="50898"/>
                </a:cubicBezTo>
                <a:cubicBezTo>
                  <a:pt x="141037" y="45153"/>
                  <a:pt x="136112" y="44849"/>
                  <a:pt x="130337" y="42205"/>
                </a:cubicBezTo>
                <a:cubicBezTo>
                  <a:pt x="123285" y="38892"/>
                  <a:pt x="118392" y="36430"/>
                  <a:pt x="116294" y="28892"/>
                </a:cubicBezTo>
                <a:cubicBezTo>
                  <a:pt x="113682" y="19384"/>
                  <a:pt x="105622" y="1"/>
                  <a:pt x="8893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35"/>
          <p:cNvSpPr txBox="1"/>
          <p:nvPr>
            <p:ph hasCustomPrompt="1" type="title"/>
          </p:nvPr>
        </p:nvSpPr>
        <p:spPr>
          <a:xfrm>
            <a:off x="4428825" y="1297544"/>
            <a:ext cx="3673800" cy="98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5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9" name="Google Shape;509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0" name="Google Shape;510;p35"/>
          <p:cNvSpPr txBox="1"/>
          <p:nvPr>
            <p:ph idx="1" type="subTitle"/>
          </p:nvPr>
        </p:nvSpPr>
        <p:spPr>
          <a:xfrm>
            <a:off x="5628075" y="2277569"/>
            <a:ext cx="15960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11" name="Google Shape;511;p35"/>
          <p:cNvSpPr txBox="1"/>
          <p:nvPr>
            <p:ph idx="2" type="subTitle"/>
          </p:nvPr>
        </p:nvSpPr>
        <p:spPr>
          <a:xfrm>
            <a:off x="6628963" y="3756663"/>
            <a:ext cx="15960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12" name="Google Shape;512;p35"/>
          <p:cNvSpPr txBox="1"/>
          <p:nvPr>
            <p:ph idx="3" type="subTitle"/>
          </p:nvPr>
        </p:nvSpPr>
        <p:spPr>
          <a:xfrm>
            <a:off x="4493950" y="3756675"/>
            <a:ext cx="15960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13" name="Google Shape;513;p35"/>
          <p:cNvSpPr txBox="1"/>
          <p:nvPr>
            <p:ph idx="4" type="title"/>
          </p:nvPr>
        </p:nvSpPr>
        <p:spPr>
          <a:xfrm>
            <a:off x="723900" y="448056"/>
            <a:ext cx="2314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514" name="Google Shape;514;p35"/>
          <p:cNvSpPr txBox="1"/>
          <p:nvPr>
            <p:ph hasCustomPrompt="1" idx="5" type="title"/>
          </p:nvPr>
        </p:nvSpPr>
        <p:spPr>
          <a:xfrm>
            <a:off x="6227110" y="2968725"/>
            <a:ext cx="2231100" cy="71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5" name="Google Shape;515;p35"/>
          <p:cNvSpPr txBox="1"/>
          <p:nvPr>
            <p:ph hasCustomPrompt="1" idx="6" type="title"/>
          </p:nvPr>
        </p:nvSpPr>
        <p:spPr>
          <a:xfrm>
            <a:off x="4037625" y="2968625"/>
            <a:ext cx="2231100" cy="71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right text">
  <p:cSld name="CUSTOM_23"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6"/>
          <p:cNvSpPr/>
          <p:nvPr/>
        </p:nvSpPr>
        <p:spPr>
          <a:xfrm rot="277656">
            <a:off x="4631142" y="-4575218"/>
            <a:ext cx="10832132" cy="10461846"/>
          </a:xfrm>
          <a:custGeom>
            <a:rect b="b" l="l" r="r" t="t"/>
            <a:pathLst>
              <a:path extrusionOk="0" h="148515" w="154472">
                <a:moveTo>
                  <a:pt x="88939" y="1"/>
                </a:moveTo>
                <a:cubicBezTo>
                  <a:pt x="84075" y="1"/>
                  <a:pt x="78478" y="1648"/>
                  <a:pt x="72069" y="5669"/>
                </a:cubicBezTo>
                <a:cubicBezTo>
                  <a:pt x="61886" y="12053"/>
                  <a:pt x="57236" y="24332"/>
                  <a:pt x="54895" y="35457"/>
                </a:cubicBezTo>
                <a:cubicBezTo>
                  <a:pt x="52919" y="44971"/>
                  <a:pt x="43679" y="50017"/>
                  <a:pt x="36810" y="55214"/>
                </a:cubicBezTo>
                <a:cubicBezTo>
                  <a:pt x="28360" y="61658"/>
                  <a:pt x="20214" y="69135"/>
                  <a:pt x="13587" y="77677"/>
                </a:cubicBezTo>
                <a:cubicBezTo>
                  <a:pt x="0" y="95245"/>
                  <a:pt x="821" y="110929"/>
                  <a:pt x="9454" y="127465"/>
                </a:cubicBezTo>
                <a:cubicBezTo>
                  <a:pt x="12068" y="132419"/>
                  <a:pt x="16505" y="140140"/>
                  <a:pt x="29545" y="145489"/>
                </a:cubicBezTo>
                <a:cubicBezTo>
                  <a:pt x="34502" y="147539"/>
                  <a:pt x="39466" y="148514"/>
                  <a:pt x="44435" y="148514"/>
                </a:cubicBezTo>
                <a:cubicBezTo>
                  <a:pt x="57077" y="148514"/>
                  <a:pt x="69748" y="142200"/>
                  <a:pt x="82403" y="131203"/>
                </a:cubicBezTo>
                <a:cubicBezTo>
                  <a:pt x="86415" y="127708"/>
                  <a:pt x="89850" y="123544"/>
                  <a:pt x="93680" y="119866"/>
                </a:cubicBezTo>
                <a:cubicBezTo>
                  <a:pt x="97662" y="115975"/>
                  <a:pt x="102130" y="112601"/>
                  <a:pt x="106902" y="109774"/>
                </a:cubicBezTo>
                <a:cubicBezTo>
                  <a:pt x="118027" y="103209"/>
                  <a:pt x="131097" y="99561"/>
                  <a:pt x="140672" y="90868"/>
                </a:cubicBezTo>
                <a:cubicBezTo>
                  <a:pt x="145748" y="86279"/>
                  <a:pt x="149608" y="80351"/>
                  <a:pt x="151766" y="73847"/>
                </a:cubicBezTo>
                <a:cubicBezTo>
                  <a:pt x="154471" y="65670"/>
                  <a:pt x="152739" y="56977"/>
                  <a:pt x="146721" y="50898"/>
                </a:cubicBezTo>
                <a:cubicBezTo>
                  <a:pt x="141037" y="45153"/>
                  <a:pt x="136112" y="44849"/>
                  <a:pt x="130337" y="42205"/>
                </a:cubicBezTo>
                <a:cubicBezTo>
                  <a:pt x="123285" y="38892"/>
                  <a:pt x="118392" y="36430"/>
                  <a:pt x="116294" y="28892"/>
                </a:cubicBezTo>
                <a:cubicBezTo>
                  <a:pt x="113682" y="19384"/>
                  <a:pt x="105622" y="1"/>
                  <a:pt x="8893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36"/>
          <p:cNvSpPr txBox="1"/>
          <p:nvPr>
            <p:ph type="title"/>
          </p:nvPr>
        </p:nvSpPr>
        <p:spPr>
          <a:xfrm>
            <a:off x="5061850" y="1584300"/>
            <a:ext cx="3396300" cy="8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19" name="Google Shape;519;p36"/>
          <p:cNvSpPr txBox="1"/>
          <p:nvPr>
            <p:ph idx="1" type="subTitle"/>
          </p:nvPr>
        </p:nvSpPr>
        <p:spPr>
          <a:xfrm>
            <a:off x="5061850" y="2313875"/>
            <a:ext cx="2904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left text 2">
  <p:cSld name="CUSTOM_24"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37"/>
          <p:cNvSpPr/>
          <p:nvPr/>
        </p:nvSpPr>
        <p:spPr>
          <a:xfrm flipH="1" rot="-277656">
            <a:off x="-6329208" y="-4642393"/>
            <a:ext cx="10832132" cy="10461846"/>
          </a:xfrm>
          <a:custGeom>
            <a:rect b="b" l="l" r="r" t="t"/>
            <a:pathLst>
              <a:path extrusionOk="0" h="148515" w="154472">
                <a:moveTo>
                  <a:pt x="88939" y="1"/>
                </a:moveTo>
                <a:cubicBezTo>
                  <a:pt x="84075" y="1"/>
                  <a:pt x="78478" y="1648"/>
                  <a:pt x="72069" y="5669"/>
                </a:cubicBezTo>
                <a:cubicBezTo>
                  <a:pt x="61886" y="12053"/>
                  <a:pt x="57236" y="24332"/>
                  <a:pt x="54895" y="35457"/>
                </a:cubicBezTo>
                <a:cubicBezTo>
                  <a:pt x="52919" y="44971"/>
                  <a:pt x="43679" y="50017"/>
                  <a:pt x="36810" y="55214"/>
                </a:cubicBezTo>
                <a:cubicBezTo>
                  <a:pt x="28360" y="61658"/>
                  <a:pt x="20214" y="69135"/>
                  <a:pt x="13587" y="77677"/>
                </a:cubicBezTo>
                <a:cubicBezTo>
                  <a:pt x="0" y="95245"/>
                  <a:pt x="821" y="110929"/>
                  <a:pt x="9454" y="127465"/>
                </a:cubicBezTo>
                <a:cubicBezTo>
                  <a:pt x="12068" y="132419"/>
                  <a:pt x="16505" y="140140"/>
                  <a:pt x="29545" y="145489"/>
                </a:cubicBezTo>
                <a:cubicBezTo>
                  <a:pt x="34502" y="147539"/>
                  <a:pt x="39466" y="148514"/>
                  <a:pt x="44435" y="148514"/>
                </a:cubicBezTo>
                <a:cubicBezTo>
                  <a:pt x="57077" y="148514"/>
                  <a:pt x="69748" y="142200"/>
                  <a:pt x="82403" y="131203"/>
                </a:cubicBezTo>
                <a:cubicBezTo>
                  <a:pt x="86415" y="127708"/>
                  <a:pt x="89850" y="123544"/>
                  <a:pt x="93680" y="119866"/>
                </a:cubicBezTo>
                <a:cubicBezTo>
                  <a:pt x="97662" y="115975"/>
                  <a:pt x="102130" y="112601"/>
                  <a:pt x="106902" y="109774"/>
                </a:cubicBezTo>
                <a:cubicBezTo>
                  <a:pt x="118027" y="103209"/>
                  <a:pt x="131097" y="99561"/>
                  <a:pt x="140672" y="90868"/>
                </a:cubicBezTo>
                <a:cubicBezTo>
                  <a:pt x="145748" y="86279"/>
                  <a:pt x="149608" y="80351"/>
                  <a:pt x="151766" y="73847"/>
                </a:cubicBezTo>
                <a:cubicBezTo>
                  <a:pt x="154471" y="65670"/>
                  <a:pt x="152739" y="56977"/>
                  <a:pt x="146721" y="50898"/>
                </a:cubicBezTo>
                <a:cubicBezTo>
                  <a:pt x="141037" y="45153"/>
                  <a:pt x="136112" y="44849"/>
                  <a:pt x="130337" y="42205"/>
                </a:cubicBezTo>
                <a:cubicBezTo>
                  <a:pt x="123285" y="38892"/>
                  <a:pt x="118392" y="36430"/>
                  <a:pt x="116294" y="28892"/>
                </a:cubicBezTo>
                <a:cubicBezTo>
                  <a:pt x="113682" y="19384"/>
                  <a:pt x="105622" y="1"/>
                  <a:pt x="8893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37"/>
          <p:cNvSpPr txBox="1"/>
          <p:nvPr>
            <p:ph type="title"/>
          </p:nvPr>
        </p:nvSpPr>
        <p:spPr>
          <a:xfrm>
            <a:off x="723900" y="1584300"/>
            <a:ext cx="2962800" cy="8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23" name="Google Shape;523;p37"/>
          <p:cNvSpPr txBox="1"/>
          <p:nvPr>
            <p:ph idx="1" type="subTitle"/>
          </p:nvPr>
        </p:nvSpPr>
        <p:spPr>
          <a:xfrm>
            <a:off x="723900" y="2316851"/>
            <a:ext cx="29628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25">
    <p:bg>
      <p:bgPr>
        <a:solidFill>
          <a:schemeClr val="accent3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lt1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subTitle"/>
          </p:nvPr>
        </p:nvSpPr>
        <p:spPr>
          <a:xfrm>
            <a:off x="1459725" y="2545078"/>
            <a:ext cx="2519400" cy="13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7" name="Google Shape;37;p5"/>
          <p:cNvSpPr txBox="1"/>
          <p:nvPr>
            <p:ph idx="2" type="subTitle"/>
          </p:nvPr>
        </p:nvSpPr>
        <p:spPr>
          <a:xfrm>
            <a:off x="5164925" y="2545078"/>
            <a:ext cx="2519400" cy="13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" name="Google Shape;38;p5"/>
          <p:cNvSpPr txBox="1"/>
          <p:nvPr>
            <p:ph idx="3" type="subTitle"/>
          </p:nvPr>
        </p:nvSpPr>
        <p:spPr>
          <a:xfrm>
            <a:off x="1579838" y="2086825"/>
            <a:ext cx="22791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9" name="Google Shape;39;p5"/>
          <p:cNvSpPr txBox="1"/>
          <p:nvPr>
            <p:ph idx="4" type="subTitle"/>
          </p:nvPr>
        </p:nvSpPr>
        <p:spPr>
          <a:xfrm>
            <a:off x="5285063" y="2086825"/>
            <a:ext cx="22791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9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noFill/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7575" y="0"/>
            <a:ext cx="9144000" cy="5143500"/>
          </a:xfrm>
          <a:prstGeom prst="rect">
            <a:avLst/>
          </a:prstGeom>
          <a:solidFill>
            <a:srgbClr val="305DBF">
              <a:alpha val="1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6"/>
          <p:cNvSpPr/>
          <p:nvPr/>
        </p:nvSpPr>
        <p:spPr>
          <a:xfrm flipH="1" rot="8087307">
            <a:off x="5106452" y="-301900"/>
            <a:ext cx="5990388" cy="5820772"/>
          </a:xfrm>
          <a:custGeom>
            <a:rect b="b" l="l" r="r" t="t"/>
            <a:pathLst>
              <a:path extrusionOk="0" h="148515" w="154472">
                <a:moveTo>
                  <a:pt x="88939" y="1"/>
                </a:moveTo>
                <a:cubicBezTo>
                  <a:pt x="84075" y="1"/>
                  <a:pt x="78478" y="1648"/>
                  <a:pt x="72069" y="5669"/>
                </a:cubicBezTo>
                <a:cubicBezTo>
                  <a:pt x="61886" y="12053"/>
                  <a:pt x="57236" y="24332"/>
                  <a:pt x="54895" y="35457"/>
                </a:cubicBezTo>
                <a:cubicBezTo>
                  <a:pt x="52919" y="44971"/>
                  <a:pt x="43679" y="50017"/>
                  <a:pt x="36810" y="55214"/>
                </a:cubicBezTo>
                <a:cubicBezTo>
                  <a:pt x="28360" y="61658"/>
                  <a:pt x="20214" y="69135"/>
                  <a:pt x="13587" y="77677"/>
                </a:cubicBezTo>
                <a:cubicBezTo>
                  <a:pt x="0" y="95245"/>
                  <a:pt x="821" y="110929"/>
                  <a:pt x="9454" y="127465"/>
                </a:cubicBezTo>
                <a:cubicBezTo>
                  <a:pt x="12068" y="132419"/>
                  <a:pt x="16505" y="140140"/>
                  <a:pt x="29545" y="145489"/>
                </a:cubicBezTo>
                <a:cubicBezTo>
                  <a:pt x="34502" y="147539"/>
                  <a:pt x="39466" y="148514"/>
                  <a:pt x="44435" y="148514"/>
                </a:cubicBezTo>
                <a:cubicBezTo>
                  <a:pt x="57077" y="148514"/>
                  <a:pt x="69748" y="142200"/>
                  <a:pt x="82403" y="131203"/>
                </a:cubicBezTo>
                <a:cubicBezTo>
                  <a:pt x="86415" y="127708"/>
                  <a:pt x="89850" y="123544"/>
                  <a:pt x="93680" y="119866"/>
                </a:cubicBezTo>
                <a:cubicBezTo>
                  <a:pt x="97662" y="115975"/>
                  <a:pt x="102130" y="112601"/>
                  <a:pt x="106902" y="109774"/>
                </a:cubicBezTo>
                <a:cubicBezTo>
                  <a:pt x="118027" y="103209"/>
                  <a:pt x="131097" y="99561"/>
                  <a:pt x="140672" y="90868"/>
                </a:cubicBezTo>
                <a:cubicBezTo>
                  <a:pt x="145748" y="86279"/>
                  <a:pt x="149608" y="80351"/>
                  <a:pt x="151766" y="73847"/>
                </a:cubicBezTo>
                <a:cubicBezTo>
                  <a:pt x="154471" y="65670"/>
                  <a:pt x="152739" y="56977"/>
                  <a:pt x="146721" y="50898"/>
                </a:cubicBezTo>
                <a:cubicBezTo>
                  <a:pt x="141037" y="45153"/>
                  <a:pt x="136112" y="44849"/>
                  <a:pt x="130337" y="42205"/>
                </a:cubicBezTo>
                <a:cubicBezTo>
                  <a:pt x="123285" y="38892"/>
                  <a:pt x="118392" y="36430"/>
                  <a:pt x="116294" y="28892"/>
                </a:cubicBezTo>
                <a:cubicBezTo>
                  <a:pt x="113682" y="19384"/>
                  <a:pt x="105622" y="1"/>
                  <a:pt x="88939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6"/>
          <p:cNvSpPr txBox="1"/>
          <p:nvPr>
            <p:ph type="title"/>
          </p:nvPr>
        </p:nvSpPr>
        <p:spPr>
          <a:xfrm>
            <a:off x="5148375" y="2076450"/>
            <a:ext cx="3393900" cy="9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>
                <a:solidFill>
                  <a:schemeClr val="accent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723900" y="736062"/>
            <a:ext cx="3114300" cy="8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7"/>
          <p:cNvSpPr txBox="1"/>
          <p:nvPr>
            <p:ph idx="1" type="subTitle"/>
          </p:nvPr>
        </p:nvSpPr>
        <p:spPr>
          <a:xfrm>
            <a:off x="723900" y="1828500"/>
            <a:ext cx="4308600" cy="27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  <a:defRPr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8"/>
          <p:cNvGrpSpPr/>
          <p:nvPr/>
        </p:nvGrpSpPr>
        <p:grpSpPr>
          <a:xfrm rot="-6901726">
            <a:off x="-2319547" y="-2509460"/>
            <a:ext cx="10526452" cy="10365738"/>
            <a:chOff x="1132290" y="467842"/>
            <a:chExt cx="5085019" cy="4954098"/>
          </a:xfrm>
        </p:grpSpPr>
        <p:sp>
          <p:nvSpPr>
            <p:cNvPr id="49" name="Google Shape;49;p8"/>
            <p:cNvSpPr/>
            <p:nvPr/>
          </p:nvSpPr>
          <p:spPr>
            <a:xfrm rot="-1172623">
              <a:off x="1674207" y="1021347"/>
              <a:ext cx="4001184" cy="3847088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8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8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8"/>
          <p:cNvSpPr txBox="1"/>
          <p:nvPr>
            <p:ph type="title"/>
          </p:nvPr>
        </p:nvSpPr>
        <p:spPr>
          <a:xfrm>
            <a:off x="627800" y="1790250"/>
            <a:ext cx="49824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3" name="Google Shape;53;p8"/>
          <p:cNvSpPr txBox="1"/>
          <p:nvPr>
            <p:ph idx="1" type="subTitle"/>
          </p:nvPr>
        </p:nvSpPr>
        <p:spPr>
          <a:xfrm>
            <a:off x="627800" y="2632050"/>
            <a:ext cx="4982400" cy="72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accent3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9"/>
          <p:cNvGrpSpPr/>
          <p:nvPr/>
        </p:nvGrpSpPr>
        <p:grpSpPr>
          <a:xfrm rot="1352959">
            <a:off x="-638950" y="-2952197"/>
            <a:ext cx="10421907" cy="10114552"/>
            <a:chOff x="1786775" y="1002200"/>
            <a:chExt cx="3861800" cy="3712875"/>
          </a:xfrm>
        </p:grpSpPr>
        <p:sp>
          <p:nvSpPr>
            <p:cNvPr id="56" name="Google Shape;56;p9"/>
            <p:cNvSpPr/>
            <p:nvPr/>
          </p:nvSpPr>
          <p:spPr>
            <a:xfrm>
              <a:off x="1786775" y="1002200"/>
              <a:ext cx="3861800" cy="3712875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9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9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9"/>
          <p:cNvSpPr txBox="1"/>
          <p:nvPr>
            <p:ph type="title"/>
          </p:nvPr>
        </p:nvSpPr>
        <p:spPr>
          <a:xfrm>
            <a:off x="311688" y="448056"/>
            <a:ext cx="8520600" cy="51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 sz="42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 sz="42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 sz="42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 sz="42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 sz="42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 sz="42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 sz="42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 sz="42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" type="subTitle"/>
          </p:nvPr>
        </p:nvSpPr>
        <p:spPr>
          <a:xfrm>
            <a:off x="916062" y="4010475"/>
            <a:ext cx="2682900" cy="59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idx="1" type="body"/>
          </p:nvPr>
        </p:nvSpPr>
        <p:spPr>
          <a:xfrm>
            <a:off x="1202875" y="1025725"/>
            <a:ext cx="6738300" cy="13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600">
                <a:solidFill>
                  <a:schemeClr val="accent3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</a:lstStyle>
          <a:p/>
        </p:txBody>
      </p:sp>
      <p:sp>
        <p:nvSpPr>
          <p:cNvPr id="63" name="Google Shape;63;p10"/>
          <p:cNvSpPr txBox="1"/>
          <p:nvPr>
            <p:ph type="title"/>
          </p:nvPr>
        </p:nvSpPr>
        <p:spPr>
          <a:xfrm>
            <a:off x="2860875" y="2486020"/>
            <a:ext cx="3422100" cy="3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10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4" name="Google Shape;64;p10"/>
          <p:cNvSpPr/>
          <p:nvPr/>
        </p:nvSpPr>
        <p:spPr>
          <a:xfrm rot="4368625">
            <a:off x="8372040" y="3442794"/>
            <a:ext cx="349198" cy="3491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0"/>
          <p:cNvSpPr/>
          <p:nvPr/>
        </p:nvSpPr>
        <p:spPr>
          <a:xfrm rot="4357755">
            <a:off x="8166845" y="3324003"/>
            <a:ext cx="122591" cy="12259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0"/>
          <p:cNvSpPr/>
          <p:nvPr/>
        </p:nvSpPr>
        <p:spPr>
          <a:xfrm>
            <a:off x="551550" y="405250"/>
            <a:ext cx="573900" cy="573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0"/>
          <p:cNvSpPr/>
          <p:nvPr/>
        </p:nvSpPr>
        <p:spPr>
          <a:xfrm>
            <a:off x="455550" y="979150"/>
            <a:ext cx="134400" cy="134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0"/>
          <p:cNvSpPr/>
          <p:nvPr/>
        </p:nvSpPr>
        <p:spPr>
          <a:xfrm>
            <a:off x="8596175" y="315100"/>
            <a:ext cx="225000" cy="22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38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redoka One"/>
              <a:buNone/>
              <a:defRPr sz="28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aleway"/>
              <a:buChar char="●"/>
              <a:defRPr sz="1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-3175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-3175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-3175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●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-3175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-3175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-3175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●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-3175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○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-3175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aleway"/>
              <a:buChar char="■"/>
              <a:defRPr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4.jpg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0.xml"/><Relationship Id="rId3" Type="http://schemas.openxmlformats.org/officeDocument/2006/relationships/image" Target="../media/image130.png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1.xml"/><Relationship Id="rId3" Type="http://schemas.openxmlformats.org/officeDocument/2006/relationships/image" Target="../media/image127.png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128.png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3.xml"/><Relationship Id="rId3" Type="http://schemas.openxmlformats.org/officeDocument/2006/relationships/image" Target="../media/image143.png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4.xml"/><Relationship Id="rId3" Type="http://schemas.openxmlformats.org/officeDocument/2006/relationships/image" Target="../media/image129.png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5.xml"/><Relationship Id="rId3" Type="http://schemas.openxmlformats.org/officeDocument/2006/relationships/image" Target="../media/image131.png"/></Relationships>
</file>

<file path=ppt/slides/_rels/slide1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6.xml"/><Relationship Id="rId3" Type="http://schemas.openxmlformats.org/officeDocument/2006/relationships/image" Target="../media/image135.png"/></Relationships>
</file>

<file path=ppt/slides/_rels/slide1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7.xml"/><Relationship Id="rId3" Type="http://schemas.openxmlformats.org/officeDocument/2006/relationships/image" Target="../media/image138.png"/><Relationship Id="rId4" Type="http://schemas.openxmlformats.org/officeDocument/2006/relationships/image" Target="../media/image136.png"/></Relationships>
</file>

<file path=ppt/slides/_rels/slide1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8.xml"/><Relationship Id="rId3" Type="http://schemas.openxmlformats.org/officeDocument/2006/relationships/image" Target="../media/image132.png"/><Relationship Id="rId4" Type="http://schemas.openxmlformats.org/officeDocument/2006/relationships/image" Target="../media/image142.png"/></Relationships>
</file>

<file path=ppt/slides/_rels/slide1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9.xml"/><Relationship Id="rId3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4.png"/><Relationship Id="rId5" Type="http://schemas.openxmlformats.org/officeDocument/2006/relationships/image" Target="../media/image1.png"/></Relationships>
</file>

<file path=ppt/slides/_rels/slide1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10.xml"/><Relationship Id="rId3" Type="http://schemas.openxmlformats.org/officeDocument/2006/relationships/image" Target="../media/image145.png"/><Relationship Id="rId4" Type="http://schemas.openxmlformats.org/officeDocument/2006/relationships/image" Target="../media/image151.png"/></Relationships>
</file>

<file path=ppt/slides/_rels/slide1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12.xml"/><Relationship Id="rId3" Type="http://schemas.openxmlformats.org/officeDocument/2006/relationships/image" Target="../media/image146.png"/><Relationship Id="rId4" Type="http://schemas.openxmlformats.org/officeDocument/2006/relationships/image" Target="../media/image144.png"/><Relationship Id="rId5" Type="http://schemas.openxmlformats.org/officeDocument/2006/relationships/image" Target="../media/image141.png"/></Relationships>
</file>

<file path=ppt/slides/_rels/slide1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13.xml"/><Relationship Id="rId3" Type="http://schemas.openxmlformats.org/officeDocument/2006/relationships/image" Target="../media/image148.png"/><Relationship Id="rId4" Type="http://schemas.openxmlformats.org/officeDocument/2006/relationships/image" Target="../media/image152.png"/></Relationships>
</file>

<file path=ppt/slides/_rels/slide1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14.xml"/><Relationship Id="rId3" Type="http://schemas.openxmlformats.org/officeDocument/2006/relationships/image" Target="../media/image150.png"/></Relationships>
</file>

<file path=ppt/slides/_rels/slide1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15.xml"/><Relationship Id="rId3" Type="http://schemas.openxmlformats.org/officeDocument/2006/relationships/image" Target="../media/image153.png"/></Relationships>
</file>

<file path=ppt/slides/_rels/slide1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16.xml"/><Relationship Id="rId3" Type="http://schemas.openxmlformats.org/officeDocument/2006/relationships/image" Target="../media/image149.png"/></Relationships>
</file>

<file path=ppt/slides/_rels/slide1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7.xml"/></Relationships>
</file>

<file path=ppt/slides/_rels/slide1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18.xml"/></Relationships>
</file>

<file path=ppt/slides/_rels/slide1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19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20.xml"/></Relationships>
</file>

<file path=ppt/slides/_rels/slide1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21.xml"/></Relationships>
</file>

<file path=ppt/slides/_rels/slide1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22.xml"/></Relationships>
</file>

<file path=ppt/slides/_rels/slide1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3.xml"/></Relationships>
</file>

<file path=ppt/slides/_rels/slide1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24.xml"/></Relationships>
</file>

<file path=ppt/slides/_rels/slide1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5.xml"/></Relationships>
</file>

<file path=ppt/slides/_rels/slide1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6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13.png"/><Relationship Id="rId5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5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Relationship Id="rId5" Type="http://schemas.openxmlformats.org/officeDocument/2006/relationships/image" Target="../media/image2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Relationship Id="rId4" Type="http://schemas.openxmlformats.org/officeDocument/2006/relationships/image" Target="../media/image37.png"/><Relationship Id="rId5" Type="http://schemas.openxmlformats.org/officeDocument/2006/relationships/image" Target="../media/image3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7.png"/><Relationship Id="rId4" Type="http://schemas.openxmlformats.org/officeDocument/2006/relationships/image" Target="../media/image33.png"/><Relationship Id="rId5" Type="http://schemas.openxmlformats.org/officeDocument/2006/relationships/image" Target="../media/image26.png"/><Relationship Id="rId6" Type="http://schemas.openxmlformats.org/officeDocument/2006/relationships/image" Target="../media/image3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0.png"/><Relationship Id="rId4" Type="http://schemas.openxmlformats.org/officeDocument/2006/relationships/image" Target="../media/image3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5.png"/><Relationship Id="rId4" Type="http://schemas.openxmlformats.org/officeDocument/2006/relationships/image" Target="../media/image25.png"/><Relationship Id="rId5" Type="http://schemas.openxmlformats.org/officeDocument/2006/relationships/image" Target="../media/image39.png"/><Relationship Id="rId6" Type="http://schemas.openxmlformats.org/officeDocument/2006/relationships/image" Target="../media/image2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9.png"/><Relationship Id="rId4" Type="http://schemas.openxmlformats.org/officeDocument/2006/relationships/image" Target="../media/image36.png"/><Relationship Id="rId5" Type="http://schemas.openxmlformats.org/officeDocument/2006/relationships/image" Target="../media/image23.png"/><Relationship Id="rId6" Type="http://schemas.openxmlformats.org/officeDocument/2006/relationships/image" Target="../media/image38.png"/><Relationship Id="rId7" Type="http://schemas.openxmlformats.org/officeDocument/2006/relationships/image" Target="../media/image4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4.png"/><Relationship Id="rId4" Type="http://schemas.openxmlformats.org/officeDocument/2006/relationships/image" Target="../media/image4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3.png"/><Relationship Id="rId4" Type="http://schemas.openxmlformats.org/officeDocument/2006/relationships/image" Target="../media/image41.png"/><Relationship Id="rId5" Type="http://schemas.openxmlformats.org/officeDocument/2006/relationships/image" Target="../media/image50.png"/><Relationship Id="rId6" Type="http://schemas.openxmlformats.org/officeDocument/2006/relationships/image" Target="../media/image4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6.png"/><Relationship Id="rId4" Type="http://schemas.openxmlformats.org/officeDocument/2006/relationships/image" Target="../media/image53.png"/><Relationship Id="rId5" Type="http://schemas.openxmlformats.org/officeDocument/2006/relationships/image" Target="../media/image4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5.png"/><Relationship Id="rId4" Type="http://schemas.openxmlformats.org/officeDocument/2006/relationships/image" Target="../media/image57.png"/><Relationship Id="rId5" Type="http://schemas.openxmlformats.org/officeDocument/2006/relationships/image" Target="../media/image5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4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5.png"/><Relationship Id="rId4" Type="http://schemas.openxmlformats.org/officeDocument/2006/relationships/image" Target="../media/image60.png"/><Relationship Id="rId5" Type="http://schemas.openxmlformats.org/officeDocument/2006/relationships/image" Target="../media/image58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6.png"/><Relationship Id="rId4" Type="http://schemas.openxmlformats.org/officeDocument/2006/relationships/image" Target="../media/image62.png"/><Relationship Id="rId5" Type="http://schemas.openxmlformats.org/officeDocument/2006/relationships/image" Target="../media/image61.png"/><Relationship Id="rId6" Type="http://schemas.openxmlformats.org/officeDocument/2006/relationships/image" Target="../media/image6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04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6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7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9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78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7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7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7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7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74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79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76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80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7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84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82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83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75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81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91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94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92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93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8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85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86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88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97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103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89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98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90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96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10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118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95.pn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99.pn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101.png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105.png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102.png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107.png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106.png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110.png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9.xml"/><Relationship Id="rId3" Type="http://schemas.openxmlformats.org/officeDocument/2006/relationships/image" Target="../media/image10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120.png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1.xml"/><Relationship Id="rId3" Type="http://schemas.openxmlformats.org/officeDocument/2006/relationships/image" Target="../media/image117.png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112.png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3.xml"/><Relationship Id="rId3" Type="http://schemas.openxmlformats.org/officeDocument/2006/relationships/image" Target="../media/image109.png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4.xml"/><Relationship Id="rId3" Type="http://schemas.openxmlformats.org/officeDocument/2006/relationships/image" Target="../media/image111.png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5.xml"/><Relationship Id="rId3" Type="http://schemas.openxmlformats.org/officeDocument/2006/relationships/image" Target="../media/image113.png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115.png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121.png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114.png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1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116.png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1.xml"/><Relationship Id="rId3" Type="http://schemas.openxmlformats.org/officeDocument/2006/relationships/image" Target="../media/image123.png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119.png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3.xml"/><Relationship Id="rId3" Type="http://schemas.openxmlformats.org/officeDocument/2006/relationships/image" Target="../media/image124.png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126.png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5.xml"/><Relationship Id="rId3" Type="http://schemas.openxmlformats.org/officeDocument/2006/relationships/image" Target="../media/image125.png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6.xml"/><Relationship Id="rId3" Type="http://schemas.openxmlformats.org/officeDocument/2006/relationships/image" Target="../media/image137.png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7.xml"/><Relationship Id="rId3" Type="http://schemas.openxmlformats.org/officeDocument/2006/relationships/image" Target="../media/image147.png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8.xml"/><Relationship Id="rId3" Type="http://schemas.openxmlformats.org/officeDocument/2006/relationships/image" Target="../media/image134.png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9.xml"/><Relationship Id="rId3" Type="http://schemas.openxmlformats.org/officeDocument/2006/relationships/image" Target="../media/image13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39"/>
          <p:cNvSpPr txBox="1"/>
          <p:nvPr>
            <p:ph type="ctrTitle"/>
          </p:nvPr>
        </p:nvSpPr>
        <p:spPr>
          <a:xfrm>
            <a:off x="685800" y="534963"/>
            <a:ext cx="4410300" cy="17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RateRelay</a:t>
            </a:r>
            <a:endParaRPr/>
          </a:p>
        </p:txBody>
      </p:sp>
      <p:sp>
        <p:nvSpPr>
          <p:cNvPr id="530" name="Google Shape;530;p39"/>
          <p:cNvSpPr txBox="1"/>
          <p:nvPr>
            <p:ph idx="1" type="subTitle"/>
          </p:nvPr>
        </p:nvSpPr>
        <p:spPr>
          <a:xfrm>
            <a:off x="685800" y="2278345"/>
            <a:ext cx="44103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Transforming Feedback, Amplifying Trust!</a:t>
            </a:r>
            <a:endParaRPr/>
          </a:p>
        </p:txBody>
      </p:sp>
      <p:sp>
        <p:nvSpPr>
          <p:cNvPr id="531" name="Google Shape;531;p39"/>
          <p:cNvSpPr/>
          <p:nvPr/>
        </p:nvSpPr>
        <p:spPr>
          <a:xfrm>
            <a:off x="8744835" y="1740294"/>
            <a:ext cx="125548" cy="125309"/>
          </a:xfrm>
          <a:custGeom>
            <a:rect b="b" l="l" r="r" t="t"/>
            <a:pathLst>
              <a:path extrusionOk="0" h="13740" w="13770">
                <a:moveTo>
                  <a:pt x="6870" y="0"/>
                </a:moveTo>
                <a:cubicBezTo>
                  <a:pt x="3101" y="0"/>
                  <a:pt x="1" y="3070"/>
                  <a:pt x="1" y="6870"/>
                </a:cubicBezTo>
                <a:cubicBezTo>
                  <a:pt x="1" y="10669"/>
                  <a:pt x="3101" y="13739"/>
                  <a:pt x="6870" y="13739"/>
                </a:cubicBezTo>
                <a:cubicBezTo>
                  <a:pt x="10670" y="13739"/>
                  <a:pt x="13770" y="10669"/>
                  <a:pt x="13770" y="6870"/>
                </a:cubicBezTo>
                <a:cubicBezTo>
                  <a:pt x="13770" y="3070"/>
                  <a:pt x="10670" y="0"/>
                  <a:pt x="687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2" name="Google Shape;532;p39"/>
          <p:cNvGrpSpPr/>
          <p:nvPr/>
        </p:nvGrpSpPr>
        <p:grpSpPr>
          <a:xfrm>
            <a:off x="3985938" y="1810951"/>
            <a:ext cx="4984663" cy="2847244"/>
            <a:chOff x="911375" y="1466875"/>
            <a:chExt cx="5837525" cy="3334400"/>
          </a:xfrm>
        </p:grpSpPr>
        <p:sp>
          <p:nvSpPr>
            <p:cNvPr id="533" name="Google Shape;533;p39"/>
            <p:cNvSpPr/>
            <p:nvPr/>
          </p:nvSpPr>
          <p:spPr>
            <a:xfrm>
              <a:off x="2808825" y="1520075"/>
              <a:ext cx="3212100" cy="2152025"/>
            </a:xfrm>
            <a:custGeom>
              <a:rect b="b" l="l" r="r" t="t"/>
              <a:pathLst>
                <a:path extrusionOk="0" h="86081" w="128484">
                  <a:moveTo>
                    <a:pt x="1" y="0"/>
                  </a:moveTo>
                  <a:lnTo>
                    <a:pt x="1" y="86081"/>
                  </a:lnTo>
                  <a:lnTo>
                    <a:pt x="128483" y="86081"/>
                  </a:lnTo>
                  <a:lnTo>
                    <a:pt x="128483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39"/>
            <p:cNvSpPr/>
            <p:nvPr/>
          </p:nvSpPr>
          <p:spPr>
            <a:xfrm>
              <a:off x="2808825" y="1520075"/>
              <a:ext cx="3212100" cy="215075"/>
            </a:xfrm>
            <a:custGeom>
              <a:rect b="b" l="l" r="r" t="t"/>
              <a:pathLst>
                <a:path extrusionOk="0" h="8603" w="128484">
                  <a:moveTo>
                    <a:pt x="1" y="0"/>
                  </a:moveTo>
                  <a:lnTo>
                    <a:pt x="1" y="8602"/>
                  </a:lnTo>
                  <a:lnTo>
                    <a:pt x="128483" y="8602"/>
                  </a:lnTo>
                  <a:lnTo>
                    <a:pt x="128483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39"/>
            <p:cNvSpPr/>
            <p:nvPr/>
          </p:nvSpPr>
          <p:spPr>
            <a:xfrm>
              <a:off x="2886350" y="1603625"/>
              <a:ext cx="62625" cy="51950"/>
            </a:xfrm>
            <a:custGeom>
              <a:rect b="b" l="l" r="r" t="t"/>
              <a:pathLst>
                <a:path extrusionOk="0" h="2078" w="2505">
                  <a:moveTo>
                    <a:pt x="1456" y="0"/>
                  </a:moveTo>
                  <a:cubicBezTo>
                    <a:pt x="1437" y="0"/>
                    <a:pt x="1418" y="1"/>
                    <a:pt x="1398" y="2"/>
                  </a:cubicBezTo>
                  <a:cubicBezTo>
                    <a:pt x="456" y="2"/>
                    <a:pt x="0" y="1157"/>
                    <a:pt x="699" y="1795"/>
                  </a:cubicBezTo>
                  <a:cubicBezTo>
                    <a:pt x="913" y="1990"/>
                    <a:pt x="1167" y="2078"/>
                    <a:pt x="1414" y="2078"/>
                  </a:cubicBezTo>
                  <a:cubicBezTo>
                    <a:pt x="1975" y="2078"/>
                    <a:pt x="2504" y="1629"/>
                    <a:pt x="2462" y="974"/>
                  </a:cubicBezTo>
                  <a:cubicBezTo>
                    <a:pt x="2433" y="416"/>
                    <a:pt x="2006" y="0"/>
                    <a:pt x="14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39"/>
            <p:cNvSpPr/>
            <p:nvPr/>
          </p:nvSpPr>
          <p:spPr>
            <a:xfrm>
              <a:off x="2970675" y="1603625"/>
              <a:ext cx="61875" cy="51950"/>
            </a:xfrm>
            <a:custGeom>
              <a:rect b="b" l="l" r="r" t="t"/>
              <a:pathLst>
                <a:path extrusionOk="0" h="2078" w="2475">
                  <a:moveTo>
                    <a:pt x="1454" y="0"/>
                  </a:moveTo>
                  <a:cubicBezTo>
                    <a:pt x="1436" y="0"/>
                    <a:pt x="1418" y="1"/>
                    <a:pt x="1399" y="2"/>
                  </a:cubicBezTo>
                  <a:cubicBezTo>
                    <a:pt x="457" y="2"/>
                    <a:pt x="1" y="1157"/>
                    <a:pt x="670" y="1795"/>
                  </a:cubicBezTo>
                  <a:cubicBezTo>
                    <a:pt x="883" y="1990"/>
                    <a:pt x="1137" y="2078"/>
                    <a:pt x="1384" y="2078"/>
                  </a:cubicBezTo>
                  <a:cubicBezTo>
                    <a:pt x="1946" y="2078"/>
                    <a:pt x="2475" y="1629"/>
                    <a:pt x="2433" y="974"/>
                  </a:cubicBezTo>
                  <a:cubicBezTo>
                    <a:pt x="2403" y="416"/>
                    <a:pt x="1977" y="0"/>
                    <a:pt x="14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39"/>
            <p:cNvSpPr/>
            <p:nvPr/>
          </p:nvSpPr>
          <p:spPr>
            <a:xfrm>
              <a:off x="3054275" y="1603625"/>
              <a:ext cx="61875" cy="51950"/>
            </a:xfrm>
            <a:custGeom>
              <a:rect b="b" l="l" r="r" t="t"/>
              <a:pathLst>
                <a:path extrusionOk="0" h="2078" w="2475">
                  <a:moveTo>
                    <a:pt x="1454" y="0"/>
                  </a:moveTo>
                  <a:cubicBezTo>
                    <a:pt x="1435" y="0"/>
                    <a:pt x="1417" y="1"/>
                    <a:pt x="1399" y="2"/>
                  </a:cubicBezTo>
                  <a:cubicBezTo>
                    <a:pt x="456" y="2"/>
                    <a:pt x="0" y="1157"/>
                    <a:pt x="700" y="1795"/>
                  </a:cubicBezTo>
                  <a:cubicBezTo>
                    <a:pt x="904" y="1990"/>
                    <a:pt x="1151" y="2078"/>
                    <a:pt x="1394" y="2078"/>
                  </a:cubicBezTo>
                  <a:cubicBezTo>
                    <a:pt x="1945" y="2078"/>
                    <a:pt x="2474" y="1629"/>
                    <a:pt x="2432" y="974"/>
                  </a:cubicBezTo>
                  <a:cubicBezTo>
                    <a:pt x="2403" y="416"/>
                    <a:pt x="1976" y="0"/>
                    <a:pt x="14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39"/>
            <p:cNvSpPr/>
            <p:nvPr/>
          </p:nvSpPr>
          <p:spPr>
            <a:xfrm>
              <a:off x="6158425" y="1466875"/>
              <a:ext cx="351875" cy="369325"/>
            </a:xfrm>
            <a:custGeom>
              <a:rect b="b" l="l" r="r" t="t"/>
              <a:pathLst>
                <a:path extrusionOk="0" h="14773" w="14075">
                  <a:moveTo>
                    <a:pt x="7053" y="1"/>
                  </a:moveTo>
                  <a:cubicBezTo>
                    <a:pt x="5016" y="1"/>
                    <a:pt x="3344" y="1764"/>
                    <a:pt x="3344" y="3952"/>
                  </a:cubicBezTo>
                  <a:cubicBezTo>
                    <a:pt x="3314" y="5533"/>
                    <a:pt x="4226" y="6992"/>
                    <a:pt x="5715" y="7630"/>
                  </a:cubicBezTo>
                  <a:cubicBezTo>
                    <a:pt x="1" y="8511"/>
                    <a:pt x="244" y="14712"/>
                    <a:pt x="244" y="14712"/>
                  </a:cubicBezTo>
                  <a:lnTo>
                    <a:pt x="13770" y="14773"/>
                  </a:lnTo>
                  <a:cubicBezTo>
                    <a:pt x="13770" y="14773"/>
                    <a:pt x="14074" y="8511"/>
                    <a:pt x="8390" y="7660"/>
                  </a:cubicBezTo>
                  <a:cubicBezTo>
                    <a:pt x="9849" y="6992"/>
                    <a:pt x="10791" y="5563"/>
                    <a:pt x="10761" y="3982"/>
                  </a:cubicBezTo>
                  <a:cubicBezTo>
                    <a:pt x="10761" y="1794"/>
                    <a:pt x="9120" y="1"/>
                    <a:pt x="7053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39"/>
            <p:cNvSpPr/>
            <p:nvPr/>
          </p:nvSpPr>
          <p:spPr>
            <a:xfrm>
              <a:off x="911375" y="4541400"/>
              <a:ext cx="5837525" cy="5325"/>
            </a:xfrm>
            <a:custGeom>
              <a:rect b="b" l="l" r="r" t="t"/>
              <a:pathLst>
                <a:path extrusionOk="0" h="213" w="233501">
                  <a:moveTo>
                    <a:pt x="116750" y="0"/>
                  </a:moveTo>
                  <a:cubicBezTo>
                    <a:pt x="52281" y="0"/>
                    <a:pt x="1" y="30"/>
                    <a:pt x="1" y="122"/>
                  </a:cubicBezTo>
                  <a:cubicBezTo>
                    <a:pt x="1" y="182"/>
                    <a:pt x="52281" y="213"/>
                    <a:pt x="116750" y="213"/>
                  </a:cubicBezTo>
                  <a:cubicBezTo>
                    <a:pt x="181250" y="213"/>
                    <a:pt x="233500" y="152"/>
                    <a:pt x="233500" y="122"/>
                  </a:cubicBezTo>
                  <a:cubicBezTo>
                    <a:pt x="233500" y="61"/>
                    <a:pt x="181250" y="0"/>
                    <a:pt x="11675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39"/>
            <p:cNvSpPr/>
            <p:nvPr/>
          </p:nvSpPr>
          <p:spPr>
            <a:xfrm>
              <a:off x="2101375" y="1686475"/>
              <a:ext cx="3435500" cy="2856450"/>
            </a:xfrm>
            <a:custGeom>
              <a:rect b="b" l="l" r="r" t="t"/>
              <a:pathLst>
                <a:path extrusionOk="0" h="114258" w="137420">
                  <a:moveTo>
                    <a:pt x="4043" y="1"/>
                  </a:moveTo>
                  <a:cubicBezTo>
                    <a:pt x="1824" y="1"/>
                    <a:pt x="0" y="1794"/>
                    <a:pt x="0" y="4044"/>
                  </a:cubicBezTo>
                  <a:lnTo>
                    <a:pt x="0" y="95413"/>
                  </a:lnTo>
                  <a:cubicBezTo>
                    <a:pt x="0" y="97632"/>
                    <a:pt x="1824" y="99425"/>
                    <a:pt x="4043" y="99425"/>
                  </a:cubicBezTo>
                  <a:lnTo>
                    <a:pt x="53679" y="99425"/>
                  </a:lnTo>
                  <a:cubicBezTo>
                    <a:pt x="53679" y="99425"/>
                    <a:pt x="56840" y="109212"/>
                    <a:pt x="47053" y="114258"/>
                  </a:cubicBezTo>
                  <a:lnTo>
                    <a:pt x="93467" y="114258"/>
                  </a:lnTo>
                  <a:cubicBezTo>
                    <a:pt x="93467" y="114258"/>
                    <a:pt x="82433" y="110458"/>
                    <a:pt x="85260" y="99425"/>
                  </a:cubicBezTo>
                  <a:lnTo>
                    <a:pt x="133377" y="99425"/>
                  </a:lnTo>
                  <a:cubicBezTo>
                    <a:pt x="135626" y="99425"/>
                    <a:pt x="137419" y="97632"/>
                    <a:pt x="137419" y="95413"/>
                  </a:cubicBezTo>
                  <a:lnTo>
                    <a:pt x="137419" y="4044"/>
                  </a:lnTo>
                  <a:cubicBezTo>
                    <a:pt x="137419" y="1794"/>
                    <a:pt x="135626" y="1"/>
                    <a:pt x="13337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39"/>
            <p:cNvSpPr/>
            <p:nvPr/>
          </p:nvSpPr>
          <p:spPr>
            <a:xfrm>
              <a:off x="3734975" y="3912725"/>
              <a:ext cx="161625" cy="121325"/>
            </a:xfrm>
            <a:custGeom>
              <a:rect b="b" l="l" r="r" t="t"/>
              <a:pathLst>
                <a:path extrusionOk="0" h="4853" w="6465">
                  <a:moveTo>
                    <a:pt x="3236" y="0"/>
                  </a:moveTo>
                  <a:cubicBezTo>
                    <a:pt x="1379" y="0"/>
                    <a:pt x="0" y="2116"/>
                    <a:pt x="1375" y="4083"/>
                  </a:cubicBezTo>
                  <a:cubicBezTo>
                    <a:pt x="1436" y="4144"/>
                    <a:pt x="1496" y="4235"/>
                    <a:pt x="1588" y="4296"/>
                  </a:cubicBezTo>
                  <a:cubicBezTo>
                    <a:pt x="2143" y="4684"/>
                    <a:pt x="2709" y="4852"/>
                    <a:pt x="3235" y="4852"/>
                  </a:cubicBezTo>
                  <a:cubicBezTo>
                    <a:pt x="5098" y="4852"/>
                    <a:pt x="6465" y="2737"/>
                    <a:pt x="5114" y="770"/>
                  </a:cubicBezTo>
                  <a:cubicBezTo>
                    <a:pt x="5053" y="679"/>
                    <a:pt x="4962" y="618"/>
                    <a:pt x="4870" y="557"/>
                  </a:cubicBezTo>
                  <a:cubicBezTo>
                    <a:pt x="4322" y="169"/>
                    <a:pt x="3760" y="0"/>
                    <a:pt x="323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39"/>
            <p:cNvSpPr/>
            <p:nvPr/>
          </p:nvSpPr>
          <p:spPr>
            <a:xfrm>
              <a:off x="2174325" y="1823275"/>
              <a:ext cx="3282750" cy="1947600"/>
            </a:xfrm>
            <a:custGeom>
              <a:rect b="b" l="l" r="r" t="t"/>
              <a:pathLst>
                <a:path extrusionOk="0" h="77904" w="131310">
                  <a:moveTo>
                    <a:pt x="1246" y="0"/>
                  </a:moveTo>
                  <a:cubicBezTo>
                    <a:pt x="547" y="0"/>
                    <a:pt x="0" y="547"/>
                    <a:pt x="0" y="1246"/>
                  </a:cubicBezTo>
                  <a:lnTo>
                    <a:pt x="0" y="76658"/>
                  </a:lnTo>
                  <a:cubicBezTo>
                    <a:pt x="0" y="77357"/>
                    <a:pt x="547" y="77904"/>
                    <a:pt x="1246" y="77904"/>
                  </a:cubicBezTo>
                  <a:lnTo>
                    <a:pt x="130063" y="77904"/>
                  </a:lnTo>
                  <a:cubicBezTo>
                    <a:pt x="130763" y="77904"/>
                    <a:pt x="131310" y="77357"/>
                    <a:pt x="131310" y="76658"/>
                  </a:cubicBezTo>
                  <a:lnTo>
                    <a:pt x="131310" y="1246"/>
                  </a:lnTo>
                  <a:cubicBezTo>
                    <a:pt x="131310" y="547"/>
                    <a:pt x="130763" y="0"/>
                    <a:pt x="130063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39"/>
            <p:cNvSpPr/>
            <p:nvPr/>
          </p:nvSpPr>
          <p:spPr>
            <a:xfrm>
              <a:off x="2172057" y="1966892"/>
              <a:ext cx="3282868" cy="1804775"/>
            </a:xfrm>
            <a:custGeom>
              <a:rect b="b" l="l" r="r" t="t"/>
              <a:pathLst>
                <a:path extrusionOk="0" h="72191" w="131341">
                  <a:moveTo>
                    <a:pt x="1" y="1"/>
                  </a:moveTo>
                  <a:lnTo>
                    <a:pt x="1" y="72190"/>
                  </a:lnTo>
                  <a:lnTo>
                    <a:pt x="131341" y="72190"/>
                  </a:lnTo>
                  <a:lnTo>
                    <a:pt x="1313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39"/>
            <p:cNvSpPr/>
            <p:nvPr/>
          </p:nvSpPr>
          <p:spPr>
            <a:xfrm>
              <a:off x="2382525" y="1872650"/>
              <a:ext cx="61575" cy="52275"/>
            </a:xfrm>
            <a:custGeom>
              <a:rect b="b" l="l" r="r" t="t"/>
              <a:pathLst>
                <a:path extrusionOk="0" h="2091" w="2463">
                  <a:moveTo>
                    <a:pt x="1399" y="1"/>
                  </a:moveTo>
                  <a:cubicBezTo>
                    <a:pt x="457" y="1"/>
                    <a:pt x="1" y="1125"/>
                    <a:pt x="669" y="1794"/>
                  </a:cubicBezTo>
                  <a:cubicBezTo>
                    <a:pt x="874" y="1999"/>
                    <a:pt x="1131" y="2091"/>
                    <a:pt x="1386" y="2091"/>
                  </a:cubicBezTo>
                  <a:cubicBezTo>
                    <a:pt x="1929" y="2091"/>
                    <a:pt x="2463" y="1675"/>
                    <a:pt x="2463" y="1034"/>
                  </a:cubicBezTo>
                  <a:cubicBezTo>
                    <a:pt x="2463" y="457"/>
                    <a:pt x="1976" y="1"/>
                    <a:pt x="139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39"/>
            <p:cNvSpPr/>
            <p:nvPr/>
          </p:nvSpPr>
          <p:spPr>
            <a:xfrm>
              <a:off x="2223700" y="1872650"/>
              <a:ext cx="60825" cy="52275"/>
            </a:xfrm>
            <a:custGeom>
              <a:rect b="b" l="l" r="r" t="t"/>
              <a:pathLst>
                <a:path extrusionOk="0" h="2091" w="2433">
                  <a:moveTo>
                    <a:pt x="1399" y="1"/>
                  </a:moveTo>
                  <a:cubicBezTo>
                    <a:pt x="457" y="1"/>
                    <a:pt x="1" y="1125"/>
                    <a:pt x="639" y="1794"/>
                  </a:cubicBezTo>
                  <a:cubicBezTo>
                    <a:pt x="853" y="1999"/>
                    <a:pt x="1114" y="2091"/>
                    <a:pt x="1370" y="2091"/>
                  </a:cubicBezTo>
                  <a:cubicBezTo>
                    <a:pt x="1913" y="2091"/>
                    <a:pt x="2433" y="1675"/>
                    <a:pt x="2433" y="1034"/>
                  </a:cubicBezTo>
                  <a:cubicBezTo>
                    <a:pt x="2433" y="457"/>
                    <a:pt x="1977" y="1"/>
                    <a:pt x="139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39"/>
            <p:cNvSpPr/>
            <p:nvPr/>
          </p:nvSpPr>
          <p:spPr>
            <a:xfrm>
              <a:off x="2299700" y="1872650"/>
              <a:ext cx="61575" cy="52275"/>
            </a:xfrm>
            <a:custGeom>
              <a:rect b="b" l="l" r="r" t="t"/>
              <a:pathLst>
                <a:path extrusionOk="0" h="2091" w="2463">
                  <a:moveTo>
                    <a:pt x="1399" y="1"/>
                  </a:moveTo>
                  <a:cubicBezTo>
                    <a:pt x="487" y="1"/>
                    <a:pt x="1" y="1125"/>
                    <a:pt x="669" y="1794"/>
                  </a:cubicBezTo>
                  <a:cubicBezTo>
                    <a:pt x="883" y="1999"/>
                    <a:pt x="1144" y="2091"/>
                    <a:pt x="1400" y="2091"/>
                  </a:cubicBezTo>
                  <a:cubicBezTo>
                    <a:pt x="1943" y="2091"/>
                    <a:pt x="2463" y="1675"/>
                    <a:pt x="2463" y="1034"/>
                  </a:cubicBezTo>
                  <a:cubicBezTo>
                    <a:pt x="2463" y="457"/>
                    <a:pt x="1976" y="1"/>
                    <a:pt x="139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39"/>
            <p:cNvSpPr/>
            <p:nvPr/>
          </p:nvSpPr>
          <p:spPr>
            <a:xfrm>
              <a:off x="3431175" y="2621900"/>
              <a:ext cx="255350" cy="32700"/>
            </a:xfrm>
            <a:custGeom>
              <a:rect b="b" l="l" r="r" t="t"/>
              <a:pathLst>
                <a:path extrusionOk="0" h="1308" w="10214">
                  <a:moveTo>
                    <a:pt x="1" y="1"/>
                  </a:moveTo>
                  <a:lnTo>
                    <a:pt x="1" y="1308"/>
                  </a:lnTo>
                  <a:lnTo>
                    <a:pt x="10214" y="1308"/>
                  </a:lnTo>
                  <a:lnTo>
                    <a:pt x="10214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39"/>
            <p:cNvSpPr/>
            <p:nvPr/>
          </p:nvSpPr>
          <p:spPr>
            <a:xfrm>
              <a:off x="3431175" y="2726025"/>
              <a:ext cx="1205975" cy="543325"/>
            </a:xfrm>
            <a:custGeom>
              <a:rect b="b" l="l" r="r" t="t"/>
              <a:pathLst>
                <a:path extrusionOk="0" h="21733" w="48239">
                  <a:moveTo>
                    <a:pt x="1" y="0"/>
                  </a:moveTo>
                  <a:lnTo>
                    <a:pt x="1" y="21733"/>
                  </a:lnTo>
                  <a:lnTo>
                    <a:pt x="48239" y="21733"/>
                  </a:lnTo>
                  <a:lnTo>
                    <a:pt x="48239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39"/>
            <p:cNvSpPr/>
            <p:nvPr/>
          </p:nvSpPr>
          <p:spPr>
            <a:xfrm>
              <a:off x="3474500" y="2879500"/>
              <a:ext cx="1104900" cy="343500"/>
            </a:xfrm>
            <a:custGeom>
              <a:rect b="b" l="l" r="r" t="t"/>
              <a:pathLst>
                <a:path extrusionOk="0" h="13740" w="44196">
                  <a:moveTo>
                    <a:pt x="13648" y="1"/>
                  </a:moveTo>
                  <a:lnTo>
                    <a:pt x="0" y="13740"/>
                  </a:lnTo>
                  <a:lnTo>
                    <a:pt x="44196" y="13740"/>
                  </a:lnTo>
                  <a:lnTo>
                    <a:pt x="31885" y="4743"/>
                  </a:lnTo>
                  <a:lnTo>
                    <a:pt x="25502" y="10457"/>
                  </a:lnTo>
                  <a:lnTo>
                    <a:pt x="13648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39"/>
            <p:cNvSpPr/>
            <p:nvPr/>
          </p:nvSpPr>
          <p:spPr>
            <a:xfrm>
              <a:off x="4034525" y="2889400"/>
              <a:ext cx="94250" cy="80550"/>
            </a:xfrm>
            <a:custGeom>
              <a:rect b="b" l="l" r="r" t="t"/>
              <a:pathLst>
                <a:path extrusionOk="0" h="3222" w="3770">
                  <a:moveTo>
                    <a:pt x="2159" y="0"/>
                  </a:moveTo>
                  <a:cubicBezTo>
                    <a:pt x="730" y="0"/>
                    <a:pt x="1" y="1733"/>
                    <a:pt x="1034" y="2736"/>
                  </a:cubicBezTo>
                  <a:cubicBezTo>
                    <a:pt x="1360" y="3072"/>
                    <a:pt x="1763" y="3221"/>
                    <a:pt x="2159" y="3221"/>
                  </a:cubicBezTo>
                  <a:cubicBezTo>
                    <a:pt x="2981" y="3221"/>
                    <a:pt x="3770" y="2575"/>
                    <a:pt x="3770" y="1611"/>
                  </a:cubicBezTo>
                  <a:cubicBezTo>
                    <a:pt x="3770" y="699"/>
                    <a:pt x="3071" y="0"/>
                    <a:pt x="2159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39"/>
            <p:cNvSpPr/>
            <p:nvPr/>
          </p:nvSpPr>
          <p:spPr>
            <a:xfrm>
              <a:off x="3473725" y="2767050"/>
              <a:ext cx="1109475" cy="458225"/>
            </a:xfrm>
            <a:custGeom>
              <a:rect b="b" l="l" r="r" t="t"/>
              <a:pathLst>
                <a:path extrusionOk="0" h="18329" w="44379">
                  <a:moveTo>
                    <a:pt x="244" y="0"/>
                  </a:moveTo>
                  <a:lnTo>
                    <a:pt x="1" y="122"/>
                  </a:lnTo>
                  <a:lnTo>
                    <a:pt x="1" y="2584"/>
                  </a:lnTo>
                  <a:lnTo>
                    <a:pt x="1" y="4985"/>
                  </a:lnTo>
                  <a:lnTo>
                    <a:pt x="1" y="9666"/>
                  </a:lnTo>
                  <a:cubicBezTo>
                    <a:pt x="31" y="12706"/>
                    <a:pt x="31" y="15563"/>
                    <a:pt x="31" y="18238"/>
                  </a:cubicBezTo>
                  <a:lnTo>
                    <a:pt x="31" y="18329"/>
                  </a:lnTo>
                  <a:lnTo>
                    <a:pt x="244" y="18329"/>
                  </a:lnTo>
                  <a:lnTo>
                    <a:pt x="32129" y="18268"/>
                  </a:lnTo>
                  <a:lnTo>
                    <a:pt x="40944" y="18268"/>
                  </a:lnTo>
                  <a:lnTo>
                    <a:pt x="31977" y="18238"/>
                  </a:lnTo>
                  <a:lnTo>
                    <a:pt x="458" y="18177"/>
                  </a:lnTo>
                  <a:lnTo>
                    <a:pt x="458" y="18177"/>
                  </a:lnTo>
                  <a:cubicBezTo>
                    <a:pt x="487" y="15558"/>
                    <a:pt x="487" y="12732"/>
                    <a:pt x="487" y="9727"/>
                  </a:cubicBezTo>
                  <a:lnTo>
                    <a:pt x="487" y="5046"/>
                  </a:lnTo>
                  <a:lnTo>
                    <a:pt x="487" y="274"/>
                  </a:lnTo>
                  <a:lnTo>
                    <a:pt x="43924" y="274"/>
                  </a:lnTo>
                  <a:cubicBezTo>
                    <a:pt x="43984" y="5644"/>
                    <a:pt x="44014" y="10140"/>
                    <a:pt x="44044" y="13283"/>
                  </a:cubicBezTo>
                  <a:cubicBezTo>
                    <a:pt x="44075" y="14864"/>
                    <a:pt x="44105" y="16110"/>
                    <a:pt x="44105" y="16992"/>
                  </a:cubicBezTo>
                  <a:cubicBezTo>
                    <a:pt x="44105" y="17387"/>
                    <a:pt x="44105" y="17721"/>
                    <a:pt x="44105" y="17964"/>
                  </a:cubicBezTo>
                  <a:lnTo>
                    <a:pt x="44105" y="18207"/>
                  </a:lnTo>
                  <a:cubicBezTo>
                    <a:pt x="44105" y="18238"/>
                    <a:pt x="44105" y="18268"/>
                    <a:pt x="44105" y="18299"/>
                  </a:cubicBezTo>
                  <a:cubicBezTo>
                    <a:pt x="44135" y="18299"/>
                    <a:pt x="44166" y="18207"/>
                    <a:pt x="44166" y="18147"/>
                  </a:cubicBezTo>
                  <a:lnTo>
                    <a:pt x="44166" y="17903"/>
                  </a:lnTo>
                  <a:cubicBezTo>
                    <a:pt x="44196" y="17660"/>
                    <a:pt x="44196" y="17356"/>
                    <a:pt x="44196" y="16931"/>
                  </a:cubicBezTo>
                  <a:cubicBezTo>
                    <a:pt x="44227" y="16080"/>
                    <a:pt x="44227" y="14833"/>
                    <a:pt x="44257" y="13283"/>
                  </a:cubicBezTo>
                  <a:cubicBezTo>
                    <a:pt x="44287" y="10092"/>
                    <a:pt x="44318" y="5532"/>
                    <a:pt x="44379" y="92"/>
                  </a:cubicBezTo>
                  <a:lnTo>
                    <a:pt x="44379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39"/>
            <p:cNvSpPr/>
            <p:nvPr/>
          </p:nvSpPr>
          <p:spPr>
            <a:xfrm>
              <a:off x="3438775" y="3386350"/>
              <a:ext cx="110975" cy="95075"/>
            </a:xfrm>
            <a:custGeom>
              <a:rect b="b" l="l" r="r" t="t"/>
              <a:pathLst>
                <a:path extrusionOk="0" h="3803" w="4439">
                  <a:moveTo>
                    <a:pt x="2554" y="1"/>
                  </a:moveTo>
                  <a:cubicBezTo>
                    <a:pt x="852" y="1"/>
                    <a:pt x="1" y="2037"/>
                    <a:pt x="1186" y="3223"/>
                  </a:cubicBezTo>
                  <a:cubicBezTo>
                    <a:pt x="1576" y="3623"/>
                    <a:pt x="2062" y="3803"/>
                    <a:pt x="2538" y="3803"/>
                  </a:cubicBezTo>
                  <a:cubicBezTo>
                    <a:pt x="3509" y="3803"/>
                    <a:pt x="4438" y="3057"/>
                    <a:pt x="4438" y="1916"/>
                  </a:cubicBezTo>
                  <a:cubicBezTo>
                    <a:pt x="4438" y="852"/>
                    <a:pt x="3587" y="1"/>
                    <a:pt x="255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39"/>
            <p:cNvSpPr/>
            <p:nvPr/>
          </p:nvSpPr>
          <p:spPr>
            <a:xfrm>
              <a:off x="3588475" y="3406125"/>
              <a:ext cx="749275" cy="4575"/>
            </a:xfrm>
            <a:custGeom>
              <a:rect b="b" l="l" r="r" t="t"/>
              <a:pathLst>
                <a:path extrusionOk="0" h="183" w="29971">
                  <a:moveTo>
                    <a:pt x="14986" y="0"/>
                  </a:moveTo>
                  <a:cubicBezTo>
                    <a:pt x="6688" y="0"/>
                    <a:pt x="1" y="31"/>
                    <a:pt x="1" y="91"/>
                  </a:cubicBezTo>
                  <a:cubicBezTo>
                    <a:pt x="1" y="152"/>
                    <a:pt x="6718" y="182"/>
                    <a:pt x="14986" y="182"/>
                  </a:cubicBezTo>
                  <a:cubicBezTo>
                    <a:pt x="23253" y="182"/>
                    <a:pt x="29971" y="152"/>
                    <a:pt x="29971" y="91"/>
                  </a:cubicBezTo>
                  <a:cubicBezTo>
                    <a:pt x="29971" y="31"/>
                    <a:pt x="23253" y="0"/>
                    <a:pt x="14986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39"/>
            <p:cNvSpPr/>
            <p:nvPr/>
          </p:nvSpPr>
          <p:spPr>
            <a:xfrm>
              <a:off x="3588475" y="3440300"/>
              <a:ext cx="749275" cy="4600"/>
            </a:xfrm>
            <a:custGeom>
              <a:rect b="b" l="l" r="r" t="t"/>
              <a:pathLst>
                <a:path extrusionOk="0" h="184" w="29971">
                  <a:moveTo>
                    <a:pt x="14986" y="1"/>
                  </a:moveTo>
                  <a:cubicBezTo>
                    <a:pt x="6688" y="1"/>
                    <a:pt x="1" y="31"/>
                    <a:pt x="1" y="92"/>
                  </a:cubicBezTo>
                  <a:cubicBezTo>
                    <a:pt x="1" y="153"/>
                    <a:pt x="6718" y="183"/>
                    <a:pt x="14986" y="183"/>
                  </a:cubicBezTo>
                  <a:cubicBezTo>
                    <a:pt x="23253" y="183"/>
                    <a:pt x="29971" y="153"/>
                    <a:pt x="29971" y="92"/>
                  </a:cubicBezTo>
                  <a:cubicBezTo>
                    <a:pt x="29971" y="31"/>
                    <a:pt x="23253" y="1"/>
                    <a:pt x="14986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39"/>
            <p:cNvSpPr/>
            <p:nvPr/>
          </p:nvSpPr>
          <p:spPr>
            <a:xfrm>
              <a:off x="3588475" y="3479825"/>
              <a:ext cx="400500" cy="4575"/>
            </a:xfrm>
            <a:custGeom>
              <a:rect b="b" l="l" r="r" t="t"/>
              <a:pathLst>
                <a:path extrusionOk="0" h="183" w="16020">
                  <a:moveTo>
                    <a:pt x="7995" y="0"/>
                  </a:moveTo>
                  <a:cubicBezTo>
                    <a:pt x="5776" y="0"/>
                    <a:pt x="3800" y="0"/>
                    <a:pt x="2341" y="31"/>
                  </a:cubicBezTo>
                  <a:lnTo>
                    <a:pt x="609" y="61"/>
                  </a:lnTo>
                  <a:cubicBezTo>
                    <a:pt x="396" y="61"/>
                    <a:pt x="183" y="61"/>
                    <a:pt x="1" y="92"/>
                  </a:cubicBezTo>
                  <a:cubicBezTo>
                    <a:pt x="213" y="122"/>
                    <a:pt x="396" y="122"/>
                    <a:pt x="609" y="122"/>
                  </a:cubicBezTo>
                  <a:lnTo>
                    <a:pt x="2341" y="152"/>
                  </a:lnTo>
                  <a:cubicBezTo>
                    <a:pt x="3800" y="183"/>
                    <a:pt x="5776" y="183"/>
                    <a:pt x="7995" y="183"/>
                  </a:cubicBezTo>
                  <a:cubicBezTo>
                    <a:pt x="10214" y="183"/>
                    <a:pt x="12220" y="152"/>
                    <a:pt x="13679" y="152"/>
                  </a:cubicBezTo>
                  <a:lnTo>
                    <a:pt x="15381" y="122"/>
                  </a:lnTo>
                  <a:cubicBezTo>
                    <a:pt x="15594" y="122"/>
                    <a:pt x="15806" y="122"/>
                    <a:pt x="16019" y="92"/>
                  </a:cubicBezTo>
                  <a:cubicBezTo>
                    <a:pt x="15806" y="61"/>
                    <a:pt x="15594" y="61"/>
                    <a:pt x="15381" y="61"/>
                  </a:cubicBezTo>
                  <a:lnTo>
                    <a:pt x="13679" y="31"/>
                  </a:lnTo>
                  <a:cubicBezTo>
                    <a:pt x="12220" y="0"/>
                    <a:pt x="10214" y="0"/>
                    <a:pt x="7995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39"/>
            <p:cNvSpPr/>
            <p:nvPr/>
          </p:nvSpPr>
          <p:spPr>
            <a:xfrm>
              <a:off x="3453975" y="3567975"/>
              <a:ext cx="95775" cy="95775"/>
            </a:xfrm>
            <a:custGeom>
              <a:rect b="b" l="l" r="r" t="t"/>
              <a:pathLst>
                <a:path extrusionOk="0" h="3831" w="3831">
                  <a:moveTo>
                    <a:pt x="1916" y="0"/>
                  </a:moveTo>
                  <a:cubicBezTo>
                    <a:pt x="852" y="0"/>
                    <a:pt x="1" y="851"/>
                    <a:pt x="1" y="1915"/>
                  </a:cubicBezTo>
                  <a:cubicBezTo>
                    <a:pt x="1" y="2979"/>
                    <a:pt x="852" y="3830"/>
                    <a:pt x="1916" y="3830"/>
                  </a:cubicBezTo>
                  <a:cubicBezTo>
                    <a:pt x="2979" y="3830"/>
                    <a:pt x="3830" y="2979"/>
                    <a:pt x="3830" y="1915"/>
                  </a:cubicBezTo>
                  <a:cubicBezTo>
                    <a:pt x="3830" y="851"/>
                    <a:pt x="2979" y="0"/>
                    <a:pt x="1916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39"/>
            <p:cNvSpPr/>
            <p:nvPr/>
          </p:nvSpPr>
          <p:spPr>
            <a:xfrm>
              <a:off x="3588475" y="3587725"/>
              <a:ext cx="749275" cy="4600"/>
            </a:xfrm>
            <a:custGeom>
              <a:rect b="b" l="l" r="r" t="t"/>
              <a:pathLst>
                <a:path extrusionOk="0" h="184" w="29971">
                  <a:moveTo>
                    <a:pt x="14986" y="1"/>
                  </a:moveTo>
                  <a:cubicBezTo>
                    <a:pt x="6688" y="1"/>
                    <a:pt x="1" y="31"/>
                    <a:pt x="1" y="92"/>
                  </a:cubicBezTo>
                  <a:cubicBezTo>
                    <a:pt x="1" y="153"/>
                    <a:pt x="6718" y="183"/>
                    <a:pt x="14986" y="183"/>
                  </a:cubicBezTo>
                  <a:cubicBezTo>
                    <a:pt x="23253" y="183"/>
                    <a:pt x="29971" y="153"/>
                    <a:pt x="29971" y="92"/>
                  </a:cubicBezTo>
                  <a:cubicBezTo>
                    <a:pt x="29971" y="31"/>
                    <a:pt x="23253" y="1"/>
                    <a:pt x="14986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39"/>
            <p:cNvSpPr/>
            <p:nvPr/>
          </p:nvSpPr>
          <p:spPr>
            <a:xfrm>
              <a:off x="3588475" y="3621925"/>
              <a:ext cx="749275" cy="4575"/>
            </a:xfrm>
            <a:custGeom>
              <a:rect b="b" l="l" r="r" t="t"/>
              <a:pathLst>
                <a:path extrusionOk="0" h="183" w="29971">
                  <a:moveTo>
                    <a:pt x="14986" y="0"/>
                  </a:moveTo>
                  <a:cubicBezTo>
                    <a:pt x="6688" y="0"/>
                    <a:pt x="1" y="31"/>
                    <a:pt x="1" y="92"/>
                  </a:cubicBezTo>
                  <a:cubicBezTo>
                    <a:pt x="1" y="152"/>
                    <a:pt x="6718" y="183"/>
                    <a:pt x="14986" y="183"/>
                  </a:cubicBezTo>
                  <a:cubicBezTo>
                    <a:pt x="23253" y="183"/>
                    <a:pt x="29971" y="152"/>
                    <a:pt x="29971" y="92"/>
                  </a:cubicBezTo>
                  <a:cubicBezTo>
                    <a:pt x="29971" y="31"/>
                    <a:pt x="23253" y="0"/>
                    <a:pt x="14986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39"/>
            <p:cNvSpPr/>
            <p:nvPr/>
          </p:nvSpPr>
          <p:spPr>
            <a:xfrm>
              <a:off x="3588475" y="3661450"/>
              <a:ext cx="400500" cy="4575"/>
            </a:xfrm>
            <a:custGeom>
              <a:rect b="b" l="l" r="r" t="t"/>
              <a:pathLst>
                <a:path extrusionOk="0" h="183" w="16020">
                  <a:moveTo>
                    <a:pt x="7995" y="0"/>
                  </a:moveTo>
                  <a:cubicBezTo>
                    <a:pt x="5776" y="0"/>
                    <a:pt x="3800" y="0"/>
                    <a:pt x="2341" y="30"/>
                  </a:cubicBezTo>
                  <a:lnTo>
                    <a:pt x="609" y="61"/>
                  </a:lnTo>
                  <a:cubicBezTo>
                    <a:pt x="396" y="61"/>
                    <a:pt x="183" y="61"/>
                    <a:pt x="1" y="91"/>
                  </a:cubicBezTo>
                  <a:cubicBezTo>
                    <a:pt x="183" y="122"/>
                    <a:pt x="396" y="122"/>
                    <a:pt x="609" y="122"/>
                  </a:cubicBezTo>
                  <a:lnTo>
                    <a:pt x="2341" y="152"/>
                  </a:lnTo>
                  <a:cubicBezTo>
                    <a:pt x="3800" y="182"/>
                    <a:pt x="5776" y="182"/>
                    <a:pt x="7995" y="182"/>
                  </a:cubicBezTo>
                  <a:cubicBezTo>
                    <a:pt x="10214" y="182"/>
                    <a:pt x="12220" y="152"/>
                    <a:pt x="13679" y="152"/>
                  </a:cubicBezTo>
                  <a:lnTo>
                    <a:pt x="15381" y="122"/>
                  </a:lnTo>
                  <a:cubicBezTo>
                    <a:pt x="15594" y="122"/>
                    <a:pt x="15806" y="122"/>
                    <a:pt x="16019" y="91"/>
                  </a:cubicBezTo>
                  <a:cubicBezTo>
                    <a:pt x="15806" y="61"/>
                    <a:pt x="15594" y="61"/>
                    <a:pt x="15381" y="61"/>
                  </a:cubicBezTo>
                  <a:lnTo>
                    <a:pt x="13679" y="30"/>
                  </a:lnTo>
                  <a:cubicBezTo>
                    <a:pt x="12220" y="0"/>
                    <a:pt x="10214" y="0"/>
                    <a:pt x="7995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39"/>
            <p:cNvSpPr/>
            <p:nvPr/>
          </p:nvSpPr>
          <p:spPr>
            <a:xfrm>
              <a:off x="2174325" y="1964600"/>
              <a:ext cx="3282750" cy="538800"/>
            </a:xfrm>
            <a:custGeom>
              <a:rect b="b" l="l" r="r" t="t"/>
              <a:pathLst>
                <a:path extrusionOk="0" h="21552" w="131310">
                  <a:moveTo>
                    <a:pt x="0" y="1"/>
                  </a:moveTo>
                  <a:lnTo>
                    <a:pt x="0" y="21551"/>
                  </a:lnTo>
                  <a:lnTo>
                    <a:pt x="131310" y="21551"/>
                  </a:lnTo>
                  <a:lnTo>
                    <a:pt x="131310" y="1"/>
                  </a:lnTo>
                  <a:close/>
                </a:path>
              </a:pathLst>
            </a:custGeom>
            <a:solidFill>
              <a:srgbClr val="455A64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39"/>
            <p:cNvSpPr/>
            <p:nvPr/>
          </p:nvSpPr>
          <p:spPr>
            <a:xfrm>
              <a:off x="3628750" y="2150775"/>
              <a:ext cx="763725" cy="55500"/>
            </a:xfrm>
            <a:custGeom>
              <a:rect b="b" l="l" r="r" t="t"/>
              <a:pathLst>
                <a:path extrusionOk="0" h="2220" w="30549">
                  <a:moveTo>
                    <a:pt x="1" y="1"/>
                  </a:moveTo>
                  <a:lnTo>
                    <a:pt x="1" y="2219"/>
                  </a:lnTo>
                  <a:lnTo>
                    <a:pt x="30548" y="2219"/>
                  </a:lnTo>
                  <a:lnTo>
                    <a:pt x="30548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39"/>
            <p:cNvSpPr/>
            <p:nvPr/>
          </p:nvSpPr>
          <p:spPr>
            <a:xfrm>
              <a:off x="3256400" y="2305025"/>
              <a:ext cx="1464350" cy="4600"/>
            </a:xfrm>
            <a:custGeom>
              <a:rect b="b" l="l" r="r" t="t"/>
              <a:pathLst>
                <a:path extrusionOk="0" h="184" w="58574">
                  <a:moveTo>
                    <a:pt x="29302" y="1"/>
                  </a:moveTo>
                  <a:lnTo>
                    <a:pt x="8147" y="31"/>
                  </a:lnTo>
                  <a:lnTo>
                    <a:pt x="1733" y="62"/>
                  </a:lnTo>
                  <a:lnTo>
                    <a:pt x="1" y="92"/>
                  </a:lnTo>
                  <a:lnTo>
                    <a:pt x="1733" y="123"/>
                  </a:lnTo>
                  <a:lnTo>
                    <a:pt x="8147" y="153"/>
                  </a:lnTo>
                  <a:lnTo>
                    <a:pt x="29302" y="183"/>
                  </a:lnTo>
                  <a:lnTo>
                    <a:pt x="50427" y="153"/>
                  </a:lnTo>
                  <a:lnTo>
                    <a:pt x="56841" y="123"/>
                  </a:lnTo>
                  <a:lnTo>
                    <a:pt x="58573" y="92"/>
                  </a:lnTo>
                  <a:lnTo>
                    <a:pt x="56841" y="62"/>
                  </a:lnTo>
                  <a:lnTo>
                    <a:pt x="50427" y="31"/>
                  </a:lnTo>
                  <a:lnTo>
                    <a:pt x="29302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39"/>
            <p:cNvSpPr/>
            <p:nvPr/>
          </p:nvSpPr>
          <p:spPr>
            <a:xfrm>
              <a:off x="3607475" y="2364300"/>
              <a:ext cx="807025" cy="3825"/>
            </a:xfrm>
            <a:custGeom>
              <a:rect b="b" l="l" r="r" t="t"/>
              <a:pathLst>
                <a:path extrusionOk="0" h="153" w="32281">
                  <a:moveTo>
                    <a:pt x="4712" y="1"/>
                  </a:moveTo>
                  <a:lnTo>
                    <a:pt x="1247" y="62"/>
                  </a:lnTo>
                  <a:lnTo>
                    <a:pt x="1" y="62"/>
                  </a:lnTo>
                  <a:cubicBezTo>
                    <a:pt x="92" y="92"/>
                    <a:pt x="213" y="92"/>
                    <a:pt x="305" y="92"/>
                  </a:cubicBezTo>
                  <a:lnTo>
                    <a:pt x="1247" y="92"/>
                  </a:lnTo>
                  <a:lnTo>
                    <a:pt x="4712" y="122"/>
                  </a:lnTo>
                  <a:lnTo>
                    <a:pt x="16141" y="153"/>
                  </a:lnTo>
                  <a:lnTo>
                    <a:pt x="27569" y="122"/>
                  </a:lnTo>
                  <a:lnTo>
                    <a:pt x="31004" y="92"/>
                  </a:lnTo>
                  <a:lnTo>
                    <a:pt x="31977" y="92"/>
                  </a:lnTo>
                  <a:cubicBezTo>
                    <a:pt x="32068" y="92"/>
                    <a:pt x="32190" y="92"/>
                    <a:pt x="32281" y="62"/>
                  </a:cubicBezTo>
                  <a:lnTo>
                    <a:pt x="31004" y="62"/>
                  </a:lnTo>
                  <a:lnTo>
                    <a:pt x="27569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39"/>
            <p:cNvSpPr/>
            <p:nvPr/>
          </p:nvSpPr>
          <p:spPr>
            <a:xfrm>
              <a:off x="2319450" y="2228275"/>
              <a:ext cx="643650" cy="550600"/>
            </a:xfrm>
            <a:custGeom>
              <a:rect b="b" l="l" r="r" t="t"/>
              <a:pathLst>
                <a:path extrusionOk="0" h="22024" w="25746">
                  <a:moveTo>
                    <a:pt x="14712" y="1"/>
                  </a:moveTo>
                  <a:cubicBezTo>
                    <a:pt x="4895" y="1"/>
                    <a:pt x="1" y="11855"/>
                    <a:pt x="6931" y="18785"/>
                  </a:cubicBezTo>
                  <a:cubicBezTo>
                    <a:pt x="9047" y="20901"/>
                    <a:pt x="11871" y="22023"/>
                    <a:pt x="14738" y="22023"/>
                  </a:cubicBezTo>
                  <a:cubicBezTo>
                    <a:pt x="16154" y="22023"/>
                    <a:pt x="17581" y="21749"/>
                    <a:pt x="18937" y="21187"/>
                  </a:cubicBezTo>
                  <a:cubicBezTo>
                    <a:pt x="23041" y="19485"/>
                    <a:pt x="25746" y="15472"/>
                    <a:pt x="25746" y="11004"/>
                  </a:cubicBezTo>
                  <a:cubicBezTo>
                    <a:pt x="25746" y="4925"/>
                    <a:pt x="20791" y="1"/>
                    <a:pt x="14712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39"/>
            <p:cNvSpPr/>
            <p:nvPr/>
          </p:nvSpPr>
          <p:spPr>
            <a:xfrm>
              <a:off x="2386325" y="3100650"/>
              <a:ext cx="631500" cy="5325"/>
            </a:xfrm>
            <a:custGeom>
              <a:rect b="b" l="l" r="r" t="t"/>
              <a:pathLst>
                <a:path extrusionOk="0" h="213" w="25260">
                  <a:moveTo>
                    <a:pt x="12615" y="0"/>
                  </a:moveTo>
                  <a:cubicBezTo>
                    <a:pt x="5654" y="0"/>
                    <a:pt x="1" y="61"/>
                    <a:pt x="1" y="122"/>
                  </a:cubicBezTo>
                  <a:cubicBezTo>
                    <a:pt x="1" y="182"/>
                    <a:pt x="5654" y="213"/>
                    <a:pt x="12615" y="213"/>
                  </a:cubicBezTo>
                  <a:cubicBezTo>
                    <a:pt x="19606" y="213"/>
                    <a:pt x="25259" y="182"/>
                    <a:pt x="25259" y="122"/>
                  </a:cubicBezTo>
                  <a:cubicBezTo>
                    <a:pt x="25259" y="61"/>
                    <a:pt x="19606" y="0"/>
                    <a:pt x="1261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9"/>
            <p:cNvSpPr/>
            <p:nvPr/>
          </p:nvSpPr>
          <p:spPr>
            <a:xfrm>
              <a:off x="2386325" y="3170550"/>
              <a:ext cx="631500" cy="5350"/>
            </a:xfrm>
            <a:custGeom>
              <a:rect b="b" l="l" r="r" t="t"/>
              <a:pathLst>
                <a:path extrusionOk="0" h="214" w="25260">
                  <a:moveTo>
                    <a:pt x="12615" y="0"/>
                  </a:moveTo>
                  <a:cubicBezTo>
                    <a:pt x="5654" y="0"/>
                    <a:pt x="1" y="61"/>
                    <a:pt x="1" y="122"/>
                  </a:cubicBezTo>
                  <a:cubicBezTo>
                    <a:pt x="1" y="183"/>
                    <a:pt x="5654" y="213"/>
                    <a:pt x="12615" y="213"/>
                  </a:cubicBezTo>
                  <a:cubicBezTo>
                    <a:pt x="19606" y="213"/>
                    <a:pt x="25259" y="183"/>
                    <a:pt x="25259" y="122"/>
                  </a:cubicBezTo>
                  <a:cubicBezTo>
                    <a:pt x="25259" y="61"/>
                    <a:pt x="19606" y="0"/>
                    <a:pt x="1261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39"/>
            <p:cNvSpPr/>
            <p:nvPr/>
          </p:nvSpPr>
          <p:spPr>
            <a:xfrm>
              <a:off x="2386325" y="3240450"/>
              <a:ext cx="631500" cy="5350"/>
            </a:xfrm>
            <a:custGeom>
              <a:rect b="b" l="l" r="r" t="t"/>
              <a:pathLst>
                <a:path extrusionOk="0" h="214" w="25260">
                  <a:moveTo>
                    <a:pt x="12615" y="1"/>
                  </a:moveTo>
                  <a:cubicBezTo>
                    <a:pt x="5654" y="1"/>
                    <a:pt x="1" y="62"/>
                    <a:pt x="1" y="122"/>
                  </a:cubicBezTo>
                  <a:cubicBezTo>
                    <a:pt x="1" y="183"/>
                    <a:pt x="5654" y="214"/>
                    <a:pt x="12615" y="214"/>
                  </a:cubicBezTo>
                  <a:cubicBezTo>
                    <a:pt x="19606" y="214"/>
                    <a:pt x="25259" y="183"/>
                    <a:pt x="25259" y="122"/>
                  </a:cubicBezTo>
                  <a:cubicBezTo>
                    <a:pt x="25259" y="62"/>
                    <a:pt x="19606" y="1"/>
                    <a:pt x="1261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39"/>
            <p:cNvSpPr/>
            <p:nvPr/>
          </p:nvSpPr>
          <p:spPr>
            <a:xfrm>
              <a:off x="2382525" y="3311900"/>
              <a:ext cx="366300" cy="5325"/>
            </a:xfrm>
            <a:custGeom>
              <a:rect b="b" l="l" r="r" t="t"/>
              <a:pathLst>
                <a:path extrusionOk="0" h="213" w="14652">
                  <a:moveTo>
                    <a:pt x="7326" y="0"/>
                  </a:moveTo>
                  <a:cubicBezTo>
                    <a:pt x="3283" y="0"/>
                    <a:pt x="1" y="61"/>
                    <a:pt x="1" y="91"/>
                  </a:cubicBezTo>
                  <a:cubicBezTo>
                    <a:pt x="1" y="152"/>
                    <a:pt x="3283" y="213"/>
                    <a:pt x="7326" y="213"/>
                  </a:cubicBezTo>
                  <a:cubicBezTo>
                    <a:pt x="11369" y="213"/>
                    <a:pt x="14651" y="182"/>
                    <a:pt x="14651" y="91"/>
                  </a:cubicBezTo>
                  <a:cubicBezTo>
                    <a:pt x="14651" y="61"/>
                    <a:pt x="11369" y="0"/>
                    <a:pt x="732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39"/>
            <p:cNvSpPr/>
            <p:nvPr/>
          </p:nvSpPr>
          <p:spPr>
            <a:xfrm>
              <a:off x="2385575" y="2960825"/>
              <a:ext cx="435425" cy="31925"/>
            </a:xfrm>
            <a:custGeom>
              <a:rect b="b" l="l" r="r" t="t"/>
              <a:pathLst>
                <a:path extrusionOk="0" h="1277" w="17417">
                  <a:moveTo>
                    <a:pt x="0" y="0"/>
                  </a:moveTo>
                  <a:lnTo>
                    <a:pt x="0" y="1277"/>
                  </a:lnTo>
                  <a:lnTo>
                    <a:pt x="17417" y="1277"/>
                  </a:lnTo>
                  <a:lnTo>
                    <a:pt x="1741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39"/>
            <p:cNvSpPr/>
            <p:nvPr/>
          </p:nvSpPr>
          <p:spPr>
            <a:xfrm>
              <a:off x="2515500" y="2383300"/>
              <a:ext cx="348825" cy="395550"/>
            </a:xfrm>
            <a:custGeom>
              <a:rect b="b" l="l" r="r" t="t"/>
              <a:pathLst>
                <a:path extrusionOk="0" h="15822" w="13953">
                  <a:moveTo>
                    <a:pt x="6971" y="0"/>
                  </a:moveTo>
                  <a:cubicBezTo>
                    <a:pt x="4775" y="0"/>
                    <a:pt x="2979" y="1934"/>
                    <a:pt x="2949" y="4317"/>
                  </a:cubicBezTo>
                  <a:cubicBezTo>
                    <a:pt x="2919" y="6049"/>
                    <a:pt x="3952" y="7660"/>
                    <a:pt x="5533" y="8359"/>
                  </a:cubicBezTo>
                  <a:cubicBezTo>
                    <a:pt x="2037" y="8876"/>
                    <a:pt x="578" y="11277"/>
                    <a:pt x="1" y="13223"/>
                  </a:cubicBezTo>
                  <a:cubicBezTo>
                    <a:pt x="1992" y="14955"/>
                    <a:pt x="4477" y="15822"/>
                    <a:pt x="6965" y="15822"/>
                  </a:cubicBezTo>
                  <a:cubicBezTo>
                    <a:pt x="9454" y="15822"/>
                    <a:pt x="11946" y="14955"/>
                    <a:pt x="13953" y="13223"/>
                  </a:cubicBezTo>
                  <a:cubicBezTo>
                    <a:pt x="13375" y="11247"/>
                    <a:pt x="11946" y="8876"/>
                    <a:pt x="8512" y="8359"/>
                  </a:cubicBezTo>
                  <a:cubicBezTo>
                    <a:pt x="10092" y="7660"/>
                    <a:pt x="11095" y="6080"/>
                    <a:pt x="11065" y="4347"/>
                  </a:cubicBezTo>
                  <a:cubicBezTo>
                    <a:pt x="11065" y="1946"/>
                    <a:pt x="9272" y="1"/>
                    <a:pt x="7022" y="1"/>
                  </a:cubicBezTo>
                  <a:cubicBezTo>
                    <a:pt x="7005" y="0"/>
                    <a:pt x="6988" y="0"/>
                    <a:pt x="6971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39"/>
            <p:cNvSpPr/>
            <p:nvPr/>
          </p:nvSpPr>
          <p:spPr>
            <a:xfrm>
              <a:off x="2386325" y="3423600"/>
              <a:ext cx="243950" cy="29650"/>
            </a:xfrm>
            <a:custGeom>
              <a:rect b="b" l="l" r="r" t="t"/>
              <a:pathLst>
                <a:path extrusionOk="0" h="1186" w="9758">
                  <a:moveTo>
                    <a:pt x="1" y="0"/>
                  </a:moveTo>
                  <a:lnTo>
                    <a:pt x="1" y="1186"/>
                  </a:lnTo>
                  <a:lnTo>
                    <a:pt x="9758" y="1186"/>
                  </a:lnTo>
                  <a:lnTo>
                    <a:pt x="975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9"/>
            <p:cNvSpPr/>
            <p:nvPr/>
          </p:nvSpPr>
          <p:spPr>
            <a:xfrm>
              <a:off x="5598400" y="1941800"/>
              <a:ext cx="679375" cy="767525"/>
            </a:xfrm>
            <a:custGeom>
              <a:rect b="b" l="l" r="r" t="t"/>
              <a:pathLst>
                <a:path extrusionOk="0" h="30701" w="27175">
                  <a:moveTo>
                    <a:pt x="13010" y="1"/>
                  </a:moveTo>
                  <a:lnTo>
                    <a:pt x="12250" y="31"/>
                  </a:lnTo>
                  <a:lnTo>
                    <a:pt x="11186" y="214"/>
                  </a:lnTo>
                  <a:cubicBezTo>
                    <a:pt x="10244" y="366"/>
                    <a:pt x="9301" y="670"/>
                    <a:pt x="8420" y="1034"/>
                  </a:cubicBezTo>
                  <a:cubicBezTo>
                    <a:pt x="7234" y="1551"/>
                    <a:pt x="6140" y="2250"/>
                    <a:pt x="5137" y="3071"/>
                  </a:cubicBezTo>
                  <a:cubicBezTo>
                    <a:pt x="3921" y="4135"/>
                    <a:pt x="2888" y="5381"/>
                    <a:pt x="2098" y="6749"/>
                  </a:cubicBezTo>
                  <a:cubicBezTo>
                    <a:pt x="1155" y="8390"/>
                    <a:pt x="547" y="10183"/>
                    <a:pt x="304" y="12037"/>
                  </a:cubicBezTo>
                  <a:cubicBezTo>
                    <a:pt x="0" y="14135"/>
                    <a:pt x="152" y="16262"/>
                    <a:pt x="760" y="18299"/>
                  </a:cubicBezTo>
                  <a:cubicBezTo>
                    <a:pt x="1451" y="20461"/>
                    <a:pt x="2616" y="22474"/>
                    <a:pt x="4226" y="24105"/>
                  </a:cubicBezTo>
                  <a:lnTo>
                    <a:pt x="4226" y="24105"/>
                  </a:lnTo>
                  <a:lnTo>
                    <a:pt x="2189" y="30366"/>
                  </a:lnTo>
                  <a:lnTo>
                    <a:pt x="2098" y="30700"/>
                  </a:lnTo>
                  <a:lnTo>
                    <a:pt x="2402" y="30518"/>
                  </a:lnTo>
                  <a:lnTo>
                    <a:pt x="8946" y="27201"/>
                  </a:lnTo>
                  <a:lnTo>
                    <a:pt x="8946" y="27201"/>
                  </a:lnTo>
                  <a:lnTo>
                    <a:pt x="9362" y="27357"/>
                  </a:lnTo>
                  <a:cubicBezTo>
                    <a:pt x="10715" y="27844"/>
                    <a:pt x="12164" y="28066"/>
                    <a:pt x="13624" y="28066"/>
                  </a:cubicBezTo>
                  <a:cubicBezTo>
                    <a:pt x="13804" y="28066"/>
                    <a:pt x="13985" y="28063"/>
                    <a:pt x="14165" y="28056"/>
                  </a:cubicBezTo>
                  <a:cubicBezTo>
                    <a:pt x="15745" y="27995"/>
                    <a:pt x="17295" y="27661"/>
                    <a:pt x="18754" y="27023"/>
                  </a:cubicBezTo>
                  <a:cubicBezTo>
                    <a:pt x="21490" y="25807"/>
                    <a:pt x="23770" y="23740"/>
                    <a:pt x="25229" y="21095"/>
                  </a:cubicBezTo>
                  <a:cubicBezTo>
                    <a:pt x="25928" y="19880"/>
                    <a:pt x="26414" y="18603"/>
                    <a:pt x="26718" y="17235"/>
                  </a:cubicBezTo>
                  <a:cubicBezTo>
                    <a:pt x="26809" y="16901"/>
                    <a:pt x="26870" y="16566"/>
                    <a:pt x="26900" y="16262"/>
                  </a:cubicBezTo>
                  <a:cubicBezTo>
                    <a:pt x="26931" y="15928"/>
                    <a:pt x="27022" y="15594"/>
                    <a:pt x="27022" y="15259"/>
                  </a:cubicBezTo>
                  <a:cubicBezTo>
                    <a:pt x="27174" y="13405"/>
                    <a:pt x="26961" y="11521"/>
                    <a:pt x="26445" y="9727"/>
                  </a:cubicBezTo>
                  <a:cubicBezTo>
                    <a:pt x="26110" y="8664"/>
                    <a:pt x="25654" y="7630"/>
                    <a:pt x="25077" y="6657"/>
                  </a:cubicBezTo>
                  <a:cubicBezTo>
                    <a:pt x="24104" y="4986"/>
                    <a:pt x="22767" y="3527"/>
                    <a:pt x="21216" y="2402"/>
                  </a:cubicBezTo>
                  <a:cubicBezTo>
                    <a:pt x="20001" y="1551"/>
                    <a:pt x="18694" y="913"/>
                    <a:pt x="17265" y="518"/>
                  </a:cubicBezTo>
                  <a:lnTo>
                    <a:pt x="16475" y="305"/>
                  </a:lnTo>
                  <a:cubicBezTo>
                    <a:pt x="16232" y="244"/>
                    <a:pt x="15958" y="183"/>
                    <a:pt x="15715" y="153"/>
                  </a:cubicBezTo>
                  <a:cubicBezTo>
                    <a:pt x="15350" y="92"/>
                    <a:pt x="14955" y="62"/>
                    <a:pt x="14560" y="31"/>
                  </a:cubicBezTo>
                  <a:lnTo>
                    <a:pt x="13861" y="1"/>
                  </a:lnTo>
                  <a:lnTo>
                    <a:pt x="13618" y="1"/>
                  </a:lnTo>
                  <a:cubicBezTo>
                    <a:pt x="13678" y="31"/>
                    <a:pt x="13770" y="31"/>
                    <a:pt x="13861" y="31"/>
                  </a:cubicBezTo>
                  <a:lnTo>
                    <a:pt x="14560" y="92"/>
                  </a:lnTo>
                  <a:cubicBezTo>
                    <a:pt x="14955" y="122"/>
                    <a:pt x="15320" y="183"/>
                    <a:pt x="15715" y="244"/>
                  </a:cubicBezTo>
                  <a:cubicBezTo>
                    <a:pt x="15958" y="274"/>
                    <a:pt x="16201" y="335"/>
                    <a:pt x="16414" y="396"/>
                  </a:cubicBezTo>
                  <a:lnTo>
                    <a:pt x="17235" y="609"/>
                  </a:lnTo>
                  <a:cubicBezTo>
                    <a:pt x="18633" y="1034"/>
                    <a:pt x="19909" y="1673"/>
                    <a:pt x="21095" y="2524"/>
                  </a:cubicBezTo>
                  <a:cubicBezTo>
                    <a:pt x="22645" y="3648"/>
                    <a:pt x="23952" y="5077"/>
                    <a:pt x="24894" y="6749"/>
                  </a:cubicBezTo>
                  <a:cubicBezTo>
                    <a:pt x="25441" y="7691"/>
                    <a:pt x="25897" y="8724"/>
                    <a:pt x="26232" y="9788"/>
                  </a:cubicBezTo>
                  <a:cubicBezTo>
                    <a:pt x="26566" y="10943"/>
                    <a:pt x="26779" y="12129"/>
                    <a:pt x="26809" y="13344"/>
                  </a:cubicBezTo>
                  <a:cubicBezTo>
                    <a:pt x="26840" y="13983"/>
                    <a:pt x="26840" y="14621"/>
                    <a:pt x="26779" y="15259"/>
                  </a:cubicBezTo>
                  <a:cubicBezTo>
                    <a:pt x="26779" y="15563"/>
                    <a:pt x="26688" y="15898"/>
                    <a:pt x="26657" y="16202"/>
                  </a:cubicBezTo>
                  <a:cubicBezTo>
                    <a:pt x="26627" y="16536"/>
                    <a:pt x="26566" y="16870"/>
                    <a:pt x="26475" y="17174"/>
                  </a:cubicBezTo>
                  <a:cubicBezTo>
                    <a:pt x="26171" y="18512"/>
                    <a:pt x="25685" y="19788"/>
                    <a:pt x="25016" y="20974"/>
                  </a:cubicBezTo>
                  <a:cubicBezTo>
                    <a:pt x="23557" y="23557"/>
                    <a:pt x="21338" y="25594"/>
                    <a:pt x="18633" y="26779"/>
                  </a:cubicBezTo>
                  <a:cubicBezTo>
                    <a:pt x="17204" y="27387"/>
                    <a:pt x="15684" y="27722"/>
                    <a:pt x="14134" y="27782"/>
                  </a:cubicBezTo>
                  <a:cubicBezTo>
                    <a:pt x="13916" y="27795"/>
                    <a:pt x="13697" y="27801"/>
                    <a:pt x="13478" y="27801"/>
                  </a:cubicBezTo>
                  <a:cubicBezTo>
                    <a:pt x="12111" y="27801"/>
                    <a:pt x="10737" y="27559"/>
                    <a:pt x="9453" y="27114"/>
                  </a:cubicBezTo>
                  <a:lnTo>
                    <a:pt x="8997" y="26931"/>
                  </a:lnTo>
                  <a:lnTo>
                    <a:pt x="8876" y="26931"/>
                  </a:lnTo>
                  <a:lnTo>
                    <a:pt x="2556" y="30164"/>
                  </a:lnTo>
                  <a:lnTo>
                    <a:pt x="2556" y="30164"/>
                  </a:lnTo>
                  <a:cubicBezTo>
                    <a:pt x="3224" y="28079"/>
                    <a:pt x="3889" y="26051"/>
                    <a:pt x="4499" y="24135"/>
                  </a:cubicBezTo>
                  <a:lnTo>
                    <a:pt x="4529" y="24044"/>
                  </a:lnTo>
                  <a:lnTo>
                    <a:pt x="4468" y="23983"/>
                  </a:lnTo>
                  <a:cubicBezTo>
                    <a:pt x="2888" y="22372"/>
                    <a:pt x="1702" y="20396"/>
                    <a:pt x="1034" y="18208"/>
                  </a:cubicBezTo>
                  <a:cubicBezTo>
                    <a:pt x="426" y="16232"/>
                    <a:pt x="243" y="14135"/>
                    <a:pt x="517" y="12068"/>
                  </a:cubicBezTo>
                  <a:cubicBezTo>
                    <a:pt x="943" y="8633"/>
                    <a:pt x="2614" y="5502"/>
                    <a:pt x="5228" y="3223"/>
                  </a:cubicBezTo>
                  <a:cubicBezTo>
                    <a:pt x="6931" y="1733"/>
                    <a:pt x="8997" y="730"/>
                    <a:pt x="11216" y="305"/>
                  </a:cubicBezTo>
                  <a:lnTo>
                    <a:pt x="12250" y="122"/>
                  </a:lnTo>
                  <a:lnTo>
                    <a:pt x="13010" y="62"/>
                  </a:lnTo>
                  <a:lnTo>
                    <a:pt x="13466" y="31"/>
                  </a:lnTo>
                  <a:lnTo>
                    <a:pt x="13618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39"/>
            <p:cNvSpPr/>
            <p:nvPr/>
          </p:nvSpPr>
          <p:spPr>
            <a:xfrm>
              <a:off x="5863600" y="2125700"/>
              <a:ext cx="205200" cy="290300"/>
            </a:xfrm>
            <a:custGeom>
              <a:rect b="b" l="l" r="r" t="t"/>
              <a:pathLst>
                <a:path extrusionOk="0" h="11612" w="8208">
                  <a:moveTo>
                    <a:pt x="3120" y="0"/>
                  </a:moveTo>
                  <a:cubicBezTo>
                    <a:pt x="3108" y="0"/>
                    <a:pt x="3101" y="1"/>
                    <a:pt x="3101" y="1"/>
                  </a:cubicBezTo>
                  <a:lnTo>
                    <a:pt x="3101" y="1946"/>
                  </a:lnTo>
                  <a:lnTo>
                    <a:pt x="973" y="4864"/>
                  </a:lnTo>
                  <a:lnTo>
                    <a:pt x="31" y="4864"/>
                  </a:lnTo>
                  <a:lnTo>
                    <a:pt x="0" y="10973"/>
                  </a:lnTo>
                  <a:lnTo>
                    <a:pt x="1672" y="10973"/>
                  </a:lnTo>
                  <a:cubicBezTo>
                    <a:pt x="1672" y="10973"/>
                    <a:pt x="5715" y="11612"/>
                    <a:pt x="6505" y="11612"/>
                  </a:cubicBezTo>
                  <a:cubicBezTo>
                    <a:pt x="6627" y="11612"/>
                    <a:pt x="6748" y="11581"/>
                    <a:pt x="6839" y="11551"/>
                  </a:cubicBezTo>
                  <a:cubicBezTo>
                    <a:pt x="7660" y="11308"/>
                    <a:pt x="8207" y="10548"/>
                    <a:pt x="8146" y="9697"/>
                  </a:cubicBezTo>
                  <a:cubicBezTo>
                    <a:pt x="8116" y="7995"/>
                    <a:pt x="8055" y="4833"/>
                    <a:pt x="7842" y="4621"/>
                  </a:cubicBezTo>
                  <a:cubicBezTo>
                    <a:pt x="7599" y="4347"/>
                    <a:pt x="4408" y="4347"/>
                    <a:pt x="4408" y="4347"/>
                  </a:cubicBezTo>
                  <a:cubicBezTo>
                    <a:pt x="4408" y="4347"/>
                    <a:pt x="4388" y="4411"/>
                    <a:pt x="4369" y="4411"/>
                  </a:cubicBezTo>
                  <a:cubicBezTo>
                    <a:pt x="4328" y="4411"/>
                    <a:pt x="4285" y="4135"/>
                    <a:pt x="4408" y="2432"/>
                  </a:cubicBezTo>
                  <a:cubicBezTo>
                    <a:pt x="4578" y="79"/>
                    <a:pt x="3294" y="0"/>
                    <a:pt x="3120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39"/>
            <p:cNvSpPr/>
            <p:nvPr/>
          </p:nvSpPr>
          <p:spPr>
            <a:xfrm>
              <a:off x="5795200" y="2234375"/>
              <a:ext cx="55500" cy="165675"/>
            </a:xfrm>
            <a:custGeom>
              <a:rect b="b" l="l" r="r" t="t"/>
              <a:pathLst>
                <a:path extrusionOk="0" h="6627" w="2220">
                  <a:moveTo>
                    <a:pt x="1" y="0"/>
                  </a:moveTo>
                  <a:lnTo>
                    <a:pt x="578" y="6626"/>
                  </a:lnTo>
                  <a:lnTo>
                    <a:pt x="2220" y="6626"/>
                  </a:lnTo>
                  <a:lnTo>
                    <a:pt x="2220" y="1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39"/>
            <p:cNvSpPr/>
            <p:nvPr/>
          </p:nvSpPr>
          <p:spPr>
            <a:xfrm>
              <a:off x="4748825" y="2849875"/>
              <a:ext cx="1576800" cy="746225"/>
            </a:xfrm>
            <a:custGeom>
              <a:rect b="b" l="l" r="r" t="t"/>
              <a:pathLst>
                <a:path extrusionOk="0" h="29849" w="63072">
                  <a:moveTo>
                    <a:pt x="2281" y="1"/>
                  </a:moveTo>
                  <a:cubicBezTo>
                    <a:pt x="1034" y="1"/>
                    <a:pt x="1" y="1004"/>
                    <a:pt x="1" y="2280"/>
                  </a:cubicBezTo>
                  <a:lnTo>
                    <a:pt x="1" y="20822"/>
                  </a:lnTo>
                  <a:cubicBezTo>
                    <a:pt x="1" y="22068"/>
                    <a:pt x="1034" y="23101"/>
                    <a:pt x="2281" y="23101"/>
                  </a:cubicBezTo>
                  <a:lnTo>
                    <a:pt x="3618" y="23101"/>
                  </a:lnTo>
                  <a:lnTo>
                    <a:pt x="3618" y="29849"/>
                  </a:lnTo>
                  <a:lnTo>
                    <a:pt x="10244" y="23101"/>
                  </a:lnTo>
                  <a:lnTo>
                    <a:pt x="60792" y="23101"/>
                  </a:lnTo>
                  <a:cubicBezTo>
                    <a:pt x="62039" y="23101"/>
                    <a:pt x="63072" y="22068"/>
                    <a:pt x="63072" y="20822"/>
                  </a:cubicBezTo>
                  <a:lnTo>
                    <a:pt x="63072" y="2280"/>
                  </a:lnTo>
                  <a:cubicBezTo>
                    <a:pt x="63072" y="1004"/>
                    <a:pt x="62039" y="1"/>
                    <a:pt x="6076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39"/>
            <p:cNvSpPr/>
            <p:nvPr/>
          </p:nvSpPr>
          <p:spPr>
            <a:xfrm>
              <a:off x="5713150" y="2897025"/>
              <a:ext cx="595550" cy="449075"/>
            </a:xfrm>
            <a:custGeom>
              <a:rect b="b" l="l" r="r" t="t"/>
              <a:pathLst>
                <a:path extrusionOk="0" h="17963" w="23822">
                  <a:moveTo>
                    <a:pt x="12148" y="0"/>
                  </a:moveTo>
                  <a:cubicBezTo>
                    <a:pt x="11165" y="0"/>
                    <a:pt x="10148" y="154"/>
                    <a:pt x="9119" y="485"/>
                  </a:cubicBezTo>
                  <a:cubicBezTo>
                    <a:pt x="1185" y="3008"/>
                    <a:pt x="0" y="13738"/>
                    <a:pt x="7143" y="17963"/>
                  </a:cubicBezTo>
                  <a:cubicBezTo>
                    <a:pt x="6687" y="16322"/>
                    <a:pt x="6566" y="14589"/>
                    <a:pt x="6748" y="12887"/>
                  </a:cubicBezTo>
                  <a:cubicBezTo>
                    <a:pt x="6717" y="11823"/>
                    <a:pt x="6748" y="10273"/>
                    <a:pt x="6778" y="8875"/>
                  </a:cubicBezTo>
                  <a:cubicBezTo>
                    <a:pt x="6140" y="7233"/>
                    <a:pt x="6566" y="5379"/>
                    <a:pt x="7842" y="4133"/>
                  </a:cubicBezTo>
                  <a:cubicBezTo>
                    <a:pt x="9342" y="2592"/>
                    <a:pt x="10499" y="2349"/>
                    <a:pt x="11352" y="2349"/>
                  </a:cubicBezTo>
                  <a:cubicBezTo>
                    <a:pt x="11745" y="2349"/>
                    <a:pt x="12073" y="2400"/>
                    <a:pt x="12341" y="2400"/>
                  </a:cubicBezTo>
                  <a:cubicBezTo>
                    <a:pt x="13161" y="2431"/>
                    <a:pt x="17082" y="3343"/>
                    <a:pt x="18177" y="8024"/>
                  </a:cubicBezTo>
                  <a:cubicBezTo>
                    <a:pt x="18237" y="8297"/>
                    <a:pt x="18268" y="8601"/>
                    <a:pt x="18298" y="8905"/>
                  </a:cubicBezTo>
                  <a:cubicBezTo>
                    <a:pt x="18298" y="9148"/>
                    <a:pt x="18329" y="9361"/>
                    <a:pt x="18359" y="9513"/>
                  </a:cubicBezTo>
                  <a:cubicBezTo>
                    <a:pt x="18450" y="11215"/>
                    <a:pt x="19393" y="12735"/>
                    <a:pt x="20912" y="13556"/>
                  </a:cubicBezTo>
                  <a:cubicBezTo>
                    <a:pt x="23822" y="6916"/>
                    <a:pt x="18744" y="0"/>
                    <a:pt x="12148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39"/>
            <p:cNvSpPr/>
            <p:nvPr/>
          </p:nvSpPr>
          <p:spPr>
            <a:xfrm>
              <a:off x="5877275" y="3219175"/>
              <a:ext cx="65375" cy="149725"/>
            </a:xfrm>
            <a:custGeom>
              <a:rect b="b" l="l" r="r" t="t"/>
              <a:pathLst>
                <a:path extrusionOk="0" h="5989" w="2615">
                  <a:moveTo>
                    <a:pt x="183" y="1"/>
                  </a:moveTo>
                  <a:lnTo>
                    <a:pt x="183" y="1"/>
                  </a:lnTo>
                  <a:cubicBezTo>
                    <a:pt x="1" y="1703"/>
                    <a:pt x="122" y="3436"/>
                    <a:pt x="578" y="5107"/>
                  </a:cubicBezTo>
                  <a:cubicBezTo>
                    <a:pt x="1216" y="5472"/>
                    <a:pt x="1885" y="5776"/>
                    <a:pt x="2615" y="5989"/>
                  </a:cubicBezTo>
                  <a:cubicBezTo>
                    <a:pt x="2584" y="4651"/>
                    <a:pt x="2463" y="2736"/>
                    <a:pt x="2463" y="2736"/>
                  </a:cubicBezTo>
                  <a:cubicBezTo>
                    <a:pt x="2463" y="2736"/>
                    <a:pt x="274" y="2463"/>
                    <a:pt x="183" y="244"/>
                  </a:cubicBezTo>
                  <a:lnTo>
                    <a:pt x="18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39"/>
            <p:cNvSpPr/>
            <p:nvPr/>
          </p:nvSpPr>
          <p:spPr>
            <a:xfrm>
              <a:off x="5881075" y="3029200"/>
              <a:ext cx="202925" cy="351100"/>
            </a:xfrm>
            <a:custGeom>
              <a:rect b="b" l="l" r="r" t="t"/>
              <a:pathLst>
                <a:path extrusionOk="0" h="14044" w="8117">
                  <a:moveTo>
                    <a:pt x="871" y="3580"/>
                  </a:moveTo>
                  <a:cubicBezTo>
                    <a:pt x="996" y="3580"/>
                    <a:pt x="1116" y="3634"/>
                    <a:pt x="1216" y="3709"/>
                  </a:cubicBezTo>
                  <a:cubicBezTo>
                    <a:pt x="1308" y="3770"/>
                    <a:pt x="1368" y="3831"/>
                    <a:pt x="1338" y="3861"/>
                  </a:cubicBezTo>
                  <a:cubicBezTo>
                    <a:pt x="1338" y="3861"/>
                    <a:pt x="1146" y="3765"/>
                    <a:pt x="890" y="3765"/>
                  </a:cubicBezTo>
                  <a:cubicBezTo>
                    <a:pt x="858" y="3765"/>
                    <a:pt x="825" y="3767"/>
                    <a:pt x="791" y="3770"/>
                  </a:cubicBezTo>
                  <a:cubicBezTo>
                    <a:pt x="510" y="3770"/>
                    <a:pt x="307" y="3925"/>
                    <a:pt x="254" y="3925"/>
                  </a:cubicBezTo>
                  <a:cubicBezTo>
                    <a:pt x="249" y="3925"/>
                    <a:pt x="246" y="3924"/>
                    <a:pt x="244" y="3922"/>
                  </a:cubicBezTo>
                  <a:cubicBezTo>
                    <a:pt x="213" y="3861"/>
                    <a:pt x="274" y="3831"/>
                    <a:pt x="365" y="3740"/>
                  </a:cubicBezTo>
                  <a:cubicBezTo>
                    <a:pt x="487" y="3648"/>
                    <a:pt x="639" y="3588"/>
                    <a:pt x="791" y="3588"/>
                  </a:cubicBezTo>
                  <a:cubicBezTo>
                    <a:pt x="818" y="3582"/>
                    <a:pt x="845" y="3580"/>
                    <a:pt x="871" y="3580"/>
                  </a:cubicBezTo>
                  <a:close/>
                  <a:moveTo>
                    <a:pt x="4104" y="3618"/>
                  </a:moveTo>
                  <a:cubicBezTo>
                    <a:pt x="4256" y="3618"/>
                    <a:pt x="4408" y="3679"/>
                    <a:pt x="4560" y="3770"/>
                  </a:cubicBezTo>
                  <a:cubicBezTo>
                    <a:pt x="4651" y="3831"/>
                    <a:pt x="4681" y="3892"/>
                    <a:pt x="4681" y="3922"/>
                  </a:cubicBezTo>
                  <a:cubicBezTo>
                    <a:pt x="4654" y="3922"/>
                    <a:pt x="4459" y="3826"/>
                    <a:pt x="4203" y="3826"/>
                  </a:cubicBezTo>
                  <a:cubicBezTo>
                    <a:pt x="4171" y="3826"/>
                    <a:pt x="4138" y="3827"/>
                    <a:pt x="4104" y="3831"/>
                  </a:cubicBezTo>
                  <a:cubicBezTo>
                    <a:pt x="3851" y="3831"/>
                    <a:pt x="3651" y="3986"/>
                    <a:pt x="3597" y="3986"/>
                  </a:cubicBezTo>
                  <a:cubicBezTo>
                    <a:pt x="3593" y="3986"/>
                    <a:pt x="3590" y="3985"/>
                    <a:pt x="3587" y="3983"/>
                  </a:cubicBezTo>
                  <a:cubicBezTo>
                    <a:pt x="3526" y="3922"/>
                    <a:pt x="3587" y="3892"/>
                    <a:pt x="3678" y="3800"/>
                  </a:cubicBezTo>
                  <a:cubicBezTo>
                    <a:pt x="3800" y="3709"/>
                    <a:pt x="3952" y="3648"/>
                    <a:pt x="4104" y="3618"/>
                  </a:cubicBezTo>
                  <a:close/>
                  <a:moveTo>
                    <a:pt x="791" y="3952"/>
                  </a:moveTo>
                  <a:cubicBezTo>
                    <a:pt x="943" y="3952"/>
                    <a:pt x="1064" y="4074"/>
                    <a:pt x="1064" y="4226"/>
                  </a:cubicBezTo>
                  <a:cubicBezTo>
                    <a:pt x="1064" y="4408"/>
                    <a:pt x="928" y="4499"/>
                    <a:pt x="791" y="4499"/>
                  </a:cubicBezTo>
                  <a:cubicBezTo>
                    <a:pt x="654" y="4499"/>
                    <a:pt x="517" y="4408"/>
                    <a:pt x="517" y="4226"/>
                  </a:cubicBezTo>
                  <a:cubicBezTo>
                    <a:pt x="517" y="4074"/>
                    <a:pt x="639" y="3952"/>
                    <a:pt x="791" y="3952"/>
                  </a:cubicBezTo>
                  <a:close/>
                  <a:moveTo>
                    <a:pt x="4047" y="4011"/>
                  </a:moveTo>
                  <a:cubicBezTo>
                    <a:pt x="4296" y="4011"/>
                    <a:pt x="4400" y="4325"/>
                    <a:pt x="4225" y="4499"/>
                  </a:cubicBezTo>
                  <a:cubicBezTo>
                    <a:pt x="4170" y="4546"/>
                    <a:pt x="4104" y="4566"/>
                    <a:pt x="4038" y="4566"/>
                  </a:cubicBezTo>
                  <a:cubicBezTo>
                    <a:pt x="3887" y="4566"/>
                    <a:pt x="3739" y="4456"/>
                    <a:pt x="3739" y="4287"/>
                  </a:cubicBezTo>
                  <a:cubicBezTo>
                    <a:pt x="3739" y="4135"/>
                    <a:pt x="3861" y="4013"/>
                    <a:pt x="4013" y="4013"/>
                  </a:cubicBezTo>
                  <a:cubicBezTo>
                    <a:pt x="4024" y="4012"/>
                    <a:pt x="4036" y="4011"/>
                    <a:pt x="4047" y="4011"/>
                  </a:cubicBezTo>
                  <a:close/>
                  <a:moveTo>
                    <a:pt x="2523" y="3861"/>
                  </a:moveTo>
                  <a:lnTo>
                    <a:pt x="2523" y="3861"/>
                  </a:lnTo>
                  <a:cubicBezTo>
                    <a:pt x="2402" y="4439"/>
                    <a:pt x="2250" y="4986"/>
                    <a:pt x="2037" y="5503"/>
                  </a:cubicBezTo>
                  <a:lnTo>
                    <a:pt x="1824" y="6141"/>
                  </a:lnTo>
                  <a:cubicBezTo>
                    <a:pt x="1794" y="6232"/>
                    <a:pt x="1763" y="6293"/>
                    <a:pt x="1794" y="6384"/>
                  </a:cubicBezTo>
                  <a:cubicBezTo>
                    <a:pt x="1794" y="6445"/>
                    <a:pt x="1855" y="6445"/>
                    <a:pt x="1946" y="6445"/>
                  </a:cubicBezTo>
                  <a:cubicBezTo>
                    <a:pt x="2128" y="6475"/>
                    <a:pt x="2280" y="6475"/>
                    <a:pt x="2432" y="6536"/>
                  </a:cubicBezTo>
                  <a:cubicBezTo>
                    <a:pt x="2280" y="6566"/>
                    <a:pt x="2098" y="6566"/>
                    <a:pt x="1946" y="6566"/>
                  </a:cubicBezTo>
                  <a:cubicBezTo>
                    <a:pt x="1915" y="6566"/>
                    <a:pt x="1855" y="6536"/>
                    <a:pt x="1824" y="6536"/>
                  </a:cubicBezTo>
                  <a:cubicBezTo>
                    <a:pt x="1763" y="6536"/>
                    <a:pt x="1703" y="6475"/>
                    <a:pt x="1672" y="6414"/>
                  </a:cubicBezTo>
                  <a:cubicBezTo>
                    <a:pt x="1672" y="6323"/>
                    <a:pt x="1672" y="6202"/>
                    <a:pt x="1733" y="6110"/>
                  </a:cubicBezTo>
                  <a:lnTo>
                    <a:pt x="1915" y="5472"/>
                  </a:lnTo>
                  <a:cubicBezTo>
                    <a:pt x="2098" y="4925"/>
                    <a:pt x="2280" y="4378"/>
                    <a:pt x="2523" y="3861"/>
                  </a:cubicBezTo>
                  <a:close/>
                  <a:moveTo>
                    <a:pt x="3464" y="6800"/>
                  </a:moveTo>
                  <a:cubicBezTo>
                    <a:pt x="3467" y="6800"/>
                    <a:pt x="3449" y="6812"/>
                    <a:pt x="3405" y="6840"/>
                  </a:cubicBezTo>
                  <a:cubicBezTo>
                    <a:pt x="3526" y="7174"/>
                    <a:pt x="3314" y="7539"/>
                    <a:pt x="2979" y="7630"/>
                  </a:cubicBezTo>
                  <a:lnTo>
                    <a:pt x="2949" y="7630"/>
                  </a:lnTo>
                  <a:cubicBezTo>
                    <a:pt x="2844" y="7674"/>
                    <a:pt x="2737" y="7695"/>
                    <a:pt x="2632" y="7695"/>
                  </a:cubicBezTo>
                  <a:cubicBezTo>
                    <a:pt x="2372" y="7695"/>
                    <a:pt x="2128" y="7565"/>
                    <a:pt x="1976" y="7326"/>
                  </a:cubicBezTo>
                  <a:cubicBezTo>
                    <a:pt x="2504" y="7326"/>
                    <a:pt x="3444" y="6800"/>
                    <a:pt x="3464" y="6800"/>
                  </a:cubicBezTo>
                  <a:close/>
                  <a:moveTo>
                    <a:pt x="3952" y="1"/>
                  </a:moveTo>
                  <a:cubicBezTo>
                    <a:pt x="3739" y="518"/>
                    <a:pt x="3374" y="1612"/>
                    <a:pt x="3587" y="2493"/>
                  </a:cubicBezTo>
                  <a:lnTo>
                    <a:pt x="396" y="3284"/>
                  </a:lnTo>
                  <a:lnTo>
                    <a:pt x="61" y="3618"/>
                  </a:lnTo>
                  <a:cubicBezTo>
                    <a:pt x="0" y="5016"/>
                    <a:pt x="0" y="6566"/>
                    <a:pt x="31" y="7630"/>
                  </a:cubicBezTo>
                  <a:lnTo>
                    <a:pt x="31" y="7843"/>
                  </a:lnTo>
                  <a:cubicBezTo>
                    <a:pt x="122" y="10092"/>
                    <a:pt x="2311" y="10366"/>
                    <a:pt x="2311" y="10366"/>
                  </a:cubicBezTo>
                  <a:cubicBezTo>
                    <a:pt x="3344" y="10335"/>
                    <a:pt x="4347" y="10001"/>
                    <a:pt x="5198" y="9393"/>
                  </a:cubicBezTo>
                  <a:lnTo>
                    <a:pt x="5198" y="9393"/>
                  </a:lnTo>
                  <a:cubicBezTo>
                    <a:pt x="5198" y="9393"/>
                    <a:pt x="4548" y="10919"/>
                    <a:pt x="2567" y="10919"/>
                  </a:cubicBezTo>
                  <a:cubicBezTo>
                    <a:pt x="2493" y="10919"/>
                    <a:pt x="2418" y="10917"/>
                    <a:pt x="2341" y="10913"/>
                  </a:cubicBezTo>
                  <a:lnTo>
                    <a:pt x="2311" y="10366"/>
                  </a:lnTo>
                  <a:lnTo>
                    <a:pt x="2311" y="10366"/>
                  </a:lnTo>
                  <a:cubicBezTo>
                    <a:pt x="2311" y="10369"/>
                    <a:pt x="2402" y="12251"/>
                    <a:pt x="2432" y="13618"/>
                  </a:cubicBezTo>
                  <a:cubicBezTo>
                    <a:pt x="3374" y="13892"/>
                    <a:pt x="4347" y="14044"/>
                    <a:pt x="5320" y="14044"/>
                  </a:cubicBezTo>
                  <a:cubicBezTo>
                    <a:pt x="6171" y="14044"/>
                    <a:pt x="6992" y="13952"/>
                    <a:pt x="7782" y="13740"/>
                  </a:cubicBezTo>
                  <a:lnTo>
                    <a:pt x="8116" y="3740"/>
                  </a:lnTo>
                  <a:cubicBezTo>
                    <a:pt x="8116" y="3740"/>
                    <a:pt x="4560" y="3344"/>
                    <a:pt x="3982" y="1"/>
                  </a:cubicBez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39"/>
            <p:cNvSpPr/>
            <p:nvPr/>
          </p:nvSpPr>
          <p:spPr>
            <a:xfrm>
              <a:off x="5891900" y="3127950"/>
              <a:ext cx="16550" cy="14400"/>
            </a:xfrm>
            <a:custGeom>
              <a:rect b="b" l="l" r="r" t="t"/>
              <a:pathLst>
                <a:path extrusionOk="0" h="576" w="662">
                  <a:moveTo>
                    <a:pt x="351" y="0"/>
                  </a:moveTo>
                  <a:cubicBezTo>
                    <a:pt x="104" y="0"/>
                    <a:pt x="0" y="286"/>
                    <a:pt x="145" y="489"/>
                  </a:cubicBezTo>
                  <a:cubicBezTo>
                    <a:pt x="205" y="548"/>
                    <a:pt x="277" y="575"/>
                    <a:pt x="348" y="575"/>
                  </a:cubicBezTo>
                  <a:cubicBezTo>
                    <a:pt x="494" y="575"/>
                    <a:pt x="631" y="460"/>
                    <a:pt x="631" y="276"/>
                  </a:cubicBezTo>
                  <a:cubicBezTo>
                    <a:pt x="662" y="124"/>
                    <a:pt x="540" y="2"/>
                    <a:pt x="388" y="2"/>
                  </a:cubicBezTo>
                  <a:cubicBezTo>
                    <a:pt x="375" y="1"/>
                    <a:pt x="363" y="0"/>
                    <a:pt x="3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39"/>
            <p:cNvSpPr/>
            <p:nvPr/>
          </p:nvSpPr>
          <p:spPr>
            <a:xfrm>
              <a:off x="5887150" y="3118675"/>
              <a:ext cx="28900" cy="8575"/>
            </a:xfrm>
            <a:custGeom>
              <a:rect b="b" l="l" r="r" t="t"/>
              <a:pathLst>
                <a:path extrusionOk="0" h="343" w="1156">
                  <a:moveTo>
                    <a:pt x="631" y="1"/>
                  </a:moveTo>
                  <a:cubicBezTo>
                    <a:pt x="603" y="1"/>
                    <a:pt x="575" y="3"/>
                    <a:pt x="548" y="9"/>
                  </a:cubicBezTo>
                  <a:cubicBezTo>
                    <a:pt x="396" y="9"/>
                    <a:pt x="244" y="69"/>
                    <a:pt x="122" y="161"/>
                  </a:cubicBezTo>
                  <a:cubicBezTo>
                    <a:pt x="31" y="252"/>
                    <a:pt x="1" y="313"/>
                    <a:pt x="31" y="343"/>
                  </a:cubicBezTo>
                  <a:cubicBezTo>
                    <a:pt x="31" y="343"/>
                    <a:pt x="274" y="191"/>
                    <a:pt x="578" y="191"/>
                  </a:cubicBezTo>
                  <a:cubicBezTo>
                    <a:pt x="821" y="191"/>
                    <a:pt x="1040" y="287"/>
                    <a:pt x="1108" y="287"/>
                  </a:cubicBezTo>
                  <a:cubicBezTo>
                    <a:pt x="1116" y="287"/>
                    <a:pt x="1122" y="286"/>
                    <a:pt x="1125" y="282"/>
                  </a:cubicBezTo>
                  <a:cubicBezTo>
                    <a:pt x="1156" y="221"/>
                    <a:pt x="1125" y="191"/>
                    <a:pt x="1004" y="130"/>
                  </a:cubicBezTo>
                  <a:cubicBezTo>
                    <a:pt x="904" y="55"/>
                    <a:pt x="762" y="1"/>
                    <a:pt x="6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39"/>
            <p:cNvSpPr/>
            <p:nvPr/>
          </p:nvSpPr>
          <p:spPr>
            <a:xfrm>
              <a:off x="5972250" y="3129525"/>
              <a:ext cx="16000" cy="13700"/>
            </a:xfrm>
            <a:custGeom>
              <a:rect b="b" l="l" r="r" t="t"/>
              <a:pathLst>
                <a:path extrusionOk="0" h="548" w="640">
                  <a:moveTo>
                    <a:pt x="366" y="0"/>
                  </a:moveTo>
                  <a:cubicBezTo>
                    <a:pt x="1" y="0"/>
                    <a:pt x="1" y="547"/>
                    <a:pt x="366" y="547"/>
                  </a:cubicBezTo>
                  <a:cubicBezTo>
                    <a:pt x="518" y="547"/>
                    <a:pt x="639" y="426"/>
                    <a:pt x="639" y="274"/>
                  </a:cubicBezTo>
                  <a:cubicBezTo>
                    <a:pt x="639" y="122"/>
                    <a:pt x="518" y="0"/>
                    <a:pt x="36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39"/>
            <p:cNvSpPr/>
            <p:nvPr/>
          </p:nvSpPr>
          <p:spPr>
            <a:xfrm>
              <a:off x="5969975" y="3119625"/>
              <a:ext cx="28900" cy="8500"/>
            </a:xfrm>
            <a:custGeom>
              <a:rect b="b" l="l" r="r" t="t"/>
              <a:pathLst>
                <a:path extrusionOk="0" h="340" w="1156">
                  <a:moveTo>
                    <a:pt x="548" y="1"/>
                  </a:moveTo>
                  <a:cubicBezTo>
                    <a:pt x="396" y="31"/>
                    <a:pt x="244" y="92"/>
                    <a:pt x="122" y="183"/>
                  </a:cubicBezTo>
                  <a:cubicBezTo>
                    <a:pt x="31" y="244"/>
                    <a:pt x="1" y="335"/>
                    <a:pt x="31" y="335"/>
                  </a:cubicBezTo>
                  <a:cubicBezTo>
                    <a:pt x="31" y="338"/>
                    <a:pt x="33" y="339"/>
                    <a:pt x="37" y="339"/>
                  </a:cubicBezTo>
                  <a:cubicBezTo>
                    <a:pt x="75" y="339"/>
                    <a:pt x="299" y="211"/>
                    <a:pt x="548" y="183"/>
                  </a:cubicBezTo>
                  <a:cubicBezTo>
                    <a:pt x="824" y="183"/>
                    <a:pt x="1050" y="309"/>
                    <a:pt x="1112" y="309"/>
                  </a:cubicBezTo>
                  <a:cubicBezTo>
                    <a:pt x="1118" y="309"/>
                    <a:pt x="1123" y="308"/>
                    <a:pt x="1125" y="305"/>
                  </a:cubicBezTo>
                  <a:cubicBezTo>
                    <a:pt x="1156" y="244"/>
                    <a:pt x="1095" y="214"/>
                    <a:pt x="1004" y="153"/>
                  </a:cubicBezTo>
                  <a:cubicBezTo>
                    <a:pt x="852" y="62"/>
                    <a:pt x="700" y="1"/>
                    <a:pt x="54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39"/>
            <p:cNvSpPr/>
            <p:nvPr/>
          </p:nvSpPr>
          <p:spPr>
            <a:xfrm>
              <a:off x="5922875" y="3125725"/>
              <a:ext cx="22050" cy="67450"/>
            </a:xfrm>
            <a:custGeom>
              <a:rect b="b" l="l" r="r" t="t"/>
              <a:pathLst>
                <a:path extrusionOk="0" h="2698" w="882">
                  <a:moveTo>
                    <a:pt x="882" y="0"/>
                  </a:moveTo>
                  <a:lnTo>
                    <a:pt x="882" y="0"/>
                  </a:lnTo>
                  <a:cubicBezTo>
                    <a:pt x="639" y="517"/>
                    <a:pt x="426" y="1064"/>
                    <a:pt x="274" y="1611"/>
                  </a:cubicBezTo>
                  <a:lnTo>
                    <a:pt x="61" y="2249"/>
                  </a:lnTo>
                  <a:cubicBezTo>
                    <a:pt x="31" y="2341"/>
                    <a:pt x="0" y="2462"/>
                    <a:pt x="31" y="2553"/>
                  </a:cubicBezTo>
                  <a:cubicBezTo>
                    <a:pt x="61" y="2614"/>
                    <a:pt x="91" y="2675"/>
                    <a:pt x="152" y="2675"/>
                  </a:cubicBezTo>
                  <a:lnTo>
                    <a:pt x="274" y="2675"/>
                  </a:lnTo>
                  <a:cubicBezTo>
                    <a:pt x="365" y="2690"/>
                    <a:pt x="449" y="2698"/>
                    <a:pt x="532" y="2698"/>
                  </a:cubicBezTo>
                  <a:cubicBezTo>
                    <a:pt x="616" y="2698"/>
                    <a:pt x="699" y="2690"/>
                    <a:pt x="791" y="2675"/>
                  </a:cubicBezTo>
                  <a:cubicBezTo>
                    <a:pt x="608" y="2614"/>
                    <a:pt x="456" y="2614"/>
                    <a:pt x="304" y="2614"/>
                  </a:cubicBezTo>
                  <a:cubicBezTo>
                    <a:pt x="213" y="2614"/>
                    <a:pt x="152" y="2584"/>
                    <a:pt x="122" y="2523"/>
                  </a:cubicBezTo>
                  <a:cubicBezTo>
                    <a:pt x="122" y="2432"/>
                    <a:pt x="152" y="2371"/>
                    <a:pt x="183" y="2280"/>
                  </a:cubicBezTo>
                  <a:lnTo>
                    <a:pt x="395" y="1642"/>
                  </a:lnTo>
                  <a:cubicBezTo>
                    <a:pt x="608" y="1125"/>
                    <a:pt x="760" y="578"/>
                    <a:pt x="88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39"/>
            <p:cNvSpPr/>
            <p:nvPr/>
          </p:nvSpPr>
          <p:spPr>
            <a:xfrm>
              <a:off x="5930475" y="3199175"/>
              <a:ext cx="38775" cy="22400"/>
            </a:xfrm>
            <a:custGeom>
              <a:rect b="b" l="l" r="r" t="t"/>
              <a:pathLst>
                <a:path extrusionOk="0" h="896" w="1551">
                  <a:moveTo>
                    <a:pt x="1508" y="1"/>
                  </a:moveTo>
                  <a:cubicBezTo>
                    <a:pt x="1468" y="1"/>
                    <a:pt x="528" y="527"/>
                    <a:pt x="0" y="527"/>
                  </a:cubicBezTo>
                  <a:cubicBezTo>
                    <a:pt x="152" y="766"/>
                    <a:pt x="412" y="896"/>
                    <a:pt x="681" y="896"/>
                  </a:cubicBezTo>
                  <a:cubicBezTo>
                    <a:pt x="789" y="896"/>
                    <a:pt x="899" y="875"/>
                    <a:pt x="1003" y="831"/>
                  </a:cubicBezTo>
                  <a:cubicBezTo>
                    <a:pt x="1338" y="740"/>
                    <a:pt x="1550" y="406"/>
                    <a:pt x="1459" y="41"/>
                  </a:cubicBezTo>
                  <a:cubicBezTo>
                    <a:pt x="1499" y="13"/>
                    <a:pt x="1514" y="1"/>
                    <a:pt x="15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39"/>
            <p:cNvSpPr/>
            <p:nvPr/>
          </p:nvSpPr>
          <p:spPr>
            <a:xfrm>
              <a:off x="5938825" y="3264025"/>
              <a:ext cx="72225" cy="37425"/>
            </a:xfrm>
            <a:custGeom>
              <a:rect b="b" l="l" r="r" t="t"/>
              <a:pathLst>
                <a:path extrusionOk="0" h="1497" w="2889">
                  <a:moveTo>
                    <a:pt x="2888" y="0"/>
                  </a:moveTo>
                  <a:lnTo>
                    <a:pt x="2888" y="0"/>
                  </a:lnTo>
                  <a:cubicBezTo>
                    <a:pt x="2037" y="578"/>
                    <a:pt x="1034" y="912"/>
                    <a:pt x="1" y="942"/>
                  </a:cubicBezTo>
                  <a:lnTo>
                    <a:pt x="31" y="1490"/>
                  </a:lnTo>
                  <a:cubicBezTo>
                    <a:pt x="111" y="1494"/>
                    <a:pt x="188" y="1496"/>
                    <a:pt x="264" y="1496"/>
                  </a:cubicBezTo>
                  <a:cubicBezTo>
                    <a:pt x="2267" y="1496"/>
                    <a:pt x="2888" y="0"/>
                    <a:pt x="2888" y="0"/>
                  </a:cubicBezTo>
                  <a:close/>
                </a:path>
              </a:pathLst>
            </a:custGeom>
            <a:solidFill>
              <a:srgbClr val="D787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39"/>
            <p:cNvSpPr/>
            <p:nvPr/>
          </p:nvSpPr>
          <p:spPr>
            <a:xfrm>
              <a:off x="5866625" y="2955750"/>
              <a:ext cx="368575" cy="416950"/>
            </a:xfrm>
            <a:custGeom>
              <a:rect b="b" l="l" r="r" t="t"/>
              <a:pathLst>
                <a:path extrusionOk="0" h="16678" w="14743">
                  <a:moveTo>
                    <a:pt x="5210" y="0"/>
                  </a:moveTo>
                  <a:cubicBezTo>
                    <a:pt x="4358" y="0"/>
                    <a:pt x="3172" y="243"/>
                    <a:pt x="1673" y="1784"/>
                  </a:cubicBezTo>
                  <a:cubicBezTo>
                    <a:pt x="396" y="3030"/>
                    <a:pt x="1" y="4884"/>
                    <a:pt x="609" y="6526"/>
                  </a:cubicBezTo>
                  <a:lnTo>
                    <a:pt x="974" y="6222"/>
                  </a:lnTo>
                  <a:lnTo>
                    <a:pt x="4165" y="5431"/>
                  </a:lnTo>
                  <a:cubicBezTo>
                    <a:pt x="3922" y="4550"/>
                    <a:pt x="4317" y="3456"/>
                    <a:pt x="4560" y="2969"/>
                  </a:cubicBezTo>
                  <a:lnTo>
                    <a:pt x="4560" y="2939"/>
                  </a:lnTo>
                  <a:cubicBezTo>
                    <a:pt x="5138" y="6282"/>
                    <a:pt x="8725" y="6678"/>
                    <a:pt x="8725" y="6678"/>
                  </a:cubicBezTo>
                  <a:lnTo>
                    <a:pt x="8360" y="16678"/>
                  </a:lnTo>
                  <a:cubicBezTo>
                    <a:pt x="8512" y="16617"/>
                    <a:pt x="8633" y="16587"/>
                    <a:pt x="8755" y="16556"/>
                  </a:cubicBezTo>
                  <a:cubicBezTo>
                    <a:pt x="11430" y="15735"/>
                    <a:pt x="13618" y="13790"/>
                    <a:pt x="14743" y="11237"/>
                  </a:cubicBezTo>
                  <a:cubicBezTo>
                    <a:pt x="13254" y="10416"/>
                    <a:pt x="12281" y="8866"/>
                    <a:pt x="12190" y="7194"/>
                  </a:cubicBezTo>
                  <a:cubicBezTo>
                    <a:pt x="12190" y="7012"/>
                    <a:pt x="12159" y="6799"/>
                    <a:pt x="12129" y="6556"/>
                  </a:cubicBezTo>
                  <a:cubicBezTo>
                    <a:pt x="12129" y="6282"/>
                    <a:pt x="12068" y="5978"/>
                    <a:pt x="12007" y="5675"/>
                  </a:cubicBezTo>
                  <a:cubicBezTo>
                    <a:pt x="10913" y="994"/>
                    <a:pt x="6962" y="82"/>
                    <a:pt x="6171" y="51"/>
                  </a:cubicBezTo>
                  <a:cubicBezTo>
                    <a:pt x="5923" y="51"/>
                    <a:pt x="5601" y="0"/>
                    <a:pt x="521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39"/>
            <p:cNvSpPr/>
            <p:nvPr/>
          </p:nvSpPr>
          <p:spPr>
            <a:xfrm>
              <a:off x="4927400" y="3020100"/>
              <a:ext cx="758400" cy="41800"/>
            </a:xfrm>
            <a:custGeom>
              <a:rect b="b" l="l" r="r" t="t"/>
              <a:pathLst>
                <a:path extrusionOk="0" h="1672" w="30336">
                  <a:moveTo>
                    <a:pt x="1" y="0"/>
                  </a:moveTo>
                  <a:lnTo>
                    <a:pt x="1" y="1672"/>
                  </a:lnTo>
                  <a:lnTo>
                    <a:pt x="30336" y="1672"/>
                  </a:lnTo>
                  <a:lnTo>
                    <a:pt x="30336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39"/>
            <p:cNvSpPr/>
            <p:nvPr/>
          </p:nvSpPr>
          <p:spPr>
            <a:xfrm>
              <a:off x="4927400" y="3127225"/>
              <a:ext cx="758400" cy="41825"/>
            </a:xfrm>
            <a:custGeom>
              <a:rect b="b" l="l" r="r" t="t"/>
              <a:pathLst>
                <a:path extrusionOk="0" h="1673" w="30336">
                  <a:moveTo>
                    <a:pt x="1" y="1"/>
                  </a:moveTo>
                  <a:lnTo>
                    <a:pt x="1" y="1673"/>
                  </a:lnTo>
                  <a:lnTo>
                    <a:pt x="30336" y="1673"/>
                  </a:lnTo>
                  <a:lnTo>
                    <a:pt x="30336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39"/>
            <p:cNvSpPr/>
            <p:nvPr/>
          </p:nvSpPr>
          <p:spPr>
            <a:xfrm>
              <a:off x="4927400" y="3232100"/>
              <a:ext cx="375425" cy="41825"/>
            </a:xfrm>
            <a:custGeom>
              <a:rect b="b" l="l" r="r" t="t"/>
              <a:pathLst>
                <a:path extrusionOk="0" h="1673" w="15017">
                  <a:moveTo>
                    <a:pt x="1" y="1"/>
                  </a:moveTo>
                  <a:lnTo>
                    <a:pt x="1" y="1672"/>
                  </a:lnTo>
                  <a:lnTo>
                    <a:pt x="15016" y="1672"/>
                  </a:lnTo>
                  <a:lnTo>
                    <a:pt x="15016" y="1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39"/>
            <p:cNvSpPr/>
            <p:nvPr/>
          </p:nvSpPr>
          <p:spPr>
            <a:xfrm>
              <a:off x="6011025" y="4375725"/>
              <a:ext cx="335900" cy="164175"/>
            </a:xfrm>
            <a:custGeom>
              <a:rect b="b" l="l" r="r" t="t"/>
              <a:pathLst>
                <a:path extrusionOk="0" h="6567" w="13436">
                  <a:moveTo>
                    <a:pt x="6748" y="1"/>
                  </a:moveTo>
                  <a:lnTo>
                    <a:pt x="0" y="1277"/>
                  </a:lnTo>
                  <a:lnTo>
                    <a:pt x="973" y="6566"/>
                  </a:lnTo>
                  <a:lnTo>
                    <a:pt x="1398" y="6506"/>
                  </a:lnTo>
                  <a:cubicBezTo>
                    <a:pt x="3283" y="6262"/>
                    <a:pt x="10943" y="5107"/>
                    <a:pt x="12128" y="4499"/>
                  </a:cubicBezTo>
                  <a:cubicBezTo>
                    <a:pt x="13435" y="3800"/>
                    <a:pt x="7447" y="3588"/>
                    <a:pt x="7447" y="3588"/>
                  </a:cubicBezTo>
                  <a:lnTo>
                    <a:pt x="6748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39"/>
            <p:cNvSpPr/>
            <p:nvPr/>
          </p:nvSpPr>
          <p:spPr>
            <a:xfrm>
              <a:off x="6026225" y="4487875"/>
              <a:ext cx="69925" cy="49750"/>
            </a:xfrm>
            <a:custGeom>
              <a:rect b="b" l="l" r="r" t="t"/>
              <a:pathLst>
                <a:path extrusionOk="0" h="1990" w="2797">
                  <a:moveTo>
                    <a:pt x="549" y="1"/>
                  </a:moveTo>
                  <a:cubicBezTo>
                    <a:pt x="363" y="1"/>
                    <a:pt x="178" y="25"/>
                    <a:pt x="0" y="74"/>
                  </a:cubicBezTo>
                  <a:lnTo>
                    <a:pt x="365" y="1989"/>
                  </a:lnTo>
                  <a:lnTo>
                    <a:pt x="2796" y="1564"/>
                  </a:lnTo>
                  <a:cubicBezTo>
                    <a:pt x="2584" y="986"/>
                    <a:pt x="2189" y="530"/>
                    <a:pt x="1672" y="287"/>
                  </a:cubicBezTo>
                  <a:cubicBezTo>
                    <a:pt x="1323" y="103"/>
                    <a:pt x="934" y="1"/>
                    <a:pt x="549" y="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39"/>
            <p:cNvSpPr/>
            <p:nvPr/>
          </p:nvSpPr>
          <p:spPr>
            <a:xfrm>
              <a:off x="6035325" y="4470725"/>
              <a:ext cx="288800" cy="69175"/>
            </a:xfrm>
            <a:custGeom>
              <a:rect b="b" l="l" r="r" t="t"/>
              <a:pathLst>
                <a:path extrusionOk="0" h="2767" w="11552">
                  <a:moveTo>
                    <a:pt x="9423" y="0"/>
                  </a:moveTo>
                  <a:cubicBezTo>
                    <a:pt x="9028" y="91"/>
                    <a:pt x="8998" y="973"/>
                    <a:pt x="8998" y="973"/>
                  </a:cubicBezTo>
                  <a:lnTo>
                    <a:pt x="1" y="2614"/>
                  </a:lnTo>
                  <a:lnTo>
                    <a:pt x="1" y="2766"/>
                  </a:lnTo>
                  <a:cubicBezTo>
                    <a:pt x="3466" y="2402"/>
                    <a:pt x="11156" y="943"/>
                    <a:pt x="11369" y="578"/>
                  </a:cubicBezTo>
                  <a:cubicBezTo>
                    <a:pt x="11551" y="213"/>
                    <a:pt x="9423" y="0"/>
                    <a:pt x="9423" y="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39"/>
            <p:cNvSpPr/>
            <p:nvPr/>
          </p:nvSpPr>
          <p:spPr>
            <a:xfrm>
              <a:off x="6035325" y="4482875"/>
              <a:ext cx="280425" cy="53225"/>
            </a:xfrm>
            <a:custGeom>
              <a:rect b="b" l="l" r="r" t="t"/>
              <a:pathLst>
                <a:path extrusionOk="0" h="2129" w="11217">
                  <a:moveTo>
                    <a:pt x="11217" y="1"/>
                  </a:moveTo>
                  <a:lnTo>
                    <a:pt x="10882" y="61"/>
                  </a:lnTo>
                  <a:lnTo>
                    <a:pt x="9667" y="335"/>
                  </a:lnTo>
                  <a:cubicBezTo>
                    <a:pt x="8633" y="548"/>
                    <a:pt x="7205" y="821"/>
                    <a:pt x="5624" y="1125"/>
                  </a:cubicBezTo>
                  <a:cubicBezTo>
                    <a:pt x="4043" y="1429"/>
                    <a:pt x="2615" y="1672"/>
                    <a:pt x="1551" y="1855"/>
                  </a:cubicBezTo>
                  <a:lnTo>
                    <a:pt x="335" y="2068"/>
                  </a:lnTo>
                  <a:lnTo>
                    <a:pt x="1" y="2128"/>
                  </a:lnTo>
                  <a:lnTo>
                    <a:pt x="335" y="2098"/>
                  </a:lnTo>
                  <a:lnTo>
                    <a:pt x="1581" y="1916"/>
                  </a:lnTo>
                  <a:cubicBezTo>
                    <a:pt x="2615" y="1733"/>
                    <a:pt x="4043" y="1520"/>
                    <a:pt x="5624" y="1216"/>
                  </a:cubicBezTo>
                  <a:cubicBezTo>
                    <a:pt x="7205" y="913"/>
                    <a:pt x="8633" y="609"/>
                    <a:pt x="9667" y="396"/>
                  </a:cubicBezTo>
                  <a:lnTo>
                    <a:pt x="10882" y="92"/>
                  </a:lnTo>
                  <a:lnTo>
                    <a:pt x="1121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39"/>
            <p:cNvSpPr/>
            <p:nvPr/>
          </p:nvSpPr>
          <p:spPr>
            <a:xfrm>
              <a:off x="6258750" y="4468450"/>
              <a:ext cx="12925" cy="29650"/>
            </a:xfrm>
            <a:custGeom>
              <a:rect b="b" l="l" r="r" t="t"/>
              <a:pathLst>
                <a:path extrusionOk="0" h="1186" w="517">
                  <a:moveTo>
                    <a:pt x="517" y="0"/>
                  </a:moveTo>
                  <a:lnTo>
                    <a:pt x="517" y="0"/>
                  </a:lnTo>
                  <a:cubicBezTo>
                    <a:pt x="304" y="122"/>
                    <a:pt x="152" y="304"/>
                    <a:pt x="91" y="517"/>
                  </a:cubicBezTo>
                  <a:cubicBezTo>
                    <a:pt x="0" y="730"/>
                    <a:pt x="0" y="973"/>
                    <a:pt x="61" y="1186"/>
                  </a:cubicBezTo>
                  <a:cubicBezTo>
                    <a:pt x="91" y="973"/>
                    <a:pt x="122" y="760"/>
                    <a:pt x="183" y="547"/>
                  </a:cubicBezTo>
                  <a:cubicBezTo>
                    <a:pt x="274" y="365"/>
                    <a:pt x="365" y="182"/>
                    <a:pt x="51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39"/>
            <p:cNvSpPr/>
            <p:nvPr/>
          </p:nvSpPr>
          <p:spPr>
            <a:xfrm>
              <a:off x="6206300" y="4466150"/>
              <a:ext cx="6875" cy="16000"/>
            </a:xfrm>
            <a:custGeom>
              <a:rect b="b" l="l" r="r" t="t"/>
              <a:pathLst>
                <a:path extrusionOk="0" h="640" w="275">
                  <a:moveTo>
                    <a:pt x="244" y="1"/>
                  </a:moveTo>
                  <a:lnTo>
                    <a:pt x="244" y="1"/>
                  </a:lnTo>
                  <a:cubicBezTo>
                    <a:pt x="153" y="92"/>
                    <a:pt x="92" y="183"/>
                    <a:pt x="62" y="305"/>
                  </a:cubicBezTo>
                  <a:cubicBezTo>
                    <a:pt x="31" y="396"/>
                    <a:pt x="1" y="518"/>
                    <a:pt x="1" y="639"/>
                  </a:cubicBezTo>
                  <a:cubicBezTo>
                    <a:pt x="1" y="639"/>
                    <a:pt x="92" y="518"/>
                    <a:pt x="153" y="335"/>
                  </a:cubicBezTo>
                  <a:cubicBezTo>
                    <a:pt x="214" y="153"/>
                    <a:pt x="274" y="31"/>
                    <a:pt x="24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39"/>
            <p:cNvSpPr/>
            <p:nvPr/>
          </p:nvSpPr>
          <p:spPr>
            <a:xfrm>
              <a:off x="6190350" y="4466025"/>
              <a:ext cx="9900" cy="11550"/>
            </a:xfrm>
            <a:custGeom>
              <a:rect b="b" l="l" r="r" t="t"/>
              <a:pathLst>
                <a:path extrusionOk="0" h="462" w="396">
                  <a:moveTo>
                    <a:pt x="361" y="0"/>
                  </a:moveTo>
                  <a:cubicBezTo>
                    <a:pt x="341" y="0"/>
                    <a:pt x="258" y="83"/>
                    <a:pt x="153" y="188"/>
                  </a:cubicBezTo>
                  <a:cubicBezTo>
                    <a:pt x="61" y="340"/>
                    <a:pt x="1" y="431"/>
                    <a:pt x="31" y="462"/>
                  </a:cubicBezTo>
                  <a:cubicBezTo>
                    <a:pt x="31" y="462"/>
                    <a:pt x="153" y="371"/>
                    <a:pt x="244" y="249"/>
                  </a:cubicBezTo>
                  <a:cubicBezTo>
                    <a:pt x="335" y="128"/>
                    <a:pt x="396" y="6"/>
                    <a:pt x="365" y="6"/>
                  </a:cubicBezTo>
                  <a:cubicBezTo>
                    <a:pt x="365" y="2"/>
                    <a:pt x="364" y="0"/>
                    <a:pt x="36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39"/>
            <p:cNvSpPr/>
            <p:nvPr/>
          </p:nvSpPr>
          <p:spPr>
            <a:xfrm>
              <a:off x="6179725" y="4459575"/>
              <a:ext cx="17500" cy="3875"/>
            </a:xfrm>
            <a:custGeom>
              <a:rect b="b" l="l" r="r" t="t"/>
              <a:pathLst>
                <a:path extrusionOk="0" h="155" w="700">
                  <a:moveTo>
                    <a:pt x="537" y="1"/>
                  </a:moveTo>
                  <a:cubicBezTo>
                    <a:pt x="457" y="1"/>
                    <a:pt x="375" y="16"/>
                    <a:pt x="304" y="51"/>
                  </a:cubicBezTo>
                  <a:cubicBezTo>
                    <a:pt x="182" y="51"/>
                    <a:pt x="91" y="82"/>
                    <a:pt x="0" y="142"/>
                  </a:cubicBezTo>
                  <a:cubicBezTo>
                    <a:pt x="27" y="151"/>
                    <a:pt x="56" y="155"/>
                    <a:pt x="87" y="155"/>
                  </a:cubicBezTo>
                  <a:cubicBezTo>
                    <a:pt x="162" y="155"/>
                    <a:pt x="248" y="133"/>
                    <a:pt x="334" y="112"/>
                  </a:cubicBezTo>
                  <a:cubicBezTo>
                    <a:pt x="456" y="112"/>
                    <a:pt x="578" y="82"/>
                    <a:pt x="699" y="21"/>
                  </a:cubicBezTo>
                  <a:cubicBezTo>
                    <a:pt x="649" y="8"/>
                    <a:pt x="593" y="1"/>
                    <a:pt x="53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39"/>
            <p:cNvSpPr/>
            <p:nvPr/>
          </p:nvSpPr>
          <p:spPr>
            <a:xfrm>
              <a:off x="6174400" y="4450200"/>
              <a:ext cx="19775" cy="3600"/>
            </a:xfrm>
            <a:custGeom>
              <a:rect b="b" l="l" r="r" t="t"/>
              <a:pathLst>
                <a:path extrusionOk="0" h="144" w="791">
                  <a:moveTo>
                    <a:pt x="791" y="1"/>
                  </a:moveTo>
                  <a:cubicBezTo>
                    <a:pt x="669" y="1"/>
                    <a:pt x="517" y="31"/>
                    <a:pt x="395" y="61"/>
                  </a:cubicBezTo>
                  <a:cubicBezTo>
                    <a:pt x="274" y="61"/>
                    <a:pt x="122" y="61"/>
                    <a:pt x="0" y="92"/>
                  </a:cubicBezTo>
                  <a:cubicBezTo>
                    <a:pt x="103" y="126"/>
                    <a:pt x="205" y="143"/>
                    <a:pt x="306" y="143"/>
                  </a:cubicBezTo>
                  <a:cubicBezTo>
                    <a:pt x="475" y="143"/>
                    <a:pt x="639" y="96"/>
                    <a:pt x="7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39"/>
            <p:cNvSpPr/>
            <p:nvPr/>
          </p:nvSpPr>
          <p:spPr>
            <a:xfrm>
              <a:off x="6208600" y="4446575"/>
              <a:ext cx="30400" cy="21900"/>
            </a:xfrm>
            <a:custGeom>
              <a:rect b="b" l="l" r="r" t="t"/>
              <a:pathLst>
                <a:path extrusionOk="0" h="876" w="1216">
                  <a:moveTo>
                    <a:pt x="871" y="84"/>
                  </a:moveTo>
                  <a:cubicBezTo>
                    <a:pt x="935" y="84"/>
                    <a:pt x="999" y="94"/>
                    <a:pt x="1064" y="115"/>
                  </a:cubicBezTo>
                  <a:cubicBezTo>
                    <a:pt x="1155" y="146"/>
                    <a:pt x="1125" y="237"/>
                    <a:pt x="1064" y="298"/>
                  </a:cubicBezTo>
                  <a:cubicBezTo>
                    <a:pt x="1003" y="328"/>
                    <a:pt x="942" y="389"/>
                    <a:pt x="851" y="450"/>
                  </a:cubicBezTo>
                  <a:cubicBezTo>
                    <a:pt x="699" y="510"/>
                    <a:pt x="578" y="571"/>
                    <a:pt x="426" y="632"/>
                  </a:cubicBezTo>
                  <a:cubicBezTo>
                    <a:pt x="304" y="693"/>
                    <a:pt x="197" y="731"/>
                    <a:pt x="121" y="754"/>
                  </a:cubicBezTo>
                  <a:lnTo>
                    <a:pt x="121" y="754"/>
                  </a:lnTo>
                  <a:cubicBezTo>
                    <a:pt x="144" y="661"/>
                    <a:pt x="171" y="563"/>
                    <a:pt x="213" y="480"/>
                  </a:cubicBezTo>
                  <a:cubicBezTo>
                    <a:pt x="304" y="358"/>
                    <a:pt x="395" y="237"/>
                    <a:pt x="547" y="176"/>
                  </a:cubicBezTo>
                  <a:cubicBezTo>
                    <a:pt x="645" y="117"/>
                    <a:pt x="756" y="84"/>
                    <a:pt x="871" y="84"/>
                  </a:cubicBezTo>
                  <a:close/>
                  <a:moveTo>
                    <a:pt x="920" y="1"/>
                  </a:moveTo>
                  <a:cubicBezTo>
                    <a:pt x="600" y="1"/>
                    <a:pt x="308" y="173"/>
                    <a:pt x="182" y="450"/>
                  </a:cubicBezTo>
                  <a:cubicBezTo>
                    <a:pt x="125" y="535"/>
                    <a:pt x="95" y="648"/>
                    <a:pt x="92" y="762"/>
                  </a:cubicBezTo>
                  <a:lnTo>
                    <a:pt x="92" y="762"/>
                  </a:lnTo>
                  <a:cubicBezTo>
                    <a:pt x="34" y="778"/>
                    <a:pt x="0" y="784"/>
                    <a:pt x="0" y="784"/>
                  </a:cubicBezTo>
                  <a:cubicBezTo>
                    <a:pt x="30" y="784"/>
                    <a:pt x="61" y="783"/>
                    <a:pt x="91" y="780"/>
                  </a:cubicBezTo>
                  <a:lnTo>
                    <a:pt x="91" y="780"/>
                  </a:lnTo>
                  <a:cubicBezTo>
                    <a:pt x="91" y="782"/>
                    <a:pt x="91" y="783"/>
                    <a:pt x="91" y="784"/>
                  </a:cubicBezTo>
                  <a:cubicBezTo>
                    <a:pt x="91" y="814"/>
                    <a:pt x="91" y="845"/>
                    <a:pt x="91" y="875"/>
                  </a:cubicBezTo>
                  <a:cubicBezTo>
                    <a:pt x="99" y="844"/>
                    <a:pt x="107" y="812"/>
                    <a:pt x="115" y="778"/>
                  </a:cubicBezTo>
                  <a:lnTo>
                    <a:pt x="115" y="778"/>
                  </a:lnTo>
                  <a:cubicBezTo>
                    <a:pt x="228" y="767"/>
                    <a:pt x="342" y="738"/>
                    <a:pt x="456" y="693"/>
                  </a:cubicBezTo>
                  <a:cubicBezTo>
                    <a:pt x="608" y="662"/>
                    <a:pt x="760" y="602"/>
                    <a:pt x="882" y="510"/>
                  </a:cubicBezTo>
                  <a:cubicBezTo>
                    <a:pt x="973" y="480"/>
                    <a:pt x="1064" y="419"/>
                    <a:pt x="1125" y="358"/>
                  </a:cubicBezTo>
                  <a:cubicBezTo>
                    <a:pt x="1185" y="328"/>
                    <a:pt x="1216" y="267"/>
                    <a:pt x="1216" y="206"/>
                  </a:cubicBezTo>
                  <a:cubicBezTo>
                    <a:pt x="1216" y="146"/>
                    <a:pt x="1185" y="54"/>
                    <a:pt x="1125" y="24"/>
                  </a:cubicBezTo>
                  <a:cubicBezTo>
                    <a:pt x="1056" y="8"/>
                    <a:pt x="988" y="1"/>
                    <a:pt x="92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39"/>
            <p:cNvSpPr/>
            <p:nvPr/>
          </p:nvSpPr>
          <p:spPr>
            <a:xfrm>
              <a:off x="6194150" y="4446975"/>
              <a:ext cx="18275" cy="19200"/>
            </a:xfrm>
            <a:custGeom>
              <a:rect b="b" l="l" r="r" t="t"/>
              <a:pathLst>
                <a:path extrusionOk="0" h="768" w="731">
                  <a:moveTo>
                    <a:pt x="200" y="0"/>
                  </a:moveTo>
                  <a:cubicBezTo>
                    <a:pt x="174" y="0"/>
                    <a:pt x="148" y="3"/>
                    <a:pt x="122" y="8"/>
                  </a:cubicBezTo>
                  <a:cubicBezTo>
                    <a:pt x="31" y="38"/>
                    <a:pt x="1" y="160"/>
                    <a:pt x="31" y="251"/>
                  </a:cubicBezTo>
                  <a:cubicBezTo>
                    <a:pt x="61" y="312"/>
                    <a:pt x="92" y="373"/>
                    <a:pt x="153" y="434"/>
                  </a:cubicBezTo>
                  <a:cubicBezTo>
                    <a:pt x="213" y="494"/>
                    <a:pt x="304" y="586"/>
                    <a:pt x="396" y="646"/>
                  </a:cubicBezTo>
                  <a:cubicBezTo>
                    <a:pt x="487" y="707"/>
                    <a:pt x="578" y="738"/>
                    <a:pt x="669" y="768"/>
                  </a:cubicBezTo>
                  <a:cubicBezTo>
                    <a:pt x="669" y="768"/>
                    <a:pt x="578" y="707"/>
                    <a:pt x="426" y="586"/>
                  </a:cubicBezTo>
                  <a:cubicBezTo>
                    <a:pt x="335" y="525"/>
                    <a:pt x="274" y="464"/>
                    <a:pt x="183" y="373"/>
                  </a:cubicBezTo>
                  <a:cubicBezTo>
                    <a:pt x="122" y="282"/>
                    <a:pt x="61" y="130"/>
                    <a:pt x="153" y="99"/>
                  </a:cubicBezTo>
                  <a:cubicBezTo>
                    <a:pt x="174" y="94"/>
                    <a:pt x="196" y="91"/>
                    <a:pt x="217" y="91"/>
                  </a:cubicBezTo>
                  <a:cubicBezTo>
                    <a:pt x="316" y="91"/>
                    <a:pt x="412" y="146"/>
                    <a:pt x="487" y="221"/>
                  </a:cubicBezTo>
                  <a:cubicBezTo>
                    <a:pt x="548" y="282"/>
                    <a:pt x="608" y="373"/>
                    <a:pt x="669" y="494"/>
                  </a:cubicBezTo>
                  <a:cubicBezTo>
                    <a:pt x="669" y="586"/>
                    <a:pt x="700" y="677"/>
                    <a:pt x="700" y="768"/>
                  </a:cubicBezTo>
                  <a:cubicBezTo>
                    <a:pt x="730" y="677"/>
                    <a:pt x="730" y="555"/>
                    <a:pt x="700" y="464"/>
                  </a:cubicBezTo>
                  <a:cubicBezTo>
                    <a:pt x="669" y="342"/>
                    <a:pt x="608" y="251"/>
                    <a:pt x="517" y="160"/>
                  </a:cubicBezTo>
                  <a:cubicBezTo>
                    <a:pt x="442" y="59"/>
                    <a:pt x="324" y="0"/>
                    <a:pt x="20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39"/>
            <p:cNvSpPr/>
            <p:nvPr/>
          </p:nvSpPr>
          <p:spPr>
            <a:xfrm>
              <a:off x="6026975" y="4485625"/>
              <a:ext cx="69175" cy="39900"/>
            </a:xfrm>
            <a:custGeom>
              <a:rect b="b" l="l" r="r" t="t"/>
              <a:pathLst>
                <a:path extrusionOk="0" h="1596" w="2767">
                  <a:moveTo>
                    <a:pt x="745" y="0"/>
                  </a:moveTo>
                  <a:cubicBezTo>
                    <a:pt x="670" y="0"/>
                    <a:pt x="593" y="4"/>
                    <a:pt x="517" y="12"/>
                  </a:cubicBezTo>
                  <a:cubicBezTo>
                    <a:pt x="365" y="43"/>
                    <a:pt x="244" y="43"/>
                    <a:pt x="122" y="103"/>
                  </a:cubicBezTo>
                  <a:cubicBezTo>
                    <a:pt x="92" y="103"/>
                    <a:pt x="31" y="134"/>
                    <a:pt x="0" y="164"/>
                  </a:cubicBezTo>
                  <a:cubicBezTo>
                    <a:pt x="0" y="164"/>
                    <a:pt x="183" y="103"/>
                    <a:pt x="517" y="73"/>
                  </a:cubicBezTo>
                  <a:cubicBezTo>
                    <a:pt x="567" y="69"/>
                    <a:pt x="618" y="67"/>
                    <a:pt x="668" y="67"/>
                  </a:cubicBezTo>
                  <a:cubicBezTo>
                    <a:pt x="1012" y="67"/>
                    <a:pt x="1354" y="157"/>
                    <a:pt x="1672" y="316"/>
                  </a:cubicBezTo>
                  <a:cubicBezTo>
                    <a:pt x="2037" y="499"/>
                    <a:pt x="2341" y="803"/>
                    <a:pt x="2554" y="1137"/>
                  </a:cubicBezTo>
                  <a:cubicBezTo>
                    <a:pt x="2696" y="1393"/>
                    <a:pt x="2732" y="1596"/>
                    <a:pt x="2761" y="1596"/>
                  </a:cubicBezTo>
                  <a:cubicBezTo>
                    <a:pt x="2763" y="1596"/>
                    <a:pt x="2765" y="1595"/>
                    <a:pt x="2766" y="1593"/>
                  </a:cubicBezTo>
                  <a:cubicBezTo>
                    <a:pt x="2766" y="1562"/>
                    <a:pt x="2736" y="1502"/>
                    <a:pt x="2736" y="1471"/>
                  </a:cubicBezTo>
                  <a:cubicBezTo>
                    <a:pt x="2706" y="1350"/>
                    <a:pt x="2645" y="1228"/>
                    <a:pt x="2584" y="1106"/>
                  </a:cubicBezTo>
                  <a:cubicBezTo>
                    <a:pt x="2224" y="415"/>
                    <a:pt x="1512" y="0"/>
                    <a:pt x="74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39"/>
            <p:cNvSpPr/>
            <p:nvPr/>
          </p:nvSpPr>
          <p:spPr>
            <a:xfrm>
              <a:off x="6031525" y="4416000"/>
              <a:ext cx="12200" cy="69175"/>
            </a:xfrm>
            <a:custGeom>
              <a:rect b="b" l="l" r="r" t="t"/>
              <a:pathLst>
                <a:path extrusionOk="0" h="2767" w="488">
                  <a:moveTo>
                    <a:pt x="1" y="1"/>
                  </a:moveTo>
                  <a:lnTo>
                    <a:pt x="1" y="1"/>
                  </a:lnTo>
                  <a:cubicBezTo>
                    <a:pt x="31" y="457"/>
                    <a:pt x="92" y="943"/>
                    <a:pt x="183" y="1399"/>
                  </a:cubicBezTo>
                  <a:cubicBezTo>
                    <a:pt x="274" y="1855"/>
                    <a:pt x="366" y="2311"/>
                    <a:pt x="487" y="2767"/>
                  </a:cubicBezTo>
                  <a:cubicBezTo>
                    <a:pt x="426" y="2311"/>
                    <a:pt x="366" y="1855"/>
                    <a:pt x="274" y="1369"/>
                  </a:cubicBezTo>
                  <a:cubicBezTo>
                    <a:pt x="214" y="913"/>
                    <a:pt x="122" y="457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39"/>
            <p:cNvSpPr/>
            <p:nvPr/>
          </p:nvSpPr>
          <p:spPr>
            <a:xfrm>
              <a:off x="6114350" y="4497200"/>
              <a:ext cx="49425" cy="9250"/>
            </a:xfrm>
            <a:custGeom>
              <a:rect b="b" l="l" r="r" t="t"/>
              <a:pathLst>
                <a:path extrusionOk="0" h="370" w="1977">
                  <a:moveTo>
                    <a:pt x="1962" y="0"/>
                  </a:moveTo>
                  <a:cubicBezTo>
                    <a:pt x="1884" y="0"/>
                    <a:pt x="1493" y="106"/>
                    <a:pt x="1004" y="188"/>
                  </a:cubicBezTo>
                  <a:cubicBezTo>
                    <a:pt x="457" y="279"/>
                    <a:pt x="1" y="340"/>
                    <a:pt x="1" y="370"/>
                  </a:cubicBezTo>
                  <a:cubicBezTo>
                    <a:pt x="335" y="370"/>
                    <a:pt x="670" y="340"/>
                    <a:pt x="1004" y="279"/>
                  </a:cubicBezTo>
                  <a:cubicBezTo>
                    <a:pt x="1338" y="218"/>
                    <a:pt x="1673" y="127"/>
                    <a:pt x="1977" y="5"/>
                  </a:cubicBezTo>
                  <a:cubicBezTo>
                    <a:pt x="1977" y="2"/>
                    <a:pt x="1972" y="0"/>
                    <a:pt x="19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39"/>
            <p:cNvSpPr/>
            <p:nvPr/>
          </p:nvSpPr>
          <p:spPr>
            <a:xfrm>
              <a:off x="6081675" y="4512325"/>
              <a:ext cx="6875" cy="9325"/>
            </a:xfrm>
            <a:custGeom>
              <a:rect b="b" l="l" r="r" t="t"/>
              <a:pathLst>
                <a:path extrusionOk="0" h="373" w="275">
                  <a:moveTo>
                    <a:pt x="11" y="0"/>
                  </a:moveTo>
                  <a:cubicBezTo>
                    <a:pt x="5" y="0"/>
                    <a:pt x="1" y="3"/>
                    <a:pt x="1" y="8"/>
                  </a:cubicBezTo>
                  <a:cubicBezTo>
                    <a:pt x="1" y="38"/>
                    <a:pt x="31" y="99"/>
                    <a:pt x="92" y="190"/>
                  </a:cubicBezTo>
                  <a:cubicBezTo>
                    <a:pt x="183" y="282"/>
                    <a:pt x="214" y="373"/>
                    <a:pt x="244" y="373"/>
                  </a:cubicBezTo>
                  <a:cubicBezTo>
                    <a:pt x="275" y="342"/>
                    <a:pt x="244" y="251"/>
                    <a:pt x="183" y="130"/>
                  </a:cubicBezTo>
                  <a:cubicBezTo>
                    <a:pt x="133" y="55"/>
                    <a:pt x="42" y="0"/>
                    <a:pt x="1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39"/>
            <p:cNvSpPr/>
            <p:nvPr/>
          </p:nvSpPr>
          <p:spPr>
            <a:xfrm>
              <a:off x="6065725" y="4499300"/>
              <a:ext cx="8375" cy="5650"/>
            </a:xfrm>
            <a:custGeom>
              <a:rect b="b" l="l" r="r" t="t"/>
              <a:pathLst>
                <a:path extrusionOk="0" h="226" w="335">
                  <a:moveTo>
                    <a:pt x="32" y="0"/>
                  </a:moveTo>
                  <a:cubicBezTo>
                    <a:pt x="19" y="0"/>
                    <a:pt x="9" y="4"/>
                    <a:pt x="1" y="12"/>
                  </a:cubicBezTo>
                  <a:cubicBezTo>
                    <a:pt x="1" y="12"/>
                    <a:pt x="61" y="73"/>
                    <a:pt x="153" y="134"/>
                  </a:cubicBezTo>
                  <a:cubicBezTo>
                    <a:pt x="213" y="195"/>
                    <a:pt x="305" y="225"/>
                    <a:pt x="305" y="225"/>
                  </a:cubicBezTo>
                  <a:cubicBezTo>
                    <a:pt x="335" y="195"/>
                    <a:pt x="274" y="134"/>
                    <a:pt x="183" y="73"/>
                  </a:cubicBezTo>
                  <a:cubicBezTo>
                    <a:pt x="116" y="29"/>
                    <a:pt x="66" y="0"/>
                    <a:pt x="3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39"/>
            <p:cNvSpPr/>
            <p:nvPr/>
          </p:nvSpPr>
          <p:spPr>
            <a:xfrm>
              <a:off x="6046725" y="4494075"/>
              <a:ext cx="10675" cy="3275"/>
            </a:xfrm>
            <a:custGeom>
              <a:rect b="b" l="l" r="r" t="t"/>
              <a:pathLst>
                <a:path extrusionOk="0" h="131" w="427">
                  <a:moveTo>
                    <a:pt x="148" y="0"/>
                  </a:moveTo>
                  <a:cubicBezTo>
                    <a:pt x="60" y="0"/>
                    <a:pt x="1" y="45"/>
                    <a:pt x="1" y="69"/>
                  </a:cubicBezTo>
                  <a:cubicBezTo>
                    <a:pt x="1" y="79"/>
                    <a:pt x="11" y="83"/>
                    <a:pt x="29" y="83"/>
                  </a:cubicBezTo>
                  <a:cubicBezTo>
                    <a:pt x="65" y="83"/>
                    <a:pt x="132" y="69"/>
                    <a:pt x="214" y="69"/>
                  </a:cubicBezTo>
                  <a:cubicBezTo>
                    <a:pt x="305" y="100"/>
                    <a:pt x="396" y="130"/>
                    <a:pt x="396" y="130"/>
                  </a:cubicBezTo>
                  <a:cubicBezTo>
                    <a:pt x="426" y="100"/>
                    <a:pt x="366" y="9"/>
                    <a:pt x="214" y="9"/>
                  </a:cubicBezTo>
                  <a:cubicBezTo>
                    <a:pt x="190" y="3"/>
                    <a:pt x="168" y="0"/>
                    <a:pt x="14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39"/>
            <p:cNvSpPr/>
            <p:nvPr/>
          </p:nvSpPr>
          <p:spPr>
            <a:xfrm>
              <a:off x="6033825" y="4493950"/>
              <a:ext cx="5325" cy="2625"/>
            </a:xfrm>
            <a:custGeom>
              <a:rect b="b" l="l" r="r" t="t"/>
              <a:pathLst>
                <a:path extrusionOk="0" h="105" w="213">
                  <a:moveTo>
                    <a:pt x="59" y="1"/>
                  </a:moveTo>
                  <a:cubicBezTo>
                    <a:pt x="30" y="1"/>
                    <a:pt x="0" y="22"/>
                    <a:pt x="0" y="44"/>
                  </a:cubicBezTo>
                  <a:cubicBezTo>
                    <a:pt x="0" y="44"/>
                    <a:pt x="30" y="74"/>
                    <a:pt x="91" y="105"/>
                  </a:cubicBezTo>
                  <a:cubicBezTo>
                    <a:pt x="152" y="105"/>
                    <a:pt x="213" y="105"/>
                    <a:pt x="213" y="74"/>
                  </a:cubicBezTo>
                  <a:cubicBezTo>
                    <a:pt x="213" y="44"/>
                    <a:pt x="152" y="14"/>
                    <a:pt x="91" y="14"/>
                  </a:cubicBezTo>
                  <a:cubicBezTo>
                    <a:pt x="82" y="5"/>
                    <a:pt x="71" y="1"/>
                    <a:pt x="5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39"/>
            <p:cNvSpPr/>
            <p:nvPr/>
          </p:nvSpPr>
          <p:spPr>
            <a:xfrm>
              <a:off x="5467700" y="3769200"/>
              <a:ext cx="737125" cy="709150"/>
            </a:xfrm>
            <a:custGeom>
              <a:rect b="b" l="l" r="r" t="t"/>
              <a:pathLst>
                <a:path extrusionOk="0" h="28366" w="29485">
                  <a:moveTo>
                    <a:pt x="18528" y="0"/>
                  </a:moveTo>
                  <a:cubicBezTo>
                    <a:pt x="18249" y="0"/>
                    <a:pt x="18086" y="37"/>
                    <a:pt x="18086" y="37"/>
                  </a:cubicBezTo>
                  <a:cubicBezTo>
                    <a:pt x="9332" y="219"/>
                    <a:pt x="0" y="21131"/>
                    <a:pt x="0" y="21131"/>
                  </a:cubicBezTo>
                  <a:lnTo>
                    <a:pt x="13101" y="22499"/>
                  </a:lnTo>
                  <a:lnTo>
                    <a:pt x="17295" y="12924"/>
                  </a:lnTo>
                  <a:lnTo>
                    <a:pt x="20609" y="28365"/>
                  </a:lnTo>
                  <a:lnTo>
                    <a:pt x="29484" y="26845"/>
                  </a:lnTo>
                  <a:cubicBezTo>
                    <a:pt x="29484" y="26845"/>
                    <a:pt x="26141" y="14414"/>
                    <a:pt x="25137" y="9216"/>
                  </a:cubicBezTo>
                  <a:cubicBezTo>
                    <a:pt x="23516" y="758"/>
                    <a:pt x="19805" y="0"/>
                    <a:pt x="1852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39"/>
            <p:cNvSpPr/>
            <p:nvPr/>
          </p:nvSpPr>
          <p:spPr>
            <a:xfrm>
              <a:off x="5967700" y="4412200"/>
              <a:ext cx="247750" cy="75250"/>
            </a:xfrm>
            <a:custGeom>
              <a:rect b="b" l="l" r="r" t="t"/>
              <a:pathLst>
                <a:path extrusionOk="0" h="3010" w="9910">
                  <a:moveTo>
                    <a:pt x="9697" y="1"/>
                  </a:moveTo>
                  <a:lnTo>
                    <a:pt x="1" y="1885"/>
                  </a:lnTo>
                  <a:lnTo>
                    <a:pt x="274" y="3010"/>
                  </a:lnTo>
                  <a:lnTo>
                    <a:pt x="9910" y="1186"/>
                  </a:lnTo>
                  <a:lnTo>
                    <a:pt x="9697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39"/>
            <p:cNvSpPr/>
            <p:nvPr/>
          </p:nvSpPr>
          <p:spPr>
            <a:xfrm>
              <a:off x="5802325" y="3982800"/>
              <a:ext cx="17975" cy="7000"/>
            </a:xfrm>
            <a:custGeom>
              <a:rect b="b" l="l" r="r" t="t"/>
              <a:pathLst>
                <a:path extrusionOk="0" h="280" w="719">
                  <a:moveTo>
                    <a:pt x="657" y="1"/>
                  </a:moveTo>
                  <a:cubicBezTo>
                    <a:pt x="594" y="1"/>
                    <a:pt x="486" y="27"/>
                    <a:pt x="354" y="64"/>
                  </a:cubicBezTo>
                  <a:cubicBezTo>
                    <a:pt x="141" y="125"/>
                    <a:pt x="20" y="155"/>
                    <a:pt x="20" y="216"/>
                  </a:cubicBezTo>
                  <a:cubicBezTo>
                    <a:pt x="1" y="254"/>
                    <a:pt x="63" y="280"/>
                    <a:pt x="164" y="280"/>
                  </a:cubicBezTo>
                  <a:cubicBezTo>
                    <a:pt x="226" y="280"/>
                    <a:pt x="303" y="270"/>
                    <a:pt x="384" y="247"/>
                  </a:cubicBezTo>
                  <a:cubicBezTo>
                    <a:pt x="597" y="186"/>
                    <a:pt x="719" y="95"/>
                    <a:pt x="719" y="34"/>
                  </a:cubicBezTo>
                  <a:cubicBezTo>
                    <a:pt x="719" y="11"/>
                    <a:pt x="697" y="1"/>
                    <a:pt x="65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39"/>
            <p:cNvSpPr/>
            <p:nvPr/>
          </p:nvSpPr>
          <p:spPr>
            <a:xfrm>
              <a:off x="5856750" y="3967925"/>
              <a:ext cx="38025" cy="6675"/>
            </a:xfrm>
            <a:custGeom>
              <a:rect b="b" l="l" r="r" t="t"/>
              <a:pathLst>
                <a:path extrusionOk="0" h="267" w="1521">
                  <a:moveTo>
                    <a:pt x="1013" y="1"/>
                  </a:moveTo>
                  <a:cubicBezTo>
                    <a:pt x="925" y="1"/>
                    <a:pt x="829" y="7"/>
                    <a:pt x="730" y="21"/>
                  </a:cubicBezTo>
                  <a:cubicBezTo>
                    <a:pt x="305" y="51"/>
                    <a:pt x="1" y="173"/>
                    <a:pt x="1" y="234"/>
                  </a:cubicBezTo>
                  <a:cubicBezTo>
                    <a:pt x="1" y="257"/>
                    <a:pt x="50" y="267"/>
                    <a:pt x="134" y="267"/>
                  </a:cubicBezTo>
                  <a:cubicBezTo>
                    <a:pt x="270" y="267"/>
                    <a:pt x="498" y="241"/>
                    <a:pt x="761" y="203"/>
                  </a:cubicBezTo>
                  <a:cubicBezTo>
                    <a:pt x="1004" y="203"/>
                    <a:pt x="1277" y="173"/>
                    <a:pt x="1521" y="112"/>
                  </a:cubicBezTo>
                  <a:cubicBezTo>
                    <a:pt x="1521" y="65"/>
                    <a:pt x="1306" y="1"/>
                    <a:pt x="101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39"/>
            <p:cNvSpPr/>
            <p:nvPr/>
          </p:nvSpPr>
          <p:spPr>
            <a:xfrm>
              <a:off x="5922875" y="3991175"/>
              <a:ext cx="14450" cy="35800"/>
            </a:xfrm>
            <a:custGeom>
              <a:rect b="b" l="l" r="r" t="t"/>
              <a:pathLst>
                <a:path extrusionOk="0" h="1432" w="578">
                  <a:moveTo>
                    <a:pt x="40" y="1"/>
                  </a:moveTo>
                  <a:cubicBezTo>
                    <a:pt x="36" y="1"/>
                    <a:pt x="33" y="1"/>
                    <a:pt x="31" y="3"/>
                  </a:cubicBezTo>
                  <a:cubicBezTo>
                    <a:pt x="0" y="246"/>
                    <a:pt x="61" y="519"/>
                    <a:pt x="183" y="763"/>
                  </a:cubicBezTo>
                  <a:cubicBezTo>
                    <a:pt x="304" y="1158"/>
                    <a:pt x="456" y="1431"/>
                    <a:pt x="517" y="1431"/>
                  </a:cubicBezTo>
                  <a:cubicBezTo>
                    <a:pt x="578" y="1431"/>
                    <a:pt x="517" y="1067"/>
                    <a:pt x="365" y="671"/>
                  </a:cubicBezTo>
                  <a:cubicBezTo>
                    <a:pt x="249" y="295"/>
                    <a:pt x="105" y="1"/>
                    <a:pt x="40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39"/>
            <p:cNvSpPr/>
            <p:nvPr/>
          </p:nvSpPr>
          <p:spPr>
            <a:xfrm>
              <a:off x="5944900" y="4063425"/>
              <a:ext cx="12200" cy="36500"/>
            </a:xfrm>
            <a:custGeom>
              <a:rect b="b" l="l" r="r" t="t"/>
              <a:pathLst>
                <a:path extrusionOk="0" h="1460" w="488">
                  <a:moveTo>
                    <a:pt x="62" y="0"/>
                  </a:moveTo>
                  <a:cubicBezTo>
                    <a:pt x="1" y="0"/>
                    <a:pt x="62" y="365"/>
                    <a:pt x="153" y="760"/>
                  </a:cubicBezTo>
                  <a:cubicBezTo>
                    <a:pt x="274" y="1155"/>
                    <a:pt x="396" y="1459"/>
                    <a:pt x="457" y="1459"/>
                  </a:cubicBezTo>
                  <a:cubicBezTo>
                    <a:pt x="487" y="1459"/>
                    <a:pt x="457" y="1095"/>
                    <a:pt x="365" y="699"/>
                  </a:cubicBezTo>
                  <a:cubicBezTo>
                    <a:pt x="244" y="304"/>
                    <a:pt x="122" y="0"/>
                    <a:pt x="6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39"/>
            <p:cNvSpPr/>
            <p:nvPr/>
          </p:nvSpPr>
          <p:spPr>
            <a:xfrm>
              <a:off x="5963900" y="4137125"/>
              <a:ext cx="11425" cy="36500"/>
            </a:xfrm>
            <a:custGeom>
              <a:rect b="b" l="l" r="r" t="t"/>
              <a:pathLst>
                <a:path extrusionOk="0" h="1460" w="457">
                  <a:moveTo>
                    <a:pt x="61" y="1"/>
                  </a:moveTo>
                  <a:cubicBezTo>
                    <a:pt x="1" y="1"/>
                    <a:pt x="31" y="335"/>
                    <a:pt x="153" y="761"/>
                  </a:cubicBezTo>
                  <a:cubicBezTo>
                    <a:pt x="244" y="1156"/>
                    <a:pt x="365" y="1460"/>
                    <a:pt x="426" y="1460"/>
                  </a:cubicBezTo>
                  <a:cubicBezTo>
                    <a:pt x="457" y="1186"/>
                    <a:pt x="426" y="943"/>
                    <a:pt x="335" y="700"/>
                  </a:cubicBezTo>
                  <a:cubicBezTo>
                    <a:pt x="244" y="305"/>
                    <a:pt x="122" y="1"/>
                    <a:pt x="6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39"/>
            <p:cNvSpPr/>
            <p:nvPr/>
          </p:nvSpPr>
          <p:spPr>
            <a:xfrm>
              <a:off x="5982150" y="4210075"/>
              <a:ext cx="11425" cy="37250"/>
            </a:xfrm>
            <a:custGeom>
              <a:rect b="b" l="l" r="r" t="t"/>
              <a:pathLst>
                <a:path extrusionOk="0" h="1490" w="457">
                  <a:moveTo>
                    <a:pt x="31" y="1"/>
                  </a:moveTo>
                  <a:cubicBezTo>
                    <a:pt x="0" y="1"/>
                    <a:pt x="31" y="365"/>
                    <a:pt x="122" y="761"/>
                  </a:cubicBezTo>
                  <a:cubicBezTo>
                    <a:pt x="213" y="1186"/>
                    <a:pt x="334" y="1490"/>
                    <a:pt x="395" y="1490"/>
                  </a:cubicBezTo>
                  <a:cubicBezTo>
                    <a:pt x="456" y="1460"/>
                    <a:pt x="426" y="1125"/>
                    <a:pt x="304" y="730"/>
                  </a:cubicBezTo>
                  <a:cubicBezTo>
                    <a:pt x="213" y="305"/>
                    <a:pt x="91" y="1"/>
                    <a:pt x="3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39"/>
            <p:cNvSpPr/>
            <p:nvPr/>
          </p:nvSpPr>
          <p:spPr>
            <a:xfrm>
              <a:off x="5999625" y="4283800"/>
              <a:ext cx="11425" cy="37250"/>
            </a:xfrm>
            <a:custGeom>
              <a:rect b="b" l="l" r="r" t="t"/>
              <a:pathLst>
                <a:path extrusionOk="0" h="1490" w="457">
                  <a:moveTo>
                    <a:pt x="31" y="0"/>
                  </a:moveTo>
                  <a:cubicBezTo>
                    <a:pt x="0" y="0"/>
                    <a:pt x="31" y="365"/>
                    <a:pt x="122" y="760"/>
                  </a:cubicBezTo>
                  <a:cubicBezTo>
                    <a:pt x="213" y="1185"/>
                    <a:pt x="335" y="1489"/>
                    <a:pt x="395" y="1489"/>
                  </a:cubicBezTo>
                  <a:cubicBezTo>
                    <a:pt x="456" y="1489"/>
                    <a:pt x="395" y="1125"/>
                    <a:pt x="304" y="729"/>
                  </a:cubicBezTo>
                  <a:cubicBezTo>
                    <a:pt x="213" y="334"/>
                    <a:pt x="91" y="0"/>
                    <a:pt x="3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39"/>
            <p:cNvSpPr/>
            <p:nvPr/>
          </p:nvSpPr>
          <p:spPr>
            <a:xfrm>
              <a:off x="6016325" y="4358250"/>
              <a:ext cx="11425" cy="36500"/>
            </a:xfrm>
            <a:custGeom>
              <a:rect b="b" l="l" r="r" t="t"/>
              <a:pathLst>
                <a:path extrusionOk="0" h="1460" w="457">
                  <a:moveTo>
                    <a:pt x="62" y="1"/>
                  </a:moveTo>
                  <a:cubicBezTo>
                    <a:pt x="1" y="1"/>
                    <a:pt x="31" y="335"/>
                    <a:pt x="123" y="761"/>
                  </a:cubicBezTo>
                  <a:cubicBezTo>
                    <a:pt x="214" y="1156"/>
                    <a:pt x="335" y="1460"/>
                    <a:pt x="396" y="1460"/>
                  </a:cubicBezTo>
                  <a:cubicBezTo>
                    <a:pt x="457" y="1460"/>
                    <a:pt x="426" y="1125"/>
                    <a:pt x="335" y="700"/>
                  </a:cubicBezTo>
                  <a:cubicBezTo>
                    <a:pt x="214" y="305"/>
                    <a:pt x="92" y="1"/>
                    <a:pt x="6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39"/>
            <p:cNvSpPr/>
            <p:nvPr/>
          </p:nvSpPr>
          <p:spPr>
            <a:xfrm>
              <a:off x="6033050" y="4432725"/>
              <a:ext cx="6875" cy="18275"/>
            </a:xfrm>
            <a:custGeom>
              <a:rect b="b" l="l" r="r" t="t"/>
              <a:pathLst>
                <a:path extrusionOk="0" h="731" w="275">
                  <a:moveTo>
                    <a:pt x="31" y="1"/>
                  </a:moveTo>
                  <a:cubicBezTo>
                    <a:pt x="1" y="1"/>
                    <a:pt x="1" y="153"/>
                    <a:pt x="31" y="365"/>
                  </a:cubicBezTo>
                  <a:cubicBezTo>
                    <a:pt x="92" y="578"/>
                    <a:pt x="153" y="730"/>
                    <a:pt x="213" y="730"/>
                  </a:cubicBezTo>
                  <a:cubicBezTo>
                    <a:pt x="274" y="730"/>
                    <a:pt x="274" y="548"/>
                    <a:pt x="213" y="335"/>
                  </a:cubicBezTo>
                  <a:cubicBezTo>
                    <a:pt x="183" y="122"/>
                    <a:pt x="61" y="1"/>
                    <a:pt x="3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39"/>
            <p:cNvSpPr/>
            <p:nvPr/>
          </p:nvSpPr>
          <p:spPr>
            <a:xfrm>
              <a:off x="4980600" y="3576325"/>
              <a:ext cx="654300" cy="693800"/>
            </a:xfrm>
            <a:custGeom>
              <a:rect b="b" l="l" r="r" t="t"/>
              <a:pathLst>
                <a:path extrusionOk="0" h="27752" w="26172">
                  <a:moveTo>
                    <a:pt x="4894" y="1"/>
                  </a:moveTo>
                  <a:lnTo>
                    <a:pt x="3709" y="92"/>
                  </a:lnTo>
                  <a:lnTo>
                    <a:pt x="457" y="7448"/>
                  </a:lnTo>
                  <a:lnTo>
                    <a:pt x="2463" y="15472"/>
                  </a:lnTo>
                  <a:cubicBezTo>
                    <a:pt x="3526" y="19211"/>
                    <a:pt x="517" y="23983"/>
                    <a:pt x="1" y="27296"/>
                  </a:cubicBezTo>
                  <a:lnTo>
                    <a:pt x="17296" y="27752"/>
                  </a:lnTo>
                  <a:lnTo>
                    <a:pt x="18147" y="16384"/>
                  </a:lnTo>
                  <a:lnTo>
                    <a:pt x="18724" y="21430"/>
                  </a:lnTo>
                  <a:lnTo>
                    <a:pt x="26171" y="22372"/>
                  </a:lnTo>
                  <a:lnTo>
                    <a:pt x="22159" y="8147"/>
                  </a:lnTo>
                  <a:cubicBezTo>
                    <a:pt x="20048" y="149"/>
                    <a:pt x="13284" y="61"/>
                    <a:pt x="12989" y="61"/>
                  </a:cubicBezTo>
                  <a:cubicBezTo>
                    <a:pt x="12983" y="61"/>
                    <a:pt x="12980" y="62"/>
                    <a:pt x="12980" y="62"/>
                  </a:cubicBezTo>
                  <a:lnTo>
                    <a:pt x="4894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39"/>
            <p:cNvSpPr/>
            <p:nvPr/>
          </p:nvSpPr>
          <p:spPr>
            <a:xfrm>
              <a:off x="5146250" y="3179675"/>
              <a:ext cx="220400" cy="396675"/>
            </a:xfrm>
            <a:custGeom>
              <a:rect b="b" l="l" r="r" t="t"/>
              <a:pathLst>
                <a:path extrusionOk="0" h="15867" w="8816">
                  <a:moveTo>
                    <a:pt x="4195" y="0"/>
                  </a:moveTo>
                  <a:lnTo>
                    <a:pt x="1" y="3769"/>
                  </a:lnTo>
                  <a:lnTo>
                    <a:pt x="62" y="15836"/>
                  </a:lnTo>
                  <a:lnTo>
                    <a:pt x="5928" y="15867"/>
                  </a:lnTo>
                  <a:cubicBezTo>
                    <a:pt x="5806" y="15228"/>
                    <a:pt x="6050" y="12888"/>
                    <a:pt x="6050" y="12888"/>
                  </a:cubicBezTo>
                  <a:cubicBezTo>
                    <a:pt x="6050" y="12888"/>
                    <a:pt x="8512" y="12614"/>
                    <a:pt x="8664" y="10213"/>
                  </a:cubicBezTo>
                  <a:cubicBezTo>
                    <a:pt x="8816" y="7781"/>
                    <a:pt x="8664" y="2189"/>
                    <a:pt x="8664" y="2189"/>
                  </a:cubicBezTo>
                  <a:lnTo>
                    <a:pt x="4195" y="0"/>
                  </a:ln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39"/>
            <p:cNvSpPr/>
            <p:nvPr/>
          </p:nvSpPr>
          <p:spPr>
            <a:xfrm>
              <a:off x="5327875" y="3327850"/>
              <a:ext cx="18250" cy="15450"/>
            </a:xfrm>
            <a:custGeom>
              <a:rect b="b" l="l" r="r" t="t"/>
              <a:pathLst>
                <a:path extrusionOk="0" h="618" w="730">
                  <a:moveTo>
                    <a:pt x="396" y="0"/>
                  </a:moveTo>
                  <a:cubicBezTo>
                    <a:pt x="122" y="0"/>
                    <a:pt x="0" y="335"/>
                    <a:pt x="183" y="517"/>
                  </a:cubicBezTo>
                  <a:cubicBezTo>
                    <a:pt x="243" y="587"/>
                    <a:pt x="322" y="617"/>
                    <a:pt x="401" y="617"/>
                  </a:cubicBezTo>
                  <a:cubicBezTo>
                    <a:pt x="565" y="617"/>
                    <a:pt x="730" y="488"/>
                    <a:pt x="730" y="304"/>
                  </a:cubicBezTo>
                  <a:cubicBezTo>
                    <a:pt x="700" y="122"/>
                    <a:pt x="578" y="0"/>
                    <a:pt x="39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39"/>
            <p:cNvSpPr/>
            <p:nvPr/>
          </p:nvSpPr>
          <p:spPr>
            <a:xfrm>
              <a:off x="5325600" y="3320250"/>
              <a:ext cx="32700" cy="9975"/>
            </a:xfrm>
            <a:custGeom>
              <a:rect b="b" l="l" r="r" t="t"/>
              <a:pathLst>
                <a:path extrusionOk="0" h="399" w="1308">
                  <a:moveTo>
                    <a:pt x="669" y="0"/>
                  </a:moveTo>
                  <a:cubicBezTo>
                    <a:pt x="487" y="0"/>
                    <a:pt x="335" y="31"/>
                    <a:pt x="183" y="152"/>
                  </a:cubicBezTo>
                  <a:cubicBezTo>
                    <a:pt x="61" y="213"/>
                    <a:pt x="0" y="274"/>
                    <a:pt x="31" y="304"/>
                  </a:cubicBezTo>
                  <a:cubicBezTo>
                    <a:pt x="35" y="313"/>
                    <a:pt x="44" y="317"/>
                    <a:pt x="57" y="317"/>
                  </a:cubicBezTo>
                  <a:cubicBezTo>
                    <a:pt x="126" y="317"/>
                    <a:pt x="314" y="210"/>
                    <a:pt x="562" y="210"/>
                  </a:cubicBezTo>
                  <a:cubicBezTo>
                    <a:pt x="587" y="210"/>
                    <a:pt x="612" y="211"/>
                    <a:pt x="639" y="213"/>
                  </a:cubicBezTo>
                  <a:cubicBezTo>
                    <a:pt x="947" y="241"/>
                    <a:pt x="1178" y="399"/>
                    <a:pt x="1236" y="399"/>
                  </a:cubicBezTo>
                  <a:cubicBezTo>
                    <a:pt x="1241" y="399"/>
                    <a:pt x="1244" y="398"/>
                    <a:pt x="1246" y="396"/>
                  </a:cubicBezTo>
                  <a:cubicBezTo>
                    <a:pt x="1307" y="396"/>
                    <a:pt x="1246" y="304"/>
                    <a:pt x="1155" y="213"/>
                  </a:cubicBezTo>
                  <a:cubicBezTo>
                    <a:pt x="1003" y="92"/>
                    <a:pt x="851" y="31"/>
                    <a:pt x="66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39"/>
            <p:cNvSpPr/>
            <p:nvPr/>
          </p:nvSpPr>
          <p:spPr>
            <a:xfrm>
              <a:off x="5237450" y="3326325"/>
              <a:ext cx="18250" cy="15450"/>
            </a:xfrm>
            <a:custGeom>
              <a:rect b="b" l="l" r="r" t="t"/>
              <a:pathLst>
                <a:path extrusionOk="0" h="618" w="730">
                  <a:moveTo>
                    <a:pt x="426" y="1"/>
                  </a:moveTo>
                  <a:cubicBezTo>
                    <a:pt x="122" y="1"/>
                    <a:pt x="0" y="335"/>
                    <a:pt x="183" y="517"/>
                  </a:cubicBezTo>
                  <a:cubicBezTo>
                    <a:pt x="252" y="587"/>
                    <a:pt x="335" y="618"/>
                    <a:pt x="415" y="618"/>
                  </a:cubicBezTo>
                  <a:cubicBezTo>
                    <a:pt x="579" y="618"/>
                    <a:pt x="730" y="489"/>
                    <a:pt x="730" y="305"/>
                  </a:cubicBezTo>
                  <a:cubicBezTo>
                    <a:pt x="730" y="153"/>
                    <a:pt x="578" y="1"/>
                    <a:pt x="42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39"/>
            <p:cNvSpPr/>
            <p:nvPr/>
          </p:nvSpPr>
          <p:spPr>
            <a:xfrm>
              <a:off x="5235175" y="3319300"/>
              <a:ext cx="31925" cy="9425"/>
            </a:xfrm>
            <a:custGeom>
              <a:rect b="b" l="l" r="r" t="t"/>
              <a:pathLst>
                <a:path extrusionOk="0" h="377" w="1277">
                  <a:moveTo>
                    <a:pt x="575" y="0"/>
                  </a:moveTo>
                  <a:cubicBezTo>
                    <a:pt x="433" y="0"/>
                    <a:pt x="308" y="55"/>
                    <a:pt x="183" y="130"/>
                  </a:cubicBezTo>
                  <a:cubicBezTo>
                    <a:pt x="61" y="190"/>
                    <a:pt x="0" y="251"/>
                    <a:pt x="31" y="312"/>
                  </a:cubicBezTo>
                  <a:cubicBezTo>
                    <a:pt x="36" y="315"/>
                    <a:pt x="43" y="316"/>
                    <a:pt x="52" y="316"/>
                  </a:cubicBezTo>
                  <a:cubicBezTo>
                    <a:pt x="136" y="316"/>
                    <a:pt x="365" y="190"/>
                    <a:pt x="669" y="190"/>
                  </a:cubicBezTo>
                  <a:cubicBezTo>
                    <a:pt x="978" y="218"/>
                    <a:pt x="1183" y="376"/>
                    <a:pt x="1260" y="376"/>
                  </a:cubicBezTo>
                  <a:cubicBezTo>
                    <a:pt x="1267" y="376"/>
                    <a:pt x="1272" y="375"/>
                    <a:pt x="1277" y="373"/>
                  </a:cubicBezTo>
                  <a:cubicBezTo>
                    <a:pt x="1277" y="342"/>
                    <a:pt x="1246" y="282"/>
                    <a:pt x="1155" y="190"/>
                  </a:cubicBezTo>
                  <a:cubicBezTo>
                    <a:pt x="1034" y="69"/>
                    <a:pt x="851" y="8"/>
                    <a:pt x="669" y="8"/>
                  </a:cubicBezTo>
                  <a:cubicBezTo>
                    <a:pt x="637" y="3"/>
                    <a:pt x="605" y="0"/>
                    <a:pt x="57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39"/>
            <p:cNvSpPr/>
            <p:nvPr/>
          </p:nvSpPr>
          <p:spPr>
            <a:xfrm>
              <a:off x="5294450" y="3325575"/>
              <a:ext cx="22800" cy="73525"/>
            </a:xfrm>
            <a:custGeom>
              <a:rect b="b" l="l" r="r" t="t"/>
              <a:pathLst>
                <a:path extrusionOk="0" h="2941" w="912">
                  <a:moveTo>
                    <a:pt x="0" y="0"/>
                  </a:moveTo>
                  <a:lnTo>
                    <a:pt x="0" y="0"/>
                  </a:lnTo>
                  <a:cubicBezTo>
                    <a:pt x="122" y="608"/>
                    <a:pt x="274" y="1216"/>
                    <a:pt x="486" y="1794"/>
                  </a:cubicBezTo>
                  <a:lnTo>
                    <a:pt x="730" y="2493"/>
                  </a:lnTo>
                  <a:cubicBezTo>
                    <a:pt x="760" y="2584"/>
                    <a:pt x="790" y="2675"/>
                    <a:pt x="790" y="2766"/>
                  </a:cubicBezTo>
                  <a:cubicBezTo>
                    <a:pt x="760" y="2827"/>
                    <a:pt x="669" y="2827"/>
                    <a:pt x="578" y="2827"/>
                  </a:cubicBezTo>
                  <a:cubicBezTo>
                    <a:pt x="395" y="2827"/>
                    <a:pt x="213" y="2857"/>
                    <a:pt x="30" y="2918"/>
                  </a:cubicBezTo>
                  <a:cubicBezTo>
                    <a:pt x="122" y="2933"/>
                    <a:pt x="213" y="2941"/>
                    <a:pt x="308" y="2941"/>
                  </a:cubicBezTo>
                  <a:cubicBezTo>
                    <a:pt x="403" y="2941"/>
                    <a:pt x="502" y="2933"/>
                    <a:pt x="608" y="2918"/>
                  </a:cubicBezTo>
                  <a:lnTo>
                    <a:pt x="730" y="2918"/>
                  </a:lnTo>
                  <a:cubicBezTo>
                    <a:pt x="790" y="2918"/>
                    <a:pt x="851" y="2857"/>
                    <a:pt x="881" y="2797"/>
                  </a:cubicBezTo>
                  <a:cubicBezTo>
                    <a:pt x="912" y="2675"/>
                    <a:pt x="912" y="2553"/>
                    <a:pt x="851" y="2462"/>
                  </a:cubicBezTo>
                  <a:lnTo>
                    <a:pt x="638" y="1763"/>
                  </a:lnTo>
                  <a:cubicBezTo>
                    <a:pt x="456" y="1155"/>
                    <a:pt x="243" y="578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39"/>
            <p:cNvSpPr/>
            <p:nvPr/>
          </p:nvSpPr>
          <p:spPr>
            <a:xfrm>
              <a:off x="5263275" y="3406125"/>
              <a:ext cx="44875" cy="23250"/>
            </a:xfrm>
            <a:custGeom>
              <a:rect b="b" l="l" r="r" t="t"/>
              <a:pathLst>
                <a:path extrusionOk="0" h="930" w="1795">
                  <a:moveTo>
                    <a:pt x="183" y="0"/>
                  </a:moveTo>
                  <a:cubicBezTo>
                    <a:pt x="183" y="0"/>
                    <a:pt x="1" y="578"/>
                    <a:pt x="700" y="851"/>
                  </a:cubicBezTo>
                  <a:cubicBezTo>
                    <a:pt x="815" y="904"/>
                    <a:pt x="936" y="929"/>
                    <a:pt x="1055" y="929"/>
                  </a:cubicBezTo>
                  <a:cubicBezTo>
                    <a:pt x="1343" y="929"/>
                    <a:pt x="1622" y="784"/>
                    <a:pt x="1794" y="547"/>
                  </a:cubicBezTo>
                  <a:cubicBezTo>
                    <a:pt x="1217" y="486"/>
                    <a:pt x="669" y="304"/>
                    <a:pt x="1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39"/>
            <p:cNvSpPr/>
            <p:nvPr/>
          </p:nvSpPr>
          <p:spPr>
            <a:xfrm>
              <a:off x="5217700" y="3474500"/>
              <a:ext cx="79800" cy="41975"/>
            </a:xfrm>
            <a:custGeom>
              <a:rect b="b" l="l" r="r" t="t"/>
              <a:pathLst>
                <a:path extrusionOk="0" h="1679" w="3192">
                  <a:moveTo>
                    <a:pt x="0" y="1"/>
                  </a:moveTo>
                  <a:cubicBezTo>
                    <a:pt x="0" y="1"/>
                    <a:pt x="683" y="1678"/>
                    <a:pt x="2927" y="1678"/>
                  </a:cubicBezTo>
                  <a:cubicBezTo>
                    <a:pt x="3004" y="1678"/>
                    <a:pt x="3081" y="1676"/>
                    <a:pt x="3161" y="1672"/>
                  </a:cubicBezTo>
                  <a:lnTo>
                    <a:pt x="3192" y="1095"/>
                  </a:lnTo>
                  <a:cubicBezTo>
                    <a:pt x="2037" y="1034"/>
                    <a:pt x="942" y="669"/>
                    <a:pt x="0" y="1"/>
                  </a:cubicBezTo>
                  <a:close/>
                </a:path>
              </a:pathLst>
            </a:custGeom>
            <a:solidFill>
              <a:srgbClr val="A369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39"/>
            <p:cNvSpPr/>
            <p:nvPr/>
          </p:nvSpPr>
          <p:spPr>
            <a:xfrm>
              <a:off x="5046725" y="3136250"/>
              <a:ext cx="335875" cy="349675"/>
            </a:xfrm>
            <a:custGeom>
              <a:rect b="b" l="l" r="r" t="t"/>
              <a:pathLst>
                <a:path extrusionOk="0" h="13987" w="13435">
                  <a:moveTo>
                    <a:pt x="6866" y="0"/>
                  </a:moveTo>
                  <a:cubicBezTo>
                    <a:pt x="6739" y="0"/>
                    <a:pt x="6647" y="5"/>
                    <a:pt x="6596" y="5"/>
                  </a:cubicBezTo>
                  <a:cubicBezTo>
                    <a:pt x="6596" y="5"/>
                    <a:pt x="6539" y="1"/>
                    <a:pt x="6437" y="1"/>
                  </a:cubicBezTo>
                  <a:cubicBezTo>
                    <a:pt x="5538" y="1"/>
                    <a:pt x="1110" y="295"/>
                    <a:pt x="182" y="6023"/>
                  </a:cubicBezTo>
                  <a:cubicBezTo>
                    <a:pt x="152" y="6236"/>
                    <a:pt x="91" y="6783"/>
                    <a:pt x="61" y="7239"/>
                  </a:cubicBezTo>
                  <a:cubicBezTo>
                    <a:pt x="61" y="7239"/>
                    <a:pt x="61" y="7269"/>
                    <a:pt x="61" y="7482"/>
                  </a:cubicBezTo>
                  <a:cubicBezTo>
                    <a:pt x="30" y="7695"/>
                    <a:pt x="0" y="7847"/>
                    <a:pt x="0" y="7968"/>
                  </a:cubicBezTo>
                  <a:cubicBezTo>
                    <a:pt x="0" y="9549"/>
                    <a:pt x="456" y="13196"/>
                    <a:pt x="4134" y="13987"/>
                  </a:cubicBezTo>
                  <a:lnTo>
                    <a:pt x="4134" y="8637"/>
                  </a:lnTo>
                  <a:lnTo>
                    <a:pt x="4499" y="8667"/>
                  </a:lnTo>
                  <a:cubicBezTo>
                    <a:pt x="4499" y="8667"/>
                    <a:pt x="7538" y="6996"/>
                    <a:pt x="8298" y="3470"/>
                  </a:cubicBezTo>
                  <a:cubicBezTo>
                    <a:pt x="8420" y="4199"/>
                    <a:pt x="8602" y="5689"/>
                    <a:pt x="8328" y="6631"/>
                  </a:cubicBezTo>
                  <a:lnTo>
                    <a:pt x="12645" y="7330"/>
                  </a:lnTo>
                  <a:cubicBezTo>
                    <a:pt x="13070" y="6357"/>
                    <a:pt x="13131" y="5294"/>
                    <a:pt x="12857" y="4290"/>
                  </a:cubicBezTo>
                  <a:lnTo>
                    <a:pt x="12857" y="4290"/>
                  </a:lnTo>
                  <a:cubicBezTo>
                    <a:pt x="13070" y="4868"/>
                    <a:pt x="13222" y="5476"/>
                    <a:pt x="13253" y="6084"/>
                  </a:cubicBezTo>
                  <a:cubicBezTo>
                    <a:pt x="13344" y="6935"/>
                    <a:pt x="13222" y="7452"/>
                    <a:pt x="13253" y="7452"/>
                  </a:cubicBezTo>
                  <a:cubicBezTo>
                    <a:pt x="13313" y="7360"/>
                    <a:pt x="13344" y="7239"/>
                    <a:pt x="13344" y="7117"/>
                  </a:cubicBezTo>
                  <a:cubicBezTo>
                    <a:pt x="13405" y="6783"/>
                    <a:pt x="13435" y="6418"/>
                    <a:pt x="13405" y="6084"/>
                  </a:cubicBezTo>
                  <a:cubicBezTo>
                    <a:pt x="13374" y="4169"/>
                    <a:pt x="12341" y="2376"/>
                    <a:pt x="10699" y="1342"/>
                  </a:cubicBezTo>
                  <a:cubicBezTo>
                    <a:pt x="8957" y="105"/>
                    <a:pt x="7488" y="0"/>
                    <a:pt x="686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39"/>
            <p:cNvSpPr/>
            <p:nvPr/>
          </p:nvSpPr>
          <p:spPr>
            <a:xfrm>
              <a:off x="4928925" y="3266050"/>
              <a:ext cx="133775" cy="115025"/>
            </a:xfrm>
            <a:custGeom>
              <a:rect b="b" l="l" r="r" t="t"/>
              <a:pathLst>
                <a:path extrusionOk="0" h="4601" w="5351">
                  <a:moveTo>
                    <a:pt x="2610" y="1"/>
                  </a:moveTo>
                  <a:cubicBezTo>
                    <a:pt x="1928" y="1"/>
                    <a:pt x="1241" y="233"/>
                    <a:pt x="669" y="709"/>
                  </a:cubicBezTo>
                  <a:cubicBezTo>
                    <a:pt x="426" y="892"/>
                    <a:pt x="213" y="1135"/>
                    <a:pt x="122" y="1439"/>
                  </a:cubicBezTo>
                  <a:cubicBezTo>
                    <a:pt x="1" y="1743"/>
                    <a:pt x="61" y="2047"/>
                    <a:pt x="274" y="2290"/>
                  </a:cubicBezTo>
                  <a:cubicBezTo>
                    <a:pt x="391" y="2424"/>
                    <a:pt x="554" y="2493"/>
                    <a:pt x="718" y="2493"/>
                  </a:cubicBezTo>
                  <a:cubicBezTo>
                    <a:pt x="774" y="2493"/>
                    <a:pt x="831" y="2485"/>
                    <a:pt x="885" y="2468"/>
                  </a:cubicBezTo>
                  <a:lnTo>
                    <a:pt x="885" y="2468"/>
                  </a:lnTo>
                  <a:cubicBezTo>
                    <a:pt x="601" y="2707"/>
                    <a:pt x="545" y="3174"/>
                    <a:pt x="821" y="3475"/>
                  </a:cubicBezTo>
                  <a:cubicBezTo>
                    <a:pt x="963" y="3630"/>
                    <a:pt x="1149" y="3703"/>
                    <a:pt x="1334" y="3703"/>
                  </a:cubicBezTo>
                  <a:cubicBezTo>
                    <a:pt x="1585" y="3703"/>
                    <a:pt x="1836" y="3569"/>
                    <a:pt x="1976" y="3323"/>
                  </a:cubicBezTo>
                  <a:lnTo>
                    <a:pt x="1976" y="3323"/>
                  </a:lnTo>
                  <a:cubicBezTo>
                    <a:pt x="1885" y="3536"/>
                    <a:pt x="1824" y="3779"/>
                    <a:pt x="1855" y="3992"/>
                  </a:cubicBezTo>
                  <a:cubicBezTo>
                    <a:pt x="1855" y="4266"/>
                    <a:pt x="2007" y="4478"/>
                    <a:pt x="2220" y="4570"/>
                  </a:cubicBezTo>
                  <a:cubicBezTo>
                    <a:pt x="2282" y="4591"/>
                    <a:pt x="2347" y="4600"/>
                    <a:pt x="2411" y="4600"/>
                  </a:cubicBezTo>
                  <a:cubicBezTo>
                    <a:pt x="2626" y="4600"/>
                    <a:pt x="2839" y="4490"/>
                    <a:pt x="2979" y="4326"/>
                  </a:cubicBezTo>
                  <a:cubicBezTo>
                    <a:pt x="3162" y="4083"/>
                    <a:pt x="3314" y="3871"/>
                    <a:pt x="3466" y="3597"/>
                  </a:cubicBezTo>
                  <a:cubicBezTo>
                    <a:pt x="3891" y="2989"/>
                    <a:pt x="4590" y="2624"/>
                    <a:pt x="5350" y="2624"/>
                  </a:cubicBezTo>
                  <a:lnTo>
                    <a:pt x="4894" y="1044"/>
                  </a:lnTo>
                  <a:cubicBezTo>
                    <a:pt x="4290" y="355"/>
                    <a:pt x="3453" y="1"/>
                    <a:pt x="261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39"/>
            <p:cNvSpPr/>
            <p:nvPr/>
          </p:nvSpPr>
          <p:spPr>
            <a:xfrm>
              <a:off x="4959325" y="3243300"/>
              <a:ext cx="90450" cy="48100"/>
            </a:xfrm>
            <a:custGeom>
              <a:rect b="b" l="l" r="r" t="t"/>
              <a:pathLst>
                <a:path extrusionOk="0" h="1924" w="3618">
                  <a:moveTo>
                    <a:pt x="496" y="1"/>
                  </a:moveTo>
                  <a:cubicBezTo>
                    <a:pt x="321" y="1"/>
                    <a:pt x="151" y="55"/>
                    <a:pt x="1" y="130"/>
                  </a:cubicBezTo>
                  <a:lnTo>
                    <a:pt x="639" y="130"/>
                  </a:lnTo>
                  <a:cubicBezTo>
                    <a:pt x="1125" y="160"/>
                    <a:pt x="1611" y="282"/>
                    <a:pt x="2067" y="525"/>
                  </a:cubicBezTo>
                  <a:cubicBezTo>
                    <a:pt x="2523" y="738"/>
                    <a:pt x="2918" y="1042"/>
                    <a:pt x="3222" y="1437"/>
                  </a:cubicBezTo>
                  <a:cubicBezTo>
                    <a:pt x="3466" y="1741"/>
                    <a:pt x="3587" y="1923"/>
                    <a:pt x="3618" y="1923"/>
                  </a:cubicBezTo>
                  <a:cubicBezTo>
                    <a:pt x="3557" y="1711"/>
                    <a:pt x="3466" y="1528"/>
                    <a:pt x="3344" y="1346"/>
                  </a:cubicBezTo>
                  <a:cubicBezTo>
                    <a:pt x="2740" y="511"/>
                    <a:pt x="1808" y="4"/>
                    <a:pt x="782" y="4"/>
                  </a:cubicBezTo>
                  <a:cubicBezTo>
                    <a:pt x="724" y="4"/>
                    <a:pt x="667" y="5"/>
                    <a:pt x="608" y="8"/>
                  </a:cubicBezTo>
                  <a:cubicBezTo>
                    <a:pt x="571" y="3"/>
                    <a:pt x="533" y="1"/>
                    <a:pt x="49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39"/>
            <p:cNvSpPr/>
            <p:nvPr/>
          </p:nvSpPr>
          <p:spPr>
            <a:xfrm>
              <a:off x="5043675" y="3287575"/>
              <a:ext cx="9150" cy="55500"/>
            </a:xfrm>
            <a:custGeom>
              <a:rect b="b" l="l" r="r" t="t"/>
              <a:pathLst>
                <a:path extrusionOk="0" h="2220" w="366">
                  <a:moveTo>
                    <a:pt x="365" y="0"/>
                  </a:moveTo>
                  <a:cubicBezTo>
                    <a:pt x="61" y="700"/>
                    <a:pt x="0" y="1490"/>
                    <a:pt x="152" y="2219"/>
                  </a:cubicBezTo>
                  <a:cubicBezTo>
                    <a:pt x="244" y="1855"/>
                    <a:pt x="274" y="1490"/>
                    <a:pt x="274" y="1125"/>
                  </a:cubicBezTo>
                  <a:cubicBezTo>
                    <a:pt x="365" y="760"/>
                    <a:pt x="365" y="396"/>
                    <a:pt x="36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39"/>
            <p:cNvSpPr/>
            <p:nvPr/>
          </p:nvSpPr>
          <p:spPr>
            <a:xfrm>
              <a:off x="5112825" y="3326225"/>
              <a:ext cx="41050" cy="60050"/>
            </a:xfrm>
            <a:custGeom>
              <a:rect b="b" l="l" r="r" t="t"/>
              <a:pathLst>
                <a:path extrusionOk="0" h="2402" w="1642">
                  <a:moveTo>
                    <a:pt x="922" y="1"/>
                  </a:moveTo>
                  <a:cubicBezTo>
                    <a:pt x="766" y="1"/>
                    <a:pt x="608" y="32"/>
                    <a:pt x="456" y="96"/>
                  </a:cubicBezTo>
                  <a:cubicBezTo>
                    <a:pt x="274" y="278"/>
                    <a:pt x="122" y="521"/>
                    <a:pt x="92" y="825"/>
                  </a:cubicBezTo>
                  <a:cubicBezTo>
                    <a:pt x="0" y="1251"/>
                    <a:pt x="92" y="1737"/>
                    <a:pt x="426" y="2102"/>
                  </a:cubicBezTo>
                  <a:cubicBezTo>
                    <a:pt x="606" y="2300"/>
                    <a:pt x="860" y="2402"/>
                    <a:pt x="1120" y="2402"/>
                  </a:cubicBezTo>
                  <a:cubicBezTo>
                    <a:pt x="1299" y="2402"/>
                    <a:pt x="1480" y="2353"/>
                    <a:pt x="1642" y="2254"/>
                  </a:cubicBezTo>
                  <a:lnTo>
                    <a:pt x="1551" y="187"/>
                  </a:lnTo>
                  <a:cubicBezTo>
                    <a:pt x="1356" y="63"/>
                    <a:pt x="1140" y="1"/>
                    <a:pt x="922" y="1"/>
                  </a:cubicBez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39"/>
            <p:cNvSpPr/>
            <p:nvPr/>
          </p:nvSpPr>
          <p:spPr>
            <a:xfrm>
              <a:off x="5117375" y="3338600"/>
              <a:ext cx="26625" cy="35350"/>
            </a:xfrm>
            <a:custGeom>
              <a:rect b="b" l="l" r="r" t="t"/>
              <a:pathLst>
                <a:path extrusionOk="0" h="1414" w="1065">
                  <a:moveTo>
                    <a:pt x="901" y="0"/>
                  </a:moveTo>
                  <a:cubicBezTo>
                    <a:pt x="854" y="0"/>
                    <a:pt x="796" y="7"/>
                    <a:pt x="730" y="26"/>
                  </a:cubicBezTo>
                  <a:cubicBezTo>
                    <a:pt x="92" y="209"/>
                    <a:pt x="1" y="1060"/>
                    <a:pt x="609" y="1364"/>
                  </a:cubicBezTo>
                  <a:cubicBezTo>
                    <a:pt x="687" y="1403"/>
                    <a:pt x="759" y="1414"/>
                    <a:pt x="814" y="1414"/>
                  </a:cubicBezTo>
                  <a:cubicBezTo>
                    <a:pt x="888" y="1414"/>
                    <a:pt x="930" y="1394"/>
                    <a:pt x="913" y="1394"/>
                  </a:cubicBezTo>
                  <a:cubicBezTo>
                    <a:pt x="913" y="1333"/>
                    <a:pt x="821" y="1333"/>
                    <a:pt x="670" y="1212"/>
                  </a:cubicBezTo>
                  <a:cubicBezTo>
                    <a:pt x="274" y="938"/>
                    <a:pt x="335" y="361"/>
                    <a:pt x="761" y="148"/>
                  </a:cubicBezTo>
                  <a:cubicBezTo>
                    <a:pt x="913" y="87"/>
                    <a:pt x="1034" y="87"/>
                    <a:pt x="1065" y="57"/>
                  </a:cubicBezTo>
                  <a:cubicBezTo>
                    <a:pt x="1065" y="36"/>
                    <a:pt x="1007" y="0"/>
                    <a:pt x="901" y="0"/>
                  </a:cubicBezTo>
                  <a:close/>
                </a:path>
              </a:pathLst>
            </a:custGeom>
            <a:solidFill>
              <a:srgbClr val="A369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39"/>
            <p:cNvSpPr/>
            <p:nvPr/>
          </p:nvSpPr>
          <p:spPr>
            <a:xfrm>
              <a:off x="5100675" y="3373450"/>
              <a:ext cx="36500" cy="34350"/>
            </a:xfrm>
            <a:custGeom>
              <a:rect b="b" l="l" r="r" t="t"/>
              <a:pathLst>
                <a:path extrusionOk="0" h="1374" w="1460">
                  <a:moveTo>
                    <a:pt x="699" y="0"/>
                  </a:moveTo>
                  <a:cubicBezTo>
                    <a:pt x="486" y="0"/>
                    <a:pt x="304" y="91"/>
                    <a:pt x="213" y="243"/>
                  </a:cubicBezTo>
                  <a:cubicBezTo>
                    <a:pt x="61" y="426"/>
                    <a:pt x="0" y="638"/>
                    <a:pt x="61" y="851"/>
                  </a:cubicBezTo>
                  <a:cubicBezTo>
                    <a:pt x="122" y="1094"/>
                    <a:pt x="334" y="1277"/>
                    <a:pt x="578" y="1368"/>
                  </a:cubicBezTo>
                  <a:cubicBezTo>
                    <a:pt x="612" y="1372"/>
                    <a:pt x="646" y="1374"/>
                    <a:pt x="679" y="1374"/>
                  </a:cubicBezTo>
                  <a:cubicBezTo>
                    <a:pt x="911" y="1374"/>
                    <a:pt x="1117" y="1281"/>
                    <a:pt x="1277" y="1094"/>
                  </a:cubicBezTo>
                  <a:cubicBezTo>
                    <a:pt x="1398" y="942"/>
                    <a:pt x="1459" y="730"/>
                    <a:pt x="1398" y="517"/>
                  </a:cubicBezTo>
                  <a:cubicBezTo>
                    <a:pt x="1368" y="395"/>
                    <a:pt x="1338" y="243"/>
                    <a:pt x="1246" y="152"/>
                  </a:cubicBezTo>
                  <a:cubicBezTo>
                    <a:pt x="1186" y="61"/>
                    <a:pt x="1155" y="31"/>
                    <a:pt x="1155" y="30"/>
                  </a:cubicBezTo>
                  <a:lnTo>
                    <a:pt x="1155" y="30"/>
                  </a:lnTo>
                  <a:cubicBezTo>
                    <a:pt x="1246" y="182"/>
                    <a:pt x="1307" y="334"/>
                    <a:pt x="1368" y="517"/>
                  </a:cubicBezTo>
                  <a:cubicBezTo>
                    <a:pt x="1440" y="968"/>
                    <a:pt x="1073" y="1248"/>
                    <a:pt x="718" y="1248"/>
                  </a:cubicBezTo>
                  <a:cubicBezTo>
                    <a:pt x="475" y="1248"/>
                    <a:pt x="238" y="1117"/>
                    <a:pt x="152" y="821"/>
                  </a:cubicBezTo>
                  <a:cubicBezTo>
                    <a:pt x="91" y="638"/>
                    <a:pt x="122" y="426"/>
                    <a:pt x="243" y="274"/>
                  </a:cubicBezTo>
                  <a:cubicBezTo>
                    <a:pt x="365" y="152"/>
                    <a:pt x="517" y="30"/>
                    <a:pt x="699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39"/>
            <p:cNvSpPr/>
            <p:nvPr/>
          </p:nvSpPr>
          <p:spPr>
            <a:xfrm>
              <a:off x="4922100" y="3577850"/>
              <a:ext cx="221150" cy="345025"/>
            </a:xfrm>
            <a:custGeom>
              <a:rect b="b" l="l" r="r" t="t"/>
              <a:pathLst>
                <a:path extrusionOk="0" h="13801" w="8846">
                  <a:moveTo>
                    <a:pt x="6353" y="1"/>
                  </a:moveTo>
                  <a:cubicBezTo>
                    <a:pt x="6353" y="1"/>
                    <a:pt x="2705" y="61"/>
                    <a:pt x="851" y="4864"/>
                  </a:cubicBezTo>
                  <a:cubicBezTo>
                    <a:pt x="0" y="7143"/>
                    <a:pt x="0" y="9636"/>
                    <a:pt x="821" y="11916"/>
                  </a:cubicBezTo>
                  <a:lnTo>
                    <a:pt x="1490" y="13800"/>
                  </a:lnTo>
                  <a:lnTo>
                    <a:pt x="8845" y="11672"/>
                  </a:lnTo>
                  <a:lnTo>
                    <a:pt x="6353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39"/>
            <p:cNvSpPr/>
            <p:nvPr/>
          </p:nvSpPr>
          <p:spPr>
            <a:xfrm>
              <a:off x="5408425" y="3752625"/>
              <a:ext cx="52450" cy="307025"/>
            </a:xfrm>
            <a:custGeom>
              <a:rect b="b" l="l" r="r" t="t"/>
              <a:pathLst>
                <a:path extrusionOk="0" h="12281" w="2098">
                  <a:moveTo>
                    <a:pt x="0" y="0"/>
                  </a:moveTo>
                  <a:lnTo>
                    <a:pt x="0" y="0"/>
                  </a:lnTo>
                  <a:cubicBezTo>
                    <a:pt x="61" y="152"/>
                    <a:pt x="122" y="335"/>
                    <a:pt x="213" y="456"/>
                  </a:cubicBezTo>
                  <a:lnTo>
                    <a:pt x="851" y="1703"/>
                  </a:lnTo>
                  <a:cubicBezTo>
                    <a:pt x="1155" y="2280"/>
                    <a:pt x="1429" y="2918"/>
                    <a:pt x="1642" y="3557"/>
                  </a:cubicBezTo>
                  <a:cubicBezTo>
                    <a:pt x="1915" y="4347"/>
                    <a:pt x="1946" y="5168"/>
                    <a:pt x="1763" y="5958"/>
                  </a:cubicBezTo>
                  <a:cubicBezTo>
                    <a:pt x="1551" y="6809"/>
                    <a:pt x="1247" y="7630"/>
                    <a:pt x="1064" y="8390"/>
                  </a:cubicBezTo>
                  <a:cubicBezTo>
                    <a:pt x="912" y="9028"/>
                    <a:pt x="791" y="9727"/>
                    <a:pt x="730" y="10396"/>
                  </a:cubicBezTo>
                  <a:cubicBezTo>
                    <a:pt x="699" y="10852"/>
                    <a:pt x="669" y="11308"/>
                    <a:pt x="669" y="11764"/>
                  </a:cubicBezTo>
                  <a:cubicBezTo>
                    <a:pt x="669" y="11946"/>
                    <a:pt x="669" y="12098"/>
                    <a:pt x="699" y="12280"/>
                  </a:cubicBezTo>
                  <a:cubicBezTo>
                    <a:pt x="730" y="12128"/>
                    <a:pt x="760" y="11946"/>
                    <a:pt x="760" y="11764"/>
                  </a:cubicBezTo>
                  <a:cubicBezTo>
                    <a:pt x="760" y="11460"/>
                    <a:pt x="791" y="10973"/>
                    <a:pt x="882" y="10396"/>
                  </a:cubicBezTo>
                  <a:cubicBezTo>
                    <a:pt x="973" y="9727"/>
                    <a:pt x="1095" y="9089"/>
                    <a:pt x="1247" y="8420"/>
                  </a:cubicBezTo>
                  <a:cubicBezTo>
                    <a:pt x="1429" y="7660"/>
                    <a:pt x="1733" y="6870"/>
                    <a:pt x="1946" y="6019"/>
                  </a:cubicBezTo>
                  <a:cubicBezTo>
                    <a:pt x="2067" y="5593"/>
                    <a:pt x="2098" y="5137"/>
                    <a:pt x="2067" y="4712"/>
                  </a:cubicBezTo>
                  <a:cubicBezTo>
                    <a:pt x="2006" y="4286"/>
                    <a:pt x="1946" y="3891"/>
                    <a:pt x="1794" y="3496"/>
                  </a:cubicBezTo>
                  <a:cubicBezTo>
                    <a:pt x="1581" y="2858"/>
                    <a:pt x="1307" y="2219"/>
                    <a:pt x="973" y="1611"/>
                  </a:cubicBezTo>
                  <a:cubicBezTo>
                    <a:pt x="699" y="1125"/>
                    <a:pt x="456" y="700"/>
                    <a:pt x="274" y="426"/>
                  </a:cubicBezTo>
                  <a:cubicBezTo>
                    <a:pt x="213" y="274"/>
                    <a:pt x="122" y="122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39"/>
            <p:cNvSpPr/>
            <p:nvPr/>
          </p:nvSpPr>
          <p:spPr>
            <a:xfrm>
              <a:off x="5143225" y="3541375"/>
              <a:ext cx="155025" cy="36500"/>
            </a:xfrm>
            <a:custGeom>
              <a:rect b="b" l="l" r="r" t="t"/>
              <a:pathLst>
                <a:path extrusionOk="0" h="1460" w="6201">
                  <a:moveTo>
                    <a:pt x="0" y="1"/>
                  </a:moveTo>
                  <a:lnTo>
                    <a:pt x="0" y="1460"/>
                  </a:lnTo>
                  <a:lnTo>
                    <a:pt x="6201" y="1460"/>
                  </a:lnTo>
                  <a:lnTo>
                    <a:pt x="6201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39"/>
            <p:cNvSpPr/>
            <p:nvPr/>
          </p:nvSpPr>
          <p:spPr>
            <a:xfrm>
              <a:off x="5260250" y="3575575"/>
              <a:ext cx="69925" cy="683150"/>
            </a:xfrm>
            <a:custGeom>
              <a:rect b="b" l="l" r="r" t="t"/>
              <a:pathLst>
                <a:path extrusionOk="0" h="27326" w="2797">
                  <a:moveTo>
                    <a:pt x="0" y="0"/>
                  </a:moveTo>
                  <a:cubicBezTo>
                    <a:pt x="0" y="122"/>
                    <a:pt x="0" y="213"/>
                    <a:pt x="31" y="304"/>
                  </a:cubicBezTo>
                  <a:cubicBezTo>
                    <a:pt x="61" y="487"/>
                    <a:pt x="91" y="760"/>
                    <a:pt x="152" y="1095"/>
                  </a:cubicBezTo>
                  <a:cubicBezTo>
                    <a:pt x="243" y="1794"/>
                    <a:pt x="395" y="2766"/>
                    <a:pt x="578" y="3982"/>
                  </a:cubicBezTo>
                  <a:cubicBezTo>
                    <a:pt x="912" y="6444"/>
                    <a:pt x="1338" y="9848"/>
                    <a:pt x="1733" y="13648"/>
                  </a:cubicBezTo>
                  <a:cubicBezTo>
                    <a:pt x="2098" y="17417"/>
                    <a:pt x="2310" y="20852"/>
                    <a:pt x="2493" y="23314"/>
                  </a:cubicBezTo>
                  <a:cubicBezTo>
                    <a:pt x="2553" y="24560"/>
                    <a:pt x="2645" y="25533"/>
                    <a:pt x="2675" y="26262"/>
                  </a:cubicBezTo>
                  <a:cubicBezTo>
                    <a:pt x="2705" y="26596"/>
                    <a:pt x="2705" y="26870"/>
                    <a:pt x="2736" y="27052"/>
                  </a:cubicBezTo>
                  <a:cubicBezTo>
                    <a:pt x="2736" y="27144"/>
                    <a:pt x="2736" y="27235"/>
                    <a:pt x="2766" y="27326"/>
                  </a:cubicBezTo>
                  <a:cubicBezTo>
                    <a:pt x="2797" y="27235"/>
                    <a:pt x="2797" y="27144"/>
                    <a:pt x="2797" y="27052"/>
                  </a:cubicBezTo>
                  <a:cubicBezTo>
                    <a:pt x="2766" y="26840"/>
                    <a:pt x="2766" y="26596"/>
                    <a:pt x="2766" y="26262"/>
                  </a:cubicBezTo>
                  <a:cubicBezTo>
                    <a:pt x="2736" y="25563"/>
                    <a:pt x="2705" y="24560"/>
                    <a:pt x="2645" y="23314"/>
                  </a:cubicBezTo>
                  <a:cubicBezTo>
                    <a:pt x="2523" y="20852"/>
                    <a:pt x="2310" y="17387"/>
                    <a:pt x="1946" y="13618"/>
                  </a:cubicBezTo>
                  <a:cubicBezTo>
                    <a:pt x="1581" y="9848"/>
                    <a:pt x="1094" y="6444"/>
                    <a:pt x="730" y="3982"/>
                  </a:cubicBezTo>
                  <a:cubicBezTo>
                    <a:pt x="517" y="2736"/>
                    <a:pt x="365" y="1763"/>
                    <a:pt x="213" y="1064"/>
                  </a:cubicBezTo>
                  <a:cubicBezTo>
                    <a:pt x="152" y="730"/>
                    <a:pt x="91" y="487"/>
                    <a:pt x="61" y="274"/>
                  </a:cubicBezTo>
                  <a:cubicBezTo>
                    <a:pt x="61" y="183"/>
                    <a:pt x="31" y="92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39"/>
            <p:cNvSpPr/>
            <p:nvPr/>
          </p:nvSpPr>
          <p:spPr>
            <a:xfrm>
              <a:off x="5142450" y="3541375"/>
              <a:ext cx="117050" cy="63100"/>
            </a:xfrm>
            <a:custGeom>
              <a:rect b="b" l="l" r="r" t="t"/>
              <a:pathLst>
                <a:path extrusionOk="0" h="2524" w="4682">
                  <a:moveTo>
                    <a:pt x="4560" y="1"/>
                  </a:moveTo>
                  <a:lnTo>
                    <a:pt x="4560" y="1"/>
                  </a:lnTo>
                  <a:cubicBezTo>
                    <a:pt x="4530" y="1"/>
                    <a:pt x="4591" y="396"/>
                    <a:pt x="4560" y="973"/>
                  </a:cubicBezTo>
                  <a:cubicBezTo>
                    <a:pt x="4530" y="1308"/>
                    <a:pt x="4408" y="1642"/>
                    <a:pt x="4195" y="1885"/>
                  </a:cubicBezTo>
                  <a:cubicBezTo>
                    <a:pt x="3945" y="2163"/>
                    <a:pt x="3592" y="2314"/>
                    <a:pt x="3208" y="2314"/>
                  </a:cubicBezTo>
                  <a:cubicBezTo>
                    <a:pt x="3172" y="2314"/>
                    <a:pt x="3137" y="2313"/>
                    <a:pt x="3101" y="2311"/>
                  </a:cubicBezTo>
                  <a:cubicBezTo>
                    <a:pt x="2341" y="2280"/>
                    <a:pt x="1581" y="2098"/>
                    <a:pt x="882" y="1794"/>
                  </a:cubicBezTo>
                  <a:cubicBezTo>
                    <a:pt x="335" y="1551"/>
                    <a:pt x="1" y="1338"/>
                    <a:pt x="1" y="1338"/>
                  </a:cubicBezTo>
                  <a:lnTo>
                    <a:pt x="1" y="1338"/>
                  </a:lnTo>
                  <a:cubicBezTo>
                    <a:pt x="244" y="1581"/>
                    <a:pt x="518" y="1763"/>
                    <a:pt x="822" y="1915"/>
                  </a:cubicBezTo>
                  <a:cubicBezTo>
                    <a:pt x="1521" y="2280"/>
                    <a:pt x="2281" y="2463"/>
                    <a:pt x="3101" y="2523"/>
                  </a:cubicBezTo>
                  <a:cubicBezTo>
                    <a:pt x="3314" y="2523"/>
                    <a:pt x="3557" y="2463"/>
                    <a:pt x="3770" y="2402"/>
                  </a:cubicBezTo>
                  <a:cubicBezTo>
                    <a:pt x="3983" y="2311"/>
                    <a:pt x="4165" y="2189"/>
                    <a:pt x="4317" y="2007"/>
                  </a:cubicBezTo>
                  <a:cubicBezTo>
                    <a:pt x="4560" y="1733"/>
                    <a:pt x="4682" y="1368"/>
                    <a:pt x="4682" y="1004"/>
                  </a:cubicBezTo>
                  <a:cubicBezTo>
                    <a:pt x="4682" y="760"/>
                    <a:pt x="4682" y="517"/>
                    <a:pt x="4621" y="274"/>
                  </a:cubicBezTo>
                  <a:cubicBezTo>
                    <a:pt x="4621" y="183"/>
                    <a:pt x="4591" y="92"/>
                    <a:pt x="456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39"/>
            <p:cNvSpPr/>
            <p:nvPr/>
          </p:nvSpPr>
          <p:spPr>
            <a:xfrm>
              <a:off x="5254175" y="3542125"/>
              <a:ext cx="46375" cy="53725"/>
            </a:xfrm>
            <a:custGeom>
              <a:rect b="b" l="l" r="r" t="t"/>
              <a:pathLst>
                <a:path extrusionOk="0" h="2149" w="1855">
                  <a:moveTo>
                    <a:pt x="91" y="1"/>
                  </a:moveTo>
                  <a:cubicBezTo>
                    <a:pt x="30" y="153"/>
                    <a:pt x="0" y="366"/>
                    <a:pt x="30" y="548"/>
                  </a:cubicBezTo>
                  <a:cubicBezTo>
                    <a:pt x="0" y="761"/>
                    <a:pt x="0" y="943"/>
                    <a:pt x="30" y="1156"/>
                  </a:cubicBezTo>
                  <a:cubicBezTo>
                    <a:pt x="30" y="1430"/>
                    <a:pt x="122" y="1673"/>
                    <a:pt x="304" y="1885"/>
                  </a:cubicBezTo>
                  <a:cubicBezTo>
                    <a:pt x="426" y="2007"/>
                    <a:pt x="547" y="2068"/>
                    <a:pt x="699" y="2098"/>
                  </a:cubicBezTo>
                  <a:cubicBezTo>
                    <a:pt x="770" y="2134"/>
                    <a:pt x="842" y="2149"/>
                    <a:pt x="919" y="2149"/>
                  </a:cubicBezTo>
                  <a:cubicBezTo>
                    <a:pt x="974" y="2149"/>
                    <a:pt x="1031" y="2141"/>
                    <a:pt x="1094" y="2129"/>
                  </a:cubicBezTo>
                  <a:cubicBezTo>
                    <a:pt x="1307" y="2068"/>
                    <a:pt x="1489" y="1946"/>
                    <a:pt x="1611" y="1764"/>
                  </a:cubicBezTo>
                  <a:cubicBezTo>
                    <a:pt x="1854" y="1460"/>
                    <a:pt x="1824" y="1217"/>
                    <a:pt x="1793" y="1217"/>
                  </a:cubicBezTo>
                  <a:lnTo>
                    <a:pt x="1793" y="1217"/>
                  </a:lnTo>
                  <a:cubicBezTo>
                    <a:pt x="1733" y="1369"/>
                    <a:pt x="1641" y="1521"/>
                    <a:pt x="1520" y="1673"/>
                  </a:cubicBezTo>
                  <a:cubicBezTo>
                    <a:pt x="1398" y="1794"/>
                    <a:pt x="1246" y="1916"/>
                    <a:pt x="1064" y="1946"/>
                  </a:cubicBezTo>
                  <a:cubicBezTo>
                    <a:pt x="1028" y="1955"/>
                    <a:pt x="995" y="1959"/>
                    <a:pt x="964" y="1959"/>
                  </a:cubicBezTo>
                  <a:cubicBezTo>
                    <a:pt x="889" y="1959"/>
                    <a:pt x="824" y="1937"/>
                    <a:pt x="760" y="1916"/>
                  </a:cubicBezTo>
                  <a:cubicBezTo>
                    <a:pt x="638" y="1885"/>
                    <a:pt x="547" y="1825"/>
                    <a:pt x="486" y="1764"/>
                  </a:cubicBezTo>
                  <a:cubicBezTo>
                    <a:pt x="334" y="1581"/>
                    <a:pt x="243" y="1369"/>
                    <a:pt x="243" y="1126"/>
                  </a:cubicBezTo>
                  <a:cubicBezTo>
                    <a:pt x="182" y="913"/>
                    <a:pt x="182" y="700"/>
                    <a:pt x="182" y="548"/>
                  </a:cubicBezTo>
                  <a:cubicBezTo>
                    <a:pt x="182" y="366"/>
                    <a:pt x="152" y="153"/>
                    <a:pt x="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39"/>
            <p:cNvSpPr/>
            <p:nvPr/>
          </p:nvSpPr>
          <p:spPr>
            <a:xfrm>
              <a:off x="4987450" y="3641675"/>
              <a:ext cx="34200" cy="31950"/>
            </a:xfrm>
            <a:custGeom>
              <a:rect b="b" l="l" r="r" t="t"/>
              <a:pathLst>
                <a:path extrusionOk="0" h="1278" w="1368">
                  <a:moveTo>
                    <a:pt x="31" y="1"/>
                  </a:moveTo>
                  <a:lnTo>
                    <a:pt x="31" y="1"/>
                  </a:lnTo>
                  <a:cubicBezTo>
                    <a:pt x="0" y="31"/>
                    <a:pt x="365" y="214"/>
                    <a:pt x="760" y="578"/>
                  </a:cubicBezTo>
                  <a:cubicBezTo>
                    <a:pt x="1125" y="913"/>
                    <a:pt x="1338" y="1277"/>
                    <a:pt x="1368" y="1277"/>
                  </a:cubicBezTo>
                  <a:cubicBezTo>
                    <a:pt x="1246" y="973"/>
                    <a:pt x="1034" y="730"/>
                    <a:pt x="790" y="517"/>
                  </a:cubicBezTo>
                  <a:cubicBezTo>
                    <a:pt x="578" y="305"/>
                    <a:pt x="304" y="122"/>
                    <a:pt x="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39"/>
            <p:cNvSpPr/>
            <p:nvPr/>
          </p:nvSpPr>
          <p:spPr>
            <a:xfrm>
              <a:off x="5007200" y="3631800"/>
              <a:ext cx="4575" cy="27375"/>
            </a:xfrm>
            <a:custGeom>
              <a:rect b="b" l="l" r="r" t="t"/>
              <a:pathLst>
                <a:path extrusionOk="0" h="1095" w="183">
                  <a:moveTo>
                    <a:pt x="61" y="1"/>
                  </a:moveTo>
                  <a:cubicBezTo>
                    <a:pt x="0" y="183"/>
                    <a:pt x="0" y="365"/>
                    <a:pt x="31" y="578"/>
                  </a:cubicBezTo>
                  <a:cubicBezTo>
                    <a:pt x="31" y="760"/>
                    <a:pt x="61" y="943"/>
                    <a:pt x="152" y="1095"/>
                  </a:cubicBezTo>
                  <a:cubicBezTo>
                    <a:pt x="183" y="1095"/>
                    <a:pt x="122" y="852"/>
                    <a:pt x="122" y="548"/>
                  </a:cubicBezTo>
                  <a:cubicBezTo>
                    <a:pt x="122" y="365"/>
                    <a:pt x="92" y="183"/>
                    <a:pt x="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39"/>
            <p:cNvSpPr/>
            <p:nvPr/>
          </p:nvSpPr>
          <p:spPr>
            <a:xfrm>
              <a:off x="4995050" y="3662950"/>
              <a:ext cx="19000" cy="4150"/>
            </a:xfrm>
            <a:custGeom>
              <a:rect b="b" l="l" r="r" t="t"/>
              <a:pathLst>
                <a:path extrusionOk="0" h="166" w="760">
                  <a:moveTo>
                    <a:pt x="760" y="1"/>
                  </a:moveTo>
                  <a:cubicBezTo>
                    <a:pt x="638" y="1"/>
                    <a:pt x="517" y="1"/>
                    <a:pt x="395" y="62"/>
                  </a:cubicBezTo>
                  <a:cubicBezTo>
                    <a:pt x="243" y="62"/>
                    <a:pt x="122" y="92"/>
                    <a:pt x="0" y="153"/>
                  </a:cubicBezTo>
                  <a:cubicBezTo>
                    <a:pt x="45" y="162"/>
                    <a:pt x="87" y="165"/>
                    <a:pt x="127" y="165"/>
                  </a:cubicBezTo>
                  <a:cubicBezTo>
                    <a:pt x="223" y="165"/>
                    <a:pt x="309" y="144"/>
                    <a:pt x="395" y="122"/>
                  </a:cubicBezTo>
                  <a:cubicBezTo>
                    <a:pt x="517" y="122"/>
                    <a:pt x="638" y="62"/>
                    <a:pt x="7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39"/>
            <p:cNvSpPr/>
            <p:nvPr/>
          </p:nvSpPr>
          <p:spPr>
            <a:xfrm>
              <a:off x="5363600" y="3870400"/>
              <a:ext cx="34975" cy="31200"/>
            </a:xfrm>
            <a:custGeom>
              <a:rect b="b" l="l" r="r" t="t"/>
              <a:pathLst>
                <a:path extrusionOk="0" h="1248" w="1399">
                  <a:moveTo>
                    <a:pt x="30" y="1"/>
                  </a:moveTo>
                  <a:cubicBezTo>
                    <a:pt x="0" y="1"/>
                    <a:pt x="395" y="214"/>
                    <a:pt x="760" y="548"/>
                  </a:cubicBezTo>
                  <a:cubicBezTo>
                    <a:pt x="1125" y="913"/>
                    <a:pt x="1368" y="1247"/>
                    <a:pt x="1398" y="1247"/>
                  </a:cubicBezTo>
                  <a:cubicBezTo>
                    <a:pt x="1246" y="973"/>
                    <a:pt x="1064" y="700"/>
                    <a:pt x="821" y="518"/>
                  </a:cubicBezTo>
                  <a:cubicBezTo>
                    <a:pt x="608" y="274"/>
                    <a:pt x="334" y="92"/>
                    <a:pt x="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39"/>
            <p:cNvSpPr/>
            <p:nvPr/>
          </p:nvSpPr>
          <p:spPr>
            <a:xfrm>
              <a:off x="5384100" y="3860525"/>
              <a:ext cx="3825" cy="27375"/>
            </a:xfrm>
            <a:custGeom>
              <a:rect b="b" l="l" r="r" t="t"/>
              <a:pathLst>
                <a:path extrusionOk="0" h="1095" w="153">
                  <a:moveTo>
                    <a:pt x="31" y="1"/>
                  </a:moveTo>
                  <a:cubicBezTo>
                    <a:pt x="1" y="183"/>
                    <a:pt x="1" y="365"/>
                    <a:pt x="1" y="548"/>
                  </a:cubicBezTo>
                  <a:cubicBezTo>
                    <a:pt x="1" y="730"/>
                    <a:pt x="61" y="913"/>
                    <a:pt x="122" y="1095"/>
                  </a:cubicBezTo>
                  <a:cubicBezTo>
                    <a:pt x="153" y="1095"/>
                    <a:pt x="92" y="852"/>
                    <a:pt x="92" y="548"/>
                  </a:cubicBezTo>
                  <a:cubicBezTo>
                    <a:pt x="92" y="365"/>
                    <a:pt x="92" y="183"/>
                    <a:pt x="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39"/>
            <p:cNvSpPr/>
            <p:nvPr/>
          </p:nvSpPr>
          <p:spPr>
            <a:xfrm>
              <a:off x="5371950" y="3891375"/>
              <a:ext cx="19025" cy="4125"/>
            </a:xfrm>
            <a:custGeom>
              <a:rect b="b" l="l" r="r" t="t"/>
              <a:pathLst>
                <a:path extrusionOk="0" h="165" w="761">
                  <a:moveTo>
                    <a:pt x="647" y="0"/>
                  </a:moveTo>
                  <a:cubicBezTo>
                    <a:pt x="552" y="0"/>
                    <a:pt x="451" y="22"/>
                    <a:pt x="365" y="43"/>
                  </a:cubicBezTo>
                  <a:cubicBezTo>
                    <a:pt x="244" y="43"/>
                    <a:pt x="122" y="104"/>
                    <a:pt x="0" y="165"/>
                  </a:cubicBezTo>
                  <a:cubicBezTo>
                    <a:pt x="122" y="165"/>
                    <a:pt x="244" y="165"/>
                    <a:pt x="365" y="134"/>
                  </a:cubicBezTo>
                  <a:cubicBezTo>
                    <a:pt x="517" y="104"/>
                    <a:pt x="639" y="74"/>
                    <a:pt x="760" y="13"/>
                  </a:cubicBezTo>
                  <a:cubicBezTo>
                    <a:pt x="725" y="4"/>
                    <a:pt x="686" y="0"/>
                    <a:pt x="6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39"/>
            <p:cNvSpPr/>
            <p:nvPr/>
          </p:nvSpPr>
          <p:spPr>
            <a:xfrm>
              <a:off x="5038350" y="4193350"/>
              <a:ext cx="34225" cy="31200"/>
            </a:xfrm>
            <a:custGeom>
              <a:rect b="b" l="l" r="r" t="t"/>
              <a:pathLst>
                <a:path extrusionOk="0" h="1248" w="1369">
                  <a:moveTo>
                    <a:pt x="1" y="1"/>
                  </a:moveTo>
                  <a:cubicBezTo>
                    <a:pt x="1" y="31"/>
                    <a:pt x="365" y="214"/>
                    <a:pt x="730" y="578"/>
                  </a:cubicBezTo>
                  <a:cubicBezTo>
                    <a:pt x="943" y="791"/>
                    <a:pt x="1156" y="1004"/>
                    <a:pt x="1368" y="1247"/>
                  </a:cubicBezTo>
                  <a:cubicBezTo>
                    <a:pt x="1216" y="974"/>
                    <a:pt x="1034" y="700"/>
                    <a:pt x="791" y="518"/>
                  </a:cubicBezTo>
                  <a:cubicBezTo>
                    <a:pt x="578" y="274"/>
                    <a:pt x="305" y="123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39"/>
            <p:cNvSpPr/>
            <p:nvPr/>
          </p:nvSpPr>
          <p:spPr>
            <a:xfrm>
              <a:off x="5058100" y="4183475"/>
              <a:ext cx="3825" cy="27400"/>
            </a:xfrm>
            <a:custGeom>
              <a:rect b="b" l="l" r="r" t="t"/>
              <a:pathLst>
                <a:path extrusionOk="0" h="1096" w="153">
                  <a:moveTo>
                    <a:pt x="31" y="1"/>
                  </a:moveTo>
                  <a:cubicBezTo>
                    <a:pt x="1" y="183"/>
                    <a:pt x="1" y="366"/>
                    <a:pt x="31" y="548"/>
                  </a:cubicBezTo>
                  <a:cubicBezTo>
                    <a:pt x="1" y="730"/>
                    <a:pt x="62" y="943"/>
                    <a:pt x="123" y="1095"/>
                  </a:cubicBezTo>
                  <a:cubicBezTo>
                    <a:pt x="153" y="1095"/>
                    <a:pt x="123" y="852"/>
                    <a:pt x="92" y="548"/>
                  </a:cubicBezTo>
                  <a:cubicBezTo>
                    <a:pt x="92" y="366"/>
                    <a:pt x="92" y="183"/>
                    <a:pt x="3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39"/>
            <p:cNvSpPr/>
            <p:nvPr/>
          </p:nvSpPr>
          <p:spPr>
            <a:xfrm>
              <a:off x="5045950" y="4214650"/>
              <a:ext cx="19025" cy="3800"/>
            </a:xfrm>
            <a:custGeom>
              <a:rect b="b" l="l" r="r" t="t"/>
              <a:pathLst>
                <a:path extrusionOk="0" h="152" w="761">
                  <a:moveTo>
                    <a:pt x="761" y="0"/>
                  </a:moveTo>
                  <a:cubicBezTo>
                    <a:pt x="639" y="0"/>
                    <a:pt x="487" y="0"/>
                    <a:pt x="365" y="30"/>
                  </a:cubicBezTo>
                  <a:cubicBezTo>
                    <a:pt x="244" y="61"/>
                    <a:pt x="122" y="91"/>
                    <a:pt x="1" y="152"/>
                  </a:cubicBezTo>
                  <a:cubicBezTo>
                    <a:pt x="122" y="152"/>
                    <a:pt x="244" y="152"/>
                    <a:pt x="365" y="122"/>
                  </a:cubicBezTo>
                  <a:cubicBezTo>
                    <a:pt x="517" y="122"/>
                    <a:pt x="639" y="61"/>
                    <a:pt x="7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39"/>
            <p:cNvSpPr/>
            <p:nvPr/>
          </p:nvSpPr>
          <p:spPr>
            <a:xfrm>
              <a:off x="5195650" y="3783725"/>
              <a:ext cx="28150" cy="35800"/>
            </a:xfrm>
            <a:custGeom>
              <a:rect b="b" l="l" r="r" t="t"/>
              <a:pathLst>
                <a:path extrusionOk="0" h="1432" w="1126">
                  <a:moveTo>
                    <a:pt x="1121" y="1"/>
                  </a:moveTo>
                  <a:cubicBezTo>
                    <a:pt x="1083" y="1"/>
                    <a:pt x="930" y="354"/>
                    <a:pt x="608" y="763"/>
                  </a:cubicBezTo>
                  <a:cubicBezTo>
                    <a:pt x="305" y="1158"/>
                    <a:pt x="1" y="1401"/>
                    <a:pt x="1" y="1431"/>
                  </a:cubicBezTo>
                  <a:cubicBezTo>
                    <a:pt x="517" y="1097"/>
                    <a:pt x="912" y="580"/>
                    <a:pt x="1125" y="3"/>
                  </a:cubicBezTo>
                  <a:cubicBezTo>
                    <a:pt x="1124" y="2"/>
                    <a:pt x="1123" y="1"/>
                    <a:pt x="11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39"/>
            <p:cNvSpPr/>
            <p:nvPr/>
          </p:nvSpPr>
          <p:spPr>
            <a:xfrm>
              <a:off x="5208575" y="3802275"/>
              <a:ext cx="26625" cy="5300"/>
            </a:xfrm>
            <a:custGeom>
              <a:rect b="b" l="l" r="r" t="t"/>
              <a:pathLst>
                <a:path extrusionOk="0" h="212" w="1065">
                  <a:moveTo>
                    <a:pt x="838" y="1"/>
                  </a:moveTo>
                  <a:cubicBezTo>
                    <a:pt x="731" y="1"/>
                    <a:pt x="624" y="15"/>
                    <a:pt x="517" y="51"/>
                  </a:cubicBezTo>
                  <a:cubicBezTo>
                    <a:pt x="335" y="51"/>
                    <a:pt x="152" y="112"/>
                    <a:pt x="0" y="203"/>
                  </a:cubicBezTo>
                  <a:cubicBezTo>
                    <a:pt x="0" y="209"/>
                    <a:pt x="8" y="211"/>
                    <a:pt x="24" y="211"/>
                  </a:cubicBezTo>
                  <a:cubicBezTo>
                    <a:pt x="92" y="211"/>
                    <a:pt x="299" y="161"/>
                    <a:pt x="547" y="112"/>
                  </a:cubicBezTo>
                  <a:cubicBezTo>
                    <a:pt x="730" y="112"/>
                    <a:pt x="912" y="81"/>
                    <a:pt x="1064" y="21"/>
                  </a:cubicBezTo>
                  <a:cubicBezTo>
                    <a:pt x="989" y="8"/>
                    <a:pt x="913" y="1"/>
                    <a:pt x="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39"/>
            <p:cNvSpPr/>
            <p:nvPr/>
          </p:nvSpPr>
          <p:spPr>
            <a:xfrm>
              <a:off x="5199450" y="3792900"/>
              <a:ext cx="5350" cy="18250"/>
            </a:xfrm>
            <a:custGeom>
              <a:rect b="b" l="l" r="r" t="t"/>
              <a:pathLst>
                <a:path extrusionOk="0" h="730" w="214">
                  <a:moveTo>
                    <a:pt x="1" y="0"/>
                  </a:moveTo>
                  <a:cubicBezTo>
                    <a:pt x="1" y="122"/>
                    <a:pt x="31" y="244"/>
                    <a:pt x="61" y="365"/>
                  </a:cubicBezTo>
                  <a:cubicBezTo>
                    <a:pt x="92" y="487"/>
                    <a:pt x="153" y="608"/>
                    <a:pt x="213" y="730"/>
                  </a:cubicBezTo>
                  <a:cubicBezTo>
                    <a:pt x="213" y="608"/>
                    <a:pt x="183" y="456"/>
                    <a:pt x="153" y="365"/>
                  </a:cubicBezTo>
                  <a:cubicBezTo>
                    <a:pt x="122" y="213"/>
                    <a:pt x="61" y="9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39"/>
            <p:cNvSpPr/>
            <p:nvPr/>
          </p:nvSpPr>
          <p:spPr>
            <a:xfrm>
              <a:off x="5452500" y="3740925"/>
              <a:ext cx="44850" cy="10300"/>
            </a:xfrm>
            <a:custGeom>
              <a:rect b="b" l="l" r="r" t="t"/>
              <a:pathLst>
                <a:path extrusionOk="0" h="412" w="1794">
                  <a:moveTo>
                    <a:pt x="423" y="1"/>
                  </a:moveTo>
                  <a:cubicBezTo>
                    <a:pt x="280" y="1"/>
                    <a:pt x="137" y="16"/>
                    <a:pt x="0" y="43"/>
                  </a:cubicBezTo>
                  <a:cubicBezTo>
                    <a:pt x="0" y="43"/>
                    <a:pt x="395" y="43"/>
                    <a:pt x="912" y="134"/>
                  </a:cubicBezTo>
                  <a:cubicBezTo>
                    <a:pt x="1390" y="247"/>
                    <a:pt x="1738" y="411"/>
                    <a:pt x="1788" y="411"/>
                  </a:cubicBezTo>
                  <a:cubicBezTo>
                    <a:pt x="1792" y="411"/>
                    <a:pt x="1794" y="410"/>
                    <a:pt x="1794" y="408"/>
                  </a:cubicBezTo>
                  <a:cubicBezTo>
                    <a:pt x="1550" y="225"/>
                    <a:pt x="1247" y="134"/>
                    <a:pt x="943" y="73"/>
                  </a:cubicBezTo>
                  <a:cubicBezTo>
                    <a:pt x="775" y="23"/>
                    <a:pt x="599" y="1"/>
                    <a:pt x="4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39"/>
            <p:cNvSpPr/>
            <p:nvPr/>
          </p:nvSpPr>
          <p:spPr>
            <a:xfrm>
              <a:off x="5465425" y="3723000"/>
              <a:ext cx="15975" cy="22050"/>
            </a:xfrm>
            <a:custGeom>
              <a:rect b="b" l="l" r="r" t="t"/>
              <a:pathLst>
                <a:path extrusionOk="0" h="882" w="639">
                  <a:moveTo>
                    <a:pt x="0" y="0"/>
                  </a:moveTo>
                  <a:cubicBezTo>
                    <a:pt x="61" y="152"/>
                    <a:pt x="152" y="334"/>
                    <a:pt x="274" y="486"/>
                  </a:cubicBezTo>
                  <a:cubicBezTo>
                    <a:pt x="334" y="638"/>
                    <a:pt x="486" y="790"/>
                    <a:pt x="638" y="882"/>
                  </a:cubicBezTo>
                  <a:cubicBezTo>
                    <a:pt x="638" y="851"/>
                    <a:pt x="486" y="699"/>
                    <a:pt x="334" y="426"/>
                  </a:cubicBezTo>
                  <a:cubicBezTo>
                    <a:pt x="243" y="274"/>
                    <a:pt x="122" y="12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39"/>
            <p:cNvSpPr/>
            <p:nvPr/>
          </p:nvSpPr>
          <p:spPr>
            <a:xfrm>
              <a:off x="5471500" y="3746550"/>
              <a:ext cx="14450" cy="12950"/>
            </a:xfrm>
            <a:custGeom>
              <a:rect b="b" l="l" r="r" t="t"/>
              <a:pathLst>
                <a:path extrusionOk="0" h="518" w="578">
                  <a:moveTo>
                    <a:pt x="578" y="0"/>
                  </a:moveTo>
                  <a:lnTo>
                    <a:pt x="578" y="0"/>
                  </a:lnTo>
                  <a:cubicBezTo>
                    <a:pt x="456" y="61"/>
                    <a:pt x="365" y="122"/>
                    <a:pt x="274" y="213"/>
                  </a:cubicBezTo>
                  <a:cubicBezTo>
                    <a:pt x="122" y="365"/>
                    <a:pt x="0" y="517"/>
                    <a:pt x="0" y="517"/>
                  </a:cubicBezTo>
                  <a:cubicBezTo>
                    <a:pt x="122" y="456"/>
                    <a:pt x="243" y="395"/>
                    <a:pt x="304" y="274"/>
                  </a:cubicBezTo>
                  <a:cubicBezTo>
                    <a:pt x="487" y="152"/>
                    <a:pt x="578" y="0"/>
                    <a:pt x="5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39"/>
            <p:cNvSpPr/>
            <p:nvPr/>
          </p:nvSpPr>
          <p:spPr>
            <a:xfrm>
              <a:off x="5159175" y="3645425"/>
              <a:ext cx="28150" cy="35800"/>
            </a:xfrm>
            <a:custGeom>
              <a:rect b="b" l="l" r="r" t="t"/>
              <a:pathLst>
                <a:path extrusionOk="0" h="1432" w="1126">
                  <a:moveTo>
                    <a:pt x="1121" y="1"/>
                  </a:moveTo>
                  <a:cubicBezTo>
                    <a:pt x="1083" y="1"/>
                    <a:pt x="931" y="354"/>
                    <a:pt x="639" y="763"/>
                  </a:cubicBezTo>
                  <a:cubicBezTo>
                    <a:pt x="305" y="1158"/>
                    <a:pt x="1" y="1401"/>
                    <a:pt x="1" y="1431"/>
                  </a:cubicBezTo>
                  <a:cubicBezTo>
                    <a:pt x="274" y="1279"/>
                    <a:pt x="517" y="1067"/>
                    <a:pt x="700" y="823"/>
                  </a:cubicBezTo>
                  <a:cubicBezTo>
                    <a:pt x="882" y="580"/>
                    <a:pt x="1034" y="307"/>
                    <a:pt x="1125" y="3"/>
                  </a:cubicBezTo>
                  <a:cubicBezTo>
                    <a:pt x="1124" y="2"/>
                    <a:pt x="1123" y="1"/>
                    <a:pt x="11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39"/>
            <p:cNvSpPr/>
            <p:nvPr/>
          </p:nvSpPr>
          <p:spPr>
            <a:xfrm>
              <a:off x="5172100" y="3664475"/>
              <a:ext cx="27375" cy="5350"/>
            </a:xfrm>
            <a:custGeom>
              <a:rect b="b" l="l" r="r" t="t"/>
              <a:pathLst>
                <a:path extrusionOk="0" h="214" w="1095">
                  <a:moveTo>
                    <a:pt x="1095" y="1"/>
                  </a:moveTo>
                  <a:cubicBezTo>
                    <a:pt x="882" y="1"/>
                    <a:pt x="699" y="1"/>
                    <a:pt x="517" y="31"/>
                  </a:cubicBezTo>
                  <a:cubicBezTo>
                    <a:pt x="335" y="31"/>
                    <a:pt x="152" y="92"/>
                    <a:pt x="0" y="213"/>
                  </a:cubicBezTo>
                  <a:cubicBezTo>
                    <a:pt x="0" y="213"/>
                    <a:pt x="243" y="153"/>
                    <a:pt x="547" y="122"/>
                  </a:cubicBezTo>
                  <a:cubicBezTo>
                    <a:pt x="730" y="92"/>
                    <a:pt x="912" y="61"/>
                    <a:pt x="10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39"/>
            <p:cNvSpPr/>
            <p:nvPr/>
          </p:nvSpPr>
          <p:spPr>
            <a:xfrm>
              <a:off x="5162975" y="3654600"/>
              <a:ext cx="5350" cy="19025"/>
            </a:xfrm>
            <a:custGeom>
              <a:rect b="b" l="l" r="r" t="t"/>
              <a:pathLst>
                <a:path extrusionOk="0" h="761" w="214">
                  <a:moveTo>
                    <a:pt x="1" y="0"/>
                  </a:moveTo>
                  <a:cubicBezTo>
                    <a:pt x="1" y="152"/>
                    <a:pt x="31" y="274"/>
                    <a:pt x="61" y="396"/>
                  </a:cubicBezTo>
                  <a:cubicBezTo>
                    <a:pt x="92" y="517"/>
                    <a:pt x="153" y="639"/>
                    <a:pt x="213" y="760"/>
                  </a:cubicBezTo>
                  <a:cubicBezTo>
                    <a:pt x="213" y="608"/>
                    <a:pt x="213" y="487"/>
                    <a:pt x="153" y="365"/>
                  </a:cubicBezTo>
                  <a:cubicBezTo>
                    <a:pt x="122" y="244"/>
                    <a:pt x="92" y="12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39"/>
            <p:cNvSpPr/>
            <p:nvPr/>
          </p:nvSpPr>
          <p:spPr>
            <a:xfrm>
              <a:off x="5504925" y="3898525"/>
              <a:ext cx="28150" cy="36500"/>
            </a:xfrm>
            <a:custGeom>
              <a:rect b="b" l="l" r="r" t="t"/>
              <a:pathLst>
                <a:path extrusionOk="0" h="1460" w="1126">
                  <a:moveTo>
                    <a:pt x="1125" y="0"/>
                  </a:moveTo>
                  <a:cubicBezTo>
                    <a:pt x="1095" y="0"/>
                    <a:pt x="912" y="365"/>
                    <a:pt x="609" y="791"/>
                  </a:cubicBezTo>
                  <a:cubicBezTo>
                    <a:pt x="305" y="1186"/>
                    <a:pt x="1" y="1429"/>
                    <a:pt x="1" y="1459"/>
                  </a:cubicBezTo>
                  <a:cubicBezTo>
                    <a:pt x="274" y="1307"/>
                    <a:pt x="487" y="1064"/>
                    <a:pt x="669" y="821"/>
                  </a:cubicBezTo>
                  <a:cubicBezTo>
                    <a:pt x="882" y="578"/>
                    <a:pt x="1034" y="304"/>
                    <a:pt x="11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39"/>
            <p:cNvSpPr/>
            <p:nvPr/>
          </p:nvSpPr>
          <p:spPr>
            <a:xfrm>
              <a:off x="5517075" y="3917775"/>
              <a:ext cx="27400" cy="5250"/>
            </a:xfrm>
            <a:custGeom>
              <a:rect b="b" l="l" r="r" t="t"/>
              <a:pathLst>
                <a:path extrusionOk="0" h="210" w="1096">
                  <a:moveTo>
                    <a:pt x="869" y="1"/>
                  </a:moveTo>
                  <a:cubicBezTo>
                    <a:pt x="762" y="1"/>
                    <a:pt x="655" y="16"/>
                    <a:pt x="548" y="51"/>
                  </a:cubicBezTo>
                  <a:cubicBezTo>
                    <a:pt x="366" y="51"/>
                    <a:pt x="183" y="112"/>
                    <a:pt x="1" y="203"/>
                  </a:cubicBezTo>
                  <a:cubicBezTo>
                    <a:pt x="5" y="207"/>
                    <a:pt x="13" y="209"/>
                    <a:pt x="24" y="209"/>
                  </a:cubicBezTo>
                  <a:cubicBezTo>
                    <a:pt x="93" y="209"/>
                    <a:pt x="287" y="138"/>
                    <a:pt x="548" y="112"/>
                  </a:cubicBezTo>
                  <a:cubicBezTo>
                    <a:pt x="730" y="112"/>
                    <a:pt x="913" y="51"/>
                    <a:pt x="1095" y="21"/>
                  </a:cubicBezTo>
                  <a:cubicBezTo>
                    <a:pt x="1020" y="8"/>
                    <a:pt x="944" y="1"/>
                    <a:pt x="8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39"/>
            <p:cNvSpPr/>
            <p:nvPr/>
          </p:nvSpPr>
          <p:spPr>
            <a:xfrm>
              <a:off x="5508725" y="3908400"/>
              <a:ext cx="5350" cy="18275"/>
            </a:xfrm>
            <a:custGeom>
              <a:rect b="b" l="l" r="r" t="t"/>
              <a:pathLst>
                <a:path extrusionOk="0" h="731" w="214">
                  <a:moveTo>
                    <a:pt x="1" y="1"/>
                  </a:moveTo>
                  <a:cubicBezTo>
                    <a:pt x="1" y="122"/>
                    <a:pt x="1" y="244"/>
                    <a:pt x="61" y="365"/>
                  </a:cubicBezTo>
                  <a:cubicBezTo>
                    <a:pt x="92" y="487"/>
                    <a:pt x="122" y="608"/>
                    <a:pt x="213" y="730"/>
                  </a:cubicBezTo>
                  <a:cubicBezTo>
                    <a:pt x="213" y="608"/>
                    <a:pt x="183" y="457"/>
                    <a:pt x="122" y="335"/>
                  </a:cubicBezTo>
                  <a:cubicBezTo>
                    <a:pt x="122" y="213"/>
                    <a:pt x="61" y="9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39"/>
            <p:cNvSpPr/>
            <p:nvPr/>
          </p:nvSpPr>
          <p:spPr>
            <a:xfrm>
              <a:off x="5343825" y="3643150"/>
              <a:ext cx="28150" cy="36550"/>
            </a:xfrm>
            <a:custGeom>
              <a:rect b="b" l="l" r="r" t="t"/>
              <a:pathLst>
                <a:path extrusionOk="0" h="1462" w="1126">
                  <a:moveTo>
                    <a:pt x="1122" y="1"/>
                  </a:moveTo>
                  <a:cubicBezTo>
                    <a:pt x="1084" y="1"/>
                    <a:pt x="932" y="382"/>
                    <a:pt x="639" y="762"/>
                  </a:cubicBezTo>
                  <a:cubicBezTo>
                    <a:pt x="305" y="1188"/>
                    <a:pt x="1" y="1431"/>
                    <a:pt x="1" y="1462"/>
                  </a:cubicBezTo>
                  <a:cubicBezTo>
                    <a:pt x="517" y="1127"/>
                    <a:pt x="913" y="610"/>
                    <a:pt x="1125" y="3"/>
                  </a:cubicBezTo>
                  <a:cubicBezTo>
                    <a:pt x="1124" y="1"/>
                    <a:pt x="1123" y="1"/>
                    <a:pt x="11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39"/>
            <p:cNvSpPr/>
            <p:nvPr/>
          </p:nvSpPr>
          <p:spPr>
            <a:xfrm>
              <a:off x="5356750" y="3662200"/>
              <a:ext cx="26625" cy="5500"/>
            </a:xfrm>
            <a:custGeom>
              <a:rect b="b" l="l" r="r" t="t"/>
              <a:pathLst>
                <a:path extrusionOk="0" h="220" w="1065">
                  <a:moveTo>
                    <a:pt x="1064" y="0"/>
                  </a:moveTo>
                  <a:cubicBezTo>
                    <a:pt x="882" y="0"/>
                    <a:pt x="700" y="0"/>
                    <a:pt x="517" y="31"/>
                  </a:cubicBezTo>
                  <a:cubicBezTo>
                    <a:pt x="335" y="61"/>
                    <a:pt x="152" y="122"/>
                    <a:pt x="0" y="213"/>
                  </a:cubicBezTo>
                  <a:cubicBezTo>
                    <a:pt x="0" y="217"/>
                    <a:pt x="5" y="219"/>
                    <a:pt x="14" y="219"/>
                  </a:cubicBezTo>
                  <a:cubicBezTo>
                    <a:pt x="70" y="219"/>
                    <a:pt x="286" y="148"/>
                    <a:pt x="548" y="122"/>
                  </a:cubicBezTo>
                  <a:cubicBezTo>
                    <a:pt x="730" y="92"/>
                    <a:pt x="912" y="61"/>
                    <a:pt x="1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39"/>
            <p:cNvSpPr/>
            <p:nvPr/>
          </p:nvSpPr>
          <p:spPr>
            <a:xfrm>
              <a:off x="5347625" y="3653075"/>
              <a:ext cx="5350" cy="18275"/>
            </a:xfrm>
            <a:custGeom>
              <a:rect b="b" l="l" r="r" t="t"/>
              <a:pathLst>
                <a:path extrusionOk="0" h="731" w="214">
                  <a:moveTo>
                    <a:pt x="1" y="1"/>
                  </a:moveTo>
                  <a:cubicBezTo>
                    <a:pt x="1" y="122"/>
                    <a:pt x="31" y="244"/>
                    <a:pt x="62" y="365"/>
                  </a:cubicBezTo>
                  <a:cubicBezTo>
                    <a:pt x="92" y="487"/>
                    <a:pt x="153" y="609"/>
                    <a:pt x="213" y="730"/>
                  </a:cubicBezTo>
                  <a:cubicBezTo>
                    <a:pt x="213" y="609"/>
                    <a:pt x="183" y="457"/>
                    <a:pt x="153" y="335"/>
                  </a:cubicBezTo>
                  <a:cubicBezTo>
                    <a:pt x="122" y="213"/>
                    <a:pt x="62" y="9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39"/>
            <p:cNvSpPr/>
            <p:nvPr/>
          </p:nvSpPr>
          <p:spPr>
            <a:xfrm>
              <a:off x="5207050" y="3943925"/>
              <a:ext cx="46375" cy="4175"/>
            </a:xfrm>
            <a:custGeom>
              <a:rect b="b" l="l" r="r" t="t"/>
              <a:pathLst>
                <a:path extrusionOk="0" h="167" w="1855">
                  <a:moveTo>
                    <a:pt x="928" y="1"/>
                  </a:moveTo>
                  <a:cubicBezTo>
                    <a:pt x="616" y="1"/>
                    <a:pt x="304" y="54"/>
                    <a:pt x="1" y="160"/>
                  </a:cubicBezTo>
                  <a:cubicBezTo>
                    <a:pt x="5" y="164"/>
                    <a:pt x="17" y="166"/>
                    <a:pt x="35" y="166"/>
                  </a:cubicBezTo>
                  <a:cubicBezTo>
                    <a:pt x="146" y="166"/>
                    <a:pt x="500" y="99"/>
                    <a:pt x="943" y="99"/>
                  </a:cubicBezTo>
                  <a:cubicBezTo>
                    <a:pt x="1360" y="99"/>
                    <a:pt x="1732" y="166"/>
                    <a:pt x="1830" y="166"/>
                  </a:cubicBezTo>
                  <a:cubicBezTo>
                    <a:pt x="1846" y="166"/>
                    <a:pt x="1855" y="164"/>
                    <a:pt x="1855" y="160"/>
                  </a:cubicBezTo>
                  <a:cubicBezTo>
                    <a:pt x="1551" y="54"/>
                    <a:pt x="1239" y="1"/>
                    <a:pt x="9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39"/>
            <p:cNvSpPr/>
            <p:nvPr/>
          </p:nvSpPr>
          <p:spPr>
            <a:xfrm>
              <a:off x="5214650" y="3927400"/>
              <a:ext cx="21300" cy="18250"/>
            </a:xfrm>
            <a:custGeom>
              <a:rect b="b" l="l" r="r" t="t"/>
              <a:pathLst>
                <a:path extrusionOk="0" h="730" w="852">
                  <a:moveTo>
                    <a:pt x="0" y="0"/>
                  </a:moveTo>
                  <a:lnTo>
                    <a:pt x="0" y="0"/>
                  </a:lnTo>
                  <a:cubicBezTo>
                    <a:pt x="122" y="152"/>
                    <a:pt x="244" y="274"/>
                    <a:pt x="396" y="396"/>
                  </a:cubicBezTo>
                  <a:cubicBezTo>
                    <a:pt x="517" y="548"/>
                    <a:pt x="669" y="639"/>
                    <a:pt x="852" y="730"/>
                  </a:cubicBezTo>
                  <a:cubicBezTo>
                    <a:pt x="852" y="700"/>
                    <a:pt x="669" y="548"/>
                    <a:pt x="426" y="335"/>
                  </a:cubicBezTo>
                  <a:cubicBezTo>
                    <a:pt x="304" y="213"/>
                    <a:pt x="152" y="9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39"/>
            <p:cNvSpPr/>
            <p:nvPr/>
          </p:nvSpPr>
          <p:spPr>
            <a:xfrm>
              <a:off x="5229850" y="3945625"/>
              <a:ext cx="11425" cy="16000"/>
            </a:xfrm>
            <a:custGeom>
              <a:rect b="b" l="l" r="r" t="t"/>
              <a:pathLst>
                <a:path extrusionOk="0" h="640" w="457">
                  <a:moveTo>
                    <a:pt x="456" y="1"/>
                  </a:moveTo>
                  <a:cubicBezTo>
                    <a:pt x="426" y="1"/>
                    <a:pt x="304" y="123"/>
                    <a:pt x="183" y="305"/>
                  </a:cubicBezTo>
                  <a:cubicBezTo>
                    <a:pt x="61" y="457"/>
                    <a:pt x="0" y="639"/>
                    <a:pt x="0" y="639"/>
                  </a:cubicBezTo>
                  <a:cubicBezTo>
                    <a:pt x="92" y="548"/>
                    <a:pt x="183" y="457"/>
                    <a:pt x="244" y="335"/>
                  </a:cubicBezTo>
                  <a:cubicBezTo>
                    <a:pt x="335" y="244"/>
                    <a:pt x="396" y="123"/>
                    <a:pt x="4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39"/>
            <p:cNvSpPr/>
            <p:nvPr/>
          </p:nvSpPr>
          <p:spPr>
            <a:xfrm>
              <a:off x="5307350" y="3787700"/>
              <a:ext cx="12200" cy="11450"/>
            </a:xfrm>
            <a:custGeom>
              <a:rect b="b" l="l" r="r" t="t"/>
              <a:pathLst>
                <a:path extrusionOk="0" h="458" w="488">
                  <a:moveTo>
                    <a:pt x="240" y="98"/>
                  </a:moveTo>
                  <a:lnTo>
                    <a:pt x="240" y="98"/>
                  </a:lnTo>
                  <a:cubicBezTo>
                    <a:pt x="250" y="109"/>
                    <a:pt x="262" y="123"/>
                    <a:pt x="274" y="148"/>
                  </a:cubicBezTo>
                  <a:cubicBezTo>
                    <a:pt x="335" y="178"/>
                    <a:pt x="274" y="208"/>
                    <a:pt x="244" y="239"/>
                  </a:cubicBezTo>
                  <a:cubicBezTo>
                    <a:pt x="240" y="243"/>
                    <a:pt x="235" y="245"/>
                    <a:pt x="231" y="245"/>
                  </a:cubicBezTo>
                  <a:cubicBezTo>
                    <a:pt x="206" y="245"/>
                    <a:pt x="183" y="174"/>
                    <a:pt x="183" y="148"/>
                  </a:cubicBezTo>
                  <a:lnTo>
                    <a:pt x="122" y="148"/>
                  </a:lnTo>
                  <a:cubicBezTo>
                    <a:pt x="183" y="148"/>
                    <a:pt x="244" y="148"/>
                    <a:pt x="244" y="117"/>
                  </a:cubicBezTo>
                  <a:cubicBezTo>
                    <a:pt x="244" y="111"/>
                    <a:pt x="243" y="105"/>
                    <a:pt x="240" y="98"/>
                  </a:cubicBezTo>
                  <a:close/>
                  <a:moveTo>
                    <a:pt x="290" y="0"/>
                  </a:moveTo>
                  <a:cubicBezTo>
                    <a:pt x="242" y="0"/>
                    <a:pt x="214" y="36"/>
                    <a:pt x="214" y="56"/>
                  </a:cubicBezTo>
                  <a:cubicBezTo>
                    <a:pt x="214" y="60"/>
                    <a:pt x="214" y="63"/>
                    <a:pt x="215" y="66"/>
                  </a:cubicBezTo>
                  <a:lnTo>
                    <a:pt x="215" y="66"/>
                  </a:lnTo>
                  <a:cubicBezTo>
                    <a:pt x="200" y="52"/>
                    <a:pt x="179" y="39"/>
                    <a:pt x="153" y="26"/>
                  </a:cubicBezTo>
                  <a:lnTo>
                    <a:pt x="122" y="26"/>
                  </a:lnTo>
                  <a:lnTo>
                    <a:pt x="92" y="56"/>
                  </a:lnTo>
                  <a:cubicBezTo>
                    <a:pt x="31" y="117"/>
                    <a:pt x="1" y="208"/>
                    <a:pt x="31" y="269"/>
                  </a:cubicBezTo>
                  <a:cubicBezTo>
                    <a:pt x="58" y="375"/>
                    <a:pt x="130" y="458"/>
                    <a:pt x="228" y="458"/>
                  </a:cubicBezTo>
                  <a:cubicBezTo>
                    <a:pt x="243" y="458"/>
                    <a:pt x="258" y="456"/>
                    <a:pt x="274" y="452"/>
                  </a:cubicBezTo>
                  <a:cubicBezTo>
                    <a:pt x="396" y="421"/>
                    <a:pt x="457" y="330"/>
                    <a:pt x="487" y="239"/>
                  </a:cubicBezTo>
                  <a:cubicBezTo>
                    <a:pt x="487" y="148"/>
                    <a:pt x="457" y="87"/>
                    <a:pt x="365" y="26"/>
                  </a:cubicBezTo>
                  <a:cubicBezTo>
                    <a:pt x="337" y="7"/>
                    <a:pt x="312" y="0"/>
                    <a:pt x="29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39"/>
            <p:cNvSpPr/>
            <p:nvPr/>
          </p:nvSpPr>
          <p:spPr>
            <a:xfrm>
              <a:off x="5316675" y="3915350"/>
              <a:ext cx="13500" cy="11375"/>
            </a:xfrm>
            <a:custGeom>
              <a:rect b="b" l="l" r="r" t="t"/>
              <a:pathLst>
                <a:path extrusionOk="0" h="455" w="540">
                  <a:moveTo>
                    <a:pt x="277" y="88"/>
                  </a:moveTo>
                  <a:cubicBezTo>
                    <a:pt x="294" y="100"/>
                    <a:pt x="310" y="115"/>
                    <a:pt x="327" y="148"/>
                  </a:cubicBezTo>
                  <a:cubicBezTo>
                    <a:pt x="357" y="209"/>
                    <a:pt x="327" y="209"/>
                    <a:pt x="296" y="239"/>
                  </a:cubicBezTo>
                  <a:cubicBezTo>
                    <a:pt x="288" y="244"/>
                    <a:pt x="281" y="245"/>
                    <a:pt x="274" y="245"/>
                  </a:cubicBezTo>
                  <a:cubicBezTo>
                    <a:pt x="241" y="245"/>
                    <a:pt x="236" y="192"/>
                    <a:pt x="236" y="160"/>
                  </a:cubicBezTo>
                  <a:lnTo>
                    <a:pt x="236" y="160"/>
                  </a:lnTo>
                  <a:cubicBezTo>
                    <a:pt x="271" y="157"/>
                    <a:pt x="296" y="138"/>
                    <a:pt x="296" y="118"/>
                  </a:cubicBezTo>
                  <a:cubicBezTo>
                    <a:pt x="296" y="118"/>
                    <a:pt x="290" y="105"/>
                    <a:pt x="277" y="88"/>
                  </a:cubicBezTo>
                  <a:close/>
                  <a:moveTo>
                    <a:pt x="322" y="1"/>
                  </a:moveTo>
                  <a:cubicBezTo>
                    <a:pt x="273" y="1"/>
                    <a:pt x="245" y="27"/>
                    <a:pt x="237" y="47"/>
                  </a:cubicBezTo>
                  <a:lnTo>
                    <a:pt x="237" y="47"/>
                  </a:lnTo>
                  <a:cubicBezTo>
                    <a:pt x="228" y="40"/>
                    <a:pt x="217" y="32"/>
                    <a:pt x="205" y="27"/>
                  </a:cubicBezTo>
                  <a:lnTo>
                    <a:pt x="175" y="27"/>
                  </a:lnTo>
                  <a:lnTo>
                    <a:pt x="144" y="57"/>
                  </a:lnTo>
                  <a:cubicBezTo>
                    <a:pt x="0" y="201"/>
                    <a:pt x="102" y="454"/>
                    <a:pt x="294" y="454"/>
                  </a:cubicBezTo>
                  <a:cubicBezTo>
                    <a:pt x="305" y="454"/>
                    <a:pt x="316" y="454"/>
                    <a:pt x="327" y="452"/>
                  </a:cubicBezTo>
                  <a:cubicBezTo>
                    <a:pt x="418" y="422"/>
                    <a:pt x="509" y="330"/>
                    <a:pt x="540" y="239"/>
                  </a:cubicBezTo>
                  <a:cubicBezTo>
                    <a:pt x="540" y="148"/>
                    <a:pt x="479" y="87"/>
                    <a:pt x="418" y="27"/>
                  </a:cubicBezTo>
                  <a:cubicBezTo>
                    <a:pt x="380" y="8"/>
                    <a:pt x="348" y="1"/>
                    <a:pt x="32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39"/>
            <p:cNvSpPr/>
            <p:nvPr/>
          </p:nvSpPr>
          <p:spPr>
            <a:xfrm>
              <a:off x="5326350" y="4028575"/>
              <a:ext cx="12175" cy="10750"/>
            </a:xfrm>
            <a:custGeom>
              <a:rect b="b" l="l" r="r" t="t"/>
              <a:pathLst>
                <a:path extrusionOk="0" h="430" w="487">
                  <a:moveTo>
                    <a:pt x="300" y="0"/>
                  </a:moveTo>
                  <a:cubicBezTo>
                    <a:pt x="242" y="0"/>
                    <a:pt x="213" y="36"/>
                    <a:pt x="213" y="57"/>
                  </a:cubicBezTo>
                  <a:cubicBezTo>
                    <a:pt x="213" y="87"/>
                    <a:pt x="274" y="57"/>
                    <a:pt x="305" y="118"/>
                  </a:cubicBezTo>
                  <a:cubicBezTo>
                    <a:pt x="335" y="178"/>
                    <a:pt x="274" y="209"/>
                    <a:pt x="244" y="239"/>
                  </a:cubicBezTo>
                  <a:cubicBezTo>
                    <a:pt x="217" y="239"/>
                    <a:pt x="190" y="192"/>
                    <a:pt x="184" y="139"/>
                  </a:cubicBezTo>
                  <a:lnTo>
                    <a:pt x="184" y="139"/>
                  </a:lnTo>
                  <a:cubicBezTo>
                    <a:pt x="219" y="130"/>
                    <a:pt x="244" y="118"/>
                    <a:pt x="244" y="118"/>
                  </a:cubicBezTo>
                  <a:cubicBezTo>
                    <a:pt x="244" y="87"/>
                    <a:pt x="213" y="57"/>
                    <a:pt x="153" y="26"/>
                  </a:cubicBezTo>
                  <a:lnTo>
                    <a:pt x="122" y="26"/>
                  </a:lnTo>
                  <a:lnTo>
                    <a:pt x="92" y="57"/>
                  </a:lnTo>
                  <a:cubicBezTo>
                    <a:pt x="31" y="87"/>
                    <a:pt x="1" y="178"/>
                    <a:pt x="31" y="270"/>
                  </a:cubicBezTo>
                  <a:cubicBezTo>
                    <a:pt x="56" y="370"/>
                    <a:pt x="144" y="429"/>
                    <a:pt x="225" y="429"/>
                  </a:cubicBezTo>
                  <a:cubicBezTo>
                    <a:pt x="242" y="429"/>
                    <a:pt x="259" y="427"/>
                    <a:pt x="274" y="422"/>
                  </a:cubicBezTo>
                  <a:cubicBezTo>
                    <a:pt x="396" y="422"/>
                    <a:pt x="457" y="330"/>
                    <a:pt x="487" y="239"/>
                  </a:cubicBezTo>
                  <a:cubicBezTo>
                    <a:pt x="487" y="148"/>
                    <a:pt x="457" y="57"/>
                    <a:pt x="396" y="26"/>
                  </a:cubicBezTo>
                  <a:cubicBezTo>
                    <a:pt x="358" y="8"/>
                    <a:pt x="326" y="0"/>
                    <a:pt x="30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39"/>
            <p:cNvSpPr/>
            <p:nvPr/>
          </p:nvSpPr>
          <p:spPr>
            <a:xfrm>
              <a:off x="5288350" y="3668375"/>
              <a:ext cx="12200" cy="11325"/>
            </a:xfrm>
            <a:custGeom>
              <a:rect b="b" l="l" r="r" t="t"/>
              <a:pathLst>
                <a:path extrusionOk="0" h="453" w="488">
                  <a:moveTo>
                    <a:pt x="235" y="89"/>
                  </a:moveTo>
                  <a:cubicBezTo>
                    <a:pt x="246" y="96"/>
                    <a:pt x="260" y="104"/>
                    <a:pt x="274" y="118"/>
                  </a:cubicBezTo>
                  <a:cubicBezTo>
                    <a:pt x="305" y="179"/>
                    <a:pt x="274" y="209"/>
                    <a:pt x="244" y="240"/>
                  </a:cubicBezTo>
                  <a:cubicBezTo>
                    <a:pt x="240" y="244"/>
                    <a:pt x="236" y="246"/>
                    <a:pt x="232" y="246"/>
                  </a:cubicBezTo>
                  <a:cubicBezTo>
                    <a:pt x="210" y="246"/>
                    <a:pt x="191" y="195"/>
                    <a:pt x="185" y="147"/>
                  </a:cubicBezTo>
                  <a:lnTo>
                    <a:pt x="185" y="147"/>
                  </a:lnTo>
                  <a:cubicBezTo>
                    <a:pt x="219" y="145"/>
                    <a:pt x="244" y="138"/>
                    <a:pt x="244" y="118"/>
                  </a:cubicBezTo>
                  <a:cubicBezTo>
                    <a:pt x="244" y="109"/>
                    <a:pt x="241" y="99"/>
                    <a:pt x="235" y="89"/>
                  </a:cubicBezTo>
                  <a:close/>
                  <a:moveTo>
                    <a:pt x="290" y="1"/>
                  </a:moveTo>
                  <a:cubicBezTo>
                    <a:pt x="243" y="1"/>
                    <a:pt x="214" y="36"/>
                    <a:pt x="214" y="57"/>
                  </a:cubicBezTo>
                  <a:cubicBezTo>
                    <a:pt x="214" y="61"/>
                    <a:pt x="214" y="64"/>
                    <a:pt x="215" y="66"/>
                  </a:cubicBezTo>
                  <a:lnTo>
                    <a:pt x="215" y="66"/>
                  </a:lnTo>
                  <a:cubicBezTo>
                    <a:pt x="200" y="53"/>
                    <a:pt x="179" y="40"/>
                    <a:pt x="153" y="27"/>
                  </a:cubicBezTo>
                  <a:lnTo>
                    <a:pt x="122" y="27"/>
                  </a:lnTo>
                  <a:lnTo>
                    <a:pt x="92" y="57"/>
                  </a:lnTo>
                  <a:cubicBezTo>
                    <a:pt x="31" y="118"/>
                    <a:pt x="1" y="209"/>
                    <a:pt x="31" y="270"/>
                  </a:cubicBezTo>
                  <a:cubicBezTo>
                    <a:pt x="31" y="392"/>
                    <a:pt x="153" y="453"/>
                    <a:pt x="274" y="453"/>
                  </a:cubicBezTo>
                  <a:cubicBezTo>
                    <a:pt x="396" y="422"/>
                    <a:pt x="457" y="331"/>
                    <a:pt x="487" y="240"/>
                  </a:cubicBezTo>
                  <a:cubicBezTo>
                    <a:pt x="487" y="149"/>
                    <a:pt x="457" y="88"/>
                    <a:pt x="366" y="27"/>
                  </a:cubicBezTo>
                  <a:cubicBezTo>
                    <a:pt x="337" y="8"/>
                    <a:pt x="312" y="1"/>
                    <a:pt x="2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39"/>
            <p:cNvSpPr/>
            <p:nvPr/>
          </p:nvSpPr>
          <p:spPr>
            <a:xfrm>
              <a:off x="4883325" y="4245950"/>
              <a:ext cx="1067675" cy="289550"/>
            </a:xfrm>
            <a:custGeom>
              <a:rect b="b" l="l" r="r" t="t"/>
              <a:pathLst>
                <a:path extrusionOk="0" h="11582" w="42707">
                  <a:moveTo>
                    <a:pt x="22951" y="1"/>
                  </a:moveTo>
                  <a:cubicBezTo>
                    <a:pt x="14071" y="1"/>
                    <a:pt x="3831" y="177"/>
                    <a:pt x="3831" y="177"/>
                  </a:cubicBezTo>
                  <a:cubicBezTo>
                    <a:pt x="3831" y="177"/>
                    <a:pt x="1" y="10754"/>
                    <a:pt x="9302" y="11180"/>
                  </a:cubicBezTo>
                  <a:cubicBezTo>
                    <a:pt x="15405" y="11469"/>
                    <a:pt x="22976" y="11530"/>
                    <a:pt x="28261" y="11530"/>
                  </a:cubicBezTo>
                  <a:cubicBezTo>
                    <a:pt x="30189" y="11530"/>
                    <a:pt x="31813" y="11522"/>
                    <a:pt x="32950" y="11514"/>
                  </a:cubicBezTo>
                  <a:cubicBezTo>
                    <a:pt x="33837" y="11514"/>
                    <a:pt x="34650" y="11582"/>
                    <a:pt x="35443" y="11582"/>
                  </a:cubicBezTo>
                  <a:cubicBezTo>
                    <a:pt x="36415" y="11582"/>
                    <a:pt x="37355" y="11480"/>
                    <a:pt x="38360" y="11028"/>
                  </a:cubicBezTo>
                  <a:cubicBezTo>
                    <a:pt x="40336" y="10146"/>
                    <a:pt x="42342" y="8687"/>
                    <a:pt x="42494" y="6377"/>
                  </a:cubicBezTo>
                  <a:cubicBezTo>
                    <a:pt x="42707" y="3368"/>
                    <a:pt x="40731" y="572"/>
                    <a:pt x="33801" y="177"/>
                  </a:cubicBezTo>
                  <a:cubicBezTo>
                    <a:pt x="31491" y="45"/>
                    <a:pt x="27391" y="1"/>
                    <a:pt x="2295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39"/>
            <p:cNvSpPr/>
            <p:nvPr/>
          </p:nvSpPr>
          <p:spPr>
            <a:xfrm>
              <a:off x="5020125" y="4249500"/>
              <a:ext cx="8375" cy="17700"/>
            </a:xfrm>
            <a:custGeom>
              <a:rect b="b" l="l" r="r" t="t"/>
              <a:pathLst>
                <a:path extrusionOk="0" h="708" w="335">
                  <a:moveTo>
                    <a:pt x="266" y="1"/>
                  </a:moveTo>
                  <a:cubicBezTo>
                    <a:pt x="230" y="1"/>
                    <a:pt x="145" y="170"/>
                    <a:pt x="61" y="339"/>
                  </a:cubicBezTo>
                  <a:cubicBezTo>
                    <a:pt x="0" y="521"/>
                    <a:pt x="0" y="703"/>
                    <a:pt x="31" y="703"/>
                  </a:cubicBezTo>
                  <a:cubicBezTo>
                    <a:pt x="36" y="706"/>
                    <a:pt x="41" y="707"/>
                    <a:pt x="47" y="707"/>
                  </a:cubicBezTo>
                  <a:cubicBezTo>
                    <a:pt x="107" y="707"/>
                    <a:pt x="188" y="566"/>
                    <a:pt x="243" y="399"/>
                  </a:cubicBezTo>
                  <a:cubicBezTo>
                    <a:pt x="335" y="187"/>
                    <a:pt x="335" y="35"/>
                    <a:pt x="274" y="4"/>
                  </a:cubicBezTo>
                  <a:cubicBezTo>
                    <a:pt x="271" y="2"/>
                    <a:pt x="269" y="1"/>
                    <a:pt x="26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39"/>
            <p:cNvSpPr/>
            <p:nvPr/>
          </p:nvSpPr>
          <p:spPr>
            <a:xfrm>
              <a:off x="5005675" y="4304300"/>
              <a:ext cx="6875" cy="38025"/>
            </a:xfrm>
            <a:custGeom>
              <a:rect b="b" l="l" r="r" t="t"/>
              <a:pathLst>
                <a:path extrusionOk="0" h="1521" w="275">
                  <a:moveTo>
                    <a:pt x="213" y="1"/>
                  </a:moveTo>
                  <a:cubicBezTo>
                    <a:pt x="92" y="244"/>
                    <a:pt x="1" y="517"/>
                    <a:pt x="31" y="761"/>
                  </a:cubicBezTo>
                  <a:cubicBezTo>
                    <a:pt x="1" y="1186"/>
                    <a:pt x="61" y="1520"/>
                    <a:pt x="122" y="1520"/>
                  </a:cubicBezTo>
                  <a:cubicBezTo>
                    <a:pt x="213" y="1277"/>
                    <a:pt x="244" y="1034"/>
                    <a:pt x="213" y="761"/>
                  </a:cubicBezTo>
                  <a:cubicBezTo>
                    <a:pt x="244" y="365"/>
                    <a:pt x="274" y="1"/>
                    <a:pt x="21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39"/>
            <p:cNvSpPr/>
            <p:nvPr/>
          </p:nvSpPr>
          <p:spPr>
            <a:xfrm>
              <a:off x="5016325" y="4379525"/>
              <a:ext cx="25100" cy="31275"/>
            </a:xfrm>
            <a:custGeom>
              <a:rect b="b" l="l" r="r" t="t"/>
              <a:pathLst>
                <a:path extrusionOk="0" h="1251" w="1004">
                  <a:moveTo>
                    <a:pt x="61" y="1"/>
                  </a:moveTo>
                  <a:cubicBezTo>
                    <a:pt x="0" y="31"/>
                    <a:pt x="122" y="366"/>
                    <a:pt x="365" y="730"/>
                  </a:cubicBezTo>
                  <a:cubicBezTo>
                    <a:pt x="591" y="1069"/>
                    <a:pt x="869" y="1250"/>
                    <a:pt x="932" y="1250"/>
                  </a:cubicBezTo>
                  <a:cubicBezTo>
                    <a:pt x="937" y="1250"/>
                    <a:pt x="940" y="1249"/>
                    <a:pt x="942" y="1247"/>
                  </a:cubicBezTo>
                  <a:cubicBezTo>
                    <a:pt x="1003" y="1217"/>
                    <a:pt x="760" y="943"/>
                    <a:pt x="517" y="609"/>
                  </a:cubicBezTo>
                  <a:cubicBezTo>
                    <a:pt x="274" y="274"/>
                    <a:pt x="122" y="1"/>
                    <a:pt x="6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39"/>
            <p:cNvSpPr/>
            <p:nvPr/>
          </p:nvSpPr>
          <p:spPr>
            <a:xfrm>
              <a:off x="5073300" y="4428725"/>
              <a:ext cx="38025" cy="10125"/>
            </a:xfrm>
            <a:custGeom>
              <a:rect b="b" l="l" r="r" t="t"/>
              <a:pathLst>
                <a:path extrusionOk="0" h="405" w="1521">
                  <a:moveTo>
                    <a:pt x="163" y="1"/>
                  </a:moveTo>
                  <a:cubicBezTo>
                    <a:pt x="118" y="1"/>
                    <a:pt x="74" y="3"/>
                    <a:pt x="31" y="9"/>
                  </a:cubicBezTo>
                  <a:cubicBezTo>
                    <a:pt x="1" y="69"/>
                    <a:pt x="335" y="221"/>
                    <a:pt x="761" y="313"/>
                  </a:cubicBezTo>
                  <a:cubicBezTo>
                    <a:pt x="1016" y="371"/>
                    <a:pt x="1258" y="405"/>
                    <a:pt x="1398" y="405"/>
                  </a:cubicBezTo>
                  <a:cubicBezTo>
                    <a:pt x="1475" y="405"/>
                    <a:pt x="1521" y="395"/>
                    <a:pt x="1521" y="373"/>
                  </a:cubicBezTo>
                  <a:cubicBezTo>
                    <a:pt x="1521" y="313"/>
                    <a:pt x="1186" y="221"/>
                    <a:pt x="791" y="130"/>
                  </a:cubicBezTo>
                  <a:cubicBezTo>
                    <a:pt x="591" y="55"/>
                    <a:pt x="370" y="1"/>
                    <a:pt x="16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39"/>
            <p:cNvSpPr/>
            <p:nvPr/>
          </p:nvSpPr>
          <p:spPr>
            <a:xfrm>
              <a:off x="5149300" y="4440325"/>
              <a:ext cx="38025" cy="5350"/>
            </a:xfrm>
            <a:custGeom>
              <a:rect b="b" l="l" r="r" t="t"/>
              <a:pathLst>
                <a:path extrusionOk="0" h="214" w="1521">
                  <a:moveTo>
                    <a:pt x="760" y="0"/>
                  </a:moveTo>
                  <a:cubicBezTo>
                    <a:pt x="365" y="0"/>
                    <a:pt x="0" y="31"/>
                    <a:pt x="0" y="92"/>
                  </a:cubicBezTo>
                  <a:cubicBezTo>
                    <a:pt x="0" y="152"/>
                    <a:pt x="365" y="213"/>
                    <a:pt x="760" y="213"/>
                  </a:cubicBezTo>
                  <a:cubicBezTo>
                    <a:pt x="1186" y="213"/>
                    <a:pt x="1520" y="183"/>
                    <a:pt x="1520" y="122"/>
                  </a:cubicBezTo>
                  <a:cubicBezTo>
                    <a:pt x="1277" y="31"/>
                    <a:pt x="1034" y="0"/>
                    <a:pt x="76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39"/>
            <p:cNvSpPr/>
            <p:nvPr/>
          </p:nvSpPr>
          <p:spPr>
            <a:xfrm>
              <a:off x="5226050" y="4441275"/>
              <a:ext cx="38025" cy="5150"/>
            </a:xfrm>
            <a:custGeom>
              <a:rect b="b" l="l" r="r" t="t"/>
              <a:pathLst>
                <a:path extrusionOk="0" h="206" w="1521">
                  <a:moveTo>
                    <a:pt x="772" y="0"/>
                  </a:moveTo>
                  <a:cubicBezTo>
                    <a:pt x="517" y="0"/>
                    <a:pt x="259" y="38"/>
                    <a:pt x="0" y="114"/>
                  </a:cubicBezTo>
                  <a:cubicBezTo>
                    <a:pt x="0" y="175"/>
                    <a:pt x="365" y="206"/>
                    <a:pt x="760" y="206"/>
                  </a:cubicBezTo>
                  <a:cubicBezTo>
                    <a:pt x="1186" y="206"/>
                    <a:pt x="1520" y="175"/>
                    <a:pt x="1520" y="114"/>
                  </a:cubicBezTo>
                  <a:cubicBezTo>
                    <a:pt x="1277" y="38"/>
                    <a:pt x="1026" y="0"/>
                    <a:pt x="77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39"/>
            <p:cNvSpPr/>
            <p:nvPr/>
          </p:nvSpPr>
          <p:spPr>
            <a:xfrm>
              <a:off x="5303550" y="4441575"/>
              <a:ext cx="38025" cy="5900"/>
            </a:xfrm>
            <a:custGeom>
              <a:rect b="b" l="l" r="r" t="t"/>
              <a:pathLst>
                <a:path extrusionOk="0" h="236" w="1521">
                  <a:moveTo>
                    <a:pt x="568" y="0"/>
                  </a:moveTo>
                  <a:cubicBezTo>
                    <a:pt x="361" y="0"/>
                    <a:pt x="163" y="40"/>
                    <a:pt x="1" y="133"/>
                  </a:cubicBezTo>
                  <a:cubicBezTo>
                    <a:pt x="160" y="201"/>
                    <a:pt x="354" y="235"/>
                    <a:pt x="556" y="235"/>
                  </a:cubicBezTo>
                  <a:cubicBezTo>
                    <a:pt x="624" y="235"/>
                    <a:pt x="692" y="232"/>
                    <a:pt x="761" y="224"/>
                  </a:cubicBezTo>
                  <a:cubicBezTo>
                    <a:pt x="1156" y="224"/>
                    <a:pt x="1521" y="194"/>
                    <a:pt x="1521" y="133"/>
                  </a:cubicBezTo>
                  <a:cubicBezTo>
                    <a:pt x="1320" y="58"/>
                    <a:pt x="1100" y="3"/>
                    <a:pt x="892" y="3"/>
                  </a:cubicBezTo>
                  <a:cubicBezTo>
                    <a:pt x="848" y="3"/>
                    <a:pt x="804" y="6"/>
                    <a:pt x="761" y="11"/>
                  </a:cubicBezTo>
                  <a:cubicBezTo>
                    <a:pt x="696" y="4"/>
                    <a:pt x="631" y="0"/>
                    <a:pt x="56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39"/>
            <p:cNvSpPr/>
            <p:nvPr/>
          </p:nvSpPr>
          <p:spPr>
            <a:xfrm>
              <a:off x="5380300" y="4442000"/>
              <a:ext cx="38025" cy="5475"/>
            </a:xfrm>
            <a:custGeom>
              <a:rect b="b" l="l" r="r" t="t"/>
              <a:pathLst>
                <a:path extrusionOk="0" h="219" w="1521">
                  <a:moveTo>
                    <a:pt x="970" y="0"/>
                  </a:moveTo>
                  <a:cubicBezTo>
                    <a:pt x="899" y="0"/>
                    <a:pt x="829" y="8"/>
                    <a:pt x="761" y="25"/>
                  </a:cubicBezTo>
                  <a:cubicBezTo>
                    <a:pt x="335" y="25"/>
                    <a:pt x="1" y="55"/>
                    <a:pt x="1" y="116"/>
                  </a:cubicBezTo>
                  <a:cubicBezTo>
                    <a:pt x="183" y="184"/>
                    <a:pt x="365" y="218"/>
                    <a:pt x="561" y="218"/>
                  </a:cubicBezTo>
                  <a:cubicBezTo>
                    <a:pt x="626" y="218"/>
                    <a:pt x="692" y="215"/>
                    <a:pt x="761" y="207"/>
                  </a:cubicBezTo>
                  <a:cubicBezTo>
                    <a:pt x="1156" y="207"/>
                    <a:pt x="1521" y="177"/>
                    <a:pt x="1521" y="116"/>
                  </a:cubicBezTo>
                  <a:cubicBezTo>
                    <a:pt x="1345" y="50"/>
                    <a:pt x="1154" y="0"/>
                    <a:pt x="97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39"/>
            <p:cNvSpPr/>
            <p:nvPr/>
          </p:nvSpPr>
          <p:spPr>
            <a:xfrm>
              <a:off x="5457050" y="4441550"/>
              <a:ext cx="38025" cy="5900"/>
            </a:xfrm>
            <a:custGeom>
              <a:rect b="b" l="l" r="r" t="t"/>
              <a:pathLst>
                <a:path extrusionOk="0" h="236" w="1521">
                  <a:moveTo>
                    <a:pt x="948" y="1"/>
                  </a:moveTo>
                  <a:cubicBezTo>
                    <a:pt x="884" y="1"/>
                    <a:pt x="821" y="5"/>
                    <a:pt x="761" y="12"/>
                  </a:cubicBezTo>
                  <a:cubicBezTo>
                    <a:pt x="335" y="12"/>
                    <a:pt x="1" y="73"/>
                    <a:pt x="1" y="103"/>
                  </a:cubicBezTo>
                  <a:cubicBezTo>
                    <a:pt x="186" y="196"/>
                    <a:pt x="372" y="236"/>
                    <a:pt x="572" y="236"/>
                  </a:cubicBezTo>
                  <a:cubicBezTo>
                    <a:pt x="633" y="236"/>
                    <a:pt x="696" y="232"/>
                    <a:pt x="761" y="225"/>
                  </a:cubicBezTo>
                  <a:cubicBezTo>
                    <a:pt x="1156" y="225"/>
                    <a:pt x="1520" y="164"/>
                    <a:pt x="1520" y="103"/>
                  </a:cubicBezTo>
                  <a:cubicBezTo>
                    <a:pt x="1338" y="35"/>
                    <a:pt x="1139" y="1"/>
                    <a:pt x="948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39"/>
            <p:cNvSpPr/>
            <p:nvPr/>
          </p:nvSpPr>
          <p:spPr>
            <a:xfrm>
              <a:off x="5533800" y="4440875"/>
              <a:ext cx="38025" cy="5825"/>
            </a:xfrm>
            <a:custGeom>
              <a:rect b="b" l="l" r="r" t="t"/>
              <a:pathLst>
                <a:path extrusionOk="0" h="233" w="1521">
                  <a:moveTo>
                    <a:pt x="618" y="1"/>
                  </a:moveTo>
                  <a:cubicBezTo>
                    <a:pt x="401" y="1"/>
                    <a:pt x="201" y="55"/>
                    <a:pt x="1" y="130"/>
                  </a:cubicBezTo>
                  <a:cubicBezTo>
                    <a:pt x="1" y="191"/>
                    <a:pt x="335" y="222"/>
                    <a:pt x="761" y="222"/>
                  </a:cubicBezTo>
                  <a:cubicBezTo>
                    <a:pt x="818" y="229"/>
                    <a:pt x="877" y="233"/>
                    <a:pt x="937" y="233"/>
                  </a:cubicBezTo>
                  <a:cubicBezTo>
                    <a:pt x="1131" y="233"/>
                    <a:pt x="1335" y="193"/>
                    <a:pt x="1520" y="100"/>
                  </a:cubicBezTo>
                  <a:cubicBezTo>
                    <a:pt x="1520" y="70"/>
                    <a:pt x="1186" y="9"/>
                    <a:pt x="761" y="9"/>
                  </a:cubicBezTo>
                  <a:cubicBezTo>
                    <a:pt x="712" y="4"/>
                    <a:pt x="665" y="1"/>
                    <a:pt x="618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39"/>
            <p:cNvSpPr/>
            <p:nvPr/>
          </p:nvSpPr>
          <p:spPr>
            <a:xfrm>
              <a:off x="5610550" y="4440325"/>
              <a:ext cx="38025" cy="5625"/>
            </a:xfrm>
            <a:custGeom>
              <a:rect b="b" l="l" r="r" t="t"/>
              <a:pathLst>
                <a:path extrusionOk="0" h="225" w="1521">
                  <a:moveTo>
                    <a:pt x="761" y="0"/>
                  </a:moveTo>
                  <a:cubicBezTo>
                    <a:pt x="335" y="31"/>
                    <a:pt x="1" y="61"/>
                    <a:pt x="1" y="122"/>
                  </a:cubicBezTo>
                  <a:cubicBezTo>
                    <a:pt x="183" y="190"/>
                    <a:pt x="365" y="225"/>
                    <a:pt x="561" y="225"/>
                  </a:cubicBezTo>
                  <a:cubicBezTo>
                    <a:pt x="626" y="225"/>
                    <a:pt x="692" y="221"/>
                    <a:pt x="761" y="213"/>
                  </a:cubicBezTo>
                  <a:cubicBezTo>
                    <a:pt x="818" y="220"/>
                    <a:pt x="877" y="224"/>
                    <a:pt x="937" y="224"/>
                  </a:cubicBezTo>
                  <a:cubicBezTo>
                    <a:pt x="1131" y="224"/>
                    <a:pt x="1335" y="185"/>
                    <a:pt x="1520" y="92"/>
                  </a:cubicBezTo>
                  <a:cubicBezTo>
                    <a:pt x="1520" y="31"/>
                    <a:pt x="1186" y="0"/>
                    <a:pt x="76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39"/>
            <p:cNvSpPr/>
            <p:nvPr/>
          </p:nvSpPr>
          <p:spPr>
            <a:xfrm>
              <a:off x="5687300" y="4439275"/>
              <a:ext cx="38025" cy="5825"/>
            </a:xfrm>
            <a:custGeom>
              <a:rect b="b" l="l" r="r" t="t"/>
              <a:pathLst>
                <a:path extrusionOk="0" h="233" w="1521">
                  <a:moveTo>
                    <a:pt x="948" y="1"/>
                  </a:moveTo>
                  <a:cubicBezTo>
                    <a:pt x="884" y="1"/>
                    <a:pt x="821" y="4"/>
                    <a:pt x="760" y="12"/>
                  </a:cubicBezTo>
                  <a:cubicBezTo>
                    <a:pt x="335" y="12"/>
                    <a:pt x="1" y="73"/>
                    <a:pt x="1" y="134"/>
                  </a:cubicBezTo>
                  <a:cubicBezTo>
                    <a:pt x="1" y="194"/>
                    <a:pt x="335" y="225"/>
                    <a:pt x="760" y="225"/>
                  </a:cubicBezTo>
                  <a:cubicBezTo>
                    <a:pt x="804" y="230"/>
                    <a:pt x="848" y="233"/>
                    <a:pt x="892" y="233"/>
                  </a:cubicBezTo>
                  <a:cubicBezTo>
                    <a:pt x="1100" y="233"/>
                    <a:pt x="1320" y="178"/>
                    <a:pt x="1520" y="103"/>
                  </a:cubicBezTo>
                  <a:cubicBezTo>
                    <a:pt x="1338" y="35"/>
                    <a:pt x="1139" y="1"/>
                    <a:pt x="948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39"/>
            <p:cNvSpPr/>
            <p:nvPr/>
          </p:nvSpPr>
          <p:spPr>
            <a:xfrm>
              <a:off x="5764050" y="4439000"/>
              <a:ext cx="38025" cy="5425"/>
            </a:xfrm>
            <a:custGeom>
              <a:rect b="b" l="l" r="r" t="t"/>
              <a:pathLst>
                <a:path extrusionOk="0" h="217" w="1521">
                  <a:moveTo>
                    <a:pt x="749" y="0"/>
                  </a:moveTo>
                  <a:cubicBezTo>
                    <a:pt x="494" y="0"/>
                    <a:pt x="244" y="38"/>
                    <a:pt x="1" y="114"/>
                  </a:cubicBezTo>
                  <a:cubicBezTo>
                    <a:pt x="183" y="183"/>
                    <a:pt x="365" y="217"/>
                    <a:pt x="561" y="217"/>
                  </a:cubicBezTo>
                  <a:cubicBezTo>
                    <a:pt x="626" y="217"/>
                    <a:pt x="692" y="213"/>
                    <a:pt x="760" y="205"/>
                  </a:cubicBezTo>
                  <a:cubicBezTo>
                    <a:pt x="1125" y="179"/>
                    <a:pt x="1422" y="153"/>
                    <a:pt x="1500" y="108"/>
                  </a:cubicBezTo>
                  <a:lnTo>
                    <a:pt x="1500" y="108"/>
                  </a:lnTo>
                  <a:cubicBezTo>
                    <a:pt x="1507" y="110"/>
                    <a:pt x="1514" y="112"/>
                    <a:pt x="1520" y="114"/>
                  </a:cubicBezTo>
                  <a:lnTo>
                    <a:pt x="1520" y="84"/>
                  </a:lnTo>
                  <a:cubicBezTo>
                    <a:pt x="1520" y="93"/>
                    <a:pt x="1513" y="101"/>
                    <a:pt x="1500" y="108"/>
                  </a:cubicBezTo>
                  <a:lnTo>
                    <a:pt x="1500" y="108"/>
                  </a:lnTo>
                  <a:cubicBezTo>
                    <a:pt x="1249" y="36"/>
                    <a:pt x="997" y="0"/>
                    <a:pt x="749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39"/>
            <p:cNvSpPr/>
            <p:nvPr/>
          </p:nvSpPr>
          <p:spPr>
            <a:xfrm>
              <a:off x="5840800" y="4438525"/>
              <a:ext cx="38025" cy="5625"/>
            </a:xfrm>
            <a:custGeom>
              <a:rect b="b" l="l" r="r" t="t"/>
              <a:pathLst>
                <a:path extrusionOk="0" h="225" w="1521">
                  <a:moveTo>
                    <a:pt x="560" y="0"/>
                  </a:moveTo>
                  <a:cubicBezTo>
                    <a:pt x="365" y="0"/>
                    <a:pt x="183" y="34"/>
                    <a:pt x="1" y="103"/>
                  </a:cubicBezTo>
                  <a:cubicBezTo>
                    <a:pt x="244" y="194"/>
                    <a:pt x="487" y="224"/>
                    <a:pt x="760" y="224"/>
                  </a:cubicBezTo>
                  <a:cubicBezTo>
                    <a:pt x="1186" y="194"/>
                    <a:pt x="1520" y="164"/>
                    <a:pt x="1520" y="103"/>
                  </a:cubicBezTo>
                  <a:cubicBezTo>
                    <a:pt x="1338" y="34"/>
                    <a:pt x="1138" y="0"/>
                    <a:pt x="948" y="0"/>
                  </a:cubicBezTo>
                  <a:cubicBezTo>
                    <a:pt x="884" y="0"/>
                    <a:pt x="821" y="4"/>
                    <a:pt x="760" y="12"/>
                  </a:cubicBezTo>
                  <a:cubicBezTo>
                    <a:pt x="692" y="4"/>
                    <a:pt x="626" y="0"/>
                    <a:pt x="56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39"/>
            <p:cNvSpPr/>
            <p:nvPr/>
          </p:nvSpPr>
          <p:spPr>
            <a:xfrm>
              <a:off x="5916800" y="4438050"/>
              <a:ext cx="19000" cy="5350"/>
            </a:xfrm>
            <a:custGeom>
              <a:rect b="b" l="l" r="r" t="t"/>
              <a:pathLst>
                <a:path extrusionOk="0" h="214" w="760">
                  <a:moveTo>
                    <a:pt x="395" y="0"/>
                  </a:moveTo>
                  <a:cubicBezTo>
                    <a:pt x="182" y="0"/>
                    <a:pt x="0" y="61"/>
                    <a:pt x="0" y="91"/>
                  </a:cubicBezTo>
                  <a:cubicBezTo>
                    <a:pt x="0" y="152"/>
                    <a:pt x="182" y="213"/>
                    <a:pt x="395" y="213"/>
                  </a:cubicBezTo>
                  <a:cubicBezTo>
                    <a:pt x="608" y="213"/>
                    <a:pt x="760" y="152"/>
                    <a:pt x="760" y="91"/>
                  </a:cubicBezTo>
                  <a:cubicBezTo>
                    <a:pt x="760" y="61"/>
                    <a:pt x="608" y="0"/>
                    <a:pt x="39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39"/>
            <p:cNvSpPr/>
            <p:nvPr/>
          </p:nvSpPr>
          <p:spPr>
            <a:xfrm>
              <a:off x="4989725" y="4248075"/>
              <a:ext cx="933925" cy="215275"/>
            </a:xfrm>
            <a:custGeom>
              <a:rect b="b" l="l" r="r" t="t"/>
              <a:pathLst>
                <a:path extrusionOk="0" h="8611" w="37357">
                  <a:moveTo>
                    <a:pt x="943" y="0"/>
                  </a:moveTo>
                  <a:lnTo>
                    <a:pt x="943" y="0"/>
                  </a:lnTo>
                  <a:cubicBezTo>
                    <a:pt x="943" y="0"/>
                    <a:pt x="912" y="31"/>
                    <a:pt x="912" y="122"/>
                  </a:cubicBezTo>
                  <a:cubicBezTo>
                    <a:pt x="943" y="92"/>
                    <a:pt x="943" y="61"/>
                    <a:pt x="943" y="0"/>
                  </a:cubicBezTo>
                  <a:close/>
                  <a:moveTo>
                    <a:pt x="912" y="122"/>
                  </a:moveTo>
                  <a:cubicBezTo>
                    <a:pt x="882" y="213"/>
                    <a:pt x="851" y="304"/>
                    <a:pt x="791" y="426"/>
                  </a:cubicBezTo>
                  <a:cubicBezTo>
                    <a:pt x="699" y="700"/>
                    <a:pt x="547" y="1125"/>
                    <a:pt x="426" y="1672"/>
                  </a:cubicBezTo>
                  <a:cubicBezTo>
                    <a:pt x="213" y="2310"/>
                    <a:pt x="92" y="2979"/>
                    <a:pt x="31" y="3678"/>
                  </a:cubicBezTo>
                  <a:cubicBezTo>
                    <a:pt x="0" y="4073"/>
                    <a:pt x="0" y="4529"/>
                    <a:pt x="31" y="4955"/>
                  </a:cubicBezTo>
                  <a:cubicBezTo>
                    <a:pt x="31" y="5411"/>
                    <a:pt x="152" y="5897"/>
                    <a:pt x="395" y="6323"/>
                  </a:cubicBezTo>
                  <a:cubicBezTo>
                    <a:pt x="669" y="6779"/>
                    <a:pt x="1034" y="7174"/>
                    <a:pt x="1429" y="7539"/>
                  </a:cubicBezTo>
                  <a:cubicBezTo>
                    <a:pt x="1915" y="7873"/>
                    <a:pt x="2432" y="8086"/>
                    <a:pt x="3010" y="8207"/>
                  </a:cubicBezTo>
                  <a:cubicBezTo>
                    <a:pt x="4129" y="8398"/>
                    <a:pt x="5248" y="8516"/>
                    <a:pt x="6367" y="8516"/>
                  </a:cubicBezTo>
                  <a:cubicBezTo>
                    <a:pt x="6494" y="8516"/>
                    <a:pt x="6621" y="8514"/>
                    <a:pt x="6748" y="8511"/>
                  </a:cubicBezTo>
                  <a:cubicBezTo>
                    <a:pt x="9393" y="8542"/>
                    <a:pt x="12280" y="8572"/>
                    <a:pt x="15320" y="8602"/>
                  </a:cubicBezTo>
                  <a:cubicBezTo>
                    <a:pt x="16481" y="8608"/>
                    <a:pt x="17622" y="8611"/>
                    <a:pt x="18736" y="8611"/>
                  </a:cubicBezTo>
                  <a:cubicBezTo>
                    <a:pt x="23455" y="8611"/>
                    <a:pt x="27691" y="8566"/>
                    <a:pt x="30913" y="8542"/>
                  </a:cubicBezTo>
                  <a:lnTo>
                    <a:pt x="35624" y="8481"/>
                  </a:lnTo>
                  <a:lnTo>
                    <a:pt x="36931" y="8450"/>
                  </a:lnTo>
                  <a:lnTo>
                    <a:pt x="37357" y="8450"/>
                  </a:lnTo>
                  <a:cubicBezTo>
                    <a:pt x="37326" y="8420"/>
                    <a:pt x="37296" y="8420"/>
                    <a:pt x="37265" y="8390"/>
                  </a:cubicBezTo>
                  <a:lnTo>
                    <a:pt x="30943" y="8390"/>
                  </a:lnTo>
                  <a:cubicBezTo>
                    <a:pt x="28268" y="8390"/>
                    <a:pt x="24932" y="8417"/>
                    <a:pt x="21203" y="8417"/>
                  </a:cubicBezTo>
                  <a:cubicBezTo>
                    <a:pt x="19339" y="8417"/>
                    <a:pt x="17377" y="8410"/>
                    <a:pt x="15350" y="8390"/>
                  </a:cubicBezTo>
                  <a:cubicBezTo>
                    <a:pt x="12311" y="8390"/>
                    <a:pt x="9423" y="8359"/>
                    <a:pt x="6779" y="8329"/>
                  </a:cubicBezTo>
                  <a:cubicBezTo>
                    <a:pt x="6623" y="8333"/>
                    <a:pt x="6467" y="8334"/>
                    <a:pt x="6311" y="8334"/>
                  </a:cubicBezTo>
                  <a:cubicBezTo>
                    <a:pt x="5221" y="8334"/>
                    <a:pt x="4134" y="8241"/>
                    <a:pt x="3070" y="8055"/>
                  </a:cubicBezTo>
                  <a:cubicBezTo>
                    <a:pt x="2523" y="7934"/>
                    <a:pt x="2006" y="7721"/>
                    <a:pt x="1551" y="7417"/>
                  </a:cubicBezTo>
                  <a:cubicBezTo>
                    <a:pt x="1155" y="7083"/>
                    <a:pt x="791" y="6687"/>
                    <a:pt x="517" y="6262"/>
                  </a:cubicBezTo>
                  <a:cubicBezTo>
                    <a:pt x="304" y="5867"/>
                    <a:pt x="183" y="5411"/>
                    <a:pt x="183" y="4924"/>
                  </a:cubicBezTo>
                  <a:cubicBezTo>
                    <a:pt x="152" y="4499"/>
                    <a:pt x="152" y="4104"/>
                    <a:pt x="152" y="3678"/>
                  </a:cubicBezTo>
                  <a:cubicBezTo>
                    <a:pt x="213" y="3010"/>
                    <a:pt x="335" y="2341"/>
                    <a:pt x="487" y="1672"/>
                  </a:cubicBezTo>
                  <a:cubicBezTo>
                    <a:pt x="639" y="1155"/>
                    <a:pt x="760" y="730"/>
                    <a:pt x="821" y="456"/>
                  </a:cubicBezTo>
                  <a:lnTo>
                    <a:pt x="912" y="122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39"/>
            <p:cNvSpPr/>
            <p:nvPr/>
          </p:nvSpPr>
          <p:spPr>
            <a:xfrm>
              <a:off x="4919050" y="3755675"/>
              <a:ext cx="543350" cy="448100"/>
            </a:xfrm>
            <a:custGeom>
              <a:rect b="b" l="l" r="r" t="t"/>
              <a:pathLst>
                <a:path extrusionOk="0" h="17924" w="21734">
                  <a:moveTo>
                    <a:pt x="639" y="0"/>
                  </a:moveTo>
                  <a:cubicBezTo>
                    <a:pt x="639" y="0"/>
                    <a:pt x="1" y="1216"/>
                    <a:pt x="1216" y="10639"/>
                  </a:cubicBezTo>
                  <a:cubicBezTo>
                    <a:pt x="2044" y="17019"/>
                    <a:pt x="12215" y="17923"/>
                    <a:pt x="17918" y="17923"/>
                  </a:cubicBezTo>
                  <a:cubicBezTo>
                    <a:pt x="20176" y="17923"/>
                    <a:pt x="21733" y="17781"/>
                    <a:pt x="21733" y="17781"/>
                  </a:cubicBezTo>
                  <a:lnTo>
                    <a:pt x="21338" y="12462"/>
                  </a:lnTo>
                  <a:cubicBezTo>
                    <a:pt x="19241" y="12462"/>
                    <a:pt x="12949" y="11794"/>
                    <a:pt x="9302" y="9635"/>
                  </a:cubicBezTo>
                  <a:cubicBezTo>
                    <a:pt x="8451" y="9119"/>
                    <a:pt x="8086" y="91"/>
                    <a:pt x="8086" y="91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39"/>
            <p:cNvSpPr/>
            <p:nvPr/>
          </p:nvSpPr>
          <p:spPr>
            <a:xfrm>
              <a:off x="5118150" y="3739700"/>
              <a:ext cx="344250" cy="460525"/>
            </a:xfrm>
            <a:custGeom>
              <a:rect b="b" l="l" r="r" t="t"/>
              <a:pathLst>
                <a:path extrusionOk="0" h="18421" w="13770">
                  <a:moveTo>
                    <a:pt x="31" y="1"/>
                  </a:moveTo>
                  <a:cubicBezTo>
                    <a:pt x="0" y="92"/>
                    <a:pt x="0" y="183"/>
                    <a:pt x="0" y="274"/>
                  </a:cubicBezTo>
                  <a:lnTo>
                    <a:pt x="0" y="1095"/>
                  </a:lnTo>
                  <a:cubicBezTo>
                    <a:pt x="0" y="1825"/>
                    <a:pt x="61" y="2858"/>
                    <a:pt x="152" y="4104"/>
                  </a:cubicBezTo>
                  <a:cubicBezTo>
                    <a:pt x="183" y="4742"/>
                    <a:pt x="243" y="5442"/>
                    <a:pt x="304" y="6201"/>
                  </a:cubicBezTo>
                  <a:cubicBezTo>
                    <a:pt x="335" y="6992"/>
                    <a:pt x="456" y="7782"/>
                    <a:pt x="669" y="8572"/>
                  </a:cubicBezTo>
                  <a:cubicBezTo>
                    <a:pt x="882" y="9454"/>
                    <a:pt x="1368" y="10214"/>
                    <a:pt x="2067" y="10791"/>
                  </a:cubicBezTo>
                  <a:cubicBezTo>
                    <a:pt x="2827" y="11399"/>
                    <a:pt x="3800" y="11642"/>
                    <a:pt x="4742" y="11855"/>
                  </a:cubicBezTo>
                  <a:cubicBezTo>
                    <a:pt x="7551" y="12489"/>
                    <a:pt x="10419" y="12943"/>
                    <a:pt x="13289" y="13188"/>
                  </a:cubicBezTo>
                  <a:lnTo>
                    <a:pt x="13289" y="13188"/>
                  </a:lnTo>
                  <a:cubicBezTo>
                    <a:pt x="13437" y="14744"/>
                    <a:pt x="13527" y="16061"/>
                    <a:pt x="13617" y="16992"/>
                  </a:cubicBezTo>
                  <a:cubicBezTo>
                    <a:pt x="13648" y="17448"/>
                    <a:pt x="13678" y="17782"/>
                    <a:pt x="13709" y="18056"/>
                  </a:cubicBezTo>
                  <a:cubicBezTo>
                    <a:pt x="13709" y="18177"/>
                    <a:pt x="13739" y="18299"/>
                    <a:pt x="13769" y="18420"/>
                  </a:cubicBezTo>
                  <a:cubicBezTo>
                    <a:pt x="13769" y="18299"/>
                    <a:pt x="13739" y="18177"/>
                    <a:pt x="13739" y="18056"/>
                  </a:cubicBezTo>
                  <a:cubicBezTo>
                    <a:pt x="13709" y="17782"/>
                    <a:pt x="13709" y="17417"/>
                    <a:pt x="13678" y="16992"/>
                  </a:cubicBezTo>
                  <a:cubicBezTo>
                    <a:pt x="13587" y="16050"/>
                    <a:pt x="13526" y="14712"/>
                    <a:pt x="13405" y="13101"/>
                  </a:cubicBezTo>
                  <a:lnTo>
                    <a:pt x="13405" y="13040"/>
                  </a:lnTo>
                  <a:lnTo>
                    <a:pt x="13344" y="13040"/>
                  </a:lnTo>
                  <a:cubicBezTo>
                    <a:pt x="10456" y="12767"/>
                    <a:pt x="7569" y="12311"/>
                    <a:pt x="4742" y="11673"/>
                  </a:cubicBezTo>
                  <a:cubicBezTo>
                    <a:pt x="3830" y="11521"/>
                    <a:pt x="2949" y="11156"/>
                    <a:pt x="2189" y="10639"/>
                  </a:cubicBezTo>
                  <a:cubicBezTo>
                    <a:pt x="1520" y="10092"/>
                    <a:pt x="1034" y="9332"/>
                    <a:pt x="821" y="8512"/>
                  </a:cubicBezTo>
                  <a:cubicBezTo>
                    <a:pt x="608" y="7752"/>
                    <a:pt x="487" y="6961"/>
                    <a:pt x="426" y="6171"/>
                  </a:cubicBezTo>
                  <a:cubicBezTo>
                    <a:pt x="365" y="5442"/>
                    <a:pt x="304" y="4742"/>
                    <a:pt x="243" y="4104"/>
                  </a:cubicBezTo>
                  <a:cubicBezTo>
                    <a:pt x="152" y="2828"/>
                    <a:pt x="91" y="1825"/>
                    <a:pt x="61" y="1095"/>
                  </a:cubicBezTo>
                  <a:cubicBezTo>
                    <a:pt x="31" y="761"/>
                    <a:pt x="31" y="487"/>
                    <a:pt x="31" y="305"/>
                  </a:cubicBezTo>
                  <a:cubicBezTo>
                    <a:pt x="31" y="183"/>
                    <a:pt x="31" y="92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39"/>
            <p:cNvSpPr/>
            <p:nvPr/>
          </p:nvSpPr>
          <p:spPr>
            <a:xfrm>
              <a:off x="4941850" y="3978300"/>
              <a:ext cx="527400" cy="229725"/>
            </a:xfrm>
            <a:custGeom>
              <a:rect b="b" l="l" r="r" t="t"/>
              <a:pathLst>
                <a:path extrusionOk="0" h="9189" w="21096">
                  <a:moveTo>
                    <a:pt x="152" y="1"/>
                  </a:moveTo>
                  <a:cubicBezTo>
                    <a:pt x="61" y="335"/>
                    <a:pt x="0" y="670"/>
                    <a:pt x="0" y="1004"/>
                  </a:cubicBezTo>
                  <a:cubicBezTo>
                    <a:pt x="31" y="1946"/>
                    <a:pt x="274" y="2858"/>
                    <a:pt x="730" y="3648"/>
                  </a:cubicBezTo>
                  <a:cubicBezTo>
                    <a:pt x="1034" y="4196"/>
                    <a:pt x="1429" y="4712"/>
                    <a:pt x="1885" y="5168"/>
                  </a:cubicBezTo>
                  <a:cubicBezTo>
                    <a:pt x="2402" y="5685"/>
                    <a:pt x="3010" y="6110"/>
                    <a:pt x="3648" y="6475"/>
                  </a:cubicBezTo>
                  <a:cubicBezTo>
                    <a:pt x="5137" y="7235"/>
                    <a:pt x="6718" y="7782"/>
                    <a:pt x="8359" y="8086"/>
                  </a:cubicBezTo>
                  <a:cubicBezTo>
                    <a:pt x="11308" y="8755"/>
                    <a:pt x="14317" y="9120"/>
                    <a:pt x="17356" y="9180"/>
                  </a:cubicBezTo>
                  <a:cubicBezTo>
                    <a:pt x="17513" y="9186"/>
                    <a:pt x="17669" y="9188"/>
                    <a:pt x="17826" y="9188"/>
                  </a:cubicBezTo>
                  <a:cubicBezTo>
                    <a:pt x="18581" y="9188"/>
                    <a:pt x="19337" y="9129"/>
                    <a:pt x="20092" y="9028"/>
                  </a:cubicBezTo>
                  <a:cubicBezTo>
                    <a:pt x="20426" y="8998"/>
                    <a:pt x="20669" y="8937"/>
                    <a:pt x="20852" y="8907"/>
                  </a:cubicBezTo>
                  <a:cubicBezTo>
                    <a:pt x="20943" y="8907"/>
                    <a:pt x="21034" y="8876"/>
                    <a:pt x="21095" y="8876"/>
                  </a:cubicBezTo>
                  <a:cubicBezTo>
                    <a:pt x="21065" y="8861"/>
                    <a:pt x="21027" y="8854"/>
                    <a:pt x="20985" y="8854"/>
                  </a:cubicBezTo>
                  <a:cubicBezTo>
                    <a:pt x="20943" y="8854"/>
                    <a:pt x="20897" y="8861"/>
                    <a:pt x="20852" y="8876"/>
                  </a:cubicBezTo>
                  <a:cubicBezTo>
                    <a:pt x="20669" y="8876"/>
                    <a:pt x="20426" y="8937"/>
                    <a:pt x="20092" y="8937"/>
                  </a:cubicBezTo>
                  <a:cubicBezTo>
                    <a:pt x="19408" y="9006"/>
                    <a:pt x="18724" y="9040"/>
                    <a:pt x="18040" y="9040"/>
                  </a:cubicBezTo>
                  <a:cubicBezTo>
                    <a:pt x="17812" y="9040"/>
                    <a:pt x="17584" y="9036"/>
                    <a:pt x="17356" y="9028"/>
                  </a:cubicBezTo>
                  <a:cubicBezTo>
                    <a:pt x="14347" y="8937"/>
                    <a:pt x="11368" y="8542"/>
                    <a:pt x="8420" y="7873"/>
                  </a:cubicBezTo>
                  <a:cubicBezTo>
                    <a:pt x="6779" y="7600"/>
                    <a:pt x="5198" y="7053"/>
                    <a:pt x="3709" y="6323"/>
                  </a:cubicBezTo>
                  <a:cubicBezTo>
                    <a:pt x="3070" y="5989"/>
                    <a:pt x="2493" y="5563"/>
                    <a:pt x="1976" y="5047"/>
                  </a:cubicBezTo>
                  <a:cubicBezTo>
                    <a:pt x="1551" y="4621"/>
                    <a:pt x="1155" y="4135"/>
                    <a:pt x="851" y="3588"/>
                  </a:cubicBezTo>
                  <a:cubicBezTo>
                    <a:pt x="396" y="2797"/>
                    <a:pt x="122" y="1916"/>
                    <a:pt x="92" y="1004"/>
                  </a:cubicBezTo>
                  <a:cubicBezTo>
                    <a:pt x="61" y="366"/>
                    <a:pt x="183" y="1"/>
                    <a:pt x="15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39"/>
            <p:cNvSpPr/>
            <p:nvPr/>
          </p:nvSpPr>
          <p:spPr>
            <a:xfrm>
              <a:off x="5049000" y="3765550"/>
              <a:ext cx="34200" cy="31175"/>
            </a:xfrm>
            <a:custGeom>
              <a:rect b="b" l="l" r="r" t="t"/>
              <a:pathLst>
                <a:path extrusionOk="0" h="1247" w="1368">
                  <a:moveTo>
                    <a:pt x="31" y="0"/>
                  </a:moveTo>
                  <a:cubicBezTo>
                    <a:pt x="0" y="31"/>
                    <a:pt x="365" y="213"/>
                    <a:pt x="760" y="578"/>
                  </a:cubicBezTo>
                  <a:cubicBezTo>
                    <a:pt x="973" y="791"/>
                    <a:pt x="1155" y="1003"/>
                    <a:pt x="1368" y="1246"/>
                  </a:cubicBezTo>
                  <a:cubicBezTo>
                    <a:pt x="1216" y="973"/>
                    <a:pt x="1034" y="699"/>
                    <a:pt x="790" y="517"/>
                  </a:cubicBezTo>
                  <a:cubicBezTo>
                    <a:pt x="578" y="274"/>
                    <a:pt x="304" y="122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39"/>
            <p:cNvSpPr/>
            <p:nvPr/>
          </p:nvSpPr>
          <p:spPr>
            <a:xfrm>
              <a:off x="5068750" y="3755675"/>
              <a:ext cx="4575" cy="27375"/>
            </a:xfrm>
            <a:custGeom>
              <a:rect b="b" l="l" r="r" t="t"/>
              <a:pathLst>
                <a:path extrusionOk="0" h="1095" w="183">
                  <a:moveTo>
                    <a:pt x="61" y="0"/>
                  </a:moveTo>
                  <a:cubicBezTo>
                    <a:pt x="0" y="182"/>
                    <a:pt x="0" y="365"/>
                    <a:pt x="31" y="547"/>
                  </a:cubicBezTo>
                  <a:cubicBezTo>
                    <a:pt x="31" y="730"/>
                    <a:pt x="61" y="912"/>
                    <a:pt x="152" y="1094"/>
                  </a:cubicBezTo>
                  <a:cubicBezTo>
                    <a:pt x="183" y="1094"/>
                    <a:pt x="122" y="851"/>
                    <a:pt x="92" y="547"/>
                  </a:cubicBezTo>
                  <a:cubicBezTo>
                    <a:pt x="122" y="365"/>
                    <a:pt x="92" y="182"/>
                    <a:pt x="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39"/>
            <p:cNvSpPr/>
            <p:nvPr/>
          </p:nvSpPr>
          <p:spPr>
            <a:xfrm>
              <a:off x="5056600" y="3786825"/>
              <a:ext cx="19025" cy="3825"/>
            </a:xfrm>
            <a:custGeom>
              <a:rect b="b" l="l" r="r" t="t"/>
              <a:pathLst>
                <a:path extrusionOk="0" h="153" w="761">
                  <a:moveTo>
                    <a:pt x="760" y="0"/>
                  </a:moveTo>
                  <a:cubicBezTo>
                    <a:pt x="638" y="0"/>
                    <a:pt x="517" y="0"/>
                    <a:pt x="395" y="31"/>
                  </a:cubicBezTo>
                  <a:cubicBezTo>
                    <a:pt x="243" y="31"/>
                    <a:pt x="122" y="91"/>
                    <a:pt x="0" y="152"/>
                  </a:cubicBezTo>
                  <a:cubicBezTo>
                    <a:pt x="122" y="152"/>
                    <a:pt x="274" y="152"/>
                    <a:pt x="395" y="122"/>
                  </a:cubicBezTo>
                  <a:cubicBezTo>
                    <a:pt x="517" y="91"/>
                    <a:pt x="638" y="61"/>
                    <a:pt x="7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39"/>
            <p:cNvSpPr/>
            <p:nvPr/>
          </p:nvSpPr>
          <p:spPr>
            <a:xfrm>
              <a:off x="5457050" y="4099125"/>
              <a:ext cx="117050" cy="98050"/>
            </a:xfrm>
            <a:custGeom>
              <a:rect b="b" l="l" r="r" t="t"/>
              <a:pathLst>
                <a:path extrusionOk="0" h="3922" w="4682">
                  <a:moveTo>
                    <a:pt x="118" y="0"/>
                  </a:moveTo>
                  <a:cubicBezTo>
                    <a:pt x="43" y="0"/>
                    <a:pt x="1" y="1"/>
                    <a:pt x="1" y="1"/>
                  </a:cubicBezTo>
                  <a:lnTo>
                    <a:pt x="274" y="3740"/>
                  </a:lnTo>
                  <a:lnTo>
                    <a:pt x="4682" y="3922"/>
                  </a:lnTo>
                  <a:cubicBezTo>
                    <a:pt x="4682" y="3922"/>
                    <a:pt x="4226" y="1794"/>
                    <a:pt x="3739" y="882"/>
                  </a:cubicBezTo>
                  <a:cubicBezTo>
                    <a:pt x="3282" y="48"/>
                    <a:pt x="702" y="0"/>
                    <a:pt x="118" y="0"/>
                  </a:cubicBez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39"/>
            <p:cNvSpPr/>
            <p:nvPr/>
          </p:nvSpPr>
          <p:spPr>
            <a:xfrm>
              <a:off x="5351425" y="4111250"/>
              <a:ext cx="28900" cy="36550"/>
            </a:xfrm>
            <a:custGeom>
              <a:rect b="b" l="l" r="r" t="t"/>
              <a:pathLst>
                <a:path extrusionOk="0" h="1462" w="1156">
                  <a:moveTo>
                    <a:pt x="1152" y="1"/>
                  </a:moveTo>
                  <a:cubicBezTo>
                    <a:pt x="1114" y="1"/>
                    <a:pt x="961" y="381"/>
                    <a:pt x="639" y="762"/>
                  </a:cubicBezTo>
                  <a:cubicBezTo>
                    <a:pt x="419" y="1070"/>
                    <a:pt x="198" y="1299"/>
                    <a:pt x="94" y="1402"/>
                  </a:cubicBezTo>
                  <a:lnTo>
                    <a:pt x="94" y="1402"/>
                  </a:lnTo>
                  <a:cubicBezTo>
                    <a:pt x="593" y="1067"/>
                    <a:pt x="955" y="575"/>
                    <a:pt x="1156" y="2"/>
                  </a:cubicBezTo>
                  <a:cubicBezTo>
                    <a:pt x="1155" y="1"/>
                    <a:pt x="1153" y="1"/>
                    <a:pt x="1152" y="1"/>
                  </a:cubicBezTo>
                  <a:close/>
                  <a:moveTo>
                    <a:pt x="94" y="1402"/>
                  </a:moveTo>
                  <a:cubicBezTo>
                    <a:pt x="63" y="1422"/>
                    <a:pt x="32" y="1442"/>
                    <a:pt x="1" y="1461"/>
                  </a:cubicBezTo>
                  <a:lnTo>
                    <a:pt x="31" y="1461"/>
                  </a:lnTo>
                  <a:cubicBezTo>
                    <a:pt x="31" y="1461"/>
                    <a:pt x="54" y="1440"/>
                    <a:pt x="94" y="14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39"/>
            <p:cNvSpPr/>
            <p:nvPr/>
          </p:nvSpPr>
          <p:spPr>
            <a:xfrm>
              <a:off x="5365100" y="4130300"/>
              <a:ext cx="26625" cy="5475"/>
            </a:xfrm>
            <a:custGeom>
              <a:rect b="b" l="l" r="r" t="t"/>
              <a:pathLst>
                <a:path extrusionOk="0" h="219" w="1065">
                  <a:moveTo>
                    <a:pt x="1065" y="0"/>
                  </a:moveTo>
                  <a:cubicBezTo>
                    <a:pt x="882" y="0"/>
                    <a:pt x="700" y="0"/>
                    <a:pt x="518" y="30"/>
                  </a:cubicBezTo>
                  <a:cubicBezTo>
                    <a:pt x="335" y="61"/>
                    <a:pt x="153" y="122"/>
                    <a:pt x="1" y="213"/>
                  </a:cubicBezTo>
                  <a:cubicBezTo>
                    <a:pt x="1" y="217"/>
                    <a:pt x="6" y="219"/>
                    <a:pt x="14" y="219"/>
                  </a:cubicBezTo>
                  <a:cubicBezTo>
                    <a:pt x="69" y="219"/>
                    <a:pt x="282" y="148"/>
                    <a:pt x="518" y="122"/>
                  </a:cubicBezTo>
                  <a:cubicBezTo>
                    <a:pt x="700" y="122"/>
                    <a:pt x="882" y="61"/>
                    <a:pt x="10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39"/>
            <p:cNvSpPr/>
            <p:nvPr/>
          </p:nvSpPr>
          <p:spPr>
            <a:xfrm>
              <a:off x="5356000" y="4120400"/>
              <a:ext cx="5325" cy="19025"/>
            </a:xfrm>
            <a:custGeom>
              <a:rect b="b" l="l" r="r" t="t"/>
              <a:pathLst>
                <a:path extrusionOk="0" h="761" w="213">
                  <a:moveTo>
                    <a:pt x="0" y="1"/>
                  </a:moveTo>
                  <a:cubicBezTo>
                    <a:pt x="0" y="275"/>
                    <a:pt x="91" y="518"/>
                    <a:pt x="213" y="761"/>
                  </a:cubicBezTo>
                  <a:cubicBezTo>
                    <a:pt x="213" y="609"/>
                    <a:pt x="182" y="487"/>
                    <a:pt x="152" y="366"/>
                  </a:cubicBezTo>
                  <a:cubicBezTo>
                    <a:pt x="122" y="214"/>
                    <a:pt x="61" y="92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39"/>
            <p:cNvSpPr/>
            <p:nvPr/>
          </p:nvSpPr>
          <p:spPr>
            <a:xfrm>
              <a:off x="5028475" y="4050450"/>
              <a:ext cx="28150" cy="35800"/>
            </a:xfrm>
            <a:custGeom>
              <a:rect b="b" l="l" r="r" t="t"/>
              <a:pathLst>
                <a:path extrusionOk="0" h="1432" w="1126">
                  <a:moveTo>
                    <a:pt x="1124" y="1"/>
                  </a:moveTo>
                  <a:cubicBezTo>
                    <a:pt x="1112" y="1"/>
                    <a:pt x="932" y="382"/>
                    <a:pt x="639" y="762"/>
                  </a:cubicBezTo>
                  <a:cubicBezTo>
                    <a:pt x="335" y="1158"/>
                    <a:pt x="1" y="1431"/>
                    <a:pt x="1" y="1431"/>
                  </a:cubicBezTo>
                  <a:cubicBezTo>
                    <a:pt x="274" y="1279"/>
                    <a:pt x="517" y="1066"/>
                    <a:pt x="700" y="823"/>
                  </a:cubicBezTo>
                  <a:cubicBezTo>
                    <a:pt x="912" y="580"/>
                    <a:pt x="1034" y="307"/>
                    <a:pt x="1125" y="3"/>
                  </a:cubicBezTo>
                  <a:cubicBezTo>
                    <a:pt x="1125" y="1"/>
                    <a:pt x="1125" y="1"/>
                    <a:pt x="11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39"/>
            <p:cNvSpPr/>
            <p:nvPr/>
          </p:nvSpPr>
          <p:spPr>
            <a:xfrm>
              <a:off x="5041400" y="4069175"/>
              <a:ext cx="27375" cy="5675"/>
            </a:xfrm>
            <a:custGeom>
              <a:rect b="b" l="l" r="r" t="t"/>
              <a:pathLst>
                <a:path extrusionOk="0" h="227" w="1095">
                  <a:moveTo>
                    <a:pt x="929" y="1"/>
                  </a:moveTo>
                  <a:cubicBezTo>
                    <a:pt x="793" y="1"/>
                    <a:pt x="655" y="22"/>
                    <a:pt x="547" y="44"/>
                  </a:cubicBezTo>
                  <a:cubicBezTo>
                    <a:pt x="335" y="44"/>
                    <a:pt x="152" y="105"/>
                    <a:pt x="0" y="226"/>
                  </a:cubicBezTo>
                  <a:cubicBezTo>
                    <a:pt x="0" y="226"/>
                    <a:pt x="243" y="165"/>
                    <a:pt x="547" y="135"/>
                  </a:cubicBezTo>
                  <a:cubicBezTo>
                    <a:pt x="730" y="105"/>
                    <a:pt x="912" y="74"/>
                    <a:pt x="1094" y="13"/>
                  </a:cubicBezTo>
                  <a:cubicBezTo>
                    <a:pt x="1041" y="5"/>
                    <a:pt x="985" y="1"/>
                    <a:pt x="92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39"/>
            <p:cNvSpPr/>
            <p:nvPr/>
          </p:nvSpPr>
          <p:spPr>
            <a:xfrm>
              <a:off x="5032275" y="4059625"/>
              <a:ext cx="6100" cy="18250"/>
            </a:xfrm>
            <a:custGeom>
              <a:rect b="b" l="l" r="r" t="t"/>
              <a:pathLst>
                <a:path extrusionOk="0" h="730" w="244">
                  <a:moveTo>
                    <a:pt x="0" y="0"/>
                  </a:moveTo>
                  <a:cubicBezTo>
                    <a:pt x="0" y="122"/>
                    <a:pt x="31" y="274"/>
                    <a:pt x="92" y="395"/>
                  </a:cubicBezTo>
                  <a:cubicBezTo>
                    <a:pt x="92" y="517"/>
                    <a:pt x="152" y="639"/>
                    <a:pt x="244" y="730"/>
                  </a:cubicBezTo>
                  <a:cubicBezTo>
                    <a:pt x="213" y="608"/>
                    <a:pt x="213" y="487"/>
                    <a:pt x="152" y="395"/>
                  </a:cubicBezTo>
                  <a:cubicBezTo>
                    <a:pt x="122" y="243"/>
                    <a:pt x="92" y="12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39"/>
            <p:cNvSpPr/>
            <p:nvPr/>
          </p:nvSpPr>
          <p:spPr>
            <a:xfrm>
              <a:off x="5205525" y="4065700"/>
              <a:ext cx="31950" cy="33450"/>
            </a:xfrm>
            <a:custGeom>
              <a:rect b="b" l="l" r="r" t="t"/>
              <a:pathLst>
                <a:path extrusionOk="0" h="1338" w="1278">
                  <a:moveTo>
                    <a:pt x="31" y="0"/>
                  </a:moveTo>
                  <a:lnTo>
                    <a:pt x="31" y="0"/>
                  </a:lnTo>
                  <a:cubicBezTo>
                    <a:pt x="1" y="0"/>
                    <a:pt x="365" y="244"/>
                    <a:pt x="700" y="608"/>
                  </a:cubicBezTo>
                  <a:cubicBezTo>
                    <a:pt x="1065" y="973"/>
                    <a:pt x="1247" y="1338"/>
                    <a:pt x="1277" y="1338"/>
                  </a:cubicBezTo>
                  <a:cubicBezTo>
                    <a:pt x="1156" y="1034"/>
                    <a:pt x="1004" y="791"/>
                    <a:pt x="791" y="548"/>
                  </a:cubicBezTo>
                  <a:cubicBezTo>
                    <a:pt x="578" y="304"/>
                    <a:pt x="305" y="122"/>
                    <a:pt x="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39"/>
            <p:cNvSpPr/>
            <p:nvPr/>
          </p:nvSpPr>
          <p:spPr>
            <a:xfrm>
              <a:off x="5225300" y="4056575"/>
              <a:ext cx="3050" cy="27375"/>
            </a:xfrm>
            <a:custGeom>
              <a:rect b="b" l="l" r="r" t="t"/>
              <a:pathLst>
                <a:path extrusionOk="0" h="1095" w="122">
                  <a:moveTo>
                    <a:pt x="91" y="1"/>
                  </a:moveTo>
                  <a:cubicBezTo>
                    <a:pt x="30" y="183"/>
                    <a:pt x="0" y="365"/>
                    <a:pt x="30" y="548"/>
                  </a:cubicBezTo>
                  <a:cubicBezTo>
                    <a:pt x="0" y="730"/>
                    <a:pt x="30" y="943"/>
                    <a:pt x="91" y="1095"/>
                  </a:cubicBezTo>
                  <a:cubicBezTo>
                    <a:pt x="91" y="913"/>
                    <a:pt x="91" y="730"/>
                    <a:pt x="91" y="548"/>
                  </a:cubicBezTo>
                  <a:cubicBezTo>
                    <a:pt x="122" y="365"/>
                    <a:pt x="122" y="183"/>
                    <a:pt x="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39"/>
            <p:cNvSpPr/>
            <p:nvPr/>
          </p:nvSpPr>
          <p:spPr>
            <a:xfrm>
              <a:off x="5211600" y="4087925"/>
              <a:ext cx="19025" cy="2875"/>
            </a:xfrm>
            <a:custGeom>
              <a:rect b="b" l="l" r="r" t="t"/>
              <a:pathLst>
                <a:path extrusionOk="0" h="115" w="761">
                  <a:moveTo>
                    <a:pt x="578" y="1"/>
                  </a:moveTo>
                  <a:cubicBezTo>
                    <a:pt x="518" y="1"/>
                    <a:pt x="457" y="8"/>
                    <a:pt x="396" y="23"/>
                  </a:cubicBezTo>
                  <a:cubicBezTo>
                    <a:pt x="274" y="23"/>
                    <a:pt x="122" y="54"/>
                    <a:pt x="1" y="115"/>
                  </a:cubicBezTo>
                  <a:lnTo>
                    <a:pt x="396" y="115"/>
                  </a:lnTo>
                  <a:cubicBezTo>
                    <a:pt x="518" y="115"/>
                    <a:pt x="639" y="84"/>
                    <a:pt x="761" y="23"/>
                  </a:cubicBezTo>
                  <a:cubicBezTo>
                    <a:pt x="700" y="8"/>
                    <a:pt x="639" y="1"/>
                    <a:pt x="5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39"/>
            <p:cNvSpPr/>
            <p:nvPr/>
          </p:nvSpPr>
          <p:spPr>
            <a:xfrm>
              <a:off x="4983650" y="3892450"/>
              <a:ext cx="31175" cy="34225"/>
            </a:xfrm>
            <a:custGeom>
              <a:rect b="b" l="l" r="r" t="t"/>
              <a:pathLst>
                <a:path extrusionOk="0" h="1369" w="1247">
                  <a:moveTo>
                    <a:pt x="0" y="0"/>
                  </a:moveTo>
                  <a:cubicBezTo>
                    <a:pt x="0" y="31"/>
                    <a:pt x="335" y="243"/>
                    <a:pt x="699" y="608"/>
                  </a:cubicBezTo>
                  <a:cubicBezTo>
                    <a:pt x="1034" y="1003"/>
                    <a:pt x="1246" y="1368"/>
                    <a:pt x="1246" y="1368"/>
                  </a:cubicBezTo>
                  <a:cubicBezTo>
                    <a:pt x="1003" y="760"/>
                    <a:pt x="578" y="30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39"/>
            <p:cNvSpPr/>
            <p:nvPr/>
          </p:nvSpPr>
          <p:spPr>
            <a:xfrm>
              <a:off x="5002650" y="3884075"/>
              <a:ext cx="3050" cy="27400"/>
            </a:xfrm>
            <a:custGeom>
              <a:rect b="b" l="l" r="r" t="t"/>
              <a:pathLst>
                <a:path extrusionOk="0" h="1096" w="122">
                  <a:moveTo>
                    <a:pt x="91" y="1"/>
                  </a:moveTo>
                  <a:cubicBezTo>
                    <a:pt x="30" y="183"/>
                    <a:pt x="30" y="366"/>
                    <a:pt x="30" y="548"/>
                  </a:cubicBezTo>
                  <a:cubicBezTo>
                    <a:pt x="0" y="730"/>
                    <a:pt x="30" y="943"/>
                    <a:pt x="122" y="1095"/>
                  </a:cubicBezTo>
                  <a:cubicBezTo>
                    <a:pt x="122" y="1095"/>
                    <a:pt x="91" y="852"/>
                    <a:pt x="122" y="548"/>
                  </a:cubicBezTo>
                  <a:cubicBezTo>
                    <a:pt x="122" y="366"/>
                    <a:pt x="122" y="183"/>
                    <a:pt x="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39"/>
            <p:cNvSpPr/>
            <p:nvPr/>
          </p:nvSpPr>
          <p:spPr>
            <a:xfrm>
              <a:off x="4989725" y="3915250"/>
              <a:ext cx="19025" cy="2875"/>
            </a:xfrm>
            <a:custGeom>
              <a:rect b="b" l="l" r="r" t="t"/>
              <a:pathLst>
                <a:path extrusionOk="0" h="115" w="761">
                  <a:moveTo>
                    <a:pt x="760" y="0"/>
                  </a:moveTo>
                  <a:cubicBezTo>
                    <a:pt x="487" y="0"/>
                    <a:pt x="244" y="31"/>
                    <a:pt x="0" y="91"/>
                  </a:cubicBezTo>
                  <a:cubicBezTo>
                    <a:pt x="61" y="107"/>
                    <a:pt x="122" y="114"/>
                    <a:pt x="183" y="114"/>
                  </a:cubicBezTo>
                  <a:cubicBezTo>
                    <a:pt x="244" y="114"/>
                    <a:pt x="304" y="107"/>
                    <a:pt x="365" y="91"/>
                  </a:cubicBezTo>
                  <a:cubicBezTo>
                    <a:pt x="487" y="91"/>
                    <a:pt x="639" y="61"/>
                    <a:pt x="760" y="31"/>
                  </a:cubicBezTo>
                  <a:lnTo>
                    <a:pt x="7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39"/>
            <p:cNvSpPr/>
            <p:nvPr/>
          </p:nvSpPr>
          <p:spPr>
            <a:xfrm>
              <a:off x="4987450" y="3711600"/>
              <a:ext cx="15975" cy="23575"/>
            </a:xfrm>
            <a:custGeom>
              <a:rect b="b" l="l" r="r" t="t"/>
              <a:pathLst>
                <a:path extrusionOk="0" h="943" w="639">
                  <a:moveTo>
                    <a:pt x="638" y="0"/>
                  </a:moveTo>
                  <a:cubicBezTo>
                    <a:pt x="517" y="152"/>
                    <a:pt x="426" y="304"/>
                    <a:pt x="335" y="486"/>
                  </a:cubicBezTo>
                  <a:cubicBezTo>
                    <a:pt x="213" y="638"/>
                    <a:pt x="91" y="790"/>
                    <a:pt x="0" y="942"/>
                  </a:cubicBezTo>
                  <a:cubicBezTo>
                    <a:pt x="152" y="821"/>
                    <a:pt x="304" y="699"/>
                    <a:pt x="395" y="517"/>
                  </a:cubicBezTo>
                  <a:cubicBezTo>
                    <a:pt x="517" y="365"/>
                    <a:pt x="578" y="213"/>
                    <a:pt x="63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39"/>
            <p:cNvSpPr/>
            <p:nvPr/>
          </p:nvSpPr>
          <p:spPr>
            <a:xfrm>
              <a:off x="5078625" y="3640150"/>
              <a:ext cx="14475" cy="27400"/>
            </a:xfrm>
            <a:custGeom>
              <a:rect b="b" l="l" r="r" t="t"/>
              <a:pathLst>
                <a:path extrusionOk="0" h="1096" w="579">
                  <a:moveTo>
                    <a:pt x="1" y="1"/>
                  </a:moveTo>
                  <a:lnTo>
                    <a:pt x="1" y="1"/>
                  </a:lnTo>
                  <a:cubicBezTo>
                    <a:pt x="61" y="183"/>
                    <a:pt x="153" y="366"/>
                    <a:pt x="244" y="548"/>
                  </a:cubicBezTo>
                  <a:cubicBezTo>
                    <a:pt x="335" y="730"/>
                    <a:pt x="426" y="913"/>
                    <a:pt x="578" y="1095"/>
                  </a:cubicBezTo>
                  <a:cubicBezTo>
                    <a:pt x="517" y="882"/>
                    <a:pt x="426" y="700"/>
                    <a:pt x="335" y="518"/>
                  </a:cubicBezTo>
                  <a:cubicBezTo>
                    <a:pt x="244" y="335"/>
                    <a:pt x="122" y="153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39"/>
            <p:cNvSpPr/>
            <p:nvPr/>
          </p:nvSpPr>
          <p:spPr>
            <a:xfrm>
              <a:off x="5196400" y="3724500"/>
              <a:ext cx="27400" cy="29675"/>
            </a:xfrm>
            <a:custGeom>
              <a:rect b="b" l="l" r="r" t="t"/>
              <a:pathLst>
                <a:path extrusionOk="0" h="1187" w="1096">
                  <a:moveTo>
                    <a:pt x="1095" y="1"/>
                  </a:moveTo>
                  <a:cubicBezTo>
                    <a:pt x="882" y="153"/>
                    <a:pt x="700" y="366"/>
                    <a:pt x="518" y="578"/>
                  </a:cubicBezTo>
                  <a:cubicBezTo>
                    <a:pt x="335" y="761"/>
                    <a:pt x="153" y="974"/>
                    <a:pt x="1" y="1186"/>
                  </a:cubicBezTo>
                  <a:cubicBezTo>
                    <a:pt x="214" y="1004"/>
                    <a:pt x="396" y="822"/>
                    <a:pt x="578" y="609"/>
                  </a:cubicBezTo>
                  <a:cubicBezTo>
                    <a:pt x="761" y="426"/>
                    <a:pt x="943" y="214"/>
                    <a:pt x="109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39"/>
            <p:cNvSpPr/>
            <p:nvPr/>
          </p:nvSpPr>
          <p:spPr>
            <a:xfrm>
              <a:off x="5189575" y="3862800"/>
              <a:ext cx="21300" cy="18275"/>
            </a:xfrm>
            <a:custGeom>
              <a:rect b="b" l="l" r="r" t="t"/>
              <a:pathLst>
                <a:path extrusionOk="0" h="731" w="852">
                  <a:moveTo>
                    <a:pt x="0" y="1"/>
                  </a:moveTo>
                  <a:cubicBezTo>
                    <a:pt x="61" y="183"/>
                    <a:pt x="183" y="335"/>
                    <a:pt x="335" y="457"/>
                  </a:cubicBezTo>
                  <a:cubicBezTo>
                    <a:pt x="487" y="578"/>
                    <a:pt x="639" y="670"/>
                    <a:pt x="851" y="730"/>
                  </a:cubicBezTo>
                  <a:cubicBezTo>
                    <a:pt x="851" y="700"/>
                    <a:pt x="639" y="578"/>
                    <a:pt x="396" y="396"/>
                  </a:cubicBezTo>
                  <a:cubicBezTo>
                    <a:pt x="152" y="183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39"/>
            <p:cNvSpPr/>
            <p:nvPr/>
          </p:nvSpPr>
          <p:spPr>
            <a:xfrm>
              <a:off x="5264800" y="3864325"/>
              <a:ext cx="6100" cy="22825"/>
            </a:xfrm>
            <a:custGeom>
              <a:rect b="b" l="l" r="r" t="t"/>
              <a:pathLst>
                <a:path extrusionOk="0" h="913" w="244">
                  <a:moveTo>
                    <a:pt x="244" y="1"/>
                  </a:moveTo>
                  <a:lnTo>
                    <a:pt x="244" y="1"/>
                  </a:lnTo>
                  <a:cubicBezTo>
                    <a:pt x="153" y="153"/>
                    <a:pt x="122" y="305"/>
                    <a:pt x="92" y="457"/>
                  </a:cubicBezTo>
                  <a:cubicBezTo>
                    <a:pt x="31" y="578"/>
                    <a:pt x="1" y="730"/>
                    <a:pt x="1" y="913"/>
                  </a:cubicBezTo>
                  <a:cubicBezTo>
                    <a:pt x="92" y="761"/>
                    <a:pt x="153" y="609"/>
                    <a:pt x="153" y="457"/>
                  </a:cubicBezTo>
                  <a:cubicBezTo>
                    <a:pt x="213" y="305"/>
                    <a:pt x="244" y="153"/>
                    <a:pt x="24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39"/>
            <p:cNvSpPr/>
            <p:nvPr/>
          </p:nvSpPr>
          <p:spPr>
            <a:xfrm>
              <a:off x="5176650" y="3978300"/>
              <a:ext cx="22075" cy="19025"/>
            </a:xfrm>
            <a:custGeom>
              <a:rect b="b" l="l" r="r" t="t"/>
              <a:pathLst>
                <a:path extrusionOk="0" h="761" w="883">
                  <a:moveTo>
                    <a:pt x="1" y="1"/>
                  </a:moveTo>
                  <a:lnTo>
                    <a:pt x="1" y="1"/>
                  </a:lnTo>
                  <a:cubicBezTo>
                    <a:pt x="122" y="153"/>
                    <a:pt x="274" y="305"/>
                    <a:pt x="426" y="396"/>
                  </a:cubicBezTo>
                  <a:cubicBezTo>
                    <a:pt x="548" y="548"/>
                    <a:pt x="730" y="670"/>
                    <a:pt x="882" y="761"/>
                  </a:cubicBezTo>
                  <a:cubicBezTo>
                    <a:pt x="761" y="609"/>
                    <a:pt x="639" y="457"/>
                    <a:pt x="487" y="335"/>
                  </a:cubicBezTo>
                  <a:cubicBezTo>
                    <a:pt x="335" y="214"/>
                    <a:pt x="183" y="92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39"/>
            <p:cNvSpPr/>
            <p:nvPr/>
          </p:nvSpPr>
          <p:spPr>
            <a:xfrm>
              <a:off x="5271650" y="4004900"/>
              <a:ext cx="3050" cy="18275"/>
            </a:xfrm>
            <a:custGeom>
              <a:rect b="b" l="l" r="r" t="t"/>
              <a:pathLst>
                <a:path extrusionOk="0" h="731" w="122">
                  <a:moveTo>
                    <a:pt x="61" y="1"/>
                  </a:moveTo>
                  <a:cubicBezTo>
                    <a:pt x="31" y="122"/>
                    <a:pt x="0" y="244"/>
                    <a:pt x="31" y="366"/>
                  </a:cubicBezTo>
                  <a:cubicBezTo>
                    <a:pt x="0" y="487"/>
                    <a:pt x="31" y="609"/>
                    <a:pt x="61" y="730"/>
                  </a:cubicBezTo>
                  <a:cubicBezTo>
                    <a:pt x="91" y="609"/>
                    <a:pt x="122" y="487"/>
                    <a:pt x="91" y="366"/>
                  </a:cubicBezTo>
                  <a:cubicBezTo>
                    <a:pt x="122" y="244"/>
                    <a:pt x="91" y="122"/>
                    <a:pt x="6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39"/>
            <p:cNvSpPr/>
            <p:nvPr/>
          </p:nvSpPr>
          <p:spPr>
            <a:xfrm>
              <a:off x="5364350" y="3979825"/>
              <a:ext cx="33450" cy="13700"/>
            </a:xfrm>
            <a:custGeom>
              <a:rect b="b" l="l" r="r" t="t"/>
              <a:pathLst>
                <a:path extrusionOk="0" h="548" w="1338">
                  <a:moveTo>
                    <a:pt x="1338" y="1"/>
                  </a:moveTo>
                  <a:lnTo>
                    <a:pt x="1338" y="1"/>
                  </a:lnTo>
                  <a:cubicBezTo>
                    <a:pt x="1095" y="62"/>
                    <a:pt x="882" y="122"/>
                    <a:pt x="669" y="244"/>
                  </a:cubicBezTo>
                  <a:cubicBezTo>
                    <a:pt x="426" y="335"/>
                    <a:pt x="213" y="426"/>
                    <a:pt x="0" y="548"/>
                  </a:cubicBezTo>
                  <a:cubicBezTo>
                    <a:pt x="244" y="487"/>
                    <a:pt x="487" y="426"/>
                    <a:pt x="700" y="305"/>
                  </a:cubicBezTo>
                  <a:cubicBezTo>
                    <a:pt x="912" y="244"/>
                    <a:pt x="1125" y="122"/>
                    <a:pt x="133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39"/>
            <p:cNvSpPr/>
            <p:nvPr/>
          </p:nvSpPr>
          <p:spPr>
            <a:xfrm>
              <a:off x="5429700" y="3857500"/>
              <a:ext cx="3075" cy="26600"/>
            </a:xfrm>
            <a:custGeom>
              <a:rect b="b" l="l" r="r" t="t"/>
              <a:pathLst>
                <a:path extrusionOk="0" h="1064" w="123">
                  <a:moveTo>
                    <a:pt x="92" y="0"/>
                  </a:moveTo>
                  <a:cubicBezTo>
                    <a:pt x="31" y="152"/>
                    <a:pt x="31" y="334"/>
                    <a:pt x="31" y="517"/>
                  </a:cubicBezTo>
                  <a:cubicBezTo>
                    <a:pt x="0" y="699"/>
                    <a:pt x="31" y="882"/>
                    <a:pt x="61" y="1064"/>
                  </a:cubicBezTo>
                  <a:cubicBezTo>
                    <a:pt x="122" y="699"/>
                    <a:pt x="122" y="334"/>
                    <a:pt x="9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39"/>
            <p:cNvSpPr/>
            <p:nvPr/>
          </p:nvSpPr>
          <p:spPr>
            <a:xfrm>
              <a:off x="5350675" y="3793650"/>
              <a:ext cx="25850" cy="14475"/>
            </a:xfrm>
            <a:custGeom>
              <a:rect b="b" l="l" r="r" t="t"/>
              <a:pathLst>
                <a:path extrusionOk="0" h="579" w="1034">
                  <a:moveTo>
                    <a:pt x="0" y="1"/>
                  </a:moveTo>
                  <a:lnTo>
                    <a:pt x="0" y="1"/>
                  </a:lnTo>
                  <a:cubicBezTo>
                    <a:pt x="122" y="183"/>
                    <a:pt x="274" y="305"/>
                    <a:pt x="456" y="396"/>
                  </a:cubicBezTo>
                  <a:cubicBezTo>
                    <a:pt x="608" y="518"/>
                    <a:pt x="821" y="578"/>
                    <a:pt x="1003" y="578"/>
                  </a:cubicBezTo>
                  <a:cubicBezTo>
                    <a:pt x="1034" y="578"/>
                    <a:pt x="760" y="487"/>
                    <a:pt x="487" y="335"/>
                  </a:cubicBezTo>
                  <a:cubicBezTo>
                    <a:pt x="213" y="183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39"/>
            <p:cNvSpPr/>
            <p:nvPr/>
          </p:nvSpPr>
          <p:spPr>
            <a:xfrm>
              <a:off x="5385625" y="3680425"/>
              <a:ext cx="23575" cy="22075"/>
            </a:xfrm>
            <a:custGeom>
              <a:rect b="b" l="l" r="r" t="t"/>
              <a:pathLst>
                <a:path extrusionOk="0" h="883" w="943">
                  <a:moveTo>
                    <a:pt x="943" y="1"/>
                  </a:moveTo>
                  <a:lnTo>
                    <a:pt x="943" y="1"/>
                  </a:lnTo>
                  <a:cubicBezTo>
                    <a:pt x="760" y="92"/>
                    <a:pt x="578" y="244"/>
                    <a:pt x="426" y="396"/>
                  </a:cubicBezTo>
                  <a:cubicBezTo>
                    <a:pt x="274" y="548"/>
                    <a:pt x="122" y="700"/>
                    <a:pt x="0" y="882"/>
                  </a:cubicBezTo>
                  <a:cubicBezTo>
                    <a:pt x="183" y="761"/>
                    <a:pt x="335" y="609"/>
                    <a:pt x="487" y="457"/>
                  </a:cubicBezTo>
                  <a:cubicBezTo>
                    <a:pt x="669" y="305"/>
                    <a:pt x="821" y="153"/>
                    <a:pt x="9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39"/>
            <p:cNvSpPr/>
            <p:nvPr/>
          </p:nvSpPr>
          <p:spPr>
            <a:xfrm>
              <a:off x="5320275" y="3609000"/>
              <a:ext cx="22050" cy="6100"/>
            </a:xfrm>
            <a:custGeom>
              <a:rect b="b" l="l" r="r" t="t"/>
              <a:pathLst>
                <a:path extrusionOk="0" h="244" w="882">
                  <a:moveTo>
                    <a:pt x="0" y="1"/>
                  </a:moveTo>
                  <a:cubicBezTo>
                    <a:pt x="122" y="92"/>
                    <a:pt x="274" y="122"/>
                    <a:pt x="426" y="153"/>
                  </a:cubicBezTo>
                  <a:cubicBezTo>
                    <a:pt x="578" y="214"/>
                    <a:pt x="730" y="214"/>
                    <a:pt x="882" y="244"/>
                  </a:cubicBezTo>
                  <a:cubicBezTo>
                    <a:pt x="730" y="153"/>
                    <a:pt x="578" y="92"/>
                    <a:pt x="426" y="92"/>
                  </a:cubicBezTo>
                  <a:cubicBezTo>
                    <a:pt x="304" y="31"/>
                    <a:pt x="152" y="1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39"/>
            <p:cNvSpPr/>
            <p:nvPr/>
          </p:nvSpPr>
          <p:spPr>
            <a:xfrm>
              <a:off x="5202500" y="3561125"/>
              <a:ext cx="12925" cy="17500"/>
            </a:xfrm>
            <a:custGeom>
              <a:rect b="b" l="l" r="r" t="t"/>
              <a:pathLst>
                <a:path extrusionOk="0" h="700" w="517">
                  <a:moveTo>
                    <a:pt x="517" y="1"/>
                  </a:moveTo>
                  <a:lnTo>
                    <a:pt x="517" y="1"/>
                  </a:lnTo>
                  <a:cubicBezTo>
                    <a:pt x="395" y="92"/>
                    <a:pt x="304" y="214"/>
                    <a:pt x="213" y="335"/>
                  </a:cubicBezTo>
                  <a:cubicBezTo>
                    <a:pt x="122" y="426"/>
                    <a:pt x="31" y="548"/>
                    <a:pt x="0" y="700"/>
                  </a:cubicBezTo>
                  <a:cubicBezTo>
                    <a:pt x="91" y="609"/>
                    <a:pt x="213" y="487"/>
                    <a:pt x="274" y="366"/>
                  </a:cubicBezTo>
                  <a:cubicBezTo>
                    <a:pt x="365" y="274"/>
                    <a:pt x="456" y="153"/>
                    <a:pt x="51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39"/>
            <p:cNvSpPr/>
            <p:nvPr/>
          </p:nvSpPr>
          <p:spPr>
            <a:xfrm>
              <a:off x="5229850" y="3624975"/>
              <a:ext cx="14450" cy="23575"/>
            </a:xfrm>
            <a:custGeom>
              <a:rect b="b" l="l" r="r" t="t"/>
              <a:pathLst>
                <a:path extrusionOk="0" h="943" w="578">
                  <a:moveTo>
                    <a:pt x="0" y="0"/>
                  </a:moveTo>
                  <a:lnTo>
                    <a:pt x="0" y="0"/>
                  </a:lnTo>
                  <a:cubicBezTo>
                    <a:pt x="61" y="182"/>
                    <a:pt x="152" y="334"/>
                    <a:pt x="274" y="486"/>
                  </a:cubicBezTo>
                  <a:cubicBezTo>
                    <a:pt x="335" y="638"/>
                    <a:pt x="456" y="790"/>
                    <a:pt x="578" y="942"/>
                  </a:cubicBezTo>
                  <a:cubicBezTo>
                    <a:pt x="517" y="760"/>
                    <a:pt x="426" y="578"/>
                    <a:pt x="335" y="456"/>
                  </a:cubicBezTo>
                  <a:cubicBezTo>
                    <a:pt x="244" y="274"/>
                    <a:pt x="122" y="122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39"/>
            <p:cNvSpPr/>
            <p:nvPr/>
          </p:nvSpPr>
          <p:spPr>
            <a:xfrm>
              <a:off x="5146250" y="3754150"/>
              <a:ext cx="3075" cy="31925"/>
            </a:xfrm>
            <a:custGeom>
              <a:rect b="b" l="l" r="r" t="t"/>
              <a:pathLst>
                <a:path extrusionOk="0" h="1277" w="123">
                  <a:moveTo>
                    <a:pt x="31" y="0"/>
                  </a:moveTo>
                  <a:cubicBezTo>
                    <a:pt x="1" y="213"/>
                    <a:pt x="1" y="426"/>
                    <a:pt x="31" y="639"/>
                  </a:cubicBezTo>
                  <a:cubicBezTo>
                    <a:pt x="31" y="851"/>
                    <a:pt x="62" y="1064"/>
                    <a:pt x="122" y="1277"/>
                  </a:cubicBezTo>
                  <a:cubicBezTo>
                    <a:pt x="122" y="1064"/>
                    <a:pt x="122" y="851"/>
                    <a:pt x="92" y="639"/>
                  </a:cubicBezTo>
                  <a:cubicBezTo>
                    <a:pt x="92" y="426"/>
                    <a:pt x="92" y="213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39"/>
            <p:cNvSpPr/>
            <p:nvPr/>
          </p:nvSpPr>
          <p:spPr>
            <a:xfrm>
              <a:off x="5495050" y="3830900"/>
              <a:ext cx="19775" cy="13700"/>
            </a:xfrm>
            <a:custGeom>
              <a:rect b="b" l="l" r="r" t="t"/>
              <a:pathLst>
                <a:path extrusionOk="0" h="548" w="791">
                  <a:moveTo>
                    <a:pt x="0" y="0"/>
                  </a:moveTo>
                  <a:lnTo>
                    <a:pt x="0" y="0"/>
                  </a:lnTo>
                  <a:cubicBezTo>
                    <a:pt x="122" y="122"/>
                    <a:pt x="244" y="213"/>
                    <a:pt x="365" y="304"/>
                  </a:cubicBezTo>
                  <a:cubicBezTo>
                    <a:pt x="517" y="395"/>
                    <a:pt x="639" y="487"/>
                    <a:pt x="791" y="547"/>
                  </a:cubicBezTo>
                  <a:cubicBezTo>
                    <a:pt x="700" y="426"/>
                    <a:pt x="578" y="304"/>
                    <a:pt x="426" y="243"/>
                  </a:cubicBezTo>
                  <a:cubicBezTo>
                    <a:pt x="304" y="122"/>
                    <a:pt x="152" y="3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39"/>
            <p:cNvSpPr/>
            <p:nvPr/>
          </p:nvSpPr>
          <p:spPr>
            <a:xfrm>
              <a:off x="5467700" y="3957800"/>
              <a:ext cx="6850" cy="26625"/>
            </a:xfrm>
            <a:custGeom>
              <a:rect b="b" l="l" r="r" t="t"/>
              <a:pathLst>
                <a:path extrusionOk="0" h="1065" w="274">
                  <a:moveTo>
                    <a:pt x="274" y="0"/>
                  </a:moveTo>
                  <a:cubicBezTo>
                    <a:pt x="183" y="183"/>
                    <a:pt x="122" y="335"/>
                    <a:pt x="91" y="517"/>
                  </a:cubicBezTo>
                  <a:cubicBezTo>
                    <a:pt x="31" y="699"/>
                    <a:pt x="0" y="882"/>
                    <a:pt x="0" y="1064"/>
                  </a:cubicBezTo>
                  <a:cubicBezTo>
                    <a:pt x="61" y="912"/>
                    <a:pt x="122" y="730"/>
                    <a:pt x="183" y="547"/>
                  </a:cubicBezTo>
                  <a:cubicBezTo>
                    <a:pt x="243" y="365"/>
                    <a:pt x="274" y="183"/>
                    <a:pt x="27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39"/>
            <p:cNvSpPr/>
            <p:nvPr/>
          </p:nvSpPr>
          <p:spPr>
            <a:xfrm>
              <a:off x="5493525" y="4010225"/>
              <a:ext cx="26625" cy="15225"/>
            </a:xfrm>
            <a:custGeom>
              <a:rect b="b" l="l" r="r" t="t"/>
              <a:pathLst>
                <a:path extrusionOk="0" h="609" w="1065">
                  <a:moveTo>
                    <a:pt x="1" y="1"/>
                  </a:moveTo>
                  <a:lnTo>
                    <a:pt x="1" y="1"/>
                  </a:lnTo>
                  <a:cubicBezTo>
                    <a:pt x="153" y="122"/>
                    <a:pt x="335" y="244"/>
                    <a:pt x="517" y="335"/>
                  </a:cubicBezTo>
                  <a:cubicBezTo>
                    <a:pt x="700" y="457"/>
                    <a:pt x="882" y="548"/>
                    <a:pt x="1065" y="609"/>
                  </a:cubicBezTo>
                  <a:cubicBezTo>
                    <a:pt x="913" y="457"/>
                    <a:pt x="730" y="365"/>
                    <a:pt x="548" y="274"/>
                  </a:cubicBezTo>
                  <a:cubicBezTo>
                    <a:pt x="396" y="153"/>
                    <a:pt x="213" y="61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39"/>
            <p:cNvSpPr/>
            <p:nvPr/>
          </p:nvSpPr>
          <p:spPr>
            <a:xfrm>
              <a:off x="5109775" y="4204000"/>
              <a:ext cx="25100" cy="20550"/>
            </a:xfrm>
            <a:custGeom>
              <a:rect b="b" l="l" r="r" t="t"/>
              <a:pathLst>
                <a:path extrusionOk="0" h="822" w="1004">
                  <a:moveTo>
                    <a:pt x="1004" y="0"/>
                  </a:moveTo>
                  <a:lnTo>
                    <a:pt x="1004" y="0"/>
                  </a:lnTo>
                  <a:cubicBezTo>
                    <a:pt x="822" y="92"/>
                    <a:pt x="639" y="213"/>
                    <a:pt x="487" y="365"/>
                  </a:cubicBezTo>
                  <a:cubicBezTo>
                    <a:pt x="305" y="487"/>
                    <a:pt x="153" y="639"/>
                    <a:pt x="1" y="821"/>
                  </a:cubicBezTo>
                  <a:cubicBezTo>
                    <a:pt x="183" y="700"/>
                    <a:pt x="366" y="578"/>
                    <a:pt x="548" y="426"/>
                  </a:cubicBezTo>
                  <a:cubicBezTo>
                    <a:pt x="700" y="304"/>
                    <a:pt x="882" y="152"/>
                    <a:pt x="100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39"/>
            <p:cNvSpPr/>
            <p:nvPr/>
          </p:nvSpPr>
          <p:spPr>
            <a:xfrm>
              <a:off x="5209325" y="4212350"/>
              <a:ext cx="17500" cy="18275"/>
            </a:xfrm>
            <a:custGeom>
              <a:rect b="b" l="l" r="r" t="t"/>
              <a:pathLst>
                <a:path extrusionOk="0" h="731" w="700">
                  <a:moveTo>
                    <a:pt x="1" y="1"/>
                  </a:moveTo>
                  <a:lnTo>
                    <a:pt x="1" y="1"/>
                  </a:lnTo>
                  <a:cubicBezTo>
                    <a:pt x="92" y="153"/>
                    <a:pt x="183" y="274"/>
                    <a:pt x="305" y="396"/>
                  </a:cubicBezTo>
                  <a:cubicBezTo>
                    <a:pt x="412" y="503"/>
                    <a:pt x="519" y="610"/>
                    <a:pt x="646" y="696"/>
                  </a:cubicBezTo>
                  <a:lnTo>
                    <a:pt x="646" y="696"/>
                  </a:lnTo>
                  <a:cubicBezTo>
                    <a:pt x="469" y="437"/>
                    <a:pt x="263" y="205"/>
                    <a:pt x="1" y="1"/>
                  </a:cubicBezTo>
                  <a:close/>
                  <a:moveTo>
                    <a:pt x="646" y="696"/>
                  </a:moveTo>
                  <a:cubicBezTo>
                    <a:pt x="654" y="708"/>
                    <a:pt x="662" y="719"/>
                    <a:pt x="669" y="730"/>
                  </a:cubicBezTo>
                  <a:lnTo>
                    <a:pt x="700" y="730"/>
                  </a:lnTo>
                  <a:cubicBezTo>
                    <a:pt x="682" y="719"/>
                    <a:pt x="664" y="708"/>
                    <a:pt x="646" y="69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39"/>
            <p:cNvSpPr/>
            <p:nvPr/>
          </p:nvSpPr>
          <p:spPr>
            <a:xfrm>
              <a:off x="5005675" y="4161450"/>
              <a:ext cx="21300" cy="12175"/>
            </a:xfrm>
            <a:custGeom>
              <a:rect b="b" l="l" r="r" t="t"/>
              <a:pathLst>
                <a:path extrusionOk="0" h="487" w="852">
                  <a:moveTo>
                    <a:pt x="852" y="0"/>
                  </a:moveTo>
                  <a:cubicBezTo>
                    <a:pt x="821" y="0"/>
                    <a:pt x="669" y="152"/>
                    <a:pt x="457" y="274"/>
                  </a:cubicBezTo>
                  <a:cubicBezTo>
                    <a:pt x="213" y="426"/>
                    <a:pt x="1" y="456"/>
                    <a:pt x="1" y="487"/>
                  </a:cubicBezTo>
                  <a:cubicBezTo>
                    <a:pt x="335" y="487"/>
                    <a:pt x="669" y="304"/>
                    <a:pt x="85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39"/>
            <p:cNvSpPr/>
            <p:nvPr/>
          </p:nvSpPr>
          <p:spPr>
            <a:xfrm>
              <a:off x="4979850" y="3798975"/>
              <a:ext cx="26625" cy="22075"/>
            </a:xfrm>
            <a:custGeom>
              <a:rect b="b" l="l" r="r" t="t"/>
              <a:pathLst>
                <a:path extrusionOk="0" h="883" w="1065">
                  <a:moveTo>
                    <a:pt x="0" y="1"/>
                  </a:moveTo>
                  <a:cubicBezTo>
                    <a:pt x="152" y="183"/>
                    <a:pt x="335" y="335"/>
                    <a:pt x="517" y="487"/>
                  </a:cubicBezTo>
                  <a:cubicBezTo>
                    <a:pt x="669" y="639"/>
                    <a:pt x="851" y="761"/>
                    <a:pt x="1064" y="882"/>
                  </a:cubicBezTo>
                  <a:cubicBezTo>
                    <a:pt x="912" y="730"/>
                    <a:pt x="760" y="548"/>
                    <a:pt x="547" y="426"/>
                  </a:cubicBezTo>
                  <a:cubicBezTo>
                    <a:pt x="395" y="274"/>
                    <a:pt x="213" y="12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39"/>
            <p:cNvSpPr/>
            <p:nvPr/>
          </p:nvSpPr>
          <p:spPr>
            <a:xfrm>
              <a:off x="5060400" y="3868900"/>
              <a:ext cx="28125" cy="25850"/>
            </a:xfrm>
            <a:custGeom>
              <a:rect b="b" l="l" r="r" t="t"/>
              <a:pathLst>
                <a:path extrusionOk="0" h="1034" w="1125">
                  <a:moveTo>
                    <a:pt x="1125" y="0"/>
                  </a:moveTo>
                  <a:lnTo>
                    <a:pt x="1125" y="0"/>
                  </a:lnTo>
                  <a:cubicBezTo>
                    <a:pt x="912" y="122"/>
                    <a:pt x="699" y="304"/>
                    <a:pt x="547" y="486"/>
                  </a:cubicBezTo>
                  <a:cubicBezTo>
                    <a:pt x="334" y="669"/>
                    <a:pt x="152" y="851"/>
                    <a:pt x="0" y="1033"/>
                  </a:cubicBezTo>
                  <a:cubicBezTo>
                    <a:pt x="213" y="912"/>
                    <a:pt x="426" y="730"/>
                    <a:pt x="608" y="547"/>
                  </a:cubicBezTo>
                  <a:cubicBezTo>
                    <a:pt x="790" y="365"/>
                    <a:pt x="973" y="182"/>
                    <a:pt x="112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39"/>
            <p:cNvSpPr/>
            <p:nvPr/>
          </p:nvSpPr>
          <p:spPr>
            <a:xfrm>
              <a:off x="4988950" y="3981350"/>
              <a:ext cx="31200" cy="22075"/>
            </a:xfrm>
            <a:custGeom>
              <a:rect b="b" l="l" r="r" t="t"/>
              <a:pathLst>
                <a:path extrusionOk="0" h="883" w="1248">
                  <a:moveTo>
                    <a:pt x="1" y="1"/>
                  </a:moveTo>
                  <a:lnTo>
                    <a:pt x="1" y="1"/>
                  </a:lnTo>
                  <a:cubicBezTo>
                    <a:pt x="153" y="183"/>
                    <a:pt x="335" y="365"/>
                    <a:pt x="578" y="517"/>
                  </a:cubicBezTo>
                  <a:cubicBezTo>
                    <a:pt x="761" y="669"/>
                    <a:pt x="974" y="791"/>
                    <a:pt x="1217" y="882"/>
                  </a:cubicBezTo>
                  <a:cubicBezTo>
                    <a:pt x="1247" y="882"/>
                    <a:pt x="943" y="700"/>
                    <a:pt x="609" y="456"/>
                  </a:cubicBezTo>
                  <a:cubicBezTo>
                    <a:pt x="426" y="274"/>
                    <a:pt x="214" y="122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39"/>
            <p:cNvSpPr/>
            <p:nvPr/>
          </p:nvSpPr>
          <p:spPr>
            <a:xfrm>
              <a:off x="5112825" y="3995025"/>
              <a:ext cx="6100" cy="42575"/>
            </a:xfrm>
            <a:custGeom>
              <a:rect b="b" l="l" r="r" t="t"/>
              <a:pathLst>
                <a:path extrusionOk="0" h="1703" w="244">
                  <a:moveTo>
                    <a:pt x="0" y="1"/>
                  </a:moveTo>
                  <a:cubicBezTo>
                    <a:pt x="0" y="305"/>
                    <a:pt x="31" y="578"/>
                    <a:pt x="92" y="852"/>
                  </a:cubicBezTo>
                  <a:cubicBezTo>
                    <a:pt x="122" y="1156"/>
                    <a:pt x="152" y="1429"/>
                    <a:pt x="244" y="1703"/>
                  </a:cubicBezTo>
                  <a:cubicBezTo>
                    <a:pt x="244" y="1429"/>
                    <a:pt x="213" y="1125"/>
                    <a:pt x="152" y="852"/>
                  </a:cubicBezTo>
                  <a:cubicBezTo>
                    <a:pt x="122" y="578"/>
                    <a:pt x="61" y="274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39"/>
            <p:cNvSpPr/>
            <p:nvPr/>
          </p:nvSpPr>
          <p:spPr>
            <a:xfrm>
              <a:off x="5131050" y="4128000"/>
              <a:ext cx="35750" cy="8400"/>
            </a:xfrm>
            <a:custGeom>
              <a:rect b="b" l="l" r="r" t="t"/>
              <a:pathLst>
                <a:path extrusionOk="0" h="336" w="1430">
                  <a:moveTo>
                    <a:pt x="1430" y="1"/>
                  </a:moveTo>
                  <a:lnTo>
                    <a:pt x="1430" y="1"/>
                  </a:lnTo>
                  <a:cubicBezTo>
                    <a:pt x="1186" y="31"/>
                    <a:pt x="943" y="92"/>
                    <a:pt x="700" y="153"/>
                  </a:cubicBezTo>
                  <a:cubicBezTo>
                    <a:pt x="305" y="244"/>
                    <a:pt x="1" y="305"/>
                    <a:pt x="1" y="335"/>
                  </a:cubicBezTo>
                  <a:cubicBezTo>
                    <a:pt x="244" y="335"/>
                    <a:pt x="487" y="305"/>
                    <a:pt x="730" y="244"/>
                  </a:cubicBezTo>
                  <a:cubicBezTo>
                    <a:pt x="974" y="183"/>
                    <a:pt x="1186" y="92"/>
                    <a:pt x="143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39"/>
            <p:cNvSpPr/>
            <p:nvPr/>
          </p:nvSpPr>
          <p:spPr>
            <a:xfrm>
              <a:off x="5282275" y="4102175"/>
              <a:ext cx="19775" cy="38775"/>
            </a:xfrm>
            <a:custGeom>
              <a:rect b="b" l="l" r="r" t="t"/>
              <a:pathLst>
                <a:path extrusionOk="0" h="1551" w="791">
                  <a:moveTo>
                    <a:pt x="791" y="0"/>
                  </a:moveTo>
                  <a:cubicBezTo>
                    <a:pt x="609" y="244"/>
                    <a:pt x="487" y="517"/>
                    <a:pt x="365" y="791"/>
                  </a:cubicBezTo>
                  <a:cubicBezTo>
                    <a:pt x="213" y="1034"/>
                    <a:pt x="92" y="1277"/>
                    <a:pt x="1" y="1551"/>
                  </a:cubicBezTo>
                  <a:cubicBezTo>
                    <a:pt x="183" y="1307"/>
                    <a:pt x="305" y="1064"/>
                    <a:pt x="426" y="791"/>
                  </a:cubicBezTo>
                  <a:cubicBezTo>
                    <a:pt x="578" y="548"/>
                    <a:pt x="700" y="274"/>
                    <a:pt x="79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39"/>
            <p:cNvSpPr/>
            <p:nvPr/>
          </p:nvSpPr>
          <p:spPr>
            <a:xfrm>
              <a:off x="5399300" y="4168275"/>
              <a:ext cx="26625" cy="16000"/>
            </a:xfrm>
            <a:custGeom>
              <a:rect b="b" l="l" r="r" t="t"/>
              <a:pathLst>
                <a:path extrusionOk="0" h="640" w="1065">
                  <a:moveTo>
                    <a:pt x="1064" y="1"/>
                  </a:moveTo>
                  <a:lnTo>
                    <a:pt x="1064" y="1"/>
                  </a:lnTo>
                  <a:cubicBezTo>
                    <a:pt x="882" y="62"/>
                    <a:pt x="669" y="153"/>
                    <a:pt x="517" y="274"/>
                  </a:cubicBezTo>
                  <a:cubicBezTo>
                    <a:pt x="335" y="366"/>
                    <a:pt x="153" y="487"/>
                    <a:pt x="1" y="639"/>
                  </a:cubicBezTo>
                  <a:cubicBezTo>
                    <a:pt x="213" y="548"/>
                    <a:pt x="396" y="457"/>
                    <a:pt x="548" y="335"/>
                  </a:cubicBezTo>
                  <a:cubicBezTo>
                    <a:pt x="730" y="244"/>
                    <a:pt x="912" y="122"/>
                    <a:pt x="106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39"/>
            <p:cNvSpPr/>
            <p:nvPr/>
          </p:nvSpPr>
          <p:spPr>
            <a:xfrm>
              <a:off x="5349900" y="3774650"/>
              <a:ext cx="58550" cy="80575"/>
            </a:xfrm>
            <a:custGeom>
              <a:rect b="b" l="l" r="r" t="t"/>
              <a:pathLst>
                <a:path extrusionOk="0" h="3223" w="2342">
                  <a:moveTo>
                    <a:pt x="1977" y="1"/>
                  </a:moveTo>
                  <a:cubicBezTo>
                    <a:pt x="1369" y="92"/>
                    <a:pt x="882" y="183"/>
                    <a:pt x="548" y="244"/>
                  </a:cubicBezTo>
                  <a:cubicBezTo>
                    <a:pt x="366" y="244"/>
                    <a:pt x="183" y="275"/>
                    <a:pt x="31" y="335"/>
                  </a:cubicBezTo>
                  <a:cubicBezTo>
                    <a:pt x="214" y="335"/>
                    <a:pt x="396" y="335"/>
                    <a:pt x="578" y="305"/>
                  </a:cubicBezTo>
                  <a:cubicBezTo>
                    <a:pt x="897" y="276"/>
                    <a:pt x="1353" y="219"/>
                    <a:pt x="1894" y="162"/>
                  </a:cubicBezTo>
                  <a:lnTo>
                    <a:pt x="1894" y="162"/>
                  </a:lnTo>
                  <a:lnTo>
                    <a:pt x="2152" y="2227"/>
                  </a:lnTo>
                  <a:lnTo>
                    <a:pt x="2152" y="2227"/>
                  </a:lnTo>
                  <a:lnTo>
                    <a:pt x="2007" y="2372"/>
                  </a:lnTo>
                  <a:lnTo>
                    <a:pt x="1371" y="2981"/>
                  </a:lnTo>
                  <a:lnTo>
                    <a:pt x="1371" y="2981"/>
                  </a:lnTo>
                  <a:lnTo>
                    <a:pt x="330" y="2461"/>
                  </a:lnTo>
                  <a:lnTo>
                    <a:pt x="330" y="2461"/>
                  </a:lnTo>
                  <a:cubicBezTo>
                    <a:pt x="242" y="1866"/>
                    <a:pt x="182" y="1331"/>
                    <a:pt x="122" y="943"/>
                  </a:cubicBezTo>
                  <a:cubicBezTo>
                    <a:pt x="92" y="761"/>
                    <a:pt x="62" y="548"/>
                    <a:pt x="1" y="335"/>
                  </a:cubicBezTo>
                  <a:lnTo>
                    <a:pt x="1" y="335"/>
                  </a:lnTo>
                  <a:cubicBezTo>
                    <a:pt x="1" y="518"/>
                    <a:pt x="1" y="730"/>
                    <a:pt x="31" y="913"/>
                  </a:cubicBezTo>
                  <a:cubicBezTo>
                    <a:pt x="62" y="1308"/>
                    <a:pt x="92" y="1855"/>
                    <a:pt x="153" y="2524"/>
                  </a:cubicBezTo>
                  <a:lnTo>
                    <a:pt x="153" y="2554"/>
                  </a:lnTo>
                  <a:lnTo>
                    <a:pt x="214" y="2585"/>
                  </a:lnTo>
                  <a:cubicBezTo>
                    <a:pt x="578" y="2767"/>
                    <a:pt x="943" y="2980"/>
                    <a:pt x="1338" y="3193"/>
                  </a:cubicBezTo>
                  <a:lnTo>
                    <a:pt x="1399" y="3223"/>
                  </a:lnTo>
                  <a:lnTo>
                    <a:pt x="1460" y="3162"/>
                  </a:lnTo>
                  <a:lnTo>
                    <a:pt x="2129" y="2524"/>
                  </a:lnTo>
                  <a:lnTo>
                    <a:pt x="2311" y="2341"/>
                  </a:lnTo>
                  <a:lnTo>
                    <a:pt x="2341" y="2311"/>
                  </a:lnTo>
                  <a:lnTo>
                    <a:pt x="2341" y="2281"/>
                  </a:lnTo>
                  <a:cubicBezTo>
                    <a:pt x="2250" y="1460"/>
                    <a:pt x="2129" y="730"/>
                    <a:pt x="2037" y="92"/>
                  </a:cubicBezTo>
                  <a:lnTo>
                    <a:pt x="2037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39"/>
            <p:cNvSpPr/>
            <p:nvPr/>
          </p:nvSpPr>
          <p:spPr>
            <a:xfrm>
              <a:off x="5352200" y="3799250"/>
              <a:ext cx="46375" cy="5450"/>
            </a:xfrm>
            <a:custGeom>
              <a:rect b="b" l="l" r="r" t="t"/>
              <a:pathLst>
                <a:path extrusionOk="0" h="218" w="1855">
                  <a:moveTo>
                    <a:pt x="1191" y="1"/>
                  </a:moveTo>
                  <a:cubicBezTo>
                    <a:pt x="792" y="1"/>
                    <a:pt x="390" y="55"/>
                    <a:pt x="0" y="172"/>
                  </a:cubicBezTo>
                  <a:cubicBezTo>
                    <a:pt x="152" y="202"/>
                    <a:pt x="304" y="218"/>
                    <a:pt x="456" y="218"/>
                  </a:cubicBezTo>
                  <a:cubicBezTo>
                    <a:pt x="608" y="218"/>
                    <a:pt x="760" y="202"/>
                    <a:pt x="912" y="172"/>
                  </a:cubicBezTo>
                  <a:cubicBezTo>
                    <a:pt x="1216" y="172"/>
                    <a:pt x="1550" y="142"/>
                    <a:pt x="1854" y="50"/>
                  </a:cubicBezTo>
                  <a:cubicBezTo>
                    <a:pt x="1636" y="18"/>
                    <a:pt x="1414" y="1"/>
                    <a:pt x="11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39"/>
            <p:cNvSpPr/>
            <p:nvPr/>
          </p:nvSpPr>
          <p:spPr>
            <a:xfrm>
              <a:off x="5287600" y="3954000"/>
              <a:ext cx="667200" cy="290300"/>
            </a:xfrm>
            <a:custGeom>
              <a:rect b="b" l="l" r="r" t="t"/>
              <a:pathLst>
                <a:path extrusionOk="0" h="11612" w="26688">
                  <a:moveTo>
                    <a:pt x="11764" y="0"/>
                  </a:moveTo>
                  <a:lnTo>
                    <a:pt x="7873" y="9818"/>
                  </a:lnTo>
                  <a:lnTo>
                    <a:pt x="0" y="10943"/>
                  </a:lnTo>
                  <a:lnTo>
                    <a:pt x="0" y="11611"/>
                  </a:lnTo>
                  <a:lnTo>
                    <a:pt x="21369" y="11611"/>
                  </a:lnTo>
                  <a:lnTo>
                    <a:pt x="26688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39"/>
            <p:cNvSpPr/>
            <p:nvPr/>
          </p:nvSpPr>
          <p:spPr>
            <a:xfrm>
              <a:off x="5701875" y="4073975"/>
              <a:ext cx="43200" cy="37925"/>
            </a:xfrm>
            <a:custGeom>
              <a:rect b="b" l="l" r="r" t="t"/>
              <a:pathLst>
                <a:path extrusionOk="0" h="1517" w="1728">
                  <a:moveTo>
                    <a:pt x="851" y="1"/>
                  </a:moveTo>
                  <a:cubicBezTo>
                    <a:pt x="399" y="1"/>
                    <a:pt x="1" y="405"/>
                    <a:pt x="117" y="916"/>
                  </a:cubicBezTo>
                  <a:cubicBezTo>
                    <a:pt x="205" y="1302"/>
                    <a:pt x="536" y="1516"/>
                    <a:pt x="871" y="1516"/>
                  </a:cubicBezTo>
                  <a:cubicBezTo>
                    <a:pt x="1115" y="1516"/>
                    <a:pt x="1361" y="1402"/>
                    <a:pt x="1515" y="1159"/>
                  </a:cubicBezTo>
                  <a:cubicBezTo>
                    <a:pt x="1728" y="794"/>
                    <a:pt x="1636" y="338"/>
                    <a:pt x="1272" y="125"/>
                  </a:cubicBezTo>
                  <a:cubicBezTo>
                    <a:pt x="1135" y="39"/>
                    <a:pt x="990" y="1"/>
                    <a:pt x="85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39"/>
            <p:cNvSpPr/>
            <p:nvPr/>
          </p:nvSpPr>
          <p:spPr>
            <a:xfrm>
              <a:off x="1127175" y="4507950"/>
              <a:ext cx="182450" cy="235375"/>
            </a:xfrm>
            <a:custGeom>
              <a:rect b="b" l="l" r="r" t="t"/>
              <a:pathLst>
                <a:path extrusionOk="0" h="9415" w="7298">
                  <a:moveTo>
                    <a:pt x="2949" y="1"/>
                  </a:moveTo>
                  <a:lnTo>
                    <a:pt x="1" y="3101"/>
                  </a:lnTo>
                  <a:lnTo>
                    <a:pt x="214" y="3344"/>
                  </a:lnTo>
                  <a:cubicBezTo>
                    <a:pt x="1278" y="4469"/>
                    <a:pt x="5624" y="8907"/>
                    <a:pt x="6566" y="9363"/>
                  </a:cubicBezTo>
                  <a:cubicBezTo>
                    <a:pt x="6635" y="9398"/>
                    <a:pt x="6688" y="9414"/>
                    <a:pt x="6727" y="9414"/>
                  </a:cubicBezTo>
                  <a:cubicBezTo>
                    <a:pt x="7297" y="9414"/>
                    <a:pt x="4955" y="5928"/>
                    <a:pt x="4955" y="5928"/>
                  </a:cubicBezTo>
                  <a:lnTo>
                    <a:pt x="6962" y="3800"/>
                  </a:lnTo>
                  <a:lnTo>
                    <a:pt x="2949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39"/>
            <p:cNvSpPr/>
            <p:nvPr/>
          </p:nvSpPr>
          <p:spPr>
            <a:xfrm>
              <a:off x="1128700" y="4556600"/>
              <a:ext cx="44100" cy="63075"/>
            </a:xfrm>
            <a:custGeom>
              <a:rect b="b" l="l" r="r" t="t"/>
              <a:pathLst>
                <a:path extrusionOk="0" h="2523" w="1764">
                  <a:moveTo>
                    <a:pt x="1034" y="0"/>
                  </a:moveTo>
                  <a:lnTo>
                    <a:pt x="1" y="1125"/>
                  </a:lnTo>
                  <a:lnTo>
                    <a:pt x="1399" y="2523"/>
                  </a:lnTo>
                  <a:cubicBezTo>
                    <a:pt x="1673" y="2128"/>
                    <a:pt x="1764" y="1641"/>
                    <a:pt x="1703" y="1185"/>
                  </a:cubicBezTo>
                  <a:cubicBezTo>
                    <a:pt x="1642" y="730"/>
                    <a:pt x="1399" y="304"/>
                    <a:pt x="1034" y="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39"/>
            <p:cNvSpPr/>
            <p:nvPr/>
          </p:nvSpPr>
          <p:spPr>
            <a:xfrm>
              <a:off x="1127175" y="4583950"/>
              <a:ext cx="177100" cy="160375"/>
            </a:xfrm>
            <a:custGeom>
              <a:rect b="b" l="l" r="r" t="t"/>
              <a:pathLst>
                <a:path extrusionOk="0" h="6415" w="7084">
                  <a:moveTo>
                    <a:pt x="92" y="0"/>
                  </a:moveTo>
                  <a:lnTo>
                    <a:pt x="1" y="61"/>
                  </a:lnTo>
                  <a:cubicBezTo>
                    <a:pt x="1812" y="2144"/>
                    <a:pt x="6351" y="6414"/>
                    <a:pt x="6741" y="6414"/>
                  </a:cubicBezTo>
                  <a:cubicBezTo>
                    <a:pt x="6744" y="6414"/>
                    <a:pt x="6746" y="6414"/>
                    <a:pt x="6749" y="6414"/>
                  </a:cubicBezTo>
                  <a:cubicBezTo>
                    <a:pt x="7083" y="6383"/>
                    <a:pt x="6202" y="4894"/>
                    <a:pt x="6202" y="4894"/>
                  </a:cubicBezTo>
                  <a:cubicBezTo>
                    <a:pt x="6150" y="4849"/>
                    <a:pt x="6083" y="4831"/>
                    <a:pt x="6011" y="4831"/>
                  </a:cubicBezTo>
                  <a:cubicBezTo>
                    <a:pt x="5740" y="4831"/>
                    <a:pt x="5381" y="5076"/>
                    <a:pt x="5381" y="5076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39"/>
            <p:cNvSpPr/>
            <p:nvPr/>
          </p:nvSpPr>
          <p:spPr>
            <a:xfrm>
              <a:off x="1127950" y="4582425"/>
              <a:ext cx="169475" cy="160350"/>
            </a:xfrm>
            <a:custGeom>
              <a:rect b="b" l="l" r="r" t="t"/>
              <a:pathLst>
                <a:path extrusionOk="0" h="6414" w="6779">
                  <a:moveTo>
                    <a:pt x="0" y="0"/>
                  </a:moveTo>
                  <a:cubicBezTo>
                    <a:pt x="0" y="31"/>
                    <a:pt x="31" y="31"/>
                    <a:pt x="31" y="61"/>
                  </a:cubicBezTo>
                  <a:lnTo>
                    <a:pt x="145" y="159"/>
                  </a:lnTo>
                  <a:lnTo>
                    <a:pt x="145" y="159"/>
                  </a:lnTo>
                  <a:lnTo>
                    <a:pt x="61" y="61"/>
                  </a:lnTo>
                  <a:lnTo>
                    <a:pt x="0" y="0"/>
                  </a:lnTo>
                  <a:close/>
                  <a:moveTo>
                    <a:pt x="145" y="159"/>
                  </a:moveTo>
                  <a:lnTo>
                    <a:pt x="244" y="274"/>
                  </a:lnTo>
                  <a:lnTo>
                    <a:pt x="943" y="973"/>
                  </a:lnTo>
                  <a:cubicBezTo>
                    <a:pt x="1520" y="1581"/>
                    <a:pt x="2371" y="2402"/>
                    <a:pt x="3283" y="3283"/>
                  </a:cubicBezTo>
                  <a:cubicBezTo>
                    <a:pt x="4225" y="4195"/>
                    <a:pt x="5107" y="4985"/>
                    <a:pt x="5745" y="5532"/>
                  </a:cubicBezTo>
                  <a:lnTo>
                    <a:pt x="6505" y="6201"/>
                  </a:lnTo>
                  <a:lnTo>
                    <a:pt x="6718" y="6353"/>
                  </a:lnTo>
                  <a:lnTo>
                    <a:pt x="6505" y="6171"/>
                  </a:lnTo>
                  <a:lnTo>
                    <a:pt x="5745" y="5502"/>
                  </a:lnTo>
                  <a:cubicBezTo>
                    <a:pt x="5107" y="4925"/>
                    <a:pt x="4256" y="4134"/>
                    <a:pt x="3314" y="3253"/>
                  </a:cubicBezTo>
                  <a:cubicBezTo>
                    <a:pt x="2402" y="2371"/>
                    <a:pt x="1551" y="1551"/>
                    <a:pt x="943" y="943"/>
                  </a:cubicBezTo>
                  <a:lnTo>
                    <a:pt x="244" y="244"/>
                  </a:lnTo>
                  <a:lnTo>
                    <a:pt x="145" y="159"/>
                  </a:lnTo>
                  <a:close/>
                  <a:moveTo>
                    <a:pt x="6718" y="6353"/>
                  </a:moveTo>
                  <a:cubicBezTo>
                    <a:pt x="6748" y="6414"/>
                    <a:pt x="6779" y="6414"/>
                    <a:pt x="6779" y="6414"/>
                  </a:cubicBezTo>
                  <a:lnTo>
                    <a:pt x="6718" y="6353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39"/>
            <p:cNvSpPr/>
            <p:nvPr/>
          </p:nvSpPr>
          <p:spPr>
            <a:xfrm>
              <a:off x="1260175" y="4704475"/>
              <a:ext cx="24325" cy="7925"/>
            </a:xfrm>
            <a:custGeom>
              <a:rect b="b" l="l" r="r" t="t"/>
              <a:pathLst>
                <a:path extrusionOk="0" h="317" w="973">
                  <a:moveTo>
                    <a:pt x="672" y="0"/>
                  </a:moveTo>
                  <a:cubicBezTo>
                    <a:pt x="590" y="0"/>
                    <a:pt x="508" y="15"/>
                    <a:pt x="426" y="43"/>
                  </a:cubicBezTo>
                  <a:cubicBezTo>
                    <a:pt x="243" y="73"/>
                    <a:pt x="91" y="164"/>
                    <a:pt x="0" y="316"/>
                  </a:cubicBezTo>
                  <a:cubicBezTo>
                    <a:pt x="122" y="225"/>
                    <a:pt x="274" y="164"/>
                    <a:pt x="456" y="103"/>
                  </a:cubicBezTo>
                  <a:cubicBezTo>
                    <a:pt x="564" y="82"/>
                    <a:pt x="686" y="60"/>
                    <a:pt x="813" y="60"/>
                  </a:cubicBezTo>
                  <a:cubicBezTo>
                    <a:pt x="866" y="60"/>
                    <a:pt x="919" y="64"/>
                    <a:pt x="973" y="73"/>
                  </a:cubicBezTo>
                  <a:cubicBezTo>
                    <a:pt x="872" y="23"/>
                    <a:pt x="772" y="0"/>
                    <a:pt x="67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39"/>
            <p:cNvSpPr/>
            <p:nvPr/>
          </p:nvSpPr>
          <p:spPr>
            <a:xfrm>
              <a:off x="1244200" y="4666000"/>
              <a:ext cx="13725" cy="3825"/>
            </a:xfrm>
            <a:custGeom>
              <a:rect b="b" l="l" r="r" t="t"/>
              <a:pathLst>
                <a:path extrusionOk="0" h="153" w="549">
                  <a:moveTo>
                    <a:pt x="548" y="1"/>
                  </a:moveTo>
                  <a:cubicBezTo>
                    <a:pt x="548" y="1"/>
                    <a:pt x="426" y="1"/>
                    <a:pt x="274" y="62"/>
                  </a:cubicBezTo>
                  <a:cubicBezTo>
                    <a:pt x="183" y="62"/>
                    <a:pt x="92" y="92"/>
                    <a:pt x="1" y="153"/>
                  </a:cubicBezTo>
                  <a:cubicBezTo>
                    <a:pt x="92" y="153"/>
                    <a:pt x="183" y="153"/>
                    <a:pt x="274" y="123"/>
                  </a:cubicBezTo>
                  <a:cubicBezTo>
                    <a:pt x="426" y="92"/>
                    <a:pt x="548" y="31"/>
                    <a:pt x="54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39"/>
            <p:cNvSpPr/>
            <p:nvPr/>
          </p:nvSpPr>
          <p:spPr>
            <a:xfrm>
              <a:off x="1240400" y="4656900"/>
              <a:ext cx="11425" cy="1875"/>
            </a:xfrm>
            <a:custGeom>
              <a:rect b="b" l="l" r="r" t="t"/>
              <a:pathLst>
                <a:path extrusionOk="0" h="75" w="457">
                  <a:moveTo>
                    <a:pt x="244" y="0"/>
                  </a:moveTo>
                  <a:cubicBezTo>
                    <a:pt x="153" y="0"/>
                    <a:pt x="62" y="0"/>
                    <a:pt x="1" y="31"/>
                  </a:cubicBezTo>
                  <a:cubicBezTo>
                    <a:pt x="1" y="61"/>
                    <a:pt x="92" y="61"/>
                    <a:pt x="214" y="61"/>
                  </a:cubicBezTo>
                  <a:cubicBezTo>
                    <a:pt x="244" y="71"/>
                    <a:pt x="274" y="75"/>
                    <a:pt x="304" y="75"/>
                  </a:cubicBezTo>
                  <a:cubicBezTo>
                    <a:pt x="362" y="75"/>
                    <a:pt x="416" y="61"/>
                    <a:pt x="457" y="61"/>
                  </a:cubicBezTo>
                  <a:cubicBezTo>
                    <a:pt x="457" y="61"/>
                    <a:pt x="366" y="0"/>
                    <a:pt x="24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39"/>
            <p:cNvSpPr/>
            <p:nvPr/>
          </p:nvSpPr>
          <p:spPr>
            <a:xfrm>
              <a:off x="1244200" y="4643225"/>
              <a:ext cx="10675" cy="10050"/>
            </a:xfrm>
            <a:custGeom>
              <a:rect b="b" l="l" r="r" t="t"/>
              <a:pathLst>
                <a:path extrusionOk="0" h="402" w="427">
                  <a:moveTo>
                    <a:pt x="1" y="0"/>
                  </a:moveTo>
                  <a:cubicBezTo>
                    <a:pt x="1" y="0"/>
                    <a:pt x="62" y="122"/>
                    <a:pt x="183" y="243"/>
                  </a:cubicBezTo>
                  <a:cubicBezTo>
                    <a:pt x="289" y="322"/>
                    <a:pt x="371" y="401"/>
                    <a:pt x="411" y="401"/>
                  </a:cubicBezTo>
                  <a:cubicBezTo>
                    <a:pt x="417" y="401"/>
                    <a:pt x="422" y="399"/>
                    <a:pt x="426" y="395"/>
                  </a:cubicBezTo>
                  <a:cubicBezTo>
                    <a:pt x="426" y="395"/>
                    <a:pt x="335" y="304"/>
                    <a:pt x="244" y="182"/>
                  </a:cubicBezTo>
                  <a:cubicBezTo>
                    <a:pt x="122" y="61"/>
                    <a:pt x="31" y="0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39"/>
            <p:cNvSpPr/>
            <p:nvPr/>
          </p:nvSpPr>
          <p:spPr>
            <a:xfrm>
              <a:off x="1248000" y="4634850"/>
              <a:ext cx="11425" cy="12200"/>
            </a:xfrm>
            <a:custGeom>
              <a:rect b="b" l="l" r="r" t="t"/>
              <a:pathLst>
                <a:path extrusionOk="0" h="488" w="457">
                  <a:moveTo>
                    <a:pt x="31" y="1"/>
                  </a:moveTo>
                  <a:cubicBezTo>
                    <a:pt x="1" y="1"/>
                    <a:pt x="62" y="153"/>
                    <a:pt x="214" y="305"/>
                  </a:cubicBezTo>
                  <a:cubicBezTo>
                    <a:pt x="274" y="396"/>
                    <a:pt x="366" y="457"/>
                    <a:pt x="457" y="487"/>
                  </a:cubicBezTo>
                  <a:cubicBezTo>
                    <a:pt x="457" y="487"/>
                    <a:pt x="366" y="396"/>
                    <a:pt x="244" y="244"/>
                  </a:cubicBezTo>
                  <a:cubicBezTo>
                    <a:pt x="183" y="153"/>
                    <a:pt x="122" y="92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39"/>
            <p:cNvSpPr/>
            <p:nvPr/>
          </p:nvSpPr>
          <p:spPr>
            <a:xfrm>
              <a:off x="1255600" y="4662675"/>
              <a:ext cx="25875" cy="14750"/>
            </a:xfrm>
            <a:custGeom>
              <a:rect b="b" l="l" r="r" t="t"/>
              <a:pathLst>
                <a:path extrusionOk="0" h="590" w="1035">
                  <a:moveTo>
                    <a:pt x="305" y="43"/>
                  </a:moveTo>
                  <a:cubicBezTo>
                    <a:pt x="426" y="43"/>
                    <a:pt x="578" y="73"/>
                    <a:pt x="670" y="134"/>
                  </a:cubicBezTo>
                  <a:cubicBezTo>
                    <a:pt x="791" y="195"/>
                    <a:pt x="913" y="286"/>
                    <a:pt x="974" y="438"/>
                  </a:cubicBezTo>
                  <a:cubicBezTo>
                    <a:pt x="974" y="499"/>
                    <a:pt x="913" y="529"/>
                    <a:pt x="852" y="529"/>
                  </a:cubicBezTo>
                  <a:cubicBezTo>
                    <a:pt x="761" y="499"/>
                    <a:pt x="700" y="468"/>
                    <a:pt x="639" y="438"/>
                  </a:cubicBezTo>
                  <a:cubicBezTo>
                    <a:pt x="518" y="377"/>
                    <a:pt x="396" y="316"/>
                    <a:pt x="305" y="256"/>
                  </a:cubicBezTo>
                  <a:cubicBezTo>
                    <a:pt x="217" y="197"/>
                    <a:pt x="150" y="145"/>
                    <a:pt x="104" y="111"/>
                  </a:cubicBezTo>
                  <a:lnTo>
                    <a:pt x="104" y="111"/>
                  </a:lnTo>
                  <a:cubicBezTo>
                    <a:pt x="173" y="82"/>
                    <a:pt x="245" y="63"/>
                    <a:pt x="305" y="43"/>
                  </a:cubicBezTo>
                  <a:close/>
                  <a:moveTo>
                    <a:pt x="422" y="1"/>
                  </a:moveTo>
                  <a:cubicBezTo>
                    <a:pt x="383" y="1"/>
                    <a:pt x="344" y="5"/>
                    <a:pt x="305" y="12"/>
                  </a:cubicBezTo>
                  <a:cubicBezTo>
                    <a:pt x="220" y="12"/>
                    <a:pt x="161" y="39"/>
                    <a:pt x="79" y="92"/>
                  </a:cubicBezTo>
                  <a:lnTo>
                    <a:pt x="79" y="92"/>
                  </a:lnTo>
                  <a:cubicBezTo>
                    <a:pt x="57" y="76"/>
                    <a:pt x="43" y="67"/>
                    <a:pt x="36" y="67"/>
                  </a:cubicBezTo>
                  <a:cubicBezTo>
                    <a:pt x="33" y="67"/>
                    <a:pt x="31" y="69"/>
                    <a:pt x="31" y="73"/>
                  </a:cubicBezTo>
                  <a:cubicBezTo>
                    <a:pt x="39" y="85"/>
                    <a:pt x="47" y="96"/>
                    <a:pt x="56" y="107"/>
                  </a:cubicBezTo>
                  <a:lnTo>
                    <a:pt x="56" y="107"/>
                  </a:lnTo>
                  <a:cubicBezTo>
                    <a:pt x="1" y="136"/>
                    <a:pt x="1" y="164"/>
                    <a:pt x="1" y="164"/>
                  </a:cubicBezTo>
                  <a:cubicBezTo>
                    <a:pt x="23" y="150"/>
                    <a:pt x="47" y="137"/>
                    <a:pt x="71" y="125"/>
                  </a:cubicBezTo>
                  <a:lnTo>
                    <a:pt x="71" y="125"/>
                  </a:lnTo>
                  <a:cubicBezTo>
                    <a:pt x="129" y="190"/>
                    <a:pt x="202" y="244"/>
                    <a:pt x="274" y="316"/>
                  </a:cubicBezTo>
                  <a:cubicBezTo>
                    <a:pt x="396" y="377"/>
                    <a:pt x="487" y="438"/>
                    <a:pt x="609" y="499"/>
                  </a:cubicBezTo>
                  <a:cubicBezTo>
                    <a:pt x="670" y="529"/>
                    <a:pt x="761" y="560"/>
                    <a:pt x="822" y="590"/>
                  </a:cubicBezTo>
                  <a:cubicBezTo>
                    <a:pt x="882" y="590"/>
                    <a:pt x="913" y="590"/>
                    <a:pt x="974" y="560"/>
                  </a:cubicBezTo>
                  <a:cubicBezTo>
                    <a:pt x="1004" y="529"/>
                    <a:pt x="1034" y="468"/>
                    <a:pt x="1034" y="438"/>
                  </a:cubicBezTo>
                  <a:cubicBezTo>
                    <a:pt x="928" y="173"/>
                    <a:pt x="684" y="1"/>
                    <a:pt x="42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39"/>
            <p:cNvSpPr/>
            <p:nvPr/>
          </p:nvSpPr>
          <p:spPr>
            <a:xfrm>
              <a:off x="1255600" y="4646950"/>
              <a:ext cx="9900" cy="19075"/>
            </a:xfrm>
            <a:custGeom>
              <a:rect b="b" l="l" r="r" t="t"/>
              <a:pathLst>
                <a:path extrusionOk="0" h="763" w="396">
                  <a:moveTo>
                    <a:pt x="212" y="0"/>
                  </a:moveTo>
                  <a:cubicBezTo>
                    <a:pt x="167" y="0"/>
                    <a:pt x="130" y="26"/>
                    <a:pt x="92" y="64"/>
                  </a:cubicBezTo>
                  <a:cubicBezTo>
                    <a:pt x="62" y="125"/>
                    <a:pt x="31" y="155"/>
                    <a:pt x="31" y="216"/>
                  </a:cubicBezTo>
                  <a:cubicBezTo>
                    <a:pt x="1" y="307"/>
                    <a:pt x="1" y="398"/>
                    <a:pt x="1" y="489"/>
                  </a:cubicBezTo>
                  <a:cubicBezTo>
                    <a:pt x="1" y="581"/>
                    <a:pt x="31" y="672"/>
                    <a:pt x="62" y="733"/>
                  </a:cubicBezTo>
                  <a:lnTo>
                    <a:pt x="62" y="489"/>
                  </a:lnTo>
                  <a:cubicBezTo>
                    <a:pt x="62" y="398"/>
                    <a:pt x="62" y="337"/>
                    <a:pt x="92" y="246"/>
                  </a:cubicBezTo>
                  <a:cubicBezTo>
                    <a:pt x="92" y="172"/>
                    <a:pt x="152" y="78"/>
                    <a:pt x="207" y="78"/>
                  </a:cubicBezTo>
                  <a:cubicBezTo>
                    <a:pt x="220" y="78"/>
                    <a:pt x="233" y="83"/>
                    <a:pt x="244" y="94"/>
                  </a:cubicBezTo>
                  <a:cubicBezTo>
                    <a:pt x="305" y="155"/>
                    <a:pt x="335" y="246"/>
                    <a:pt x="335" y="337"/>
                  </a:cubicBezTo>
                  <a:cubicBezTo>
                    <a:pt x="305" y="429"/>
                    <a:pt x="274" y="520"/>
                    <a:pt x="244" y="581"/>
                  </a:cubicBezTo>
                  <a:cubicBezTo>
                    <a:pt x="183" y="641"/>
                    <a:pt x="122" y="702"/>
                    <a:pt x="62" y="763"/>
                  </a:cubicBezTo>
                  <a:cubicBezTo>
                    <a:pt x="62" y="763"/>
                    <a:pt x="183" y="733"/>
                    <a:pt x="274" y="611"/>
                  </a:cubicBezTo>
                  <a:cubicBezTo>
                    <a:pt x="335" y="550"/>
                    <a:pt x="366" y="459"/>
                    <a:pt x="396" y="368"/>
                  </a:cubicBezTo>
                  <a:cubicBezTo>
                    <a:pt x="396" y="246"/>
                    <a:pt x="366" y="125"/>
                    <a:pt x="305" y="33"/>
                  </a:cubicBezTo>
                  <a:cubicBezTo>
                    <a:pt x="270" y="10"/>
                    <a:pt x="240" y="0"/>
                    <a:pt x="21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39"/>
            <p:cNvSpPr/>
            <p:nvPr/>
          </p:nvSpPr>
          <p:spPr>
            <a:xfrm>
              <a:off x="1155300" y="4556600"/>
              <a:ext cx="22825" cy="62325"/>
            </a:xfrm>
            <a:custGeom>
              <a:rect b="b" l="l" r="r" t="t"/>
              <a:pathLst>
                <a:path extrusionOk="0" h="2493" w="913">
                  <a:moveTo>
                    <a:pt x="1" y="0"/>
                  </a:moveTo>
                  <a:cubicBezTo>
                    <a:pt x="1" y="0"/>
                    <a:pt x="122" y="122"/>
                    <a:pt x="305" y="304"/>
                  </a:cubicBezTo>
                  <a:cubicBezTo>
                    <a:pt x="730" y="821"/>
                    <a:pt x="821" y="1520"/>
                    <a:pt x="548" y="2128"/>
                  </a:cubicBezTo>
                  <a:cubicBezTo>
                    <a:pt x="487" y="2249"/>
                    <a:pt x="426" y="2371"/>
                    <a:pt x="365" y="2492"/>
                  </a:cubicBezTo>
                  <a:cubicBezTo>
                    <a:pt x="365" y="2492"/>
                    <a:pt x="396" y="2462"/>
                    <a:pt x="426" y="2401"/>
                  </a:cubicBezTo>
                  <a:cubicBezTo>
                    <a:pt x="487" y="2310"/>
                    <a:pt x="548" y="2249"/>
                    <a:pt x="609" y="2158"/>
                  </a:cubicBezTo>
                  <a:cubicBezTo>
                    <a:pt x="912" y="1520"/>
                    <a:pt x="791" y="790"/>
                    <a:pt x="335" y="274"/>
                  </a:cubicBezTo>
                  <a:cubicBezTo>
                    <a:pt x="274" y="182"/>
                    <a:pt x="183" y="122"/>
                    <a:pt x="122" y="61"/>
                  </a:cubicBezTo>
                  <a:cubicBezTo>
                    <a:pt x="61" y="3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39"/>
            <p:cNvSpPr/>
            <p:nvPr/>
          </p:nvSpPr>
          <p:spPr>
            <a:xfrm>
              <a:off x="1165950" y="4525425"/>
              <a:ext cx="39525" cy="40300"/>
            </a:xfrm>
            <a:custGeom>
              <a:rect b="b" l="l" r="r" t="t"/>
              <a:pathLst>
                <a:path extrusionOk="0" h="1612" w="1581">
                  <a:moveTo>
                    <a:pt x="1581" y="1"/>
                  </a:moveTo>
                  <a:lnTo>
                    <a:pt x="1581" y="1"/>
                  </a:lnTo>
                  <a:cubicBezTo>
                    <a:pt x="1277" y="244"/>
                    <a:pt x="1003" y="487"/>
                    <a:pt x="760" y="761"/>
                  </a:cubicBezTo>
                  <a:cubicBezTo>
                    <a:pt x="486" y="1034"/>
                    <a:pt x="243" y="1308"/>
                    <a:pt x="0" y="1612"/>
                  </a:cubicBezTo>
                  <a:cubicBezTo>
                    <a:pt x="274" y="1369"/>
                    <a:pt x="547" y="1095"/>
                    <a:pt x="821" y="821"/>
                  </a:cubicBezTo>
                  <a:cubicBezTo>
                    <a:pt x="1064" y="548"/>
                    <a:pt x="1338" y="274"/>
                    <a:pt x="15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39"/>
            <p:cNvSpPr/>
            <p:nvPr/>
          </p:nvSpPr>
          <p:spPr>
            <a:xfrm>
              <a:off x="1185700" y="4621950"/>
              <a:ext cx="28900" cy="27375"/>
            </a:xfrm>
            <a:custGeom>
              <a:rect b="b" l="l" r="r" t="t"/>
              <a:pathLst>
                <a:path extrusionOk="0" h="1095" w="1156">
                  <a:moveTo>
                    <a:pt x="0" y="0"/>
                  </a:moveTo>
                  <a:cubicBezTo>
                    <a:pt x="152" y="213"/>
                    <a:pt x="335" y="426"/>
                    <a:pt x="517" y="608"/>
                  </a:cubicBezTo>
                  <a:cubicBezTo>
                    <a:pt x="730" y="790"/>
                    <a:pt x="912" y="973"/>
                    <a:pt x="1155" y="1094"/>
                  </a:cubicBezTo>
                  <a:cubicBezTo>
                    <a:pt x="1155" y="1094"/>
                    <a:pt x="882" y="851"/>
                    <a:pt x="578" y="547"/>
                  </a:cubicBezTo>
                  <a:cubicBezTo>
                    <a:pt x="244" y="243"/>
                    <a:pt x="31" y="0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39"/>
            <p:cNvSpPr/>
            <p:nvPr/>
          </p:nvSpPr>
          <p:spPr>
            <a:xfrm>
              <a:off x="1162900" y="4602950"/>
              <a:ext cx="3825" cy="8375"/>
            </a:xfrm>
            <a:custGeom>
              <a:rect b="b" l="l" r="r" t="t"/>
              <a:pathLst>
                <a:path extrusionOk="0" h="335" w="153">
                  <a:moveTo>
                    <a:pt x="122" y="0"/>
                  </a:moveTo>
                  <a:cubicBezTo>
                    <a:pt x="122" y="0"/>
                    <a:pt x="92" y="91"/>
                    <a:pt x="61" y="152"/>
                  </a:cubicBezTo>
                  <a:cubicBezTo>
                    <a:pt x="31" y="243"/>
                    <a:pt x="1" y="304"/>
                    <a:pt x="31" y="334"/>
                  </a:cubicBezTo>
                  <a:cubicBezTo>
                    <a:pt x="31" y="334"/>
                    <a:pt x="92" y="274"/>
                    <a:pt x="122" y="183"/>
                  </a:cubicBezTo>
                  <a:cubicBezTo>
                    <a:pt x="153" y="91"/>
                    <a:pt x="153" y="0"/>
                    <a:pt x="12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39"/>
            <p:cNvSpPr/>
            <p:nvPr/>
          </p:nvSpPr>
          <p:spPr>
            <a:xfrm>
              <a:off x="1166700" y="4586975"/>
              <a:ext cx="1550" cy="7625"/>
            </a:xfrm>
            <a:custGeom>
              <a:rect b="b" l="l" r="r" t="t"/>
              <a:pathLst>
                <a:path extrusionOk="0" h="305" w="62">
                  <a:moveTo>
                    <a:pt x="31" y="1"/>
                  </a:moveTo>
                  <a:cubicBezTo>
                    <a:pt x="31" y="1"/>
                    <a:pt x="1" y="62"/>
                    <a:pt x="1" y="153"/>
                  </a:cubicBezTo>
                  <a:cubicBezTo>
                    <a:pt x="1" y="214"/>
                    <a:pt x="1" y="305"/>
                    <a:pt x="31" y="305"/>
                  </a:cubicBezTo>
                  <a:cubicBezTo>
                    <a:pt x="61" y="305"/>
                    <a:pt x="61" y="214"/>
                    <a:pt x="61" y="153"/>
                  </a:cubicBezTo>
                  <a:cubicBezTo>
                    <a:pt x="61" y="62"/>
                    <a:pt x="61" y="1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39"/>
            <p:cNvSpPr/>
            <p:nvPr/>
          </p:nvSpPr>
          <p:spPr>
            <a:xfrm>
              <a:off x="1160625" y="4572550"/>
              <a:ext cx="5350" cy="7625"/>
            </a:xfrm>
            <a:custGeom>
              <a:rect b="b" l="l" r="r" t="t"/>
              <a:pathLst>
                <a:path extrusionOk="0" h="305" w="214">
                  <a:moveTo>
                    <a:pt x="0" y="0"/>
                  </a:moveTo>
                  <a:cubicBezTo>
                    <a:pt x="0" y="0"/>
                    <a:pt x="61" y="61"/>
                    <a:pt x="92" y="152"/>
                  </a:cubicBezTo>
                  <a:cubicBezTo>
                    <a:pt x="122" y="243"/>
                    <a:pt x="152" y="304"/>
                    <a:pt x="152" y="304"/>
                  </a:cubicBezTo>
                  <a:cubicBezTo>
                    <a:pt x="183" y="304"/>
                    <a:pt x="213" y="213"/>
                    <a:pt x="152" y="122"/>
                  </a:cubicBezTo>
                  <a:cubicBezTo>
                    <a:pt x="122" y="31"/>
                    <a:pt x="31" y="0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39"/>
            <p:cNvSpPr/>
            <p:nvPr/>
          </p:nvSpPr>
          <p:spPr>
            <a:xfrm>
              <a:off x="1155300" y="4563425"/>
              <a:ext cx="2300" cy="4125"/>
            </a:xfrm>
            <a:custGeom>
              <a:rect b="b" l="l" r="r" t="t"/>
              <a:pathLst>
                <a:path extrusionOk="0" h="165" w="92">
                  <a:moveTo>
                    <a:pt x="1" y="1"/>
                  </a:moveTo>
                  <a:lnTo>
                    <a:pt x="1" y="92"/>
                  </a:lnTo>
                  <a:cubicBezTo>
                    <a:pt x="1" y="136"/>
                    <a:pt x="33" y="164"/>
                    <a:pt x="51" y="164"/>
                  </a:cubicBezTo>
                  <a:cubicBezTo>
                    <a:pt x="57" y="164"/>
                    <a:pt x="61" y="161"/>
                    <a:pt x="61" y="153"/>
                  </a:cubicBezTo>
                  <a:cubicBezTo>
                    <a:pt x="92" y="153"/>
                    <a:pt x="61" y="122"/>
                    <a:pt x="61" y="61"/>
                  </a:cubicBezTo>
                  <a:cubicBezTo>
                    <a:pt x="61" y="3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39"/>
            <p:cNvSpPr/>
            <p:nvPr/>
          </p:nvSpPr>
          <p:spPr>
            <a:xfrm>
              <a:off x="2036775" y="4688050"/>
              <a:ext cx="257625" cy="112350"/>
            </a:xfrm>
            <a:custGeom>
              <a:rect b="b" l="l" r="r" t="t"/>
              <a:pathLst>
                <a:path extrusionOk="0" h="4494" w="10305">
                  <a:moveTo>
                    <a:pt x="5502" y="0"/>
                  </a:moveTo>
                  <a:lnTo>
                    <a:pt x="1" y="152"/>
                  </a:lnTo>
                  <a:lnTo>
                    <a:pt x="122" y="4469"/>
                  </a:lnTo>
                  <a:lnTo>
                    <a:pt x="457" y="4469"/>
                  </a:lnTo>
                  <a:cubicBezTo>
                    <a:pt x="986" y="4479"/>
                    <a:pt x="2082" y="4493"/>
                    <a:pt x="3328" y="4493"/>
                  </a:cubicBezTo>
                  <a:cubicBezTo>
                    <a:pt x="5663" y="4493"/>
                    <a:pt x="8526" y="4443"/>
                    <a:pt x="9180" y="4225"/>
                  </a:cubicBezTo>
                  <a:cubicBezTo>
                    <a:pt x="10305" y="3861"/>
                    <a:pt x="5624" y="2949"/>
                    <a:pt x="5624" y="2949"/>
                  </a:cubicBezTo>
                  <a:lnTo>
                    <a:pt x="5502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39"/>
            <p:cNvSpPr/>
            <p:nvPr/>
          </p:nvSpPr>
          <p:spPr>
            <a:xfrm>
              <a:off x="2038300" y="4759150"/>
              <a:ext cx="50925" cy="38350"/>
            </a:xfrm>
            <a:custGeom>
              <a:rect b="b" l="l" r="r" t="t"/>
              <a:pathLst>
                <a:path extrusionOk="0" h="1534" w="2037">
                  <a:moveTo>
                    <a:pt x="204" y="0"/>
                  </a:moveTo>
                  <a:cubicBezTo>
                    <a:pt x="136" y="0"/>
                    <a:pt x="68" y="5"/>
                    <a:pt x="0" y="14"/>
                  </a:cubicBezTo>
                  <a:lnTo>
                    <a:pt x="61" y="1533"/>
                  </a:lnTo>
                  <a:lnTo>
                    <a:pt x="2037" y="1533"/>
                  </a:lnTo>
                  <a:cubicBezTo>
                    <a:pt x="1946" y="1047"/>
                    <a:pt x="1672" y="652"/>
                    <a:pt x="1307" y="378"/>
                  </a:cubicBezTo>
                  <a:cubicBezTo>
                    <a:pt x="996" y="145"/>
                    <a:pt x="597" y="0"/>
                    <a:pt x="204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39"/>
            <p:cNvSpPr/>
            <p:nvPr/>
          </p:nvSpPr>
          <p:spPr>
            <a:xfrm>
              <a:off x="2039825" y="4774675"/>
              <a:ext cx="236350" cy="26600"/>
            </a:xfrm>
            <a:custGeom>
              <a:rect b="b" l="l" r="r" t="t"/>
              <a:pathLst>
                <a:path extrusionOk="0" h="1064" w="9454">
                  <a:moveTo>
                    <a:pt x="7782" y="1"/>
                  </a:moveTo>
                  <a:cubicBezTo>
                    <a:pt x="7478" y="31"/>
                    <a:pt x="7356" y="730"/>
                    <a:pt x="7356" y="730"/>
                  </a:cubicBezTo>
                  <a:lnTo>
                    <a:pt x="0" y="882"/>
                  </a:lnTo>
                  <a:lnTo>
                    <a:pt x="0" y="1004"/>
                  </a:lnTo>
                  <a:cubicBezTo>
                    <a:pt x="741" y="1044"/>
                    <a:pt x="1736" y="1063"/>
                    <a:pt x="2798" y="1063"/>
                  </a:cubicBezTo>
                  <a:cubicBezTo>
                    <a:pt x="5699" y="1063"/>
                    <a:pt x="9107" y="922"/>
                    <a:pt x="9241" y="700"/>
                  </a:cubicBezTo>
                  <a:cubicBezTo>
                    <a:pt x="9453" y="426"/>
                    <a:pt x="7782" y="1"/>
                    <a:pt x="7782" y="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39"/>
            <p:cNvSpPr/>
            <p:nvPr/>
          </p:nvSpPr>
          <p:spPr>
            <a:xfrm>
              <a:off x="2036775" y="4789875"/>
              <a:ext cx="224950" cy="6850"/>
            </a:xfrm>
            <a:custGeom>
              <a:rect b="b" l="l" r="r" t="t"/>
              <a:pathLst>
                <a:path extrusionOk="0" h="274" w="8998">
                  <a:moveTo>
                    <a:pt x="8998" y="0"/>
                  </a:moveTo>
                  <a:lnTo>
                    <a:pt x="7995" y="31"/>
                  </a:lnTo>
                  <a:cubicBezTo>
                    <a:pt x="7144" y="92"/>
                    <a:pt x="5989" y="122"/>
                    <a:pt x="4682" y="152"/>
                  </a:cubicBezTo>
                  <a:cubicBezTo>
                    <a:pt x="3405" y="213"/>
                    <a:pt x="2250" y="213"/>
                    <a:pt x="1399" y="213"/>
                  </a:cubicBezTo>
                  <a:lnTo>
                    <a:pt x="1" y="213"/>
                  </a:lnTo>
                  <a:lnTo>
                    <a:pt x="31" y="274"/>
                  </a:lnTo>
                  <a:lnTo>
                    <a:pt x="1399" y="274"/>
                  </a:lnTo>
                  <a:cubicBezTo>
                    <a:pt x="2250" y="274"/>
                    <a:pt x="3405" y="274"/>
                    <a:pt x="4712" y="244"/>
                  </a:cubicBezTo>
                  <a:cubicBezTo>
                    <a:pt x="5989" y="183"/>
                    <a:pt x="7144" y="122"/>
                    <a:pt x="7995" y="92"/>
                  </a:cubicBezTo>
                  <a:lnTo>
                    <a:pt x="899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39"/>
            <p:cNvSpPr/>
            <p:nvPr/>
          </p:nvSpPr>
          <p:spPr>
            <a:xfrm>
              <a:off x="2222950" y="4773925"/>
              <a:ext cx="12950" cy="21300"/>
            </a:xfrm>
            <a:custGeom>
              <a:rect b="b" l="l" r="r" t="t"/>
              <a:pathLst>
                <a:path extrusionOk="0" h="852" w="518">
                  <a:moveTo>
                    <a:pt x="517" y="0"/>
                  </a:moveTo>
                  <a:cubicBezTo>
                    <a:pt x="335" y="61"/>
                    <a:pt x="213" y="183"/>
                    <a:pt x="153" y="365"/>
                  </a:cubicBezTo>
                  <a:cubicBezTo>
                    <a:pt x="31" y="517"/>
                    <a:pt x="1" y="669"/>
                    <a:pt x="31" y="851"/>
                  </a:cubicBezTo>
                  <a:cubicBezTo>
                    <a:pt x="61" y="669"/>
                    <a:pt x="122" y="517"/>
                    <a:pt x="183" y="365"/>
                  </a:cubicBezTo>
                  <a:cubicBezTo>
                    <a:pt x="274" y="213"/>
                    <a:pt x="396" y="91"/>
                    <a:pt x="51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39"/>
            <p:cNvSpPr/>
            <p:nvPr/>
          </p:nvSpPr>
          <p:spPr>
            <a:xfrm>
              <a:off x="2181150" y="4764050"/>
              <a:ext cx="7625" cy="11400"/>
            </a:xfrm>
            <a:custGeom>
              <a:rect b="b" l="l" r="r" t="t"/>
              <a:pathLst>
                <a:path extrusionOk="0" h="456" w="305">
                  <a:moveTo>
                    <a:pt x="305" y="0"/>
                  </a:moveTo>
                  <a:cubicBezTo>
                    <a:pt x="305" y="0"/>
                    <a:pt x="214" y="91"/>
                    <a:pt x="122" y="213"/>
                  </a:cubicBezTo>
                  <a:cubicBezTo>
                    <a:pt x="62" y="334"/>
                    <a:pt x="1" y="456"/>
                    <a:pt x="31" y="456"/>
                  </a:cubicBezTo>
                  <a:cubicBezTo>
                    <a:pt x="31" y="456"/>
                    <a:pt x="122" y="365"/>
                    <a:pt x="183" y="243"/>
                  </a:cubicBezTo>
                  <a:cubicBezTo>
                    <a:pt x="244" y="182"/>
                    <a:pt x="274" y="91"/>
                    <a:pt x="30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39"/>
            <p:cNvSpPr/>
            <p:nvPr/>
          </p:nvSpPr>
          <p:spPr>
            <a:xfrm>
              <a:off x="2170525" y="4761750"/>
              <a:ext cx="8375" cy="8400"/>
            </a:xfrm>
            <a:custGeom>
              <a:rect b="b" l="l" r="r" t="t"/>
              <a:pathLst>
                <a:path extrusionOk="0" h="336" w="335">
                  <a:moveTo>
                    <a:pt x="335" y="1"/>
                  </a:moveTo>
                  <a:cubicBezTo>
                    <a:pt x="335" y="1"/>
                    <a:pt x="243" y="62"/>
                    <a:pt x="152" y="153"/>
                  </a:cubicBezTo>
                  <a:cubicBezTo>
                    <a:pt x="61" y="244"/>
                    <a:pt x="0" y="305"/>
                    <a:pt x="0" y="335"/>
                  </a:cubicBezTo>
                  <a:cubicBezTo>
                    <a:pt x="0" y="335"/>
                    <a:pt x="91" y="274"/>
                    <a:pt x="183" y="183"/>
                  </a:cubicBezTo>
                  <a:cubicBezTo>
                    <a:pt x="274" y="92"/>
                    <a:pt x="335" y="31"/>
                    <a:pt x="3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39"/>
            <p:cNvSpPr/>
            <p:nvPr/>
          </p:nvSpPr>
          <p:spPr>
            <a:xfrm>
              <a:off x="2162925" y="4756125"/>
              <a:ext cx="14450" cy="1850"/>
            </a:xfrm>
            <a:custGeom>
              <a:rect b="b" l="l" r="r" t="t"/>
              <a:pathLst>
                <a:path extrusionOk="0" h="74" w="578">
                  <a:moveTo>
                    <a:pt x="205" y="0"/>
                  </a:moveTo>
                  <a:cubicBezTo>
                    <a:pt x="129" y="0"/>
                    <a:pt x="65" y="22"/>
                    <a:pt x="0" y="43"/>
                  </a:cubicBezTo>
                  <a:cubicBezTo>
                    <a:pt x="92" y="74"/>
                    <a:pt x="183" y="74"/>
                    <a:pt x="304" y="74"/>
                  </a:cubicBezTo>
                  <a:cubicBezTo>
                    <a:pt x="395" y="74"/>
                    <a:pt x="487" y="74"/>
                    <a:pt x="578" y="43"/>
                  </a:cubicBezTo>
                  <a:cubicBezTo>
                    <a:pt x="513" y="22"/>
                    <a:pt x="449" y="0"/>
                    <a:pt x="384" y="0"/>
                  </a:cubicBezTo>
                  <a:cubicBezTo>
                    <a:pt x="358" y="0"/>
                    <a:pt x="331" y="4"/>
                    <a:pt x="304" y="13"/>
                  </a:cubicBezTo>
                  <a:cubicBezTo>
                    <a:pt x="269" y="4"/>
                    <a:pt x="236" y="0"/>
                    <a:pt x="20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39"/>
            <p:cNvSpPr/>
            <p:nvPr/>
          </p:nvSpPr>
          <p:spPr>
            <a:xfrm>
              <a:off x="2160650" y="4748075"/>
              <a:ext cx="15975" cy="2175"/>
            </a:xfrm>
            <a:custGeom>
              <a:rect b="b" l="l" r="r" t="t"/>
              <a:pathLst>
                <a:path extrusionOk="0" h="87" w="639">
                  <a:moveTo>
                    <a:pt x="0" y="1"/>
                  </a:moveTo>
                  <a:cubicBezTo>
                    <a:pt x="106" y="54"/>
                    <a:pt x="233" y="86"/>
                    <a:pt x="362" y="86"/>
                  </a:cubicBezTo>
                  <a:cubicBezTo>
                    <a:pt x="455" y="86"/>
                    <a:pt x="549" y="69"/>
                    <a:pt x="638" y="31"/>
                  </a:cubicBezTo>
                  <a:lnTo>
                    <a:pt x="304" y="31"/>
                  </a:lnTo>
                  <a:cubicBezTo>
                    <a:pt x="213" y="1"/>
                    <a:pt x="91" y="1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39"/>
            <p:cNvSpPr/>
            <p:nvPr/>
          </p:nvSpPr>
          <p:spPr>
            <a:xfrm>
              <a:off x="2186125" y="4750800"/>
              <a:ext cx="26225" cy="15550"/>
            </a:xfrm>
            <a:custGeom>
              <a:rect b="b" l="l" r="r" t="t"/>
              <a:pathLst>
                <a:path extrusionOk="0" h="622" w="1049">
                  <a:moveTo>
                    <a:pt x="733" y="59"/>
                  </a:moveTo>
                  <a:cubicBezTo>
                    <a:pt x="805" y="59"/>
                    <a:pt x="881" y="74"/>
                    <a:pt x="957" y="104"/>
                  </a:cubicBezTo>
                  <a:cubicBezTo>
                    <a:pt x="987" y="165"/>
                    <a:pt x="987" y="226"/>
                    <a:pt x="926" y="256"/>
                  </a:cubicBezTo>
                  <a:cubicBezTo>
                    <a:pt x="866" y="287"/>
                    <a:pt x="774" y="317"/>
                    <a:pt x="714" y="348"/>
                  </a:cubicBezTo>
                  <a:cubicBezTo>
                    <a:pt x="592" y="408"/>
                    <a:pt x="471" y="439"/>
                    <a:pt x="349" y="469"/>
                  </a:cubicBezTo>
                  <a:cubicBezTo>
                    <a:pt x="259" y="482"/>
                    <a:pt x="181" y="489"/>
                    <a:pt x="122" y="494"/>
                  </a:cubicBezTo>
                  <a:lnTo>
                    <a:pt x="122" y="494"/>
                  </a:lnTo>
                  <a:cubicBezTo>
                    <a:pt x="152" y="430"/>
                    <a:pt x="190" y="374"/>
                    <a:pt x="227" y="317"/>
                  </a:cubicBezTo>
                  <a:cubicBezTo>
                    <a:pt x="288" y="226"/>
                    <a:pt x="410" y="135"/>
                    <a:pt x="531" y="104"/>
                  </a:cubicBezTo>
                  <a:cubicBezTo>
                    <a:pt x="592" y="74"/>
                    <a:pt x="660" y="59"/>
                    <a:pt x="733" y="59"/>
                  </a:cubicBezTo>
                  <a:close/>
                  <a:moveTo>
                    <a:pt x="687" y="1"/>
                  </a:moveTo>
                  <a:cubicBezTo>
                    <a:pt x="482" y="1"/>
                    <a:pt x="290" y="102"/>
                    <a:pt x="167" y="287"/>
                  </a:cubicBezTo>
                  <a:cubicBezTo>
                    <a:pt x="140" y="340"/>
                    <a:pt x="90" y="417"/>
                    <a:pt x="78" y="497"/>
                  </a:cubicBezTo>
                  <a:lnTo>
                    <a:pt x="78" y="497"/>
                  </a:lnTo>
                  <a:cubicBezTo>
                    <a:pt x="26" y="500"/>
                    <a:pt x="0" y="500"/>
                    <a:pt x="15" y="500"/>
                  </a:cubicBezTo>
                  <a:cubicBezTo>
                    <a:pt x="34" y="506"/>
                    <a:pt x="54" y="511"/>
                    <a:pt x="76" y="515"/>
                  </a:cubicBezTo>
                  <a:lnTo>
                    <a:pt x="76" y="515"/>
                  </a:lnTo>
                  <a:cubicBezTo>
                    <a:pt x="76" y="520"/>
                    <a:pt x="75" y="525"/>
                    <a:pt x="75" y="530"/>
                  </a:cubicBezTo>
                  <a:cubicBezTo>
                    <a:pt x="75" y="560"/>
                    <a:pt x="75" y="591"/>
                    <a:pt x="75" y="621"/>
                  </a:cubicBezTo>
                  <a:cubicBezTo>
                    <a:pt x="84" y="585"/>
                    <a:pt x="96" y="551"/>
                    <a:pt x="110" y="519"/>
                  </a:cubicBezTo>
                  <a:lnTo>
                    <a:pt x="110" y="519"/>
                  </a:lnTo>
                  <a:cubicBezTo>
                    <a:pt x="130" y="521"/>
                    <a:pt x="150" y="522"/>
                    <a:pt x="170" y="522"/>
                  </a:cubicBezTo>
                  <a:cubicBezTo>
                    <a:pt x="227" y="522"/>
                    <a:pt x="288" y="515"/>
                    <a:pt x="349" y="500"/>
                  </a:cubicBezTo>
                  <a:cubicBezTo>
                    <a:pt x="471" y="500"/>
                    <a:pt x="622" y="469"/>
                    <a:pt x="744" y="408"/>
                  </a:cubicBezTo>
                  <a:cubicBezTo>
                    <a:pt x="805" y="378"/>
                    <a:pt x="866" y="348"/>
                    <a:pt x="957" y="317"/>
                  </a:cubicBezTo>
                  <a:cubicBezTo>
                    <a:pt x="987" y="287"/>
                    <a:pt x="1018" y="256"/>
                    <a:pt x="1048" y="196"/>
                  </a:cubicBezTo>
                  <a:cubicBezTo>
                    <a:pt x="1048" y="165"/>
                    <a:pt x="1018" y="104"/>
                    <a:pt x="987" y="74"/>
                  </a:cubicBezTo>
                  <a:cubicBezTo>
                    <a:pt x="888" y="25"/>
                    <a:pt x="786" y="1"/>
                    <a:pt x="68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39"/>
            <p:cNvSpPr/>
            <p:nvPr/>
          </p:nvSpPr>
          <p:spPr>
            <a:xfrm>
              <a:off x="2175850" y="4747325"/>
              <a:ext cx="13700" cy="16725"/>
            </a:xfrm>
            <a:custGeom>
              <a:rect b="b" l="l" r="r" t="t"/>
              <a:pathLst>
                <a:path extrusionOk="0" h="669" w="548">
                  <a:moveTo>
                    <a:pt x="122" y="0"/>
                  </a:moveTo>
                  <a:cubicBezTo>
                    <a:pt x="61" y="0"/>
                    <a:pt x="0" y="91"/>
                    <a:pt x="30" y="152"/>
                  </a:cubicBezTo>
                  <a:cubicBezTo>
                    <a:pt x="30" y="213"/>
                    <a:pt x="61" y="274"/>
                    <a:pt x="91" y="304"/>
                  </a:cubicBezTo>
                  <a:cubicBezTo>
                    <a:pt x="152" y="395"/>
                    <a:pt x="213" y="456"/>
                    <a:pt x="274" y="517"/>
                  </a:cubicBezTo>
                  <a:cubicBezTo>
                    <a:pt x="334" y="578"/>
                    <a:pt x="395" y="639"/>
                    <a:pt x="456" y="669"/>
                  </a:cubicBezTo>
                  <a:cubicBezTo>
                    <a:pt x="456" y="669"/>
                    <a:pt x="395" y="608"/>
                    <a:pt x="304" y="487"/>
                  </a:cubicBezTo>
                  <a:cubicBezTo>
                    <a:pt x="243" y="426"/>
                    <a:pt x="182" y="365"/>
                    <a:pt x="152" y="274"/>
                  </a:cubicBezTo>
                  <a:cubicBezTo>
                    <a:pt x="91" y="213"/>
                    <a:pt x="61" y="91"/>
                    <a:pt x="152" y="61"/>
                  </a:cubicBezTo>
                  <a:cubicBezTo>
                    <a:pt x="243" y="61"/>
                    <a:pt x="334" y="122"/>
                    <a:pt x="395" y="213"/>
                  </a:cubicBezTo>
                  <a:cubicBezTo>
                    <a:pt x="426" y="274"/>
                    <a:pt x="456" y="335"/>
                    <a:pt x="486" y="426"/>
                  </a:cubicBezTo>
                  <a:cubicBezTo>
                    <a:pt x="517" y="517"/>
                    <a:pt x="517" y="578"/>
                    <a:pt x="517" y="669"/>
                  </a:cubicBezTo>
                  <a:cubicBezTo>
                    <a:pt x="547" y="578"/>
                    <a:pt x="547" y="517"/>
                    <a:pt x="547" y="426"/>
                  </a:cubicBezTo>
                  <a:cubicBezTo>
                    <a:pt x="517" y="335"/>
                    <a:pt x="486" y="243"/>
                    <a:pt x="426" y="183"/>
                  </a:cubicBezTo>
                  <a:cubicBezTo>
                    <a:pt x="365" y="61"/>
                    <a:pt x="243" y="0"/>
                    <a:pt x="12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39"/>
            <p:cNvSpPr/>
            <p:nvPr/>
          </p:nvSpPr>
          <p:spPr>
            <a:xfrm>
              <a:off x="2039050" y="4757200"/>
              <a:ext cx="50175" cy="38775"/>
            </a:xfrm>
            <a:custGeom>
              <a:rect b="b" l="l" r="r" t="t"/>
              <a:pathLst>
                <a:path extrusionOk="0" h="1551" w="2007">
                  <a:moveTo>
                    <a:pt x="122" y="0"/>
                  </a:moveTo>
                  <a:cubicBezTo>
                    <a:pt x="62" y="0"/>
                    <a:pt x="31" y="31"/>
                    <a:pt x="1" y="61"/>
                  </a:cubicBezTo>
                  <a:cubicBezTo>
                    <a:pt x="1" y="61"/>
                    <a:pt x="68" y="48"/>
                    <a:pt x="194" y="48"/>
                  </a:cubicBezTo>
                  <a:cubicBezTo>
                    <a:pt x="257" y="48"/>
                    <a:pt x="335" y="51"/>
                    <a:pt x="426" y="61"/>
                  </a:cubicBezTo>
                  <a:cubicBezTo>
                    <a:pt x="730" y="92"/>
                    <a:pt x="1034" y="213"/>
                    <a:pt x="1308" y="396"/>
                  </a:cubicBezTo>
                  <a:cubicBezTo>
                    <a:pt x="1581" y="608"/>
                    <a:pt x="1764" y="852"/>
                    <a:pt x="1885" y="1155"/>
                  </a:cubicBezTo>
                  <a:cubicBezTo>
                    <a:pt x="1916" y="1277"/>
                    <a:pt x="1977" y="1429"/>
                    <a:pt x="2007" y="1551"/>
                  </a:cubicBezTo>
                  <a:cubicBezTo>
                    <a:pt x="2007" y="1520"/>
                    <a:pt x="2007" y="1459"/>
                    <a:pt x="2007" y="1429"/>
                  </a:cubicBezTo>
                  <a:cubicBezTo>
                    <a:pt x="1977" y="1338"/>
                    <a:pt x="1946" y="1247"/>
                    <a:pt x="1946" y="1125"/>
                  </a:cubicBezTo>
                  <a:cubicBezTo>
                    <a:pt x="1825" y="821"/>
                    <a:pt x="1612" y="548"/>
                    <a:pt x="1338" y="335"/>
                  </a:cubicBezTo>
                  <a:cubicBezTo>
                    <a:pt x="1065" y="122"/>
                    <a:pt x="761" y="0"/>
                    <a:pt x="42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39"/>
            <p:cNvSpPr/>
            <p:nvPr/>
          </p:nvSpPr>
          <p:spPr>
            <a:xfrm>
              <a:off x="2051225" y="4700975"/>
              <a:ext cx="2300" cy="57000"/>
            </a:xfrm>
            <a:custGeom>
              <a:rect b="b" l="l" r="r" t="t"/>
              <a:pathLst>
                <a:path extrusionOk="0" h="2280" w="92">
                  <a:moveTo>
                    <a:pt x="31" y="0"/>
                  </a:moveTo>
                  <a:cubicBezTo>
                    <a:pt x="0" y="395"/>
                    <a:pt x="0" y="760"/>
                    <a:pt x="31" y="1155"/>
                  </a:cubicBezTo>
                  <a:cubicBezTo>
                    <a:pt x="31" y="1520"/>
                    <a:pt x="31" y="1915"/>
                    <a:pt x="61" y="2280"/>
                  </a:cubicBezTo>
                  <a:cubicBezTo>
                    <a:pt x="91" y="1520"/>
                    <a:pt x="91" y="760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39"/>
            <p:cNvSpPr/>
            <p:nvPr/>
          </p:nvSpPr>
          <p:spPr>
            <a:xfrm>
              <a:off x="2105925" y="4781950"/>
              <a:ext cx="40300" cy="2625"/>
            </a:xfrm>
            <a:custGeom>
              <a:rect b="b" l="l" r="r" t="t"/>
              <a:pathLst>
                <a:path extrusionOk="0" h="105" w="1612">
                  <a:moveTo>
                    <a:pt x="1531" y="1"/>
                  </a:moveTo>
                  <a:cubicBezTo>
                    <a:pt x="1405" y="1"/>
                    <a:pt x="1144" y="22"/>
                    <a:pt x="821" y="44"/>
                  </a:cubicBezTo>
                  <a:lnTo>
                    <a:pt x="1" y="44"/>
                  </a:lnTo>
                  <a:cubicBezTo>
                    <a:pt x="274" y="105"/>
                    <a:pt x="548" y="105"/>
                    <a:pt x="821" y="105"/>
                  </a:cubicBezTo>
                  <a:cubicBezTo>
                    <a:pt x="1095" y="105"/>
                    <a:pt x="1368" y="74"/>
                    <a:pt x="1612" y="13"/>
                  </a:cubicBezTo>
                  <a:cubicBezTo>
                    <a:pt x="1612" y="5"/>
                    <a:pt x="1583" y="1"/>
                    <a:pt x="15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39"/>
            <p:cNvSpPr/>
            <p:nvPr/>
          </p:nvSpPr>
          <p:spPr>
            <a:xfrm>
              <a:off x="2079325" y="4783800"/>
              <a:ext cx="4600" cy="7625"/>
            </a:xfrm>
            <a:custGeom>
              <a:rect b="b" l="l" r="r" t="t"/>
              <a:pathLst>
                <a:path extrusionOk="0" h="305" w="184">
                  <a:moveTo>
                    <a:pt x="1" y="0"/>
                  </a:moveTo>
                  <a:cubicBezTo>
                    <a:pt x="1" y="0"/>
                    <a:pt x="31" y="91"/>
                    <a:pt x="62" y="152"/>
                  </a:cubicBezTo>
                  <a:cubicBezTo>
                    <a:pt x="122" y="243"/>
                    <a:pt x="122" y="304"/>
                    <a:pt x="153" y="304"/>
                  </a:cubicBezTo>
                  <a:cubicBezTo>
                    <a:pt x="183" y="304"/>
                    <a:pt x="183" y="213"/>
                    <a:pt x="122" y="122"/>
                  </a:cubicBezTo>
                  <a:cubicBezTo>
                    <a:pt x="92" y="3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39"/>
            <p:cNvSpPr/>
            <p:nvPr/>
          </p:nvSpPr>
          <p:spPr>
            <a:xfrm>
              <a:off x="2068700" y="4771425"/>
              <a:ext cx="5350" cy="5550"/>
            </a:xfrm>
            <a:custGeom>
              <a:rect b="b" l="l" r="r" t="t"/>
              <a:pathLst>
                <a:path extrusionOk="0" h="222" w="214">
                  <a:moveTo>
                    <a:pt x="18" y="1"/>
                  </a:moveTo>
                  <a:cubicBezTo>
                    <a:pt x="12" y="1"/>
                    <a:pt x="6" y="3"/>
                    <a:pt x="0" y="9"/>
                  </a:cubicBezTo>
                  <a:cubicBezTo>
                    <a:pt x="0" y="9"/>
                    <a:pt x="31" y="70"/>
                    <a:pt x="91" y="131"/>
                  </a:cubicBezTo>
                  <a:cubicBezTo>
                    <a:pt x="152" y="191"/>
                    <a:pt x="213" y="222"/>
                    <a:pt x="213" y="222"/>
                  </a:cubicBezTo>
                  <a:cubicBezTo>
                    <a:pt x="213" y="191"/>
                    <a:pt x="183" y="131"/>
                    <a:pt x="122" y="70"/>
                  </a:cubicBezTo>
                  <a:cubicBezTo>
                    <a:pt x="73" y="45"/>
                    <a:pt x="43" y="1"/>
                    <a:pt x="1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39"/>
            <p:cNvSpPr/>
            <p:nvPr/>
          </p:nvSpPr>
          <p:spPr>
            <a:xfrm>
              <a:off x="2054250" y="4765250"/>
              <a:ext cx="7625" cy="3375"/>
            </a:xfrm>
            <a:custGeom>
              <a:rect b="b" l="l" r="r" t="t"/>
              <a:pathLst>
                <a:path extrusionOk="0" h="135" w="305">
                  <a:moveTo>
                    <a:pt x="92" y="0"/>
                  </a:moveTo>
                  <a:cubicBezTo>
                    <a:pt x="31" y="0"/>
                    <a:pt x="1" y="22"/>
                    <a:pt x="1" y="43"/>
                  </a:cubicBezTo>
                  <a:cubicBezTo>
                    <a:pt x="1" y="43"/>
                    <a:pt x="62" y="43"/>
                    <a:pt x="153" y="74"/>
                  </a:cubicBezTo>
                  <a:cubicBezTo>
                    <a:pt x="214" y="134"/>
                    <a:pt x="305" y="134"/>
                    <a:pt x="305" y="134"/>
                  </a:cubicBezTo>
                  <a:cubicBezTo>
                    <a:pt x="305" y="134"/>
                    <a:pt x="274" y="43"/>
                    <a:pt x="183" y="13"/>
                  </a:cubicBezTo>
                  <a:cubicBezTo>
                    <a:pt x="147" y="4"/>
                    <a:pt x="117" y="0"/>
                    <a:pt x="9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39"/>
            <p:cNvSpPr/>
            <p:nvPr/>
          </p:nvSpPr>
          <p:spPr>
            <a:xfrm>
              <a:off x="2043625" y="4763700"/>
              <a:ext cx="4575" cy="2225"/>
            </a:xfrm>
            <a:custGeom>
              <a:rect b="b" l="l" r="r" t="t"/>
              <a:pathLst>
                <a:path extrusionOk="0" h="89" w="183">
                  <a:moveTo>
                    <a:pt x="17" y="0"/>
                  </a:moveTo>
                  <a:cubicBezTo>
                    <a:pt x="7" y="0"/>
                    <a:pt x="0" y="4"/>
                    <a:pt x="0" y="14"/>
                  </a:cubicBezTo>
                  <a:cubicBezTo>
                    <a:pt x="0" y="44"/>
                    <a:pt x="31" y="75"/>
                    <a:pt x="61" y="75"/>
                  </a:cubicBezTo>
                  <a:cubicBezTo>
                    <a:pt x="81" y="85"/>
                    <a:pt x="98" y="88"/>
                    <a:pt x="113" y="88"/>
                  </a:cubicBezTo>
                  <a:cubicBezTo>
                    <a:pt x="142" y="88"/>
                    <a:pt x="162" y="75"/>
                    <a:pt x="183" y="75"/>
                  </a:cubicBezTo>
                  <a:cubicBezTo>
                    <a:pt x="183" y="75"/>
                    <a:pt x="152" y="44"/>
                    <a:pt x="91" y="14"/>
                  </a:cubicBezTo>
                  <a:cubicBezTo>
                    <a:pt x="71" y="14"/>
                    <a:pt x="37" y="0"/>
                    <a:pt x="1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39"/>
            <p:cNvSpPr/>
            <p:nvPr/>
          </p:nvSpPr>
          <p:spPr>
            <a:xfrm>
              <a:off x="1131750" y="3450200"/>
              <a:ext cx="712800" cy="1243200"/>
            </a:xfrm>
            <a:custGeom>
              <a:rect b="b" l="l" r="r" t="t"/>
              <a:pathLst>
                <a:path extrusionOk="0" h="49728" w="28512">
                  <a:moveTo>
                    <a:pt x="20213" y="0"/>
                  </a:moveTo>
                  <a:lnTo>
                    <a:pt x="16262" y="21399"/>
                  </a:lnTo>
                  <a:lnTo>
                    <a:pt x="0" y="42220"/>
                  </a:lnTo>
                  <a:lnTo>
                    <a:pt x="7356" y="49727"/>
                  </a:lnTo>
                  <a:lnTo>
                    <a:pt x="23587" y="30396"/>
                  </a:lnTo>
                  <a:cubicBezTo>
                    <a:pt x="25016" y="28177"/>
                    <a:pt x="25776" y="25016"/>
                    <a:pt x="26384" y="22462"/>
                  </a:cubicBezTo>
                  <a:lnTo>
                    <a:pt x="28512" y="9362"/>
                  </a:lnTo>
                  <a:lnTo>
                    <a:pt x="2021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39"/>
            <p:cNvSpPr/>
            <p:nvPr/>
          </p:nvSpPr>
          <p:spPr>
            <a:xfrm>
              <a:off x="1504850" y="3272375"/>
              <a:ext cx="750050" cy="1463575"/>
            </a:xfrm>
            <a:custGeom>
              <a:rect b="b" l="l" r="r" t="t"/>
              <a:pathLst>
                <a:path extrusionOk="0" h="58543" w="30002">
                  <a:moveTo>
                    <a:pt x="548" y="0"/>
                  </a:moveTo>
                  <a:lnTo>
                    <a:pt x="396" y="1429"/>
                  </a:lnTo>
                  <a:cubicBezTo>
                    <a:pt x="1" y="4712"/>
                    <a:pt x="730" y="8025"/>
                    <a:pt x="2463" y="10852"/>
                  </a:cubicBezTo>
                  <a:cubicBezTo>
                    <a:pt x="2858" y="11460"/>
                    <a:pt x="3253" y="12007"/>
                    <a:pt x="3709" y="12554"/>
                  </a:cubicBezTo>
                  <a:lnTo>
                    <a:pt x="12949" y="32706"/>
                  </a:lnTo>
                  <a:lnTo>
                    <a:pt x="19484" y="58421"/>
                  </a:lnTo>
                  <a:lnTo>
                    <a:pt x="30001" y="58542"/>
                  </a:lnTo>
                  <a:lnTo>
                    <a:pt x="23041" y="30639"/>
                  </a:lnTo>
                  <a:lnTo>
                    <a:pt x="14256" y="2463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39"/>
            <p:cNvSpPr/>
            <p:nvPr/>
          </p:nvSpPr>
          <p:spPr>
            <a:xfrm>
              <a:off x="1662900" y="3548150"/>
              <a:ext cx="15225" cy="25250"/>
            </a:xfrm>
            <a:custGeom>
              <a:rect b="b" l="l" r="r" t="t"/>
              <a:pathLst>
                <a:path extrusionOk="0" h="1010" w="609">
                  <a:moveTo>
                    <a:pt x="44" y="0"/>
                  </a:moveTo>
                  <a:cubicBezTo>
                    <a:pt x="40" y="0"/>
                    <a:pt x="35" y="1"/>
                    <a:pt x="31" y="3"/>
                  </a:cubicBezTo>
                  <a:cubicBezTo>
                    <a:pt x="1" y="33"/>
                    <a:pt x="62" y="277"/>
                    <a:pt x="214" y="550"/>
                  </a:cubicBezTo>
                  <a:cubicBezTo>
                    <a:pt x="356" y="806"/>
                    <a:pt x="498" y="1009"/>
                    <a:pt x="541" y="1009"/>
                  </a:cubicBezTo>
                  <a:cubicBezTo>
                    <a:pt x="544" y="1009"/>
                    <a:pt x="546" y="1008"/>
                    <a:pt x="548" y="1006"/>
                  </a:cubicBezTo>
                  <a:cubicBezTo>
                    <a:pt x="609" y="976"/>
                    <a:pt x="518" y="733"/>
                    <a:pt x="396" y="459"/>
                  </a:cubicBezTo>
                  <a:cubicBezTo>
                    <a:pt x="254" y="203"/>
                    <a:pt x="112" y="0"/>
                    <a:pt x="4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39"/>
            <p:cNvSpPr/>
            <p:nvPr/>
          </p:nvSpPr>
          <p:spPr>
            <a:xfrm>
              <a:off x="1688750" y="3599050"/>
              <a:ext cx="15225" cy="25250"/>
            </a:xfrm>
            <a:custGeom>
              <a:rect b="b" l="l" r="r" t="t"/>
              <a:pathLst>
                <a:path extrusionOk="0" h="1010" w="609">
                  <a:moveTo>
                    <a:pt x="68" y="1"/>
                  </a:moveTo>
                  <a:cubicBezTo>
                    <a:pt x="66" y="1"/>
                    <a:pt x="63" y="2"/>
                    <a:pt x="61" y="4"/>
                  </a:cubicBezTo>
                  <a:cubicBezTo>
                    <a:pt x="0" y="4"/>
                    <a:pt x="61" y="277"/>
                    <a:pt x="213" y="551"/>
                  </a:cubicBezTo>
                  <a:cubicBezTo>
                    <a:pt x="355" y="807"/>
                    <a:pt x="498" y="1010"/>
                    <a:pt x="540" y="1010"/>
                  </a:cubicBezTo>
                  <a:cubicBezTo>
                    <a:pt x="543" y="1010"/>
                    <a:pt x="546" y="1009"/>
                    <a:pt x="548" y="1007"/>
                  </a:cubicBezTo>
                  <a:cubicBezTo>
                    <a:pt x="608" y="976"/>
                    <a:pt x="548" y="733"/>
                    <a:pt x="396" y="460"/>
                  </a:cubicBezTo>
                  <a:cubicBezTo>
                    <a:pt x="253" y="203"/>
                    <a:pt x="111" y="1"/>
                    <a:pt x="68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39"/>
            <p:cNvSpPr/>
            <p:nvPr/>
          </p:nvSpPr>
          <p:spPr>
            <a:xfrm>
              <a:off x="1714575" y="3649975"/>
              <a:ext cx="15225" cy="25250"/>
            </a:xfrm>
            <a:custGeom>
              <a:rect b="b" l="l" r="r" t="t"/>
              <a:pathLst>
                <a:path extrusionOk="0" h="1010" w="609">
                  <a:moveTo>
                    <a:pt x="44" y="0"/>
                  </a:moveTo>
                  <a:cubicBezTo>
                    <a:pt x="39" y="0"/>
                    <a:pt x="35" y="1"/>
                    <a:pt x="31" y="3"/>
                  </a:cubicBezTo>
                  <a:cubicBezTo>
                    <a:pt x="1" y="3"/>
                    <a:pt x="62" y="277"/>
                    <a:pt x="214" y="550"/>
                  </a:cubicBezTo>
                  <a:cubicBezTo>
                    <a:pt x="327" y="806"/>
                    <a:pt x="468" y="1009"/>
                    <a:pt x="535" y="1009"/>
                  </a:cubicBezTo>
                  <a:cubicBezTo>
                    <a:pt x="540" y="1009"/>
                    <a:pt x="544" y="1008"/>
                    <a:pt x="548" y="1006"/>
                  </a:cubicBezTo>
                  <a:cubicBezTo>
                    <a:pt x="609" y="1006"/>
                    <a:pt x="518" y="733"/>
                    <a:pt x="366" y="459"/>
                  </a:cubicBezTo>
                  <a:cubicBezTo>
                    <a:pt x="252" y="203"/>
                    <a:pt x="111" y="0"/>
                    <a:pt x="4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39"/>
            <p:cNvSpPr/>
            <p:nvPr/>
          </p:nvSpPr>
          <p:spPr>
            <a:xfrm>
              <a:off x="1738900" y="3700875"/>
              <a:ext cx="14475" cy="26000"/>
            </a:xfrm>
            <a:custGeom>
              <a:rect b="b" l="l" r="r" t="t"/>
              <a:pathLst>
                <a:path extrusionOk="0" h="1040" w="579">
                  <a:moveTo>
                    <a:pt x="69" y="1"/>
                  </a:moveTo>
                  <a:cubicBezTo>
                    <a:pt x="66" y="1"/>
                    <a:pt x="63" y="2"/>
                    <a:pt x="61" y="4"/>
                  </a:cubicBezTo>
                  <a:cubicBezTo>
                    <a:pt x="1" y="34"/>
                    <a:pt x="61" y="277"/>
                    <a:pt x="213" y="581"/>
                  </a:cubicBezTo>
                  <a:cubicBezTo>
                    <a:pt x="327" y="837"/>
                    <a:pt x="468" y="1040"/>
                    <a:pt x="535" y="1040"/>
                  </a:cubicBezTo>
                  <a:cubicBezTo>
                    <a:pt x="539" y="1040"/>
                    <a:pt x="544" y="1039"/>
                    <a:pt x="548" y="1037"/>
                  </a:cubicBezTo>
                  <a:cubicBezTo>
                    <a:pt x="578" y="1007"/>
                    <a:pt x="517" y="763"/>
                    <a:pt x="396" y="490"/>
                  </a:cubicBezTo>
                  <a:cubicBezTo>
                    <a:pt x="253" y="205"/>
                    <a:pt x="111" y="1"/>
                    <a:pt x="6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39"/>
            <p:cNvSpPr/>
            <p:nvPr/>
          </p:nvSpPr>
          <p:spPr>
            <a:xfrm>
              <a:off x="1763225" y="3752550"/>
              <a:ext cx="13700" cy="26000"/>
            </a:xfrm>
            <a:custGeom>
              <a:rect b="b" l="l" r="r" t="t"/>
              <a:pathLst>
                <a:path extrusionOk="0" h="1040" w="548">
                  <a:moveTo>
                    <a:pt x="43" y="1"/>
                  </a:moveTo>
                  <a:cubicBezTo>
                    <a:pt x="39" y="1"/>
                    <a:pt x="34" y="2"/>
                    <a:pt x="31" y="3"/>
                  </a:cubicBezTo>
                  <a:cubicBezTo>
                    <a:pt x="0" y="34"/>
                    <a:pt x="61" y="277"/>
                    <a:pt x="183" y="581"/>
                  </a:cubicBezTo>
                  <a:cubicBezTo>
                    <a:pt x="325" y="837"/>
                    <a:pt x="440" y="1040"/>
                    <a:pt x="504" y="1040"/>
                  </a:cubicBezTo>
                  <a:cubicBezTo>
                    <a:pt x="509" y="1040"/>
                    <a:pt x="513" y="1039"/>
                    <a:pt x="517" y="1037"/>
                  </a:cubicBezTo>
                  <a:cubicBezTo>
                    <a:pt x="547" y="1037"/>
                    <a:pt x="487" y="763"/>
                    <a:pt x="365" y="490"/>
                  </a:cubicBezTo>
                  <a:cubicBezTo>
                    <a:pt x="251" y="205"/>
                    <a:pt x="111" y="1"/>
                    <a:pt x="4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39"/>
            <p:cNvSpPr/>
            <p:nvPr/>
          </p:nvSpPr>
          <p:spPr>
            <a:xfrm>
              <a:off x="1786775" y="3804975"/>
              <a:ext cx="13700" cy="26025"/>
            </a:xfrm>
            <a:custGeom>
              <a:rect b="b" l="l" r="r" t="t"/>
              <a:pathLst>
                <a:path extrusionOk="0" h="1041" w="548">
                  <a:moveTo>
                    <a:pt x="43" y="1"/>
                  </a:moveTo>
                  <a:cubicBezTo>
                    <a:pt x="39" y="1"/>
                    <a:pt x="35" y="2"/>
                    <a:pt x="31" y="4"/>
                  </a:cubicBezTo>
                  <a:cubicBezTo>
                    <a:pt x="0" y="4"/>
                    <a:pt x="61" y="277"/>
                    <a:pt x="183" y="551"/>
                  </a:cubicBezTo>
                  <a:cubicBezTo>
                    <a:pt x="297" y="835"/>
                    <a:pt x="437" y="1040"/>
                    <a:pt x="480" y="1040"/>
                  </a:cubicBezTo>
                  <a:cubicBezTo>
                    <a:pt x="482" y="1040"/>
                    <a:pt x="485" y="1039"/>
                    <a:pt x="487" y="1037"/>
                  </a:cubicBezTo>
                  <a:cubicBezTo>
                    <a:pt x="548" y="1007"/>
                    <a:pt x="487" y="764"/>
                    <a:pt x="365" y="490"/>
                  </a:cubicBezTo>
                  <a:cubicBezTo>
                    <a:pt x="223" y="206"/>
                    <a:pt x="107" y="1"/>
                    <a:pt x="4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39"/>
            <p:cNvSpPr/>
            <p:nvPr/>
          </p:nvSpPr>
          <p:spPr>
            <a:xfrm>
              <a:off x="1808800" y="3857425"/>
              <a:ext cx="13725" cy="26000"/>
            </a:xfrm>
            <a:custGeom>
              <a:rect b="b" l="l" r="r" t="t"/>
              <a:pathLst>
                <a:path extrusionOk="0" h="1040" w="549">
                  <a:moveTo>
                    <a:pt x="74" y="0"/>
                  </a:moveTo>
                  <a:cubicBezTo>
                    <a:pt x="70" y="0"/>
                    <a:pt x="66" y="1"/>
                    <a:pt x="62" y="3"/>
                  </a:cubicBezTo>
                  <a:cubicBezTo>
                    <a:pt x="1" y="3"/>
                    <a:pt x="62" y="277"/>
                    <a:pt x="183" y="550"/>
                  </a:cubicBezTo>
                  <a:cubicBezTo>
                    <a:pt x="297" y="835"/>
                    <a:pt x="438" y="1039"/>
                    <a:pt x="480" y="1039"/>
                  </a:cubicBezTo>
                  <a:cubicBezTo>
                    <a:pt x="483" y="1039"/>
                    <a:pt x="485" y="1038"/>
                    <a:pt x="487" y="1037"/>
                  </a:cubicBezTo>
                  <a:cubicBezTo>
                    <a:pt x="548" y="1006"/>
                    <a:pt x="487" y="763"/>
                    <a:pt x="366" y="459"/>
                  </a:cubicBezTo>
                  <a:cubicBezTo>
                    <a:pt x="252" y="203"/>
                    <a:pt x="138" y="0"/>
                    <a:pt x="7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39"/>
            <p:cNvSpPr/>
            <p:nvPr/>
          </p:nvSpPr>
          <p:spPr>
            <a:xfrm>
              <a:off x="1830850" y="3909850"/>
              <a:ext cx="12950" cy="26700"/>
            </a:xfrm>
            <a:custGeom>
              <a:rect b="b" l="l" r="r" t="t"/>
              <a:pathLst>
                <a:path extrusionOk="0" h="1068" w="518">
                  <a:moveTo>
                    <a:pt x="68" y="0"/>
                  </a:moveTo>
                  <a:cubicBezTo>
                    <a:pt x="66" y="0"/>
                    <a:pt x="63" y="1"/>
                    <a:pt x="61" y="3"/>
                  </a:cubicBezTo>
                  <a:cubicBezTo>
                    <a:pt x="0" y="3"/>
                    <a:pt x="61" y="277"/>
                    <a:pt x="152" y="550"/>
                  </a:cubicBezTo>
                  <a:cubicBezTo>
                    <a:pt x="274" y="854"/>
                    <a:pt x="426" y="1067"/>
                    <a:pt x="487" y="1067"/>
                  </a:cubicBezTo>
                  <a:cubicBezTo>
                    <a:pt x="517" y="1037"/>
                    <a:pt x="456" y="794"/>
                    <a:pt x="365" y="490"/>
                  </a:cubicBezTo>
                  <a:cubicBezTo>
                    <a:pt x="251" y="205"/>
                    <a:pt x="111" y="0"/>
                    <a:pt x="6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39"/>
            <p:cNvSpPr/>
            <p:nvPr/>
          </p:nvSpPr>
          <p:spPr>
            <a:xfrm>
              <a:off x="1852125" y="3962350"/>
              <a:ext cx="12175" cy="26700"/>
            </a:xfrm>
            <a:custGeom>
              <a:rect b="b" l="l" r="r" t="t"/>
              <a:pathLst>
                <a:path extrusionOk="0" h="1068" w="487">
                  <a:moveTo>
                    <a:pt x="31" y="1"/>
                  </a:moveTo>
                  <a:cubicBezTo>
                    <a:pt x="0" y="31"/>
                    <a:pt x="31" y="274"/>
                    <a:pt x="152" y="578"/>
                  </a:cubicBezTo>
                  <a:cubicBezTo>
                    <a:pt x="266" y="863"/>
                    <a:pt x="380" y="1067"/>
                    <a:pt x="444" y="1067"/>
                  </a:cubicBezTo>
                  <a:cubicBezTo>
                    <a:pt x="448" y="1067"/>
                    <a:pt x="453" y="1066"/>
                    <a:pt x="456" y="1065"/>
                  </a:cubicBezTo>
                  <a:cubicBezTo>
                    <a:pt x="487" y="1065"/>
                    <a:pt x="456" y="791"/>
                    <a:pt x="335" y="517"/>
                  </a:cubicBezTo>
                  <a:cubicBezTo>
                    <a:pt x="213" y="213"/>
                    <a:pt x="92" y="1"/>
                    <a:pt x="3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39"/>
            <p:cNvSpPr/>
            <p:nvPr/>
          </p:nvSpPr>
          <p:spPr>
            <a:xfrm>
              <a:off x="1871875" y="4016225"/>
              <a:ext cx="12950" cy="26700"/>
            </a:xfrm>
            <a:custGeom>
              <a:rect b="b" l="l" r="r" t="t"/>
              <a:pathLst>
                <a:path extrusionOk="0" h="1068" w="518">
                  <a:moveTo>
                    <a:pt x="74" y="1"/>
                  </a:moveTo>
                  <a:cubicBezTo>
                    <a:pt x="70" y="1"/>
                    <a:pt x="65" y="2"/>
                    <a:pt x="62" y="4"/>
                  </a:cubicBezTo>
                  <a:cubicBezTo>
                    <a:pt x="1" y="4"/>
                    <a:pt x="62" y="277"/>
                    <a:pt x="153" y="551"/>
                  </a:cubicBezTo>
                  <a:cubicBezTo>
                    <a:pt x="274" y="855"/>
                    <a:pt x="396" y="1068"/>
                    <a:pt x="457" y="1068"/>
                  </a:cubicBezTo>
                  <a:cubicBezTo>
                    <a:pt x="517" y="1037"/>
                    <a:pt x="457" y="794"/>
                    <a:pt x="366" y="490"/>
                  </a:cubicBezTo>
                  <a:cubicBezTo>
                    <a:pt x="252" y="206"/>
                    <a:pt x="138" y="1"/>
                    <a:pt x="7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39"/>
            <p:cNvSpPr/>
            <p:nvPr/>
          </p:nvSpPr>
          <p:spPr>
            <a:xfrm>
              <a:off x="1891650" y="4069425"/>
              <a:ext cx="12175" cy="26775"/>
            </a:xfrm>
            <a:custGeom>
              <a:rect b="b" l="l" r="r" t="t"/>
              <a:pathLst>
                <a:path extrusionOk="0" h="1071" w="487">
                  <a:moveTo>
                    <a:pt x="67" y="1"/>
                  </a:moveTo>
                  <a:cubicBezTo>
                    <a:pt x="65" y="1"/>
                    <a:pt x="63" y="2"/>
                    <a:pt x="61" y="3"/>
                  </a:cubicBezTo>
                  <a:cubicBezTo>
                    <a:pt x="0" y="34"/>
                    <a:pt x="30" y="277"/>
                    <a:pt x="152" y="581"/>
                  </a:cubicBezTo>
                  <a:cubicBezTo>
                    <a:pt x="237" y="866"/>
                    <a:pt x="349" y="1070"/>
                    <a:pt x="413" y="1070"/>
                  </a:cubicBezTo>
                  <a:cubicBezTo>
                    <a:pt x="418" y="1070"/>
                    <a:pt x="422" y="1069"/>
                    <a:pt x="426" y="1067"/>
                  </a:cubicBezTo>
                  <a:cubicBezTo>
                    <a:pt x="486" y="1067"/>
                    <a:pt x="426" y="794"/>
                    <a:pt x="334" y="520"/>
                  </a:cubicBezTo>
                  <a:cubicBezTo>
                    <a:pt x="220" y="233"/>
                    <a:pt x="105" y="1"/>
                    <a:pt x="6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39"/>
            <p:cNvSpPr/>
            <p:nvPr/>
          </p:nvSpPr>
          <p:spPr>
            <a:xfrm>
              <a:off x="1910625" y="4123375"/>
              <a:ext cx="11425" cy="26700"/>
            </a:xfrm>
            <a:custGeom>
              <a:rect b="b" l="l" r="r" t="t"/>
              <a:pathLst>
                <a:path extrusionOk="0" h="1068" w="457">
                  <a:moveTo>
                    <a:pt x="42" y="1"/>
                  </a:moveTo>
                  <a:cubicBezTo>
                    <a:pt x="38" y="1"/>
                    <a:pt x="35" y="2"/>
                    <a:pt x="31" y="4"/>
                  </a:cubicBezTo>
                  <a:cubicBezTo>
                    <a:pt x="1" y="4"/>
                    <a:pt x="31" y="277"/>
                    <a:pt x="123" y="581"/>
                  </a:cubicBezTo>
                  <a:cubicBezTo>
                    <a:pt x="214" y="855"/>
                    <a:pt x="366" y="1067"/>
                    <a:pt x="396" y="1067"/>
                  </a:cubicBezTo>
                  <a:cubicBezTo>
                    <a:pt x="457" y="1067"/>
                    <a:pt x="426" y="794"/>
                    <a:pt x="305" y="520"/>
                  </a:cubicBezTo>
                  <a:cubicBezTo>
                    <a:pt x="219" y="234"/>
                    <a:pt x="106" y="1"/>
                    <a:pt x="4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39"/>
            <p:cNvSpPr/>
            <p:nvPr/>
          </p:nvSpPr>
          <p:spPr>
            <a:xfrm>
              <a:off x="1928125" y="4177400"/>
              <a:ext cx="11400" cy="27375"/>
            </a:xfrm>
            <a:custGeom>
              <a:rect b="b" l="l" r="r" t="t"/>
              <a:pathLst>
                <a:path extrusionOk="0" h="1095" w="456">
                  <a:moveTo>
                    <a:pt x="61" y="1"/>
                  </a:moveTo>
                  <a:cubicBezTo>
                    <a:pt x="0" y="31"/>
                    <a:pt x="30" y="274"/>
                    <a:pt x="152" y="578"/>
                  </a:cubicBezTo>
                  <a:cubicBezTo>
                    <a:pt x="243" y="882"/>
                    <a:pt x="365" y="1095"/>
                    <a:pt x="426" y="1095"/>
                  </a:cubicBezTo>
                  <a:cubicBezTo>
                    <a:pt x="456" y="1064"/>
                    <a:pt x="426" y="821"/>
                    <a:pt x="334" y="517"/>
                  </a:cubicBezTo>
                  <a:cubicBezTo>
                    <a:pt x="243" y="213"/>
                    <a:pt x="122" y="1"/>
                    <a:pt x="6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39"/>
            <p:cNvSpPr/>
            <p:nvPr/>
          </p:nvSpPr>
          <p:spPr>
            <a:xfrm>
              <a:off x="1945600" y="4232050"/>
              <a:ext cx="10650" cy="26675"/>
            </a:xfrm>
            <a:custGeom>
              <a:rect b="b" l="l" r="r" t="t"/>
              <a:pathLst>
                <a:path extrusionOk="0" h="1067" w="426">
                  <a:moveTo>
                    <a:pt x="41" y="1"/>
                  </a:moveTo>
                  <a:cubicBezTo>
                    <a:pt x="38" y="1"/>
                    <a:pt x="34" y="1"/>
                    <a:pt x="31" y="3"/>
                  </a:cubicBezTo>
                  <a:cubicBezTo>
                    <a:pt x="0" y="3"/>
                    <a:pt x="31" y="246"/>
                    <a:pt x="122" y="550"/>
                  </a:cubicBezTo>
                  <a:cubicBezTo>
                    <a:pt x="213" y="854"/>
                    <a:pt x="335" y="1067"/>
                    <a:pt x="365" y="1067"/>
                  </a:cubicBezTo>
                  <a:cubicBezTo>
                    <a:pt x="426" y="1067"/>
                    <a:pt x="395" y="793"/>
                    <a:pt x="304" y="520"/>
                  </a:cubicBezTo>
                  <a:cubicBezTo>
                    <a:pt x="218" y="233"/>
                    <a:pt x="105" y="1"/>
                    <a:pt x="4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39"/>
            <p:cNvSpPr/>
            <p:nvPr/>
          </p:nvSpPr>
          <p:spPr>
            <a:xfrm>
              <a:off x="1961550" y="4286075"/>
              <a:ext cx="10650" cy="27375"/>
            </a:xfrm>
            <a:custGeom>
              <a:rect b="b" l="l" r="r" t="t"/>
              <a:pathLst>
                <a:path extrusionOk="0" h="1095" w="426">
                  <a:moveTo>
                    <a:pt x="61" y="0"/>
                  </a:moveTo>
                  <a:cubicBezTo>
                    <a:pt x="0" y="31"/>
                    <a:pt x="31" y="274"/>
                    <a:pt x="122" y="578"/>
                  </a:cubicBezTo>
                  <a:cubicBezTo>
                    <a:pt x="213" y="882"/>
                    <a:pt x="335" y="1094"/>
                    <a:pt x="365" y="1094"/>
                  </a:cubicBezTo>
                  <a:cubicBezTo>
                    <a:pt x="426" y="1094"/>
                    <a:pt x="396" y="851"/>
                    <a:pt x="304" y="547"/>
                  </a:cubicBezTo>
                  <a:cubicBezTo>
                    <a:pt x="213" y="243"/>
                    <a:pt x="122" y="0"/>
                    <a:pt x="6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39"/>
            <p:cNvSpPr/>
            <p:nvPr/>
          </p:nvSpPr>
          <p:spPr>
            <a:xfrm>
              <a:off x="1976750" y="4341475"/>
              <a:ext cx="10650" cy="27450"/>
            </a:xfrm>
            <a:custGeom>
              <a:rect b="b" l="l" r="r" t="t"/>
              <a:pathLst>
                <a:path extrusionOk="0" h="1098" w="426">
                  <a:moveTo>
                    <a:pt x="72" y="0"/>
                  </a:moveTo>
                  <a:cubicBezTo>
                    <a:pt x="68" y="0"/>
                    <a:pt x="65" y="1"/>
                    <a:pt x="61" y="3"/>
                  </a:cubicBezTo>
                  <a:cubicBezTo>
                    <a:pt x="0" y="3"/>
                    <a:pt x="31" y="277"/>
                    <a:pt x="122" y="581"/>
                  </a:cubicBezTo>
                  <a:cubicBezTo>
                    <a:pt x="213" y="854"/>
                    <a:pt x="304" y="1097"/>
                    <a:pt x="365" y="1097"/>
                  </a:cubicBezTo>
                  <a:cubicBezTo>
                    <a:pt x="426" y="1067"/>
                    <a:pt x="396" y="824"/>
                    <a:pt x="304" y="520"/>
                  </a:cubicBezTo>
                  <a:cubicBezTo>
                    <a:pt x="247" y="233"/>
                    <a:pt x="136" y="0"/>
                    <a:pt x="7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39"/>
            <p:cNvSpPr/>
            <p:nvPr/>
          </p:nvSpPr>
          <p:spPr>
            <a:xfrm>
              <a:off x="1991950" y="4396250"/>
              <a:ext cx="9900" cy="27375"/>
            </a:xfrm>
            <a:custGeom>
              <a:rect b="b" l="l" r="r" t="t"/>
              <a:pathLst>
                <a:path extrusionOk="0" h="1095" w="396">
                  <a:moveTo>
                    <a:pt x="61" y="1"/>
                  </a:moveTo>
                  <a:cubicBezTo>
                    <a:pt x="0" y="1"/>
                    <a:pt x="31" y="274"/>
                    <a:pt x="91" y="578"/>
                  </a:cubicBezTo>
                  <a:cubicBezTo>
                    <a:pt x="183" y="882"/>
                    <a:pt x="274" y="1095"/>
                    <a:pt x="335" y="1095"/>
                  </a:cubicBezTo>
                  <a:cubicBezTo>
                    <a:pt x="395" y="1095"/>
                    <a:pt x="365" y="821"/>
                    <a:pt x="304" y="517"/>
                  </a:cubicBezTo>
                  <a:cubicBezTo>
                    <a:pt x="213" y="213"/>
                    <a:pt x="122" y="1"/>
                    <a:pt x="6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39"/>
            <p:cNvSpPr/>
            <p:nvPr/>
          </p:nvSpPr>
          <p:spPr>
            <a:xfrm>
              <a:off x="2006375" y="4451650"/>
              <a:ext cx="9150" cy="27450"/>
            </a:xfrm>
            <a:custGeom>
              <a:rect b="b" l="l" r="r" t="t"/>
              <a:pathLst>
                <a:path extrusionOk="0" h="1098" w="366">
                  <a:moveTo>
                    <a:pt x="68" y="1"/>
                  </a:moveTo>
                  <a:cubicBezTo>
                    <a:pt x="65" y="1"/>
                    <a:pt x="63" y="2"/>
                    <a:pt x="62" y="3"/>
                  </a:cubicBezTo>
                  <a:cubicBezTo>
                    <a:pt x="1" y="3"/>
                    <a:pt x="1" y="247"/>
                    <a:pt x="92" y="581"/>
                  </a:cubicBezTo>
                  <a:cubicBezTo>
                    <a:pt x="153" y="885"/>
                    <a:pt x="274" y="1098"/>
                    <a:pt x="335" y="1098"/>
                  </a:cubicBezTo>
                  <a:cubicBezTo>
                    <a:pt x="366" y="1098"/>
                    <a:pt x="366" y="824"/>
                    <a:pt x="274" y="520"/>
                  </a:cubicBezTo>
                  <a:cubicBezTo>
                    <a:pt x="217" y="233"/>
                    <a:pt x="106" y="1"/>
                    <a:pt x="68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39"/>
            <p:cNvSpPr/>
            <p:nvPr/>
          </p:nvSpPr>
          <p:spPr>
            <a:xfrm>
              <a:off x="2019300" y="4507125"/>
              <a:ext cx="9150" cy="27450"/>
            </a:xfrm>
            <a:custGeom>
              <a:rect b="b" l="l" r="r" t="t"/>
              <a:pathLst>
                <a:path extrusionOk="0" h="1098" w="366">
                  <a:moveTo>
                    <a:pt x="67" y="1"/>
                  </a:moveTo>
                  <a:cubicBezTo>
                    <a:pt x="65" y="1"/>
                    <a:pt x="63" y="2"/>
                    <a:pt x="61" y="3"/>
                  </a:cubicBezTo>
                  <a:cubicBezTo>
                    <a:pt x="1" y="3"/>
                    <a:pt x="1" y="277"/>
                    <a:pt x="92" y="581"/>
                  </a:cubicBezTo>
                  <a:cubicBezTo>
                    <a:pt x="153" y="885"/>
                    <a:pt x="244" y="1098"/>
                    <a:pt x="304" y="1098"/>
                  </a:cubicBezTo>
                  <a:cubicBezTo>
                    <a:pt x="365" y="1098"/>
                    <a:pt x="335" y="824"/>
                    <a:pt x="274" y="520"/>
                  </a:cubicBezTo>
                  <a:cubicBezTo>
                    <a:pt x="217" y="233"/>
                    <a:pt x="105" y="1"/>
                    <a:pt x="6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39"/>
            <p:cNvSpPr/>
            <p:nvPr/>
          </p:nvSpPr>
          <p:spPr>
            <a:xfrm>
              <a:off x="2031450" y="4562600"/>
              <a:ext cx="8400" cy="28200"/>
            </a:xfrm>
            <a:custGeom>
              <a:rect b="b" l="l" r="r" t="t"/>
              <a:pathLst>
                <a:path extrusionOk="0" h="1128" w="336">
                  <a:moveTo>
                    <a:pt x="72" y="1"/>
                  </a:moveTo>
                  <a:cubicBezTo>
                    <a:pt x="69" y="1"/>
                    <a:pt x="65" y="1"/>
                    <a:pt x="62" y="3"/>
                  </a:cubicBezTo>
                  <a:cubicBezTo>
                    <a:pt x="1" y="3"/>
                    <a:pt x="1" y="277"/>
                    <a:pt x="92" y="581"/>
                  </a:cubicBezTo>
                  <a:cubicBezTo>
                    <a:pt x="153" y="885"/>
                    <a:pt x="244" y="1128"/>
                    <a:pt x="305" y="1128"/>
                  </a:cubicBezTo>
                  <a:cubicBezTo>
                    <a:pt x="335" y="1097"/>
                    <a:pt x="335" y="854"/>
                    <a:pt x="274" y="550"/>
                  </a:cubicBezTo>
                  <a:cubicBezTo>
                    <a:pt x="217" y="235"/>
                    <a:pt x="133" y="1"/>
                    <a:pt x="7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39"/>
            <p:cNvSpPr/>
            <p:nvPr/>
          </p:nvSpPr>
          <p:spPr>
            <a:xfrm>
              <a:off x="2042850" y="4618150"/>
              <a:ext cx="8400" cy="28125"/>
            </a:xfrm>
            <a:custGeom>
              <a:rect b="b" l="l" r="r" t="t"/>
              <a:pathLst>
                <a:path extrusionOk="0" h="1125" w="336">
                  <a:moveTo>
                    <a:pt x="92" y="0"/>
                  </a:moveTo>
                  <a:cubicBezTo>
                    <a:pt x="1" y="30"/>
                    <a:pt x="31" y="274"/>
                    <a:pt x="92" y="578"/>
                  </a:cubicBezTo>
                  <a:cubicBezTo>
                    <a:pt x="153" y="882"/>
                    <a:pt x="244" y="1125"/>
                    <a:pt x="305" y="1125"/>
                  </a:cubicBezTo>
                  <a:cubicBezTo>
                    <a:pt x="335" y="1125"/>
                    <a:pt x="335" y="851"/>
                    <a:pt x="274" y="547"/>
                  </a:cubicBezTo>
                  <a:cubicBezTo>
                    <a:pt x="214" y="243"/>
                    <a:pt x="153" y="0"/>
                    <a:pt x="9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39"/>
            <p:cNvSpPr/>
            <p:nvPr/>
          </p:nvSpPr>
          <p:spPr>
            <a:xfrm>
              <a:off x="2053500" y="4674250"/>
              <a:ext cx="6100" cy="13825"/>
            </a:xfrm>
            <a:custGeom>
              <a:rect b="b" l="l" r="r" t="t"/>
              <a:pathLst>
                <a:path extrusionOk="0" h="553" w="244">
                  <a:moveTo>
                    <a:pt x="103" y="1"/>
                  </a:moveTo>
                  <a:cubicBezTo>
                    <a:pt x="99" y="1"/>
                    <a:pt x="95" y="2"/>
                    <a:pt x="92" y="5"/>
                  </a:cubicBezTo>
                  <a:cubicBezTo>
                    <a:pt x="31" y="5"/>
                    <a:pt x="0" y="127"/>
                    <a:pt x="31" y="279"/>
                  </a:cubicBezTo>
                  <a:cubicBezTo>
                    <a:pt x="61" y="461"/>
                    <a:pt x="122" y="552"/>
                    <a:pt x="183" y="552"/>
                  </a:cubicBezTo>
                  <a:cubicBezTo>
                    <a:pt x="244" y="552"/>
                    <a:pt x="244" y="400"/>
                    <a:pt x="213" y="248"/>
                  </a:cubicBezTo>
                  <a:cubicBezTo>
                    <a:pt x="213" y="112"/>
                    <a:pt x="140" y="1"/>
                    <a:pt x="10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39"/>
            <p:cNvSpPr/>
            <p:nvPr/>
          </p:nvSpPr>
          <p:spPr>
            <a:xfrm>
              <a:off x="1978275" y="4688050"/>
              <a:ext cx="276625" cy="47900"/>
            </a:xfrm>
            <a:custGeom>
              <a:rect b="b" l="l" r="r" t="t"/>
              <a:pathLst>
                <a:path extrusionOk="0" h="1916" w="11065">
                  <a:moveTo>
                    <a:pt x="0" y="0"/>
                  </a:moveTo>
                  <a:lnTo>
                    <a:pt x="547" y="1794"/>
                  </a:lnTo>
                  <a:lnTo>
                    <a:pt x="11064" y="1915"/>
                  </a:lnTo>
                  <a:lnTo>
                    <a:pt x="10639" y="1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39"/>
            <p:cNvSpPr/>
            <p:nvPr/>
          </p:nvSpPr>
          <p:spPr>
            <a:xfrm>
              <a:off x="1635550" y="3542900"/>
              <a:ext cx="401250" cy="1148975"/>
            </a:xfrm>
            <a:custGeom>
              <a:rect b="b" l="l" r="r" t="t"/>
              <a:pathLst>
                <a:path extrusionOk="0" h="45959" w="16050">
                  <a:moveTo>
                    <a:pt x="1" y="0"/>
                  </a:moveTo>
                  <a:cubicBezTo>
                    <a:pt x="1" y="31"/>
                    <a:pt x="31" y="61"/>
                    <a:pt x="61" y="122"/>
                  </a:cubicBezTo>
                  <a:lnTo>
                    <a:pt x="213" y="456"/>
                  </a:lnTo>
                  <a:lnTo>
                    <a:pt x="821" y="1733"/>
                  </a:lnTo>
                  <a:cubicBezTo>
                    <a:pt x="1369" y="2888"/>
                    <a:pt x="2128" y="4468"/>
                    <a:pt x="3071" y="6475"/>
                  </a:cubicBezTo>
                  <a:cubicBezTo>
                    <a:pt x="3983" y="8481"/>
                    <a:pt x="5077" y="10852"/>
                    <a:pt x="6262" y="13526"/>
                  </a:cubicBezTo>
                  <a:cubicBezTo>
                    <a:pt x="6840" y="14894"/>
                    <a:pt x="7417" y="16292"/>
                    <a:pt x="8025" y="17782"/>
                  </a:cubicBezTo>
                  <a:cubicBezTo>
                    <a:pt x="8633" y="19241"/>
                    <a:pt x="9180" y="20791"/>
                    <a:pt x="9697" y="22402"/>
                  </a:cubicBezTo>
                  <a:cubicBezTo>
                    <a:pt x="10700" y="25624"/>
                    <a:pt x="11521" y="28724"/>
                    <a:pt x="12281" y="31521"/>
                  </a:cubicBezTo>
                  <a:lnTo>
                    <a:pt x="14256" y="39059"/>
                  </a:lnTo>
                  <a:cubicBezTo>
                    <a:pt x="14803" y="41186"/>
                    <a:pt x="15229" y="42919"/>
                    <a:pt x="15563" y="44104"/>
                  </a:cubicBezTo>
                  <a:cubicBezTo>
                    <a:pt x="15715" y="44712"/>
                    <a:pt x="15837" y="45168"/>
                    <a:pt x="15928" y="45502"/>
                  </a:cubicBezTo>
                  <a:cubicBezTo>
                    <a:pt x="15958" y="45654"/>
                    <a:pt x="15989" y="45746"/>
                    <a:pt x="16019" y="45837"/>
                  </a:cubicBezTo>
                  <a:cubicBezTo>
                    <a:pt x="15989" y="45746"/>
                    <a:pt x="15958" y="45624"/>
                    <a:pt x="15928" y="45472"/>
                  </a:cubicBezTo>
                  <a:cubicBezTo>
                    <a:pt x="15867" y="45138"/>
                    <a:pt x="15746" y="44682"/>
                    <a:pt x="15624" y="44104"/>
                  </a:cubicBezTo>
                  <a:lnTo>
                    <a:pt x="14378" y="38998"/>
                  </a:lnTo>
                  <a:cubicBezTo>
                    <a:pt x="13831" y="36870"/>
                    <a:pt x="13192" y="34317"/>
                    <a:pt x="12433" y="31490"/>
                  </a:cubicBezTo>
                  <a:cubicBezTo>
                    <a:pt x="11673" y="28663"/>
                    <a:pt x="10852" y="25563"/>
                    <a:pt x="9879" y="22341"/>
                  </a:cubicBezTo>
                  <a:cubicBezTo>
                    <a:pt x="9363" y="20730"/>
                    <a:pt x="8785" y="19180"/>
                    <a:pt x="8177" y="17691"/>
                  </a:cubicBezTo>
                  <a:cubicBezTo>
                    <a:pt x="7600" y="16201"/>
                    <a:pt x="6992" y="14803"/>
                    <a:pt x="6414" y="13466"/>
                  </a:cubicBezTo>
                  <a:cubicBezTo>
                    <a:pt x="5229" y="10791"/>
                    <a:pt x="4104" y="8389"/>
                    <a:pt x="3162" y="6414"/>
                  </a:cubicBezTo>
                  <a:cubicBezTo>
                    <a:pt x="2220" y="4408"/>
                    <a:pt x="1429" y="2797"/>
                    <a:pt x="882" y="1702"/>
                  </a:cubicBezTo>
                  <a:lnTo>
                    <a:pt x="244" y="426"/>
                  </a:lnTo>
                  <a:lnTo>
                    <a:pt x="61" y="92"/>
                  </a:lnTo>
                  <a:cubicBezTo>
                    <a:pt x="31" y="31"/>
                    <a:pt x="1" y="0"/>
                    <a:pt x="1" y="0"/>
                  </a:cubicBezTo>
                  <a:close/>
                  <a:moveTo>
                    <a:pt x="16019" y="45837"/>
                  </a:moveTo>
                  <a:cubicBezTo>
                    <a:pt x="16019" y="45898"/>
                    <a:pt x="16019" y="45928"/>
                    <a:pt x="16050" y="45958"/>
                  </a:cubicBezTo>
                  <a:cubicBezTo>
                    <a:pt x="16050" y="45928"/>
                    <a:pt x="16019" y="45867"/>
                    <a:pt x="16019" y="45837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39"/>
            <p:cNvSpPr/>
            <p:nvPr/>
          </p:nvSpPr>
          <p:spPr>
            <a:xfrm>
              <a:off x="1197100" y="4474225"/>
              <a:ext cx="20550" cy="21700"/>
            </a:xfrm>
            <a:custGeom>
              <a:rect b="b" l="l" r="r" t="t"/>
              <a:pathLst>
                <a:path extrusionOk="0" h="868" w="822">
                  <a:moveTo>
                    <a:pt x="761" y="1"/>
                  </a:moveTo>
                  <a:cubicBezTo>
                    <a:pt x="681" y="1"/>
                    <a:pt x="520" y="166"/>
                    <a:pt x="335" y="377"/>
                  </a:cubicBezTo>
                  <a:cubicBezTo>
                    <a:pt x="122" y="620"/>
                    <a:pt x="0" y="863"/>
                    <a:pt x="31" y="863"/>
                  </a:cubicBezTo>
                  <a:cubicBezTo>
                    <a:pt x="36" y="866"/>
                    <a:pt x="42" y="867"/>
                    <a:pt x="49" y="867"/>
                  </a:cubicBezTo>
                  <a:cubicBezTo>
                    <a:pt x="123" y="867"/>
                    <a:pt x="292" y="721"/>
                    <a:pt x="487" y="499"/>
                  </a:cubicBezTo>
                  <a:cubicBezTo>
                    <a:pt x="699" y="255"/>
                    <a:pt x="821" y="43"/>
                    <a:pt x="791" y="12"/>
                  </a:cubicBezTo>
                  <a:cubicBezTo>
                    <a:pt x="783" y="4"/>
                    <a:pt x="773" y="1"/>
                    <a:pt x="76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39"/>
            <p:cNvSpPr/>
            <p:nvPr/>
          </p:nvSpPr>
          <p:spPr>
            <a:xfrm>
              <a:off x="1233575" y="4430350"/>
              <a:ext cx="20550" cy="22250"/>
            </a:xfrm>
            <a:custGeom>
              <a:rect b="b" l="l" r="r" t="t"/>
              <a:pathLst>
                <a:path extrusionOk="0" h="890" w="822">
                  <a:moveTo>
                    <a:pt x="773" y="0"/>
                  </a:moveTo>
                  <a:cubicBezTo>
                    <a:pt x="699" y="0"/>
                    <a:pt x="529" y="147"/>
                    <a:pt x="335" y="369"/>
                  </a:cubicBezTo>
                  <a:cubicBezTo>
                    <a:pt x="152" y="612"/>
                    <a:pt x="0" y="855"/>
                    <a:pt x="61" y="886"/>
                  </a:cubicBezTo>
                  <a:cubicBezTo>
                    <a:pt x="66" y="888"/>
                    <a:pt x="71" y="889"/>
                    <a:pt x="76" y="889"/>
                  </a:cubicBezTo>
                  <a:cubicBezTo>
                    <a:pt x="149" y="889"/>
                    <a:pt x="318" y="716"/>
                    <a:pt x="487" y="491"/>
                  </a:cubicBezTo>
                  <a:cubicBezTo>
                    <a:pt x="699" y="248"/>
                    <a:pt x="821" y="35"/>
                    <a:pt x="791" y="4"/>
                  </a:cubicBezTo>
                  <a:cubicBezTo>
                    <a:pt x="785" y="2"/>
                    <a:pt x="779" y="0"/>
                    <a:pt x="77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39"/>
            <p:cNvSpPr/>
            <p:nvPr/>
          </p:nvSpPr>
          <p:spPr>
            <a:xfrm>
              <a:off x="1270050" y="4386075"/>
              <a:ext cx="19775" cy="22450"/>
            </a:xfrm>
            <a:custGeom>
              <a:rect b="b" l="l" r="r" t="t"/>
              <a:pathLst>
                <a:path extrusionOk="0" h="898" w="791">
                  <a:moveTo>
                    <a:pt x="739" y="1"/>
                  </a:moveTo>
                  <a:cubicBezTo>
                    <a:pt x="674" y="1"/>
                    <a:pt x="493" y="166"/>
                    <a:pt x="335" y="377"/>
                  </a:cubicBezTo>
                  <a:cubicBezTo>
                    <a:pt x="122" y="620"/>
                    <a:pt x="0" y="863"/>
                    <a:pt x="31" y="894"/>
                  </a:cubicBezTo>
                  <a:cubicBezTo>
                    <a:pt x="35" y="896"/>
                    <a:pt x="40" y="897"/>
                    <a:pt x="46" y="897"/>
                  </a:cubicBezTo>
                  <a:cubicBezTo>
                    <a:pt x="118" y="897"/>
                    <a:pt x="290" y="724"/>
                    <a:pt x="487" y="499"/>
                  </a:cubicBezTo>
                  <a:cubicBezTo>
                    <a:pt x="669" y="256"/>
                    <a:pt x="791" y="43"/>
                    <a:pt x="760" y="12"/>
                  </a:cubicBezTo>
                  <a:cubicBezTo>
                    <a:pt x="756" y="4"/>
                    <a:pt x="749" y="1"/>
                    <a:pt x="73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39"/>
            <p:cNvSpPr/>
            <p:nvPr/>
          </p:nvSpPr>
          <p:spPr>
            <a:xfrm>
              <a:off x="1305750" y="4341450"/>
              <a:ext cx="19800" cy="22250"/>
            </a:xfrm>
            <a:custGeom>
              <a:rect b="b" l="l" r="r" t="t"/>
              <a:pathLst>
                <a:path extrusionOk="0" h="890" w="792">
                  <a:moveTo>
                    <a:pt x="743" y="0"/>
                  </a:moveTo>
                  <a:cubicBezTo>
                    <a:pt x="669" y="0"/>
                    <a:pt x="500" y="146"/>
                    <a:pt x="305" y="369"/>
                  </a:cubicBezTo>
                  <a:cubicBezTo>
                    <a:pt x="123" y="642"/>
                    <a:pt x="1" y="855"/>
                    <a:pt x="31" y="886"/>
                  </a:cubicBezTo>
                  <a:cubicBezTo>
                    <a:pt x="37" y="888"/>
                    <a:pt x="43" y="889"/>
                    <a:pt x="49" y="889"/>
                  </a:cubicBezTo>
                  <a:cubicBezTo>
                    <a:pt x="123" y="889"/>
                    <a:pt x="293" y="743"/>
                    <a:pt x="487" y="521"/>
                  </a:cubicBezTo>
                  <a:cubicBezTo>
                    <a:pt x="670" y="278"/>
                    <a:pt x="791" y="34"/>
                    <a:pt x="761" y="4"/>
                  </a:cubicBezTo>
                  <a:cubicBezTo>
                    <a:pt x="756" y="1"/>
                    <a:pt x="750" y="0"/>
                    <a:pt x="74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39"/>
            <p:cNvSpPr/>
            <p:nvPr/>
          </p:nvSpPr>
          <p:spPr>
            <a:xfrm>
              <a:off x="1340725" y="4296625"/>
              <a:ext cx="20525" cy="22425"/>
            </a:xfrm>
            <a:custGeom>
              <a:rect b="b" l="l" r="r" t="t"/>
              <a:pathLst>
                <a:path extrusionOk="0" h="897" w="821">
                  <a:moveTo>
                    <a:pt x="751" y="0"/>
                  </a:moveTo>
                  <a:cubicBezTo>
                    <a:pt x="699" y="0"/>
                    <a:pt x="504" y="174"/>
                    <a:pt x="335" y="399"/>
                  </a:cubicBezTo>
                  <a:cubicBezTo>
                    <a:pt x="152" y="642"/>
                    <a:pt x="0" y="855"/>
                    <a:pt x="61" y="885"/>
                  </a:cubicBezTo>
                  <a:cubicBezTo>
                    <a:pt x="69" y="893"/>
                    <a:pt x="79" y="897"/>
                    <a:pt x="91" y="897"/>
                  </a:cubicBezTo>
                  <a:cubicBezTo>
                    <a:pt x="170" y="897"/>
                    <a:pt x="328" y="732"/>
                    <a:pt x="486" y="520"/>
                  </a:cubicBezTo>
                  <a:cubicBezTo>
                    <a:pt x="699" y="277"/>
                    <a:pt x="821" y="34"/>
                    <a:pt x="760" y="4"/>
                  </a:cubicBezTo>
                  <a:cubicBezTo>
                    <a:pt x="758" y="1"/>
                    <a:pt x="755" y="0"/>
                    <a:pt x="75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39"/>
            <p:cNvSpPr/>
            <p:nvPr/>
          </p:nvSpPr>
          <p:spPr>
            <a:xfrm>
              <a:off x="1376425" y="4251800"/>
              <a:ext cx="19800" cy="22975"/>
            </a:xfrm>
            <a:custGeom>
              <a:rect b="b" l="l" r="r" t="t"/>
              <a:pathLst>
                <a:path extrusionOk="0" h="919" w="792">
                  <a:moveTo>
                    <a:pt x="745" y="0"/>
                  </a:moveTo>
                  <a:cubicBezTo>
                    <a:pt x="673" y="0"/>
                    <a:pt x="504" y="173"/>
                    <a:pt x="335" y="399"/>
                  </a:cubicBezTo>
                  <a:cubicBezTo>
                    <a:pt x="122" y="642"/>
                    <a:pt x="1" y="854"/>
                    <a:pt x="62" y="915"/>
                  </a:cubicBezTo>
                  <a:cubicBezTo>
                    <a:pt x="64" y="917"/>
                    <a:pt x="67" y="919"/>
                    <a:pt x="71" y="919"/>
                  </a:cubicBezTo>
                  <a:cubicBezTo>
                    <a:pt x="119" y="919"/>
                    <a:pt x="290" y="745"/>
                    <a:pt x="487" y="520"/>
                  </a:cubicBezTo>
                  <a:cubicBezTo>
                    <a:pt x="669" y="277"/>
                    <a:pt x="791" y="64"/>
                    <a:pt x="761" y="3"/>
                  </a:cubicBezTo>
                  <a:cubicBezTo>
                    <a:pt x="756" y="1"/>
                    <a:pt x="751" y="0"/>
                    <a:pt x="74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39"/>
            <p:cNvSpPr/>
            <p:nvPr/>
          </p:nvSpPr>
          <p:spPr>
            <a:xfrm>
              <a:off x="1411375" y="4207700"/>
              <a:ext cx="20550" cy="22250"/>
            </a:xfrm>
            <a:custGeom>
              <a:rect b="b" l="l" r="r" t="t"/>
              <a:pathLst>
                <a:path extrusionOk="0" h="890" w="822">
                  <a:moveTo>
                    <a:pt x="780" y="1"/>
                  </a:moveTo>
                  <a:cubicBezTo>
                    <a:pt x="725" y="1"/>
                    <a:pt x="533" y="147"/>
                    <a:pt x="366" y="369"/>
                  </a:cubicBezTo>
                  <a:cubicBezTo>
                    <a:pt x="153" y="612"/>
                    <a:pt x="1" y="856"/>
                    <a:pt x="62" y="886"/>
                  </a:cubicBezTo>
                  <a:cubicBezTo>
                    <a:pt x="67" y="889"/>
                    <a:pt x="73" y="890"/>
                    <a:pt x="80" y="890"/>
                  </a:cubicBezTo>
                  <a:cubicBezTo>
                    <a:pt x="154" y="890"/>
                    <a:pt x="323" y="744"/>
                    <a:pt x="518" y="521"/>
                  </a:cubicBezTo>
                  <a:cubicBezTo>
                    <a:pt x="700" y="278"/>
                    <a:pt x="822" y="35"/>
                    <a:pt x="791" y="4"/>
                  </a:cubicBezTo>
                  <a:cubicBezTo>
                    <a:pt x="789" y="2"/>
                    <a:pt x="785" y="1"/>
                    <a:pt x="780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39"/>
            <p:cNvSpPr/>
            <p:nvPr/>
          </p:nvSpPr>
          <p:spPr>
            <a:xfrm>
              <a:off x="1447850" y="4163650"/>
              <a:ext cx="20550" cy="22225"/>
            </a:xfrm>
            <a:custGeom>
              <a:rect b="b" l="l" r="r" t="t"/>
              <a:pathLst>
                <a:path extrusionOk="0" h="889" w="822">
                  <a:moveTo>
                    <a:pt x="776" y="0"/>
                  </a:moveTo>
                  <a:cubicBezTo>
                    <a:pt x="704" y="0"/>
                    <a:pt x="532" y="173"/>
                    <a:pt x="335" y="399"/>
                  </a:cubicBezTo>
                  <a:cubicBezTo>
                    <a:pt x="123" y="642"/>
                    <a:pt x="1" y="855"/>
                    <a:pt x="62" y="885"/>
                  </a:cubicBezTo>
                  <a:cubicBezTo>
                    <a:pt x="64" y="887"/>
                    <a:pt x="67" y="888"/>
                    <a:pt x="71" y="888"/>
                  </a:cubicBezTo>
                  <a:cubicBezTo>
                    <a:pt x="123" y="888"/>
                    <a:pt x="318" y="717"/>
                    <a:pt x="487" y="520"/>
                  </a:cubicBezTo>
                  <a:cubicBezTo>
                    <a:pt x="700" y="277"/>
                    <a:pt x="822" y="34"/>
                    <a:pt x="791" y="4"/>
                  </a:cubicBezTo>
                  <a:cubicBezTo>
                    <a:pt x="787" y="1"/>
                    <a:pt x="782" y="0"/>
                    <a:pt x="77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39"/>
            <p:cNvSpPr/>
            <p:nvPr/>
          </p:nvSpPr>
          <p:spPr>
            <a:xfrm>
              <a:off x="1484325" y="4120325"/>
              <a:ext cx="21325" cy="22225"/>
            </a:xfrm>
            <a:custGeom>
              <a:rect b="b" l="l" r="r" t="t"/>
              <a:pathLst>
                <a:path extrusionOk="0" h="889" w="853">
                  <a:moveTo>
                    <a:pt x="782" y="1"/>
                  </a:moveTo>
                  <a:cubicBezTo>
                    <a:pt x="730" y="1"/>
                    <a:pt x="535" y="172"/>
                    <a:pt x="366" y="369"/>
                  </a:cubicBezTo>
                  <a:cubicBezTo>
                    <a:pt x="153" y="612"/>
                    <a:pt x="1" y="855"/>
                    <a:pt x="62" y="885"/>
                  </a:cubicBezTo>
                  <a:cubicBezTo>
                    <a:pt x="64" y="888"/>
                    <a:pt x="67" y="889"/>
                    <a:pt x="71" y="889"/>
                  </a:cubicBezTo>
                  <a:cubicBezTo>
                    <a:pt x="123" y="889"/>
                    <a:pt x="318" y="716"/>
                    <a:pt x="487" y="490"/>
                  </a:cubicBezTo>
                  <a:cubicBezTo>
                    <a:pt x="700" y="247"/>
                    <a:pt x="852" y="34"/>
                    <a:pt x="791" y="4"/>
                  </a:cubicBezTo>
                  <a:cubicBezTo>
                    <a:pt x="789" y="2"/>
                    <a:pt x="786" y="1"/>
                    <a:pt x="78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39"/>
            <p:cNvSpPr/>
            <p:nvPr/>
          </p:nvSpPr>
          <p:spPr>
            <a:xfrm>
              <a:off x="1521575" y="4077000"/>
              <a:ext cx="20550" cy="22250"/>
            </a:xfrm>
            <a:custGeom>
              <a:rect b="b" l="l" r="r" t="t"/>
              <a:pathLst>
                <a:path extrusionOk="0" h="890" w="822">
                  <a:moveTo>
                    <a:pt x="773" y="1"/>
                  </a:moveTo>
                  <a:cubicBezTo>
                    <a:pt x="699" y="1"/>
                    <a:pt x="529" y="147"/>
                    <a:pt x="335" y="369"/>
                  </a:cubicBezTo>
                  <a:cubicBezTo>
                    <a:pt x="122" y="612"/>
                    <a:pt x="0" y="855"/>
                    <a:pt x="61" y="886"/>
                  </a:cubicBezTo>
                  <a:cubicBezTo>
                    <a:pt x="66" y="888"/>
                    <a:pt x="71" y="889"/>
                    <a:pt x="76" y="889"/>
                  </a:cubicBezTo>
                  <a:cubicBezTo>
                    <a:pt x="145" y="889"/>
                    <a:pt x="290" y="716"/>
                    <a:pt x="487" y="491"/>
                  </a:cubicBezTo>
                  <a:cubicBezTo>
                    <a:pt x="699" y="248"/>
                    <a:pt x="821" y="35"/>
                    <a:pt x="791" y="4"/>
                  </a:cubicBezTo>
                  <a:cubicBezTo>
                    <a:pt x="785" y="2"/>
                    <a:pt x="779" y="1"/>
                    <a:pt x="77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39"/>
            <p:cNvSpPr/>
            <p:nvPr/>
          </p:nvSpPr>
          <p:spPr>
            <a:xfrm>
              <a:off x="1558800" y="4032725"/>
              <a:ext cx="19800" cy="22450"/>
            </a:xfrm>
            <a:custGeom>
              <a:rect b="b" l="l" r="r" t="t"/>
              <a:pathLst>
                <a:path extrusionOk="0" h="898" w="792">
                  <a:moveTo>
                    <a:pt x="731" y="1"/>
                  </a:moveTo>
                  <a:cubicBezTo>
                    <a:pt x="651" y="1"/>
                    <a:pt x="489" y="166"/>
                    <a:pt x="305" y="377"/>
                  </a:cubicBezTo>
                  <a:cubicBezTo>
                    <a:pt x="122" y="620"/>
                    <a:pt x="1" y="833"/>
                    <a:pt x="31" y="894"/>
                  </a:cubicBezTo>
                  <a:cubicBezTo>
                    <a:pt x="36" y="896"/>
                    <a:pt x="41" y="897"/>
                    <a:pt x="46" y="897"/>
                  </a:cubicBezTo>
                  <a:cubicBezTo>
                    <a:pt x="119" y="897"/>
                    <a:pt x="288" y="724"/>
                    <a:pt x="457" y="499"/>
                  </a:cubicBezTo>
                  <a:cubicBezTo>
                    <a:pt x="669" y="256"/>
                    <a:pt x="791" y="43"/>
                    <a:pt x="761" y="12"/>
                  </a:cubicBezTo>
                  <a:cubicBezTo>
                    <a:pt x="753" y="4"/>
                    <a:pt x="743" y="1"/>
                    <a:pt x="73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39"/>
            <p:cNvSpPr/>
            <p:nvPr/>
          </p:nvSpPr>
          <p:spPr>
            <a:xfrm>
              <a:off x="1592250" y="3982050"/>
              <a:ext cx="9900" cy="27450"/>
            </a:xfrm>
            <a:custGeom>
              <a:rect b="b" l="l" r="r" t="t"/>
              <a:pathLst>
                <a:path extrusionOk="0" h="1098" w="396">
                  <a:moveTo>
                    <a:pt x="354" y="0"/>
                  </a:moveTo>
                  <a:cubicBezTo>
                    <a:pt x="290" y="0"/>
                    <a:pt x="179" y="233"/>
                    <a:pt x="122" y="520"/>
                  </a:cubicBezTo>
                  <a:cubicBezTo>
                    <a:pt x="91" y="641"/>
                    <a:pt x="61" y="793"/>
                    <a:pt x="31" y="915"/>
                  </a:cubicBezTo>
                  <a:cubicBezTo>
                    <a:pt x="0" y="1006"/>
                    <a:pt x="0" y="1067"/>
                    <a:pt x="31" y="1097"/>
                  </a:cubicBezTo>
                  <a:cubicBezTo>
                    <a:pt x="61" y="1097"/>
                    <a:pt x="122" y="1036"/>
                    <a:pt x="152" y="945"/>
                  </a:cubicBezTo>
                  <a:cubicBezTo>
                    <a:pt x="213" y="824"/>
                    <a:pt x="274" y="702"/>
                    <a:pt x="304" y="580"/>
                  </a:cubicBezTo>
                  <a:cubicBezTo>
                    <a:pt x="395" y="277"/>
                    <a:pt x="395" y="3"/>
                    <a:pt x="365" y="3"/>
                  </a:cubicBezTo>
                  <a:cubicBezTo>
                    <a:pt x="361" y="1"/>
                    <a:pt x="358" y="0"/>
                    <a:pt x="35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39"/>
            <p:cNvSpPr/>
            <p:nvPr/>
          </p:nvSpPr>
          <p:spPr>
            <a:xfrm>
              <a:off x="1606675" y="3926575"/>
              <a:ext cx="9150" cy="27500"/>
            </a:xfrm>
            <a:custGeom>
              <a:rect b="b" l="l" r="r" t="t"/>
              <a:pathLst>
                <a:path extrusionOk="0" h="1100" w="366">
                  <a:moveTo>
                    <a:pt x="299" y="1"/>
                  </a:moveTo>
                  <a:cubicBezTo>
                    <a:pt x="261" y="1"/>
                    <a:pt x="149" y="233"/>
                    <a:pt x="92" y="520"/>
                  </a:cubicBezTo>
                  <a:cubicBezTo>
                    <a:pt x="31" y="824"/>
                    <a:pt x="1" y="1097"/>
                    <a:pt x="61" y="1097"/>
                  </a:cubicBezTo>
                  <a:cubicBezTo>
                    <a:pt x="65" y="1099"/>
                    <a:pt x="68" y="1100"/>
                    <a:pt x="72" y="1100"/>
                  </a:cubicBezTo>
                  <a:cubicBezTo>
                    <a:pt x="133" y="1100"/>
                    <a:pt x="217" y="867"/>
                    <a:pt x="274" y="581"/>
                  </a:cubicBezTo>
                  <a:cubicBezTo>
                    <a:pt x="365" y="277"/>
                    <a:pt x="365" y="3"/>
                    <a:pt x="305" y="3"/>
                  </a:cubicBezTo>
                  <a:cubicBezTo>
                    <a:pt x="303" y="1"/>
                    <a:pt x="301" y="1"/>
                    <a:pt x="29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39"/>
            <p:cNvSpPr/>
            <p:nvPr/>
          </p:nvSpPr>
          <p:spPr>
            <a:xfrm>
              <a:off x="1619600" y="3870400"/>
              <a:ext cx="7625" cy="28150"/>
            </a:xfrm>
            <a:custGeom>
              <a:rect b="b" l="l" r="r" t="t"/>
              <a:pathLst>
                <a:path extrusionOk="0" h="1126" w="305">
                  <a:moveTo>
                    <a:pt x="274" y="1"/>
                  </a:moveTo>
                  <a:cubicBezTo>
                    <a:pt x="213" y="1"/>
                    <a:pt x="122" y="244"/>
                    <a:pt x="61" y="548"/>
                  </a:cubicBezTo>
                  <a:cubicBezTo>
                    <a:pt x="0" y="852"/>
                    <a:pt x="0" y="1125"/>
                    <a:pt x="61" y="1125"/>
                  </a:cubicBezTo>
                  <a:cubicBezTo>
                    <a:pt x="122" y="1125"/>
                    <a:pt x="213" y="913"/>
                    <a:pt x="274" y="578"/>
                  </a:cubicBezTo>
                  <a:cubicBezTo>
                    <a:pt x="304" y="274"/>
                    <a:pt x="304" y="1"/>
                    <a:pt x="27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39"/>
            <p:cNvSpPr/>
            <p:nvPr/>
          </p:nvSpPr>
          <p:spPr>
            <a:xfrm>
              <a:off x="1630225" y="3814175"/>
              <a:ext cx="7625" cy="28150"/>
            </a:xfrm>
            <a:custGeom>
              <a:rect b="b" l="l" r="r" t="t"/>
              <a:pathLst>
                <a:path extrusionOk="0" h="1126" w="305">
                  <a:moveTo>
                    <a:pt x="244" y="1"/>
                  </a:moveTo>
                  <a:cubicBezTo>
                    <a:pt x="183" y="1"/>
                    <a:pt x="92" y="244"/>
                    <a:pt x="31" y="548"/>
                  </a:cubicBezTo>
                  <a:cubicBezTo>
                    <a:pt x="1" y="852"/>
                    <a:pt x="1" y="1125"/>
                    <a:pt x="31" y="1125"/>
                  </a:cubicBezTo>
                  <a:cubicBezTo>
                    <a:pt x="92" y="1125"/>
                    <a:pt x="183" y="882"/>
                    <a:pt x="244" y="578"/>
                  </a:cubicBezTo>
                  <a:cubicBezTo>
                    <a:pt x="305" y="274"/>
                    <a:pt x="305" y="1"/>
                    <a:pt x="24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39"/>
            <p:cNvSpPr/>
            <p:nvPr/>
          </p:nvSpPr>
          <p:spPr>
            <a:xfrm>
              <a:off x="1639350" y="3758650"/>
              <a:ext cx="7625" cy="27500"/>
            </a:xfrm>
            <a:custGeom>
              <a:rect b="b" l="l" r="r" t="t"/>
              <a:pathLst>
                <a:path extrusionOk="0" h="1100" w="305">
                  <a:moveTo>
                    <a:pt x="233" y="0"/>
                  </a:moveTo>
                  <a:cubicBezTo>
                    <a:pt x="176" y="0"/>
                    <a:pt x="119" y="233"/>
                    <a:pt x="61" y="519"/>
                  </a:cubicBezTo>
                  <a:cubicBezTo>
                    <a:pt x="1" y="854"/>
                    <a:pt x="1" y="1097"/>
                    <a:pt x="61" y="1097"/>
                  </a:cubicBezTo>
                  <a:cubicBezTo>
                    <a:pt x="63" y="1099"/>
                    <a:pt x="65" y="1099"/>
                    <a:pt x="67" y="1099"/>
                  </a:cubicBezTo>
                  <a:cubicBezTo>
                    <a:pt x="102" y="1099"/>
                    <a:pt x="187" y="867"/>
                    <a:pt x="244" y="580"/>
                  </a:cubicBezTo>
                  <a:cubicBezTo>
                    <a:pt x="305" y="246"/>
                    <a:pt x="305" y="3"/>
                    <a:pt x="244" y="3"/>
                  </a:cubicBezTo>
                  <a:cubicBezTo>
                    <a:pt x="240" y="1"/>
                    <a:pt x="237" y="0"/>
                    <a:pt x="23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39"/>
            <p:cNvSpPr/>
            <p:nvPr/>
          </p:nvSpPr>
          <p:spPr>
            <a:xfrm>
              <a:off x="1648475" y="3710825"/>
              <a:ext cx="6850" cy="19800"/>
            </a:xfrm>
            <a:custGeom>
              <a:rect b="b" l="l" r="r" t="t"/>
              <a:pathLst>
                <a:path extrusionOk="0" h="792" w="274">
                  <a:moveTo>
                    <a:pt x="213" y="1"/>
                  </a:moveTo>
                  <a:cubicBezTo>
                    <a:pt x="152" y="1"/>
                    <a:pt x="61" y="153"/>
                    <a:pt x="31" y="365"/>
                  </a:cubicBezTo>
                  <a:cubicBezTo>
                    <a:pt x="0" y="609"/>
                    <a:pt x="0" y="791"/>
                    <a:pt x="61" y="791"/>
                  </a:cubicBezTo>
                  <a:cubicBezTo>
                    <a:pt x="122" y="791"/>
                    <a:pt x="213" y="609"/>
                    <a:pt x="244" y="396"/>
                  </a:cubicBezTo>
                  <a:cubicBezTo>
                    <a:pt x="274" y="183"/>
                    <a:pt x="244" y="1"/>
                    <a:pt x="21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39"/>
            <p:cNvSpPr/>
            <p:nvPr/>
          </p:nvSpPr>
          <p:spPr>
            <a:xfrm>
              <a:off x="1131750" y="4457800"/>
              <a:ext cx="217350" cy="235600"/>
            </a:xfrm>
            <a:custGeom>
              <a:rect b="b" l="l" r="r" t="t"/>
              <a:pathLst>
                <a:path extrusionOk="0" h="9424" w="8694">
                  <a:moveTo>
                    <a:pt x="1459" y="1"/>
                  </a:moveTo>
                  <a:lnTo>
                    <a:pt x="0" y="1916"/>
                  </a:lnTo>
                  <a:lnTo>
                    <a:pt x="7356" y="9423"/>
                  </a:lnTo>
                  <a:lnTo>
                    <a:pt x="8694" y="7843"/>
                  </a:lnTo>
                  <a:lnTo>
                    <a:pt x="1459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39"/>
            <p:cNvSpPr/>
            <p:nvPr/>
          </p:nvSpPr>
          <p:spPr>
            <a:xfrm>
              <a:off x="1607450" y="3608250"/>
              <a:ext cx="183900" cy="522100"/>
            </a:xfrm>
            <a:custGeom>
              <a:rect b="b" l="l" r="r" t="t"/>
              <a:pathLst>
                <a:path extrusionOk="0" h="20884" w="7356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5928" y="20884"/>
                    <a:pt x="6047" y="20884"/>
                  </a:cubicBezTo>
                  <a:cubicBezTo>
                    <a:pt x="6048" y="20884"/>
                    <a:pt x="6048" y="20883"/>
                    <a:pt x="6049" y="20882"/>
                  </a:cubicBezTo>
                  <a:cubicBezTo>
                    <a:pt x="6140" y="20669"/>
                    <a:pt x="7356" y="16140"/>
                    <a:pt x="7356" y="161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39"/>
            <p:cNvSpPr/>
            <p:nvPr/>
          </p:nvSpPr>
          <p:spPr>
            <a:xfrm>
              <a:off x="1792100" y="2875700"/>
              <a:ext cx="736350" cy="311450"/>
            </a:xfrm>
            <a:custGeom>
              <a:rect b="b" l="l" r="r" t="t"/>
              <a:pathLst>
                <a:path extrusionOk="0" h="12458" w="29454">
                  <a:moveTo>
                    <a:pt x="6414" y="1"/>
                  </a:moveTo>
                  <a:lnTo>
                    <a:pt x="0" y="943"/>
                  </a:lnTo>
                  <a:cubicBezTo>
                    <a:pt x="0" y="943"/>
                    <a:pt x="61" y="1521"/>
                    <a:pt x="3648" y="8299"/>
                  </a:cubicBezTo>
                  <a:cubicBezTo>
                    <a:pt x="5391" y="11596"/>
                    <a:pt x="9897" y="12457"/>
                    <a:pt x="14127" y="12457"/>
                  </a:cubicBezTo>
                  <a:cubicBezTo>
                    <a:pt x="18748" y="12457"/>
                    <a:pt x="23040" y="11430"/>
                    <a:pt x="23040" y="11430"/>
                  </a:cubicBezTo>
                  <a:cubicBezTo>
                    <a:pt x="24286" y="11399"/>
                    <a:pt x="25502" y="11308"/>
                    <a:pt x="26748" y="11156"/>
                  </a:cubicBezTo>
                  <a:cubicBezTo>
                    <a:pt x="28451" y="10852"/>
                    <a:pt x="28420" y="10700"/>
                    <a:pt x="28329" y="10518"/>
                  </a:cubicBezTo>
                  <a:cubicBezTo>
                    <a:pt x="28286" y="10395"/>
                    <a:pt x="28094" y="10353"/>
                    <a:pt x="27833" y="10353"/>
                  </a:cubicBezTo>
                  <a:cubicBezTo>
                    <a:pt x="27273" y="10353"/>
                    <a:pt x="26393" y="10548"/>
                    <a:pt x="25992" y="10548"/>
                  </a:cubicBezTo>
                  <a:cubicBezTo>
                    <a:pt x="25798" y="10548"/>
                    <a:pt x="25716" y="10502"/>
                    <a:pt x="25837" y="10366"/>
                  </a:cubicBezTo>
                  <a:cubicBezTo>
                    <a:pt x="26323" y="9819"/>
                    <a:pt x="29423" y="9636"/>
                    <a:pt x="29210" y="9120"/>
                  </a:cubicBezTo>
                  <a:cubicBezTo>
                    <a:pt x="29134" y="8944"/>
                    <a:pt x="28893" y="8878"/>
                    <a:pt x="28572" y="8878"/>
                  </a:cubicBezTo>
                  <a:cubicBezTo>
                    <a:pt x="27611" y="8878"/>
                    <a:pt x="25928" y="9469"/>
                    <a:pt x="25745" y="9515"/>
                  </a:cubicBezTo>
                  <a:cubicBezTo>
                    <a:pt x="25724" y="9519"/>
                    <a:pt x="25705" y="9522"/>
                    <a:pt x="25686" y="9522"/>
                  </a:cubicBezTo>
                  <a:cubicBezTo>
                    <a:pt x="25460" y="9522"/>
                    <a:pt x="25397" y="9206"/>
                    <a:pt x="25593" y="9150"/>
                  </a:cubicBezTo>
                  <a:cubicBezTo>
                    <a:pt x="25928" y="9089"/>
                    <a:pt x="29454" y="8269"/>
                    <a:pt x="29180" y="7569"/>
                  </a:cubicBezTo>
                  <a:cubicBezTo>
                    <a:pt x="29126" y="7441"/>
                    <a:pt x="29008" y="7399"/>
                    <a:pt x="28878" y="7399"/>
                  </a:cubicBezTo>
                  <a:cubicBezTo>
                    <a:pt x="28639" y="7399"/>
                    <a:pt x="28359" y="7539"/>
                    <a:pt x="28359" y="7539"/>
                  </a:cubicBezTo>
                  <a:cubicBezTo>
                    <a:pt x="28359" y="7539"/>
                    <a:pt x="26015" y="8276"/>
                    <a:pt x="25268" y="8276"/>
                  </a:cubicBezTo>
                  <a:cubicBezTo>
                    <a:pt x="25144" y="8276"/>
                    <a:pt x="25064" y="8256"/>
                    <a:pt x="25046" y="8208"/>
                  </a:cubicBezTo>
                  <a:cubicBezTo>
                    <a:pt x="24925" y="7904"/>
                    <a:pt x="26809" y="7235"/>
                    <a:pt x="27448" y="7053"/>
                  </a:cubicBezTo>
                  <a:cubicBezTo>
                    <a:pt x="28086" y="6901"/>
                    <a:pt x="28238" y="6506"/>
                    <a:pt x="27934" y="6293"/>
                  </a:cubicBezTo>
                  <a:cubicBezTo>
                    <a:pt x="27907" y="6274"/>
                    <a:pt x="27853" y="6265"/>
                    <a:pt x="27777" y="6265"/>
                  </a:cubicBezTo>
                  <a:cubicBezTo>
                    <a:pt x="27246" y="6265"/>
                    <a:pt x="25665" y="6681"/>
                    <a:pt x="25107" y="6840"/>
                  </a:cubicBezTo>
                  <a:cubicBezTo>
                    <a:pt x="24745" y="6943"/>
                    <a:pt x="24032" y="7164"/>
                    <a:pt x="23598" y="7164"/>
                  </a:cubicBezTo>
                  <a:cubicBezTo>
                    <a:pt x="23266" y="7164"/>
                    <a:pt x="23098" y="7035"/>
                    <a:pt x="23375" y="6627"/>
                  </a:cubicBezTo>
                  <a:cubicBezTo>
                    <a:pt x="24013" y="5655"/>
                    <a:pt x="24134" y="4652"/>
                    <a:pt x="23952" y="4378"/>
                  </a:cubicBezTo>
                  <a:cubicBezTo>
                    <a:pt x="23885" y="4289"/>
                    <a:pt x="23790" y="4249"/>
                    <a:pt x="23692" y="4249"/>
                  </a:cubicBezTo>
                  <a:cubicBezTo>
                    <a:pt x="23525" y="4249"/>
                    <a:pt x="23352" y="4368"/>
                    <a:pt x="23314" y="4560"/>
                  </a:cubicBezTo>
                  <a:cubicBezTo>
                    <a:pt x="23223" y="4925"/>
                    <a:pt x="23071" y="5290"/>
                    <a:pt x="22858" y="5624"/>
                  </a:cubicBezTo>
                  <a:cubicBezTo>
                    <a:pt x="22736" y="5898"/>
                    <a:pt x="22523" y="6141"/>
                    <a:pt x="22311" y="6354"/>
                  </a:cubicBezTo>
                  <a:cubicBezTo>
                    <a:pt x="22037" y="6627"/>
                    <a:pt x="21794" y="6810"/>
                    <a:pt x="21581" y="6962"/>
                  </a:cubicBezTo>
                  <a:cubicBezTo>
                    <a:pt x="20570" y="7133"/>
                    <a:pt x="18505" y="7420"/>
                    <a:pt x="16095" y="7420"/>
                  </a:cubicBezTo>
                  <a:cubicBezTo>
                    <a:pt x="14231" y="7420"/>
                    <a:pt x="12162" y="7249"/>
                    <a:pt x="10213" y="6718"/>
                  </a:cubicBezTo>
                  <a:cubicBezTo>
                    <a:pt x="9392" y="6506"/>
                    <a:pt x="6414" y="1"/>
                    <a:pt x="6414" y="1"/>
                  </a:cubicBez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39"/>
            <p:cNvSpPr/>
            <p:nvPr/>
          </p:nvSpPr>
          <p:spPr>
            <a:xfrm>
              <a:off x="1779175" y="2523050"/>
              <a:ext cx="157325" cy="137150"/>
            </a:xfrm>
            <a:custGeom>
              <a:rect b="b" l="l" r="r" t="t"/>
              <a:pathLst>
                <a:path extrusionOk="0" h="5486" w="6293">
                  <a:moveTo>
                    <a:pt x="1793" y="0"/>
                  </a:moveTo>
                  <a:cubicBezTo>
                    <a:pt x="1399" y="0"/>
                    <a:pt x="1014" y="182"/>
                    <a:pt x="760" y="520"/>
                  </a:cubicBezTo>
                  <a:cubicBezTo>
                    <a:pt x="487" y="855"/>
                    <a:pt x="304" y="1250"/>
                    <a:pt x="274" y="1675"/>
                  </a:cubicBezTo>
                  <a:cubicBezTo>
                    <a:pt x="0" y="3560"/>
                    <a:pt x="1338" y="5262"/>
                    <a:pt x="3222" y="5475"/>
                  </a:cubicBezTo>
                  <a:cubicBezTo>
                    <a:pt x="3265" y="5482"/>
                    <a:pt x="3309" y="5486"/>
                    <a:pt x="3352" y="5486"/>
                  </a:cubicBezTo>
                  <a:cubicBezTo>
                    <a:pt x="3491" y="5486"/>
                    <a:pt x="3630" y="5446"/>
                    <a:pt x="3770" y="5353"/>
                  </a:cubicBezTo>
                  <a:cubicBezTo>
                    <a:pt x="3922" y="5171"/>
                    <a:pt x="3952" y="4928"/>
                    <a:pt x="3830" y="4715"/>
                  </a:cubicBezTo>
                  <a:cubicBezTo>
                    <a:pt x="3766" y="4603"/>
                    <a:pt x="3685" y="4499"/>
                    <a:pt x="3592" y="4408"/>
                  </a:cubicBezTo>
                  <a:lnTo>
                    <a:pt x="3592" y="4408"/>
                  </a:lnTo>
                  <a:cubicBezTo>
                    <a:pt x="3887" y="4591"/>
                    <a:pt x="4214" y="4677"/>
                    <a:pt x="4536" y="4677"/>
                  </a:cubicBezTo>
                  <a:cubicBezTo>
                    <a:pt x="5299" y="4677"/>
                    <a:pt x="6039" y="4196"/>
                    <a:pt x="6292" y="3377"/>
                  </a:cubicBezTo>
                  <a:cubicBezTo>
                    <a:pt x="5593" y="3317"/>
                    <a:pt x="4985" y="2800"/>
                    <a:pt x="4560" y="2253"/>
                  </a:cubicBezTo>
                  <a:cubicBezTo>
                    <a:pt x="4165" y="1675"/>
                    <a:pt x="3709" y="1128"/>
                    <a:pt x="3192" y="672"/>
                  </a:cubicBezTo>
                  <a:cubicBezTo>
                    <a:pt x="2851" y="421"/>
                    <a:pt x="2424" y="254"/>
                    <a:pt x="2013" y="254"/>
                  </a:cubicBezTo>
                  <a:cubicBezTo>
                    <a:pt x="1737" y="254"/>
                    <a:pt x="1468" y="329"/>
                    <a:pt x="1237" y="504"/>
                  </a:cubicBezTo>
                  <a:lnTo>
                    <a:pt x="1237" y="504"/>
                  </a:lnTo>
                  <a:lnTo>
                    <a:pt x="1885" y="3"/>
                  </a:lnTo>
                  <a:cubicBezTo>
                    <a:pt x="1854" y="1"/>
                    <a:pt x="1824" y="0"/>
                    <a:pt x="179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39"/>
            <p:cNvSpPr/>
            <p:nvPr/>
          </p:nvSpPr>
          <p:spPr>
            <a:xfrm>
              <a:off x="1592250" y="2320225"/>
              <a:ext cx="269775" cy="619350"/>
            </a:xfrm>
            <a:custGeom>
              <a:rect b="b" l="l" r="r" t="t"/>
              <a:pathLst>
                <a:path extrusionOk="0" h="24774" w="10791">
                  <a:moveTo>
                    <a:pt x="6474" y="1"/>
                  </a:moveTo>
                  <a:lnTo>
                    <a:pt x="2189" y="3527"/>
                  </a:lnTo>
                  <a:lnTo>
                    <a:pt x="2310" y="14621"/>
                  </a:lnTo>
                  <a:lnTo>
                    <a:pt x="0" y="14712"/>
                  </a:lnTo>
                  <a:lnTo>
                    <a:pt x="7295" y="24773"/>
                  </a:lnTo>
                  <a:cubicBezTo>
                    <a:pt x="8298" y="20883"/>
                    <a:pt x="9636" y="17266"/>
                    <a:pt x="9666" y="14895"/>
                  </a:cubicBezTo>
                  <a:lnTo>
                    <a:pt x="8207" y="14682"/>
                  </a:lnTo>
                  <a:cubicBezTo>
                    <a:pt x="8146" y="13831"/>
                    <a:pt x="8146" y="12949"/>
                    <a:pt x="8207" y="12068"/>
                  </a:cubicBezTo>
                  <a:cubicBezTo>
                    <a:pt x="8207" y="12068"/>
                    <a:pt x="10487" y="11825"/>
                    <a:pt x="10639" y="9575"/>
                  </a:cubicBezTo>
                  <a:cubicBezTo>
                    <a:pt x="10791" y="7296"/>
                    <a:pt x="10639" y="2037"/>
                    <a:pt x="10639" y="2037"/>
                  </a:cubicBezTo>
                  <a:lnTo>
                    <a:pt x="6474" y="1"/>
                  </a:ln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39"/>
            <p:cNvSpPr/>
            <p:nvPr/>
          </p:nvSpPr>
          <p:spPr>
            <a:xfrm>
              <a:off x="1832375" y="2459950"/>
              <a:ext cx="14450" cy="14575"/>
            </a:xfrm>
            <a:custGeom>
              <a:rect b="b" l="l" r="r" t="t"/>
              <a:pathLst>
                <a:path extrusionOk="0" h="583" w="578">
                  <a:moveTo>
                    <a:pt x="235" y="1"/>
                  </a:moveTo>
                  <a:cubicBezTo>
                    <a:pt x="102" y="1"/>
                    <a:pt x="0" y="139"/>
                    <a:pt x="0" y="278"/>
                  </a:cubicBezTo>
                  <a:cubicBezTo>
                    <a:pt x="0" y="430"/>
                    <a:pt x="122" y="582"/>
                    <a:pt x="274" y="582"/>
                  </a:cubicBezTo>
                  <a:cubicBezTo>
                    <a:pt x="456" y="582"/>
                    <a:pt x="578" y="430"/>
                    <a:pt x="578" y="278"/>
                  </a:cubicBezTo>
                  <a:cubicBezTo>
                    <a:pt x="578" y="126"/>
                    <a:pt x="456" y="5"/>
                    <a:pt x="274" y="5"/>
                  </a:cubicBezTo>
                  <a:cubicBezTo>
                    <a:pt x="261" y="2"/>
                    <a:pt x="247" y="1"/>
                    <a:pt x="2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39"/>
            <p:cNvSpPr/>
            <p:nvPr/>
          </p:nvSpPr>
          <p:spPr>
            <a:xfrm>
              <a:off x="1824000" y="2450175"/>
              <a:ext cx="30425" cy="9225"/>
            </a:xfrm>
            <a:custGeom>
              <a:rect b="b" l="l" r="r" t="t"/>
              <a:pathLst>
                <a:path extrusionOk="0" h="369" w="1217">
                  <a:moveTo>
                    <a:pt x="639" y="0"/>
                  </a:moveTo>
                  <a:cubicBezTo>
                    <a:pt x="487" y="0"/>
                    <a:pt x="305" y="31"/>
                    <a:pt x="183" y="122"/>
                  </a:cubicBezTo>
                  <a:cubicBezTo>
                    <a:pt x="62" y="183"/>
                    <a:pt x="1" y="244"/>
                    <a:pt x="62" y="274"/>
                  </a:cubicBezTo>
                  <a:cubicBezTo>
                    <a:pt x="67" y="284"/>
                    <a:pt x="77" y="288"/>
                    <a:pt x="92" y="288"/>
                  </a:cubicBezTo>
                  <a:cubicBezTo>
                    <a:pt x="166" y="288"/>
                    <a:pt x="361" y="183"/>
                    <a:pt x="639" y="183"/>
                  </a:cubicBezTo>
                  <a:cubicBezTo>
                    <a:pt x="920" y="211"/>
                    <a:pt x="1123" y="369"/>
                    <a:pt x="1176" y="369"/>
                  </a:cubicBezTo>
                  <a:cubicBezTo>
                    <a:pt x="1181" y="369"/>
                    <a:pt x="1184" y="368"/>
                    <a:pt x="1186" y="365"/>
                  </a:cubicBezTo>
                  <a:cubicBezTo>
                    <a:pt x="1217" y="335"/>
                    <a:pt x="1186" y="274"/>
                    <a:pt x="1095" y="183"/>
                  </a:cubicBezTo>
                  <a:cubicBezTo>
                    <a:pt x="973" y="61"/>
                    <a:pt x="791" y="0"/>
                    <a:pt x="6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39"/>
            <p:cNvSpPr/>
            <p:nvPr/>
          </p:nvSpPr>
          <p:spPr>
            <a:xfrm>
              <a:off x="1747250" y="2460625"/>
              <a:ext cx="16000" cy="14275"/>
            </a:xfrm>
            <a:custGeom>
              <a:rect b="b" l="l" r="r" t="t"/>
              <a:pathLst>
                <a:path extrusionOk="0" h="571" w="640">
                  <a:moveTo>
                    <a:pt x="320" y="0"/>
                  </a:moveTo>
                  <a:cubicBezTo>
                    <a:pt x="183" y="0"/>
                    <a:pt x="46" y="84"/>
                    <a:pt x="31" y="251"/>
                  </a:cubicBezTo>
                  <a:cubicBezTo>
                    <a:pt x="1" y="464"/>
                    <a:pt x="160" y="570"/>
                    <a:pt x="320" y="570"/>
                  </a:cubicBezTo>
                  <a:cubicBezTo>
                    <a:pt x="480" y="570"/>
                    <a:pt x="639" y="464"/>
                    <a:pt x="609" y="251"/>
                  </a:cubicBezTo>
                  <a:cubicBezTo>
                    <a:pt x="594" y="84"/>
                    <a:pt x="457" y="0"/>
                    <a:pt x="3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39"/>
            <p:cNvSpPr/>
            <p:nvPr/>
          </p:nvSpPr>
          <p:spPr>
            <a:xfrm>
              <a:off x="1738150" y="2450175"/>
              <a:ext cx="29650" cy="9225"/>
            </a:xfrm>
            <a:custGeom>
              <a:rect b="b" l="l" r="r" t="t"/>
              <a:pathLst>
                <a:path extrusionOk="0" h="369" w="1186">
                  <a:moveTo>
                    <a:pt x="608" y="0"/>
                  </a:moveTo>
                  <a:cubicBezTo>
                    <a:pt x="456" y="0"/>
                    <a:pt x="274" y="31"/>
                    <a:pt x="152" y="122"/>
                  </a:cubicBezTo>
                  <a:cubicBezTo>
                    <a:pt x="61" y="183"/>
                    <a:pt x="0" y="244"/>
                    <a:pt x="31" y="274"/>
                  </a:cubicBezTo>
                  <a:cubicBezTo>
                    <a:pt x="36" y="284"/>
                    <a:pt x="47" y="288"/>
                    <a:pt x="63" y="288"/>
                  </a:cubicBezTo>
                  <a:cubicBezTo>
                    <a:pt x="144" y="288"/>
                    <a:pt x="355" y="183"/>
                    <a:pt x="608" y="183"/>
                  </a:cubicBezTo>
                  <a:cubicBezTo>
                    <a:pt x="889" y="211"/>
                    <a:pt x="1092" y="369"/>
                    <a:pt x="1169" y="369"/>
                  </a:cubicBezTo>
                  <a:cubicBezTo>
                    <a:pt x="1175" y="369"/>
                    <a:pt x="1181" y="368"/>
                    <a:pt x="1186" y="365"/>
                  </a:cubicBezTo>
                  <a:cubicBezTo>
                    <a:pt x="1186" y="335"/>
                    <a:pt x="1125" y="274"/>
                    <a:pt x="1064" y="183"/>
                  </a:cubicBezTo>
                  <a:cubicBezTo>
                    <a:pt x="942" y="61"/>
                    <a:pt x="790" y="0"/>
                    <a:pt x="60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39"/>
            <p:cNvSpPr/>
            <p:nvPr/>
          </p:nvSpPr>
          <p:spPr>
            <a:xfrm>
              <a:off x="1767025" y="2532250"/>
              <a:ext cx="40300" cy="22175"/>
            </a:xfrm>
            <a:custGeom>
              <a:rect b="b" l="l" r="r" t="t"/>
              <a:pathLst>
                <a:path extrusionOk="0" h="887" w="1612">
                  <a:moveTo>
                    <a:pt x="91" y="0"/>
                  </a:moveTo>
                  <a:lnTo>
                    <a:pt x="91" y="0"/>
                  </a:lnTo>
                  <a:cubicBezTo>
                    <a:pt x="0" y="365"/>
                    <a:pt x="213" y="760"/>
                    <a:pt x="578" y="821"/>
                  </a:cubicBezTo>
                  <a:cubicBezTo>
                    <a:pt x="684" y="865"/>
                    <a:pt x="796" y="886"/>
                    <a:pt x="907" y="886"/>
                  </a:cubicBezTo>
                  <a:cubicBezTo>
                    <a:pt x="1175" y="886"/>
                    <a:pt x="1439" y="763"/>
                    <a:pt x="1611" y="547"/>
                  </a:cubicBezTo>
                  <a:cubicBezTo>
                    <a:pt x="1094" y="426"/>
                    <a:pt x="578" y="243"/>
                    <a:pt x="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39"/>
            <p:cNvSpPr/>
            <p:nvPr/>
          </p:nvSpPr>
          <p:spPr>
            <a:xfrm>
              <a:off x="1722175" y="2596825"/>
              <a:ext cx="75250" cy="39625"/>
            </a:xfrm>
            <a:custGeom>
              <a:rect b="b" l="l" r="r" t="t"/>
              <a:pathLst>
                <a:path extrusionOk="0" h="1585" w="3010">
                  <a:moveTo>
                    <a:pt x="1" y="1"/>
                  </a:moveTo>
                  <a:cubicBezTo>
                    <a:pt x="1" y="1"/>
                    <a:pt x="635" y="1585"/>
                    <a:pt x="2771" y="1585"/>
                  </a:cubicBezTo>
                  <a:cubicBezTo>
                    <a:pt x="2829" y="1585"/>
                    <a:pt x="2889" y="1584"/>
                    <a:pt x="2949" y="1581"/>
                  </a:cubicBezTo>
                  <a:lnTo>
                    <a:pt x="3010" y="1004"/>
                  </a:lnTo>
                  <a:cubicBezTo>
                    <a:pt x="1916" y="973"/>
                    <a:pt x="882" y="609"/>
                    <a:pt x="1" y="1"/>
                  </a:cubicBezTo>
                  <a:close/>
                </a:path>
              </a:pathLst>
            </a:custGeom>
            <a:solidFill>
              <a:srgbClr val="D787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39"/>
            <p:cNvSpPr/>
            <p:nvPr/>
          </p:nvSpPr>
          <p:spPr>
            <a:xfrm>
              <a:off x="1555000" y="2281950"/>
              <a:ext cx="329075" cy="330875"/>
            </a:xfrm>
            <a:custGeom>
              <a:rect b="b" l="l" r="r" t="t"/>
              <a:pathLst>
                <a:path extrusionOk="0" h="13235" w="13163">
                  <a:moveTo>
                    <a:pt x="7426" y="1"/>
                  </a:moveTo>
                  <a:cubicBezTo>
                    <a:pt x="7050" y="1"/>
                    <a:pt x="6734" y="42"/>
                    <a:pt x="6475" y="42"/>
                  </a:cubicBezTo>
                  <a:cubicBezTo>
                    <a:pt x="5654" y="42"/>
                    <a:pt x="1612" y="985"/>
                    <a:pt x="244" y="5666"/>
                  </a:cubicBezTo>
                  <a:cubicBezTo>
                    <a:pt x="153" y="6182"/>
                    <a:pt x="62" y="6669"/>
                    <a:pt x="31" y="7155"/>
                  </a:cubicBezTo>
                  <a:cubicBezTo>
                    <a:pt x="1" y="8219"/>
                    <a:pt x="62" y="12413"/>
                    <a:pt x="3891" y="13234"/>
                  </a:cubicBezTo>
                  <a:lnTo>
                    <a:pt x="3709" y="6790"/>
                  </a:lnTo>
                  <a:cubicBezTo>
                    <a:pt x="3709" y="6790"/>
                    <a:pt x="7478" y="6426"/>
                    <a:pt x="8147" y="3021"/>
                  </a:cubicBezTo>
                  <a:cubicBezTo>
                    <a:pt x="8360" y="3538"/>
                    <a:pt x="8755" y="4663"/>
                    <a:pt x="8512" y="5574"/>
                  </a:cubicBezTo>
                  <a:lnTo>
                    <a:pt x="11369" y="6547"/>
                  </a:lnTo>
                  <a:lnTo>
                    <a:pt x="12189" y="6790"/>
                  </a:lnTo>
                  <a:cubicBezTo>
                    <a:pt x="12524" y="5939"/>
                    <a:pt x="12615" y="5027"/>
                    <a:pt x="12433" y="4146"/>
                  </a:cubicBezTo>
                  <a:lnTo>
                    <a:pt x="12433" y="4146"/>
                  </a:lnTo>
                  <a:cubicBezTo>
                    <a:pt x="12615" y="4511"/>
                    <a:pt x="12737" y="4906"/>
                    <a:pt x="12858" y="5270"/>
                  </a:cubicBezTo>
                  <a:cubicBezTo>
                    <a:pt x="13041" y="5939"/>
                    <a:pt x="13041" y="6365"/>
                    <a:pt x="13071" y="6365"/>
                  </a:cubicBezTo>
                  <a:cubicBezTo>
                    <a:pt x="13162" y="6000"/>
                    <a:pt x="13132" y="5605"/>
                    <a:pt x="13041" y="5240"/>
                  </a:cubicBezTo>
                  <a:cubicBezTo>
                    <a:pt x="12858" y="4450"/>
                    <a:pt x="12524" y="3720"/>
                    <a:pt x="12037" y="3082"/>
                  </a:cubicBezTo>
                  <a:cubicBezTo>
                    <a:pt x="11794" y="2656"/>
                    <a:pt x="11521" y="2261"/>
                    <a:pt x="11186" y="1897"/>
                  </a:cubicBezTo>
                  <a:cubicBezTo>
                    <a:pt x="9576" y="243"/>
                    <a:pt x="8330" y="1"/>
                    <a:pt x="742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39"/>
            <p:cNvSpPr/>
            <p:nvPr/>
          </p:nvSpPr>
          <p:spPr>
            <a:xfrm>
              <a:off x="1793625" y="2457025"/>
              <a:ext cx="21300" cy="68750"/>
            </a:xfrm>
            <a:custGeom>
              <a:rect b="b" l="l" r="r" t="t"/>
              <a:pathLst>
                <a:path extrusionOk="0" h="2750" w="852">
                  <a:moveTo>
                    <a:pt x="0" y="0"/>
                  </a:moveTo>
                  <a:cubicBezTo>
                    <a:pt x="0" y="152"/>
                    <a:pt x="61" y="334"/>
                    <a:pt x="122" y="486"/>
                  </a:cubicBezTo>
                  <a:cubicBezTo>
                    <a:pt x="213" y="790"/>
                    <a:pt x="334" y="1216"/>
                    <a:pt x="486" y="1672"/>
                  </a:cubicBezTo>
                  <a:cubicBezTo>
                    <a:pt x="578" y="1915"/>
                    <a:pt x="638" y="2128"/>
                    <a:pt x="699" y="2340"/>
                  </a:cubicBezTo>
                  <a:cubicBezTo>
                    <a:pt x="760" y="2401"/>
                    <a:pt x="760" y="2492"/>
                    <a:pt x="760" y="2584"/>
                  </a:cubicBezTo>
                  <a:cubicBezTo>
                    <a:pt x="730" y="2675"/>
                    <a:pt x="669" y="2675"/>
                    <a:pt x="578" y="2675"/>
                  </a:cubicBezTo>
                  <a:cubicBezTo>
                    <a:pt x="395" y="2675"/>
                    <a:pt x="243" y="2675"/>
                    <a:pt x="61" y="2736"/>
                  </a:cubicBezTo>
                  <a:cubicBezTo>
                    <a:pt x="182" y="2736"/>
                    <a:pt x="290" y="2749"/>
                    <a:pt x="403" y="2749"/>
                  </a:cubicBezTo>
                  <a:cubicBezTo>
                    <a:pt x="459" y="2749"/>
                    <a:pt x="517" y="2746"/>
                    <a:pt x="578" y="2736"/>
                  </a:cubicBezTo>
                  <a:lnTo>
                    <a:pt x="699" y="2736"/>
                  </a:lnTo>
                  <a:cubicBezTo>
                    <a:pt x="760" y="2736"/>
                    <a:pt x="821" y="2675"/>
                    <a:pt x="851" y="2614"/>
                  </a:cubicBezTo>
                  <a:cubicBezTo>
                    <a:pt x="851" y="2523"/>
                    <a:pt x="851" y="2401"/>
                    <a:pt x="790" y="2310"/>
                  </a:cubicBezTo>
                  <a:lnTo>
                    <a:pt x="608" y="1641"/>
                  </a:lnTo>
                  <a:cubicBezTo>
                    <a:pt x="456" y="1185"/>
                    <a:pt x="304" y="760"/>
                    <a:pt x="213" y="456"/>
                  </a:cubicBezTo>
                  <a:cubicBezTo>
                    <a:pt x="152" y="304"/>
                    <a:pt x="91" y="152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39"/>
            <p:cNvSpPr/>
            <p:nvPr/>
          </p:nvSpPr>
          <p:spPr>
            <a:xfrm>
              <a:off x="1623400" y="2417250"/>
              <a:ext cx="269775" cy="92725"/>
            </a:xfrm>
            <a:custGeom>
              <a:rect b="b" l="l" r="r" t="t"/>
              <a:pathLst>
                <a:path extrusionOk="0" h="3709" w="10791">
                  <a:moveTo>
                    <a:pt x="4839" y="1"/>
                  </a:moveTo>
                  <a:cubicBezTo>
                    <a:pt x="4653" y="1"/>
                    <a:pt x="4464" y="30"/>
                    <a:pt x="4286" y="102"/>
                  </a:cubicBezTo>
                  <a:cubicBezTo>
                    <a:pt x="3921" y="223"/>
                    <a:pt x="3617" y="436"/>
                    <a:pt x="3405" y="740"/>
                  </a:cubicBezTo>
                  <a:cubicBezTo>
                    <a:pt x="3192" y="1074"/>
                    <a:pt x="3070" y="1439"/>
                    <a:pt x="3070" y="1834"/>
                  </a:cubicBezTo>
                  <a:cubicBezTo>
                    <a:pt x="3070" y="1956"/>
                    <a:pt x="3070" y="2077"/>
                    <a:pt x="3101" y="2229"/>
                  </a:cubicBezTo>
                  <a:cubicBezTo>
                    <a:pt x="2888" y="2229"/>
                    <a:pt x="2280" y="2321"/>
                    <a:pt x="1581" y="2473"/>
                  </a:cubicBezTo>
                  <a:cubicBezTo>
                    <a:pt x="1064" y="2564"/>
                    <a:pt x="517" y="2685"/>
                    <a:pt x="0" y="2868"/>
                  </a:cubicBezTo>
                  <a:cubicBezTo>
                    <a:pt x="547" y="2807"/>
                    <a:pt x="1095" y="2746"/>
                    <a:pt x="1611" y="2624"/>
                  </a:cubicBezTo>
                  <a:cubicBezTo>
                    <a:pt x="2310" y="2473"/>
                    <a:pt x="2918" y="2351"/>
                    <a:pt x="3101" y="2260"/>
                  </a:cubicBezTo>
                  <a:cubicBezTo>
                    <a:pt x="3222" y="2898"/>
                    <a:pt x="3678" y="3384"/>
                    <a:pt x="4256" y="3597"/>
                  </a:cubicBezTo>
                  <a:cubicBezTo>
                    <a:pt x="4469" y="3672"/>
                    <a:pt x="4685" y="3709"/>
                    <a:pt x="4897" y="3709"/>
                  </a:cubicBezTo>
                  <a:cubicBezTo>
                    <a:pt x="5292" y="3709"/>
                    <a:pt x="5672" y="3580"/>
                    <a:pt x="5988" y="3324"/>
                  </a:cubicBezTo>
                  <a:cubicBezTo>
                    <a:pt x="6323" y="3080"/>
                    <a:pt x="6566" y="2716"/>
                    <a:pt x="6627" y="2321"/>
                  </a:cubicBezTo>
                  <a:cubicBezTo>
                    <a:pt x="6657" y="2199"/>
                    <a:pt x="6687" y="2077"/>
                    <a:pt x="6687" y="1986"/>
                  </a:cubicBezTo>
                  <a:lnTo>
                    <a:pt x="6900" y="1986"/>
                  </a:lnTo>
                  <a:cubicBezTo>
                    <a:pt x="6991" y="1986"/>
                    <a:pt x="7083" y="1986"/>
                    <a:pt x="7174" y="1956"/>
                  </a:cubicBezTo>
                  <a:cubicBezTo>
                    <a:pt x="7174" y="2321"/>
                    <a:pt x="7295" y="2655"/>
                    <a:pt x="7508" y="2959"/>
                  </a:cubicBezTo>
                  <a:cubicBezTo>
                    <a:pt x="7721" y="3232"/>
                    <a:pt x="8025" y="3476"/>
                    <a:pt x="8359" y="3597"/>
                  </a:cubicBezTo>
                  <a:cubicBezTo>
                    <a:pt x="8562" y="3668"/>
                    <a:pt x="8768" y="3702"/>
                    <a:pt x="8970" y="3702"/>
                  </a:cubicBezTo>
                  <a:cubicBezTo>
                    <a:pt x="9376" y="3702"/>
                    <a:pt x="9768" y="3567"/>
                    <a:pt x="10092" y="3324"/>
                  </a:cubicBezTo>
                  <a:cubicBezTo>
                    <a:pt x="10426" y="3050"/>
                    <a:pt x="10669" y="2716"/>
                    <a:pt x="10760" y="2321"/>
                  </a:cubicBezTo>
                  <a:cubicBezTo>
                    <a:pt x="10791" y="2199"/>
                    <a:pt x="10791" y="2077"/>
                    <a:pt x="10791" y="1986"/>
                  </a:cubicBezTo>
                  <a:cubicBezTo>
                    <a:pt x="10791" y="1956"/>
                    <a:pt x="10791" y="1895"/>
                    <a:pt x="10791" y="1865"/>
                  </a:cubicBezTo>
                  <a:cubicBezTo>
                    <a:pt x="10760" y="1865"/>
                    <a:pt x="10791" y="2017"/>
                    <a:pt x="10700" y="2290"/>
                  </a:cubicBezTo>
                  <a:cubicBezTo>
                    <a:pt x="10608" y="2685"/>
                    <a:pt x="10365" y="3020"/>
                    <a:pt x="10061" y="3232"/>
                  </a:cubicBezTo>
                  <a:cubicBezTo>
                    <a:pt x="9849" y="3415"/>
                    <a:pt x="9605" y="3506"/>
                    <a:pt x="9332" y="3567"/>
                  </a:cubicBezTo>
                  <a:cubicBezTo>
                    <a:pt x="9231" y="3587"/>
                    <a:pt x="9129" y="3597"/>
                    <a:pt x="9028" y="3597"/>
                  </a:cubicBezTo>
                  <a:cubicBezTo>
                    <a:pt x="8825" y="3597"/>
                    <a:pt x="8623" y="3557"/>
                    <a:pt x="8420" y="3476"/>
                  </a:cubicBezTo>
                  <a:cubicBezTo>
                    <a:pt x="7356" y="3080"/>
                    <a:pt x="6961" y="1773"/>
                    <a:pt x="7630" y="862"/>
                  </a:cubicBezTo>
                  <a:cubicBezTo>
                    <a:pt x="7812" y="558"/>
                    <a:pt x="8086" y="375"/>
                    <a:pt x="8420" y="254"/>
                  </a:cubicBezTo>
                  <a:cubicBezTo>
                    <a:pt x="8615" y="178"/>
                    <a:pt x="8818" y="141"/>
                    <a:pt x="9020" y="141"/>
                  </a:cubicBezTo>
                  <a:cubicBezTo>
                    <a:pt x="9385" y="141"/>
                    <a:pt x="9748" y="262"/>
                    <a:pt x="10061" y="497"/>
                  </a:cubicBezTo>
                  <a:cubicBezTo>
                    <a:pt x="10365" y="710"/>
                    <a:pt x="10608" y="1044"/>
                    <a:pt x="10700" y="1439"/>
                  </a:cubicBezTo>
                  <a:cubicBezTo>
                    <a:pt x="10791" y="1713"/>
                    <a:pt x="10791" y="1865"/>
                    <a:pt x="10791" y="1865"/>
                  </a:cubicBezTo>
                  <a:cubicBezTo>
                    <a:pt x="10791" y="1834"/>
                    <a:pt x="10791" y="1773"/>
                    <a:pt x="10791" y="1743"/>
                  </a:cubicBezTo>
                  <a:cubicBezTo>
                    <a:pt x="10791" y="1652"/>
                    <a:pt x="10791" y="1530"/>
                    <a:pt x="10760" y="1439"/>
                  </a:cubicBezTo>
                  <a:cubicBezTo>
                    <a:pt x="10669" y="1014"/>
                    <a:pt x="10426" y="679"/>
                    <a:pt x="10092" y="406"/>
                  </a:cubicBezTo>
                  <a:cubicBezTo>
                    <a:pt x="9879" y="223"/>
                    <a:pt x="9636" y="102"/>
                    <a:pt x="9332" y="71"/>
                  </a:cubicBezTo>
                  <a:cubicBezTo>
                    <a:pt x="9206" y="46"/>
                    <a:pt x="9075" y="31"/>
                    <a:pt x="8943" y="31"/>
                  </a:cubicBezTo>
                  <a:cubicBezTo>
                    <a:pt x="8756" y="31"/>
                    <a:pt x="8568" y="61"/>
                    <a:pt x="8390" y="132"/>
                  </a:cubicBezTo>
                  <a:cubicBezTo>
                    <a:pt x="8025" y="254"/>
                    <a:pt x="7751" y="466"/>
                    <a:pt x="7508" y="770"/>
                  </a:cubicBezTo>
                  <a:cubicBezTo>
                    <a:pt x="7295" y="1105"/>
                    <a:pt x="7174" y="1469"/>
                    <a:pt x="7174" y="1865"/>
                  </a:cubicBezTo>
                  <a:cubicBezTo>
                    <a:pt x="7174" y="1865"/>
                    <a:pt x="7174" y="1865"/>
                    <a:pt x="7174" y="1895"/>
                  </a:cubicBezTo>
                  <a:cubicBezTo>
                    <a:pt x="7083" y="1865"/>
                    <a:pt x="6991" y="1865"/>
                    <a:pt x="6900" y="1865"/>
                  </a:cubicBezTo>
                  <a:lnTo>
                    <a:pt x="6687" y="1865"/>
                  </a:lnTo>
                  <a:cubicBezTo>
                    <a:pt x="6627" y="1865"/>
                    <a:pt x="6566" y="1895"/>
                    <a:pt x="6566" y="1895"/>
                  </a:cubicBezTo>
                  <a:cubicBezTo>
                    <a:pt x="6566" y="1925"/>
                    <a:pt x="6596" y="1956"/>
                    <a:pt x="6657" y="1956"/>
                  </a:cubicBezTo>
                  <a:cubicBezTo>
                    <a:pt x="6657" y="2047"/>
                    <a:pt x="6627" y="2169"/>
                    <a:pt x="6596" y="2290"/>
                  </a:cubicBezTo>
                  <a:cubicBezTo>
                    <a:pt x="6505" y="2655"/>
                    <a:pt x="6262" y="2989"/>
                    <a:pt x="5958" y="3232"/>
                  </a:cubicBezTo>
                  <a:cubicBezTo>
                    <a:pt x="5745" y="3384"/>
                    <a:pt x="5472" y="3506"/>
                    <a:pt x="5228" y="3536"/>
                  </a:cubicBezTo>
                  <a:cubicBezTo>
                    <a:pt x="5121" y="3558"/>
                    <a:pt x="5009" y="3568"/>
                    <a:pt x="4898" y="3568"/>
                  </a:cubicBezTo>
                  <a:cubicBezTo>
                    <a:pt x="4695" y="3568"/>
                    <a:pt x="4493" y="3534"/>
                    <a:pt x="4317" y="3476"/>
                  </a:cubicBezTo>
                  <a:cubicBezTo>
                    <a:pt x="3253" y="3080"/>
                    <a:pt x="2827" y="1743"/>
                    <a:pt x="3526" y="831"/>
                  </a:cubicBezTo>
                  <a:cubicBezTo>
                    <a:pt x="3851" y="362"/>
                    <a:pt x="4369" y="118"/>
                    <a:pt x="4902" y="118"/>
                  </a:cubicBezTo>
                  <a:cubicBezTo>
                    <a:pt x="5266" y="118"/>
                    <a:pt x="5637" y="232"/>
                    <a:pt x="5958" y="466"/>
                  </a:cubicBezTo>
                  <a:cubicBezTo>
                    <a:pt x="6262" y="679"/>
                    <a:pt x="6505" y="1014"/>
                    <a:pt x="6596" y="1409"/>
                  </a:cubicBezTo>
                  <a:cubicBezTo>
                    <a:pt x="6687" y="1682"/>
                    <a:pt x="6687" y="1834"/>
                    <a:pt x="6687" y="1834"/>
                  </a:cubicBezTo>
                  <a:cubicBezTo>
                    <a:pt x="6687" y="1804"/>
                    <a:pt x="6687" y="1743"/>
                    <a:pt x="6687" y="1713"/>
                  </a:cubicBezTo>
                  <a:cubicBezTo>
                    <a:pt x="6687" y="1621"/>
                    <a:pt x="6657" y="1500"/>
                    <a:pt x="6627" y="1409"/>
                  </a:cubicBezTo>
                  <a:cubicBezTo>
                    <a:pt x="6566" y="983"/>
                    <a:pt x="6323" y="649"/>
                    <a:pt x="5988" y="375"/>
                  </a:cubicBezTo>
                  <a:cubicBezTo>
                    <a:pt x="5776" y="193"/>
                    <a:pt x="5532" y="71"/>
                    <a:pt x="5228" y="41"/>
                  </a:cubicBezTo>
                  <a:cubicBezTo>
                    <a:pt x="5103" y="16"/>
                    <a:pt x="4971" y="1"/>
                    <a:pt x="483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39"/>
            <p:cNvSpPr/>
            <p:nvPr/>
          </p:nvSpPr>
          <p:spPr>
            <a:xfrm>
              <a:off x="1461550" y="2544325"/>
              <a:ext cx="156550" cy="136875"/>
            </a:xfrm>
            <a:custGeom>
              <a:rect b="b" l="l" r="r" t="t"/>
              <a:pathLst>
                <a:path extrusionOk="0" h="5475" w="6262">
                  <a:moveTo>
                    <a:pt x="4500" y="0"/>
                  </a:moveTo>
                  <a:cubicBezTo>
                    <a:pt x="4469" y="0"/>
                    <a:pt x="4438" y="1"/>
                    <a:pt x="4407" y="4"/>
                  </a:cubicBezTo>
                  <a:lnTo>
                    <a:pt x="5028" y="476"/>
                  </a:lnTo>
                  <a:lnTo>
                    <a:pt x="5028" y="476"/>
                  </a:lnTo>
                  <a:cubicBezTo>
                    <a:pt x="4814" y="317"/>
                    <a:pt x="4560" y="248"/>
                    <a:pt x="4296" y="248"/>
                  </a:cubicBezTo>
                  <a:cubicBezTo>
                    <a:pt x="3885" y="248"/>
                    <a:pt x="3448" y="416"/>
                    <a:pt x="3100" y="672"/>
                  </a:cubicBezTo>
                  <a:cubicBezTo>
                    <a:pt x="2584" y="1128"/>
                    <a:pt x="2128" y="1675"/>
                    <a:pt x="1733" y="2253"/>
                  </a:cubicBezTo>
                  <a:cubicBezTo>
                    <a:pt x="1277" y="2800"/>
                    <a:pt x="699" y="3317"/>
                    <a:pt x="0" y="3347"/>
                  </a:cubicBezTo>
                  <a:cubicBezTo>
                    <a:pt x="234" y="4187"/>
                    <a:pt x="983" y="4675"/>
                    <a:pt x="1747" y="4675"/>
                  </a:cubicBezTo>
                  <a:cubicBezTo>
                    <a:pt x="2085" y="4675"/>
                    <a:pt x="2426" y="4579"/>
                    <a:pt x="2727" y="4376"/>
                  </a:cubicBezTo>
                  <a:lnTo>
                    <a:pt x="2727" y="4376"/>
                  </a:lnTo>
                  <a:cubicBezTo>
                    <a:pt x="2626" y="4470"/>
                    <a:pt x="2533" y="4577"/>
                    <a:pt x="2462" y="4684"/>
                  </a:cubicBezTo>
                  <a:cubicBezTo>
                    <a:pt x="2341" y="4897"/>
                    <a:pt x="2371" y="5171"/>
                    <a:pt x="2523" y="5353"/>
                  </a:cubicBezTo>
                  <a:cubicBezTo>
                    <a:pt x="2624" y="5434"/>
                    <a:pt x="2753" y="5475"/>
                    <a:pt x="2881" y="5475"/>
                  </a:cubicBezTo>
                  <a:cubicBezTo>
                    <a:pt x="2945" y="5475"/>
                    <a:pt x="3009" y="5465"/>
                    <a:pt x="3070" y="5444"/>
                  </a:cubicBezTo>
                  <a:cubicBezTo>
                    <a:pt x="4955" y="5232"/>
                    <a:pt x="6262" y="3529"/>
                    <a:pt x="6018" y="1675"/>
                  </a:cubicBezTo>
                  <a:cubicBezTo>
                    <a:pt x="5988" y="1250"/>
                    <a:pt x="5806" y="824"/>
                    <a:pt x="5532" y="490"/>
                  </a:cubicBezTo>
                  <a:cubicBezTo>
                    <a:pt x="5278" y="180"/>
                    <a:pt x="4894" y="0"/>
                    <a:pt x="450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39"/>
            <p:cNvSpPr/>
            <p:nvPr/>
          </p:nvSpPr>
          <p:spPr>
            <a:xfrm>
              <a:off x="1571725" y="2549600"/>
              <a:ext cx="42575" cy="51050"/>
            </a:xfrm>
            <a:custGeom>
              <a:rect b="b" l="l" r="r" t="t"/>
              <a:pathLst>
                <a:path extrusionOk="0" h="2042" w="1703">
                  <a:moveTo>
                    <a:pt x="147" y="1"/>
                  </a:moveTo>
                  <a:cubicBezTo>
                    <a:pt x="51" y="1"/>
                    <a:pt x="0" y="18"/>
                    <a:pt x="0" y="36"/>
                  </a:cubicBezTo>
                  <a:cubicBezTo>
                    <a:pt x="0" y="66"/>
                    <a:pt x="152" y="96"/>
                    <a:pt x="396" y="188"/>
                  </a:cubicBezTo>
                  <a:cubicBezTo>
                    <a:pt x="700" y="279"/>
                    <a:pt x="973" y="461"/>
                    <a:pt x="1186" y="735"/>
                  </a:cubicBezTo>
                  <a:cubicBezTo>
                    <a:pt x="1399" y="978"/>
                    <a:pt x="1520" y="1282"/>
                    <a:pt x="1581" y="1616"/>
                  </a:cubicBezTo>
                  <a:cubicBezTo>
                    <a:pt x="1611" y="1890"/>
                    <a:pt x="1581" y="2042"/>
                    <a:pt x="1611" y="2042"/>
                  </a:cubicBezTo>
                  <a:cubicBezTo>
                    <a:pt x="1642" y="2042"/>
                    <a:pt x="1703" y="1890"/>
                    <a:pt x="1703" y="1616"/>
                  </a:cubicBezTo>
                  <a:cubicBezTo>
                    <a:pt x="1703" y="1252"/>
                    <a:pt x="1581" y="887"/>
                    <a:pt x="1338" y="613"/>
                  </a:cubicBezTo>
                  <a:cubicBezTo>
                    <a:pt x="1095" y="309"/>
                    <a:pt x="791" y="127"/>
                    <a:pt x="426" y="36"/>
                  </a:cubicBezTo>
                  <a:cubicBezTo>
                    <a:pt x="310" y="10"/>
                    <a:pt x="216" y="1"/>
                    <a:pt x="14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39"/>
            <p:cNvSpPr/>
            <p:nvPr/>
          </p:nvSpPr>
          <p:spPr>
            <a:xfrm>
              <a:off x="1873400" y="2553525"/>
              <a:ext cx="77525" cy="43575"/>
            </a:xfrm>
            <a:custGeom>
              <a:rect b="b" l="l" r="r" t="t"/>
              <a:pathLst>
                <a:path extrusionOk="0" h="1743" w="3101">
                  <a:moveTo>
                    <a:pt x="1" y="0"/>
                  </a:moveTo>
                  <a:lnTo>
                    <a:pt x="1" y="0"/>
                  </a:lnTo>
                  <a:cubicBezTo>
                    <a:pt x="31" y="243"/>
                    <a:pt x="153" y="456"/>
                    <a:pt x="335" y="639"/>
                  </a:cubicBezTo>
                  <a:cubicBezTo>
                    <a:pt x="517" y="851"/>
                    <a:pt x="700" y="1064"/>
                    <a:pt x="912" y="1216"/>
                  </a:cubicBezTo>
                  <a:cubicBezTo>
                    <a:pt x="1156" y="1429"/>
                    <a:pt x="1460" y="1611"/>
                    <a:pt x="1794" y="1702"/>
                  </a:cubicBezTo>
                  <a:cubicBezTo>
                    <a:pt x="1891" y="1729"/>
                    <a:pt x="1994" y="1743"/>
                    <a:pt x="2097" y="1743"/>
                  </a:cubicBezTo>
                  <a:cubicBezTo>
                    <a:pt x="2348" y="1743"/>
                    <a:pt x="2603" y="1662"/>
                    <a:pt x="2797" y="1490"/>
                  </a:cubicBezTo>
                  <a:cubicBezTo>
                    <a:pt x="3010" y="1307"/>
                    <a:pt x="3101" y="973"/>
                    <a:pt x="3010" y="699"/>
                  </a:cubicBezTo>
                  <a:cubicBezTo>
                    <a:pt x="2919" y="517"/>
                    <a:pt x="2736" y="365"/>
                    <a:pt x="2554" y="335"/>
                  </a:cubicBezTo>
                  <a:cubicBezTo>
                    <a:pt x="2402" y="335"/>
                    <a:pt x="2341" y="395"/>
                    <a:pt x="2341" y="395"/>
                  </a:cubicBezTo>
                  <a:cubicBezTo>
                    <a:pt x="2341" y="395"/>
                    <a:pt x="2432" y="395"/>
                    <a:pt x="2523" y="426"/>
                  </a:cubicBezTo>
                  <a:cubicBezTo>
                    <a:pt x="2675" y="487"/>
                    <a:pt x="2827" y="578"/>
                    <a:pt x="2858" y="730"/>
                  </a:cubicBezTo>
                  <a:cubicBezTo>
                    <a:pt x="2919" y="973"/>
                    <a:pt x="2858" y="1216"/>
                    <a:pt x="2675" y="1368"/>
                  </a:cubicBezTo>
                  <a:cubicBezTo>
                    <a:pt x="2506" y="1495"/>
                    <a:pt x="2307" y="1549"/>
                    <a:pt x="2109" y="1549"/>
                  </a:cubicBezTo>
                  <a:cubicBezTo>
                    <a:pt x="2023" y="1549"/>
                    <a:pt x="1938" y="1538"/>
                    <a:pt x="1855" y="1520"/>
                  </a:cubicBezTo>
                  <a:cubicBezTo>
                    <a:pt x="1551" y="1398"/>
                    <a:pt x="1277" y="1277"/>
                    <a:pt x="1034" y="1064"/>
                  </a:cubicBezTo>
                  <a:cubicBezTo>
                    <a:pt x="821" y="912"/>
                    <a:pt x="608" y="760"/>
                    <a:pt x="456" y="547"/>
                  </a:cubicBezTo>
                  <a:cubicBezTo>
                    <a:pt x="153" y="243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39"/>
            <p:cNvSpPr/>
            <p:nvPr/>
          </p:nvSpPr>
          <p:spPr>
            <a:xfrm>
              <a:off x="1457750" y="2565675"/>
              <a:ext cx="102600" cy="44375"/>
            </a:xfrm>
            <a:custGeom>
              <a:rect b="b" l="l" r="r" t="t"/>
              <a:pathLst>
                <a:path extrusionOk="0" h="1775" w="4104">
                  <a:moveTo>
                    <a:pt x="4104" y="1"/>
                  </a:moveTo>
                  <a:cubicBezTo>
                    <a:pt x="3891" y="1"/>
                    <a:pt x="3648" y="61"/>
                    <a:pt x="3435" y="183"/>
                  </a:cubicBezTo>
                  <a:cubicBezTo>
                    <a:pt x="2979" y="426"/>
                    <a:pt x="2523" y="730"/>
                    <a:pt x="2097" y="1095"/>
                  </a:cubicBezTo>
                  <a:cubicBezTo>
                    <a:pt x="1672" y="1429"/>
                    <a:pt x="1186" y="1612"/>
                    <a:pt x="638" y="1642"/>
                  </a:cubicBezTo>
                  <a:cubicBezTo>
                    <a:pt x="426" y="1612"/>
                    <a:pt x="213" y="1581"/>
                    <a:pt x="0" y="1520"/>
                  </a:cubicBezTo>
                  <a:lnTo>
                    <a:pt x="0" y="1520"/>
                  </a:lnTo>
                  <a:cubicBezTo>
                    <a:pt x="159" y="1680"/>
                    <a:pt x="342" y="1769"/>
                    <a:pt x="547" y="1769"/>
                  </a:cubicBezTo>
                  <a:cubicBezTo>
                    <a:pt x="577" y="1769"/>
                    <a:pt x="608" y="1767"/>
                    <a:pt x="638" y="1764"/>
                  </a:cubicBezTo>
                  <a:cubicBezTo>
                    <a:pt x="699" y="1771"/>
                    <a:pt x="762" y="1775"/>
                    <a:pt x="826" y="1775"/>
                  </a:cubicBezTo>
                  <a:cubicBezTo>
                    <a:pt x="1016" y="1775"/>
                    <a:pt x="1216" y="1741"/>
                    <a:pt x="1398" y="1672"/>
                  </a:cubicBezTo>
                  <a:cubicBezTo>
                    <a:pt x="1702" y="1581"/>
                    <a:pt x="1976" y="1429"/>
                    <a:pt x="2219" y="1247"/>
                  </a:cubicBezTo>
                  <a:cubicBezTo>
                    <a:pt x="2736" y="882"/>
                    <a:pt x="3161" y="517"/>
                    <a:pt x="3526" y="305"/>
                  </a:cubicBezTo>
                  <a:cubicBezTo>
                    <a:pt x="3860" y="92"/>
                    <a:pt x="4104" y="31"/>
                    <a:pt x="410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39"/>
            <p:cNvSpPr/>
            <p:nvPr/>
          </p:nvSpPr>
          <p:spPr>
            <a:xfrm>
              <a:off x="1608200" y="2361275"/>
              <a:ext cx="148200" cy="88175"/>
            </a:xfrm>
            <a:custGeom>
              <a:rect b="b" l="l" r="r" t="t"/>
              <a:pathLst>
                <a:path extrusionOk="0" h="3527" w="5928">
                  <a:moveTo>
                    <a:pt x="5928" y="0"/>
                  </a:moveTo>
                  <a:cubicBezTo>
                    <a:pt x="5897" y="0"/>
                    <a:pt x="5776" y="395"/>
                    <a:pt x="5411" y="942"/>
                  </a:cubicBezTo>
                  <a:cubicBezTo>
                    <a:pt x="4469" y="2432"/>
                    <a:pt x="2827" y="3344"/>
                    <a:pt x="1095" y="3374"/>
                  </a:cubicBezTo>
                  <a:cubicBezTo>
                    <a:pt x="997" y="3379"/>
                    <a:pt x="904" y="3380"/>
                    <a:pt x="817" y="3380"/>
                  </a:cubicBezTo>
                  <a:cubicBezTo>
                    <a:pt x="397" y="3380"/>
                    <a:pt x="113" y="3337"/>
                    <a:pt x="27" y="3337"/>
                  </a:cubicBezTo>
                  <a:cubicBezTo>
                    <a:pt x="10" y="3337"/>
                    <a:pt x="0" y="3339"/>
                    <a:pt x="0" y="3344"/>
                  </a:cubicBezTo>
                  <a:cubicBezTo>
                    <a:pt x="0" y="3344"/>
                    <a:pt x="122" y="3404"/>
                    <a:pt x="304" y="3435"/>
                  </a:cubicBezTo>
                  <a:cubicBezTo>
                    <a:pt x="548" y="3496"/>
                    <a:pt x="821" y="3526"/>
                    <a:pt x="1095" y="3526"/>
                  </a:cubicBezTo>
                  <a:cubicBezTo>
                    <a:pt x="1122" y="3527"/>
                    <a:pt x="1150" y="3527"/>
                    <a:pt x="1178" y="3527"/>
                  </a:cubicBezTo>
                  <a:cubicBezTo>
                    <a:pt x="2969" y="3527"/>
                    <a:pt x="4605" y="2560"/>
                    <a:pt x="5532" y="1034"/>
                  </a:cubicBezTo>
                  <a:cubicBezTo>
                    <a:pt x="5654" y="790"/>
                    <a:pt x="5776" y="547"/>
                    <a:pt x="5867" y="304"/>
                  </a:cubicBezTo>
                  <a:cubicBezTo>
                    <a:pt x="5897" y="213"/>
                    <a:pt x="5928" y="91"/>
                    <a:pt x="592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39"/>
            <p:cNvSpPr/>
            <p:nvPr/>
          </p:nvSpPr>
          <p:spPr>
            <a:xfrm>
              <a:off x="1335400" y="2684225"/>
              <a:ext cx="710525" cy="664925"/>
            </a:xfrm>
            <a:custGeom>
              <a:rect b="b" l="l" r="r" t="t"/>
              <a:pathLst>
                <a:path extrusionOk="0" h="26597" w="28421">
                  <a:moveTo>
                    <a:pt x="11551" y="0"/>
                  </a:moveTo>
                  <a:cubicBezTo>
                    <a:pt x="11551" y="0"/>
                    <a:pt x="11277" y="0"/>
                    <a:pt x="10882" y="31"/>
                  </a:cubicBezTo>
                  <a:lnTo>
                    <a:pt x="9818" y="91"/>
                  </a:lnTo>
                  <a:lnTo>
                    <a:pt x="9757" y="183"/>
                  </a:lnTo>
                  <a:cubicBezTo>
                    <a:pt x="8967" y="274"/>
                    <a:pt x="8207" y="547"/>
                    <a:pt x="7508" y="943"/>
                  </a:cubicBezTo>
                  <a:cubicBezTo>
                    <a:pt x="6292" y="1763"/>
                    <a:pt x="0" y="9028"/>
                    <a:pt x="0" y="9028"/>
                  </a:cubicBezTo>
                  <a:lnTo>
                    <a:pt x="6566" y="13861"/>
                  </a:lnTo>
                  <a:lnTo>
                    <a:pt x="7964" y="12037"/>
                  </a:lnTo>
                  <a:lnTo>
                    <a:pt x="8633" y="14742"/>
                  </a:lnTo>
                  <a:cubicBezTo>
                    <a:pt x="9180" y="16961"/>
                    <a:pt x="6505" y="22280"/>
                    <a:pt x="6566" y="24742"/>
                  </a:cubicBezTo>
                  <a:lnTo>
                    <a:pt x="23192" y="26596"/>
                  </a:lnTo>
                  <a:lnTo>
                    <a:pt x="22615" y="18177"/>
                  </a:lnTo>
                  <a:lnTo>
                    <a:pt x="22615" y="15046"/>
                  </a:lnTo>
                  <a:lnTo>
                    <a:pt x="28420" y="10852"/>
                  </a:lnTo>
                  <a:lnTo>
                    <a:pt x="21916" y="1763"/>
                  </a:lnTo>
                  <a:cubicBezTo>
                    <a:pt x="21156" y="699"/>
                    <a:pt x="19940" y="61"/>
                    <a:pt x="18633" y="61"/>
                  </a:cubicBezTo>
                  <a:cubicBezTo>
                    <a:pt x="18633" y="61"/>
                    <a:pt x="19484" y="5563"/>
                    <a:pt x="16049" y="5593"/>
                  </a:cubicBezTo>
                  <a:cubicBezTo>
                    <a:pt x="16040" y="5593"/>
                    <a:pt x="16030" y="5593"/>
                    <a:pt x="16021" y="5593"/>
                  </a:cubicBezTo>
                  <a:cubicBezTo>
                    <a:pt x="12582" y="5593"/>
                    <a:pt x="12128" y="122"/>
                    <a:pt x="12128" y="122"/>
                  </a:cubicBezTo>
                  <a:lnTo>
                    <a:pt x="12098" y="0"/>
                  </a:lnTo>
                  <a:lnTo>
                    <a:pt x="11551" y="31"/>
                  </a:lnTo>
                  <a:lnTo>
                    <a:pt x="11551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39"/>
            <p:cNvSpPr/>
            <p:nvPr/>
          </p:nvSpPr>
          <p:spPr>
            <a:xfrm>
              <a:off x="1335400" y="2684225"/>
              <a:ext cx="710525" cy="664925"/>
            </a:xfrm>
            <a:custGeom>
              <a:rect b="b" l="l" r="r" t="t"/>
              <a:pathLst>
                <a:path extrusionOk="0" h="26597" w="28421">
                  <a:moveTo>
                    <a:pt x="11551" y="0"/>
                  </a:moveTo>
                  <a:cubicBezTo>
                    <a:pt x="11551" y="0"/>
                    <a:pt x="11277" y="0"/>
                    <a:pt x="10882" y="31"/>
                  </a:cubicBezTo>
                  <a:lnTo>
                    <a:pt x="9818" y="91"/>
                  </a:lnTo>
                  <a:lnTo>
                    <a:pt x="9757" y="183"/>
                  </a:lnTo>
                  <a:cubicBezTo>
                    <a:pt x="8967" y="274"/>
                    <a:pt x="8207" y="547"/>
                    <a:pt x="7508" y="943"/>
                  </a:cubicBezTo>
                  <a:cubicBezTo>
                    <a:pt x="6292" y="1763"/>
                    <a:pt x="0" y="9028"/>
                    <a:pt x="0" y="9028"/>
                  </a:cubicBezTo>
                  <a:lnTo>
                    <a:pt x="6566" y="13861"/>
                  </a:lnTo>
                  <a:lnTo>
                    <a:pt x="7964" y="12037"/>
                  </a:lnTo>
                  <a:lnTo>
                    <a:pt x="8633" y="14742"/>
                  </a:lnTo>
                  <a:cubicBezTo>
                    <a:pt x="9180" y="16961"/>
                    <a:pt x="6505" y="22280"/>
                    <a:pt x="6566" y="24742"/>
                  </a:cubicBezTo>
                  <a:lnTo>
                    <a:pt x="23192" y="26596"/>
                  </a:lnTo>
                  <a:lnTo>
                    <a:pt x="22615" y="18177"/>
                  </a:lnTo>
                  <a:lnTo>
                    <a:pt x="22615" y="15046"/>
                  </a:lnTo>
                  <a:lnTo>
                    <a:pt x="28420" y="10852"/>
                  </a:lnTo>
                  <a:lnTo>
                    <a:pt x="21916" y="1763"/>
                  </a:lnTo>
                  <a:cubicBezTo>
                    <a:pt x="21156" y="699"/>
                    <a:pt x="19940" y="61"/>
                    <a:pt x="18633" y="61"/>
                  </a:cubicBezTo>
                  <a:cubicBezTo>
                    <a:pt x="18633" y="61"/>
                    <a:pt x="19484" y="5563"/>
                    <a:pt x="16049" y="5593"/>
                  </a:cubicBezTo>
                  <a:cubicBezTo>
                    <a:pt x="16040" y="5593"/>
                    <a:pt x="16030" y="5593"/>
                    <a:pt x="16021" y="5593"/>
                  </a:cubicBezTo>
                  <a:cubicBezTo>
                    <a:pt x="12582" y="5593"/>
                    <a:pt x="12128" y="122"/>
                    <a:pt x="12128" y="122"/>
                  </a:cubicBezTo>
                  <a:lnTo>
                    <a:pt x="12098" y="0"/>
                  </a:lnTo>
                  <a:lnTo>
                    <a:pt x="11551" y="31"/>
                  </a:lnTo>
                  <a:lnTo>
                    <a:pt x="11551" y="0"/>
                  </a:ln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39"/>
            <p:cNvSpPr/>
            <p:nvPr/>
          </p:nvSpPr>
          <p:spPr>
            <a:xfrm>
              <a:off x="1354400" y="2862025"/>
              <a:ext cx="618575" cy="83050"/>
            </a:xfrm>
            <a:custGeom>
              <a:rect b="b" l="l" r="r" t="t"/>
              <a:pathLst>
                <a:path extrusionOk="0" h="3322" w="24743">
                  <a:moveTo>
                    <a:pt x="24438" y="1"/>
                  </a:moveTo>
                  <a:cubicBezTo>
                    <a:pt x="24165" y="1"/>
                    <a:pt x="23891" y="92"/>
                    <a:pt x="23648" y="214"/>
                  </a:cubicBezTo>
                  <a:cubicBezTo>
                    <a:pt x="23253" y="457"/>
                    <a:pt x="22949" y="761"/>
                    <a:pt x="22675" y="1095"/>
                  </a:cubicBezTo>
                  <a:cubicBezTo>
                    <a:pt x="22341" y="1551"/>
                    <a:pt x="21916" y="1946"/>
                    <a:pt x="21460" y="2281"/>
                  </a:cubicBezTo>
                  <a:cubicBezTo>
                    <a:pt x="20882" y="2645"/>
                    <a:pt x="20213" y="2858"/>
                    <a:pt x="19545" y="2888"/>
                  </a:cubicBezTo>
                  <a:cubicBezTo>
                    <a:pt x="19455" y="2895"/>
                    <a:pt x="19366" y="2899"/>
                    <a:pt x="19276" y="2899"/>
                  </a:cubicBezTo>
                  <a:cubicBezTo>
                    <a:pt x="18577" y="2899"/>
                    <a:pt x="17888" y="2692"/>
                    <a:pt x="17295" y="2341"/>
                  </a:cubicBezTo>
                  <a:cubicBezTo>
                    <a:pt x="16596" y="1946"/>
                    <a:pt x="15988" y="1247"/>
                    <a:pt x="15107" y="852"/>
                  </a:cubicBezTo>
                  <a:cubicBezTo>
                    <a:pt x="14792" y="726"/>
                    <a:pt x="14463" y="658"/>
                    <a:pt x="14139" y="658"/>
                  </a:cubicBezTo>
                  <a:cubicBezTo>
                    <a:pt x="13994" y="658"/>
                    <a:pt x="13850" y="672"/>
                    <a:pt x="13709" y="700"/>
                  </a:cubicBezTo>
                  <a:cubicBezTo>
                    <a:pt x="13222" y="761"/>
                    <a:pt x="12736" y="913"/>
                    <a:pt x="12311" y="1156"/>
                  </a:cubicBezTo>
                  <a:cubicBezTo>
                    <a:pt x="11399" y="1612"/>
                    <a:pt x="10700" y="2220"/>
                    <a:pt x="9879" y="2645"/>
                  </a:cubicBezTo>
                  <a:cubicBezTo>
                    <a:pt x="9311" y="2963"/>
                    <a:pt x="8693" y="3128"/>
                    <a:pt x="8049" y="3128"/>
                  </a:cubicBezTo>
                  <a:cubicBezTo>
                    <a:pt x="7831" y="3128"/>
                    <a:pt x="7610" y="3109"/>
                    <a:pt x="7386" y="3071"/>
                  </a:cubicBezTo>
                  <a:cubicBezTo>
                    <a:pt x="6627" y="2949"/>
                    <a:pt x="5897" y="2585"/>
                    <a:pt x="5350" y="2007"/>
                  </a:cubicBezTo>
                  <a:cubicBezTo>
                    <a:pt x="4833" y="1521"/>
                    <a:pt x="4377" y="943"/>
                    <a:pt x="3800" y="639"/>
                  </a:cubicBezTo>
                  <a:cubicBezTo>
                    <a:pt x="3335" y="393"/>
                    <a:pt x="2820" y="270"/>
                    <a:pt x="2279" y="270"/>
                  </a:cubicBezTo>
                  <a:cubicBezTo>
                    <a:pt x="2219" y="270"/>
                    <a:pt x="2158" y="271"/>
                    <a:pt x="2098" y="274"/>
                  </a:cubicBezTo>
                  <a:cubicBezTo>
                    <a:pt x="1672" y="305"/>
                    <a:pt x="1247" y="426"/>
                    <a:pt x="851" y="639"/>
                  </a:cubicBezTo>
                  <a:cubicBezTo>
                    <a:pt x="608" y="761"/>
                    <a:pt x="365" y="913"/>
                    <a:pt x="183" y="1095"/>
                  </a:cubicBezTo>
                  <a:cubicBezTo>
                    <a:pt x="122" y="1186"/>
                    <a:pt x="61" y="1247"/>
                    <a:pt x="0" y="1338"/>
                  </a:cubicBezTo>
                  <a:cubicBezTo>
                    <a:pt x="61" y="1277"/>
                    <a:pt x="152" y="1217"/>
                    <a:pt x="213" y="1126"/>
                  </a:cubicBezTo>
                  <a:cubicBezTo>
                    <a:pt x="426" y="974"/>
                    <a:pt x="639" y="822"/>
                    <a:pt x="882" y="700"/>
                  </a:cubicBezTo>
                  <a:cubicBezTo>
                    <a:pt x="1277" y="518"/>
                    <a:pt x="1672" y="426"/>
                    <a:pt x="2098" y="396"/>
                  </a:cubicBezTo>
                  <a:cubicBezTo>
                    <a:pt x="2155" y="393"/>
                    <a:pt x="2213" y="391"/>
                    <a:pt x="2270" y="391"/>
                  </a:cubicBezTo>
                  <a:cubicBezTo>
                    <a:pt x="2784" y="391"/>
                    <a:pt x="3274" y="515"/>
                    <a:pt x="3739" y="761"/>
                  </a:cubicBezTo>
                  <a:cubicBezTo>
                    <a:pt x="4286" y="1065"/>
                    <a:pt x="4712" y="1612"/>
                    <a:pt x="5259" y="2159"/>
                  </a:cubicBezTo>
                  <a:cubicBezTo>
                    <a:pt x="5806" y="2736"/>
                    <a:pt x="6566" y="3132"/>
                    <a:pt x="7356" y="3253"/>
                  </a:cubicBezTo>
                  <a:cubicBezTo>
                    <a:pt x="7584" y="3299"/>
                    <a:pt x="7812" y="3322"/>
                    <a:pt x="8036" y="3322"/>
                  </a:cubicBezTo>
                  <a:cubicBezTo>
                    <a:pt x="8260" y="3322"/>
                    <a:pt x="8481" y="3299"/>
                    <a:pt x="8693" y="3253"/>
                  </a:cubicBezTo>
                  <a:cubicBezTo>
                    <a:pt x="9149" y="3192"/>
                    <a:pt x="9575" y="3040"/>
                    <a:pt x="9970" y="2797"/>
                  </a:cubicBezTo>
                  <a:cubicBezTo>
                    <a:pt x="10821" y="2372"/>
                    <a:pt x="11551" y="1794"/>
                    <a:pt x="12402" y="1338"/>
                  </a:cubicBezTo>
                  <a:cubicBezTo>
                    <a:pt x="12962" y="1058"/>
                    <a:pt x="13575" y="883"/>
                    <a:pt x="14163" y="883"/>
                  </a:cubicBezTo>
                  <a:cubicBezTo>
                    <a:pt x="14468" y="883"/>
                    <a:pt x="14766" y="930"/>
                    <a:pt x="15046" y="1034"/>
                  </a:cubicBezTo>
                  <a:cubicBezTo>
                    <a:pt x="15867" y="1369"/>
                    <a:pt x="16475" y="2068"/>
                    <a:pt x="17235" y="2524"/>
                  </a:cubicBezTo>
                  <a:cubicBezTo>
                    <a:pt x="17884" y="2891"/>
                    <a:pt x="18638" y="3074"/>
                    <a:pt x="19399" y="3074"/>
                  </a:cubicBezTo>
                  <a:cubicBezTo>
                    <a:pt x="19458" y="3074"/>
                    <a:pt x="19517" y="3073"/>
                    <a:pt x="19575" y="3071"/>
                  </a:cubicBezTo>
                  <a:cubicBezTo>
                    <a:pt x="20274" y="3010"/>
                    <a:pt x="20943" y="2797"/>
                    <a:pt x="21551" y="2402"/>
                  </a:cubicBezTo>
                  <a:cubicBezTo>
                    <a:pt x="22037" y="2068"/>
                    <a:pt x="22432" y="1673"/>
                    <a:pt x="22767" y="1186"/>
                  </a:cubicBezTo>
                  <a:cubicBezTo>
                    <a:pt x="23040" y="852"/>
                    <a:pt x="23344" y="548"/>
                    <a:pt x="23709" y="305"/>
                  </a:cubicBezTo>
                  <a:cubicBezTo>
                    <a:pt x="23922" y="153"/>
                    <a:pt x="24195" y="62"/>
                    <a:pt x="24469" y="62"/>
                  </a:cubicBezTo>
                  <a:lnTo>
                    <a:pt x="24742" y="62"/>
                  </a:lnTo>
                  <a:cubicBezTo>
                    <a:pt x="24651" y="31"/>
                    <a:pt x="24530" y="1"/>
                    <a:pt x="244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39"/>
            <p:cNvSpPr/>
            <p:nvPr/>
          </p:nvSpPr>
          <p:spPr>
            <a:xfrm>
              <a:off x="1458500" y="2760750"/>
              <a:ext cx="449875" cy="89200"/>
            </a:xfrm>
            <a:custGeom>
              <a:rect b="b" l="l" r="r" t="t"/>
              <a:pathLst>
                <a:path extrusionOk="0" h="3568" w="17995">
                  <a:moveTo>
                    <a:pt x="2008" y="1"/>
                  </a:moveTo>
                  <a:cubicBezTo>
                    <a:pt x="1563" y="1"/>
                    <a:pt x="1119" y="69"/>
                    <a:pt x="700" y="222"/>
                  </a:cubicBezTo>
                  <a:cubicBezTo>
                    <a:pt x="487" y="283"/>
                    <a:pt x="335" y="344"/>
                    <a:pt x="152" y="465"/>
                  </a:cubicBezTo>
                  <a:cubicBezTo>
                    <a:pt x="92" y="465"/>
                    <a:pt x="31" y="526"/>
                    <a:pt x="1" y="556"/>
                  </a:cubicBezTo>
                  <a:cubicBezTo>
                    <a:pt x="1" y="559"/>
                    <a:pt x="2" y="560"/>
                    <a:pt x="6" y="560"/>
                  </a:cubicBezTo>
                  <a:cubicBezTo>
                    <a:pt x="44" y="560"/>
                    <a:pt x="283" y="422"/>
                    <a:pt x="700" y="283"/>
                  </a:cubicBezTo>
                  <a:cubicBezTo>
                    <a:pt x="1101" y="173"/>
                    <a:pt x="1524" y="119"/>
                    <a:pt x="1949" y="119"/>
                  </a:cubicBezTo>
                  <a:cubicBezTo>
                    <a:pt x="2233" y="119"/>
                    <a:pt x="2517" y="143"/>
                    <a:pt x="2797" y="192"/>
                  </a:cubicBezTo>
                  <a:cubicBezTo>
                    <a:pt x="3253" y="283"/>
                    <a:pt x="3709" y="404"/>
                    <a:pt x="4165" y="587"/>
                  </a:cubicBezTo>
                  <a:cubicBezTo>
                    <a:pt x="4681" y="830"/>
                    <a:pt x="5168" y="1073"/>
                    <a:pt x="5654" y="1347"/>
                  </a:cubicBezTo>
                  <a:cubicBezTo>
                    <a:pt x="6657" y="1955"/>
                    <a:pt x="7721" y="2714"/>
                    <a:pt x="9028" y="3201"/>
                  </a:cubicBezTo>
                  <a:cubicBezTo>
                    <a:pt x="9696" y="3445"/>
                    <a:pt x="10389" y="3567"/>
                    <a:pt x="11086" y="3567"/>
                  </a:cubicBezTo>
                  <a:cubicBezTo>
                    <a:pt x="11690" y="3567"/>
                    <a:pt x="12296" y="3475"/>
                    <a:pt x="12888" y="3292"/>
                  </a:cubicBezTo>
                  <a:cubicBezTo>
                    <a:pt x="13405" y="3110"/>
                    <a:pt x="13922" y="2866"/>
                    <a:pt x="14408" y="2532"/>
                  </a:cubicBezTo>
                  <a:cubicBezTo>
                    <a:pt x="14803" y="2259"/>
                    <a:pt x="15168" y="1924"/>
                    <a:pt x="15533" y="1590"/>
                  </a:cubicBezTo>
                  <a:cubicBezTo>
                    <a:pt x="15837" y="1316"/>
                    <a:pt x="16141" y="1073"/>
                    <a:pt x="16475" y="830"/>
                  </a:cubicBezTo>
                  <a:cubicBezTo>
                    <a:pt x="16718" y="648"/>
                    <a:pt x="16961" y="526"/>
                    <a:pt x="17265" y="404"/>
                  </a:cubicBezTo>
                  <a:cubicBezTo>
                    <a:pt x="17478" y="313"/>
                    <a:pt x="17752" y="222"/>
                    <a:pt x="17995" y="192"/>
                  </a:cubicBezTo>
                  <a:cubicBezTo>
                    <a:pt x="17964" y="176"/>
                    <a:pt x="17926" y="169"/>
                    <a:pt x="17888" y="169"/>
                  </a:cubicBezTo>
                  <a:cubicBezTo>
                    <a:pt x="17850" y="169"/>
                    <a:pt x="17812" y="176"/>
                    <a:pt x="17782" y="192"/>
                  </a:cubicBezTo>
                  <a:cubicBezTo>
                    <a:pt x="17600" y="192"/>
                    <a:pt x="17387" y="252"/>
                    <a:pt x="17204" y="313"/>
                  </a:cubicBezTo>
                  <a:cubicBezTo>
                    <a:pt x="16931" y="435"/>
                    <a:pt x="16657" y="556"/>
                    <a:pt x="16414" y="739"/>
                  </a:cubicBezTo>
                  <a:cubicBezTo>
                    <a:pt x="16049" y="952"/>
                    <a:pt x="15745" y="1225"/>
                    <a:pt x="15442" y="1499"/>
                  </a:cubicBezTo>
                  <a:cubicBezTo>
                    <a:pt x="15077" y="1803"/>
                    <a:pt x="14682" y="2107"/>
                    <a:pt x="14286" y="2411"/>
                  </a:cubicBezTo>
                  <a:cubicBezTo>
                    <a:pt x="13831" y="2714"/>
                    <a:pt x="13344" y="2958"/>
                    <a:pt x="12797" y="3110"/>
                  </a:cubicBezTo>
                  <a:cubicBezTo>
                    <a:pt x="12220" y="3292"/>
                    <a:pt x="11612" y="3383"/>
                    <a:pt x="11004" y="3383"/>
                  </a:cubicBezTo>
                  <a:cubicBezTo>
                    <a:pt x="10365" y="3353"/>
                    <a:pt x="9727" y="3231"/>
                    <a:pt x="9119" y="3018"/>
                  </a:cubicBezTo>
                  <a:cubicBezTo>
                    <a:pt x="7843" y="2562"/>
                    <a:pt x="6779" y="1772"/>
                    <a:pt x="5745" y="1195"/>
                  </a:cubicBezTo>
                  <a:cubicBezTo>
                    <a:pt x="5259" y="891"/>
                    <a:pt x="4742" y="648"/>
                    <a:pt x="4226" y="435"/>
                  </a:cubicBezTo>
                  <a:cubicBezTo>
                    <a:pt x="3770" y="252"/>
                    <a:pt x="3283" y="131"/>
                    <a:pt x="2797" y="70"/>
                  </a:cubicBezTo>
                  <a:cubicBezTo>
                    <a:pt x="2537" y="25"/>
                    <a:pt x="2272" y="1"/>
                    <a:pt x="20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39"/>
            <p:cNvSpPr/>
            <p:nvPr/>
          </p:nvSpPr>
          <p:spPr>
            <a:xfrm>
              <a:off x="1527650" y="2703750"/>
              <a:ext cx="119325" cy="21525"/>
            </a:xfrm>
            <a:custGeom>
              <a:rect b="b" l="l" r="r" t="t"/>
              <a:pathLst>
                <a:path extrusionOk="0" h="861" w="4773">
                  <a:moveTo>
                    <a:pt x="1782" y="0"/>
                  </a:moveTo>
                  <a:cubicBezTo>
                    <a:pt x="1413" y="0"/>
                    <a:pt x="1041" y="34"/>
                    <a:pt x="669" y="101"/>
                  </a:cubicBezTo>
                  <a:cubicBezTo>
                    <a:pt x="456" y="131"/>
                    <a:pt x="213" y="222"/>
                    <a:pt x="1" y="344"/>
                  </a:cubicBezTo>
                  <a:cubicBezTo>
                    <a:pt x="244" y="314"/>
                    <a:pt x="487" y="283"/>
                    <a:pt x="700" y="253"/>
                  </a:cubicBezTo>
                  <a:cubicBezTo>
                    <a:pt x="988" y="222"/>
                    <a:pt x="1277" y="207"/>
                    <a:pt x="1562" y="207"/>
                  </a:cubicBezTo>
                  <a:cubicBezTo>
                    <a:pt x="1847" y="207"/>
                    <a:pt x="2128" y="222"/>
                    <a:pt x="2402" y="253"/>
                  </a:cubicBezTo>
                  <a:cubicBezTo>
                    <a:pt x="2979" y="314"/>
                    <a:pt x="3526" y="435"/>
                    <a:pt x="4074" y="618"/>
                  </a:cubicBezTo>
                  <a:cubicBezTo>
                    <a:pt x="4286" y="739"/>
                    <a:pt x="4529" y="800"/>
                    <a:pt x="4742" y="861"/>
                  </a:cubicBezTo>
                  <a:cubicBezTo>
                    <a:pt x="4773" y="861"/>
                    <a:pt x="4712" y="800"/>
                    <a:pt x="4590" y="739"/>
                  </a:cubicBezTo>
                  <a:cubicBezTo>
                    <a:pt x="4438" y="648"/>
                    <a:pt x="4286" y="557"/>
                    <a:pt x="4134" y="496"/>
                  </a:cubicBezTo>
                  <a:cubicBezTo>
                    <a:pt x="3383" y="162"/>
                    <a:pt x="2589" y="0"/>
                    <a:pt x="17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39"/>
            <p:cNvSpPr/>
            <p:nvPr/>
          </p:nvSpPr>
          <p:spPr>
            <a:xfrm>
              <a:off x="1801200" y="2712325"/>
              <a:ext cx="66900" cy="23600"/>
            </a:xfrm>
            <a:custGeom>
              <a:rect b="b" l="l" r="r" t="t"/>
              <a:pathLst>
                <a:path extrusionOk="0" h="944" w="2676">
                  <a:moveTo>
                    <a:pt x="2645" y="1"/>
                  </a:moveTo>
                  <a:lnTo>
                    <a:pt x="2645" y="1"/>
                  </a:lnTo>
                  <a:cubicBezTo>
                    <a:pt x="2250" y="244"/>
                    <a:pt x="1825" y="426"/>
                    <a:pt x="1369" y="609"/>
                  </a:cubicBezTo>
                  <a:cubicBezTo>
                    <a:pt x="913" y="730"/>
                    <a:pt x="457" y="791"/>
                    <a:pt x="1" y="852"/>
                  </a:cubicBezTo>
                  <a:cubicBezTo>
                    <a:pt x="1" y="882"/>
                    <a:pt x="153" y="943"/>
                    <a:pt x="427" y="943"/>
                  </a:cubicBezTo>
                  <a:cubicBezTo>
                    <a:pt x="761" y="943"/>
                    <a:pt x="1095" y="913"/>
                    <a:pt x="1430" y="791"/>
                  </a:cubicBezTo>
                  <a:cubicBezTo>
                    <a:pt x="1764" y="700"/>
                    <a:pt x="2098" y="518"/>
                    <a:pt x="2372" y="305"/>
                  </a:cubicBezTo>
                  <a:cubicBezTo>
                    <a:pt x="2585" y="153"/>
                    <a:pt x="2676" y="31"/>
                    <a:pt x="264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39"/>
            <p:cNvSpPr/>
            <p:nvPr/>
          </p:nvSpPr>
          <p:spPr>
            <a:xfrm>
              <a:off x="1547400" y="2980575"/>
              <a:ext cx="462050" cy="52875"/>
            </a:xfrm>
            <a:custGeom>
              <a:rect b="b" l="l" r="r" t="t"/>
              <a:pathLst>
                <a:path extrusionOk="0" h="2115" w="18482">
                  <a:moveTo>
                    <a:pt x="18481" y="1"/>
                  </a:moveTo>
                  <a:lnTo>
                    <a:pt x="18481" y="1"/>
                  </a:lnTo>
                  <a:cubicBezTo>
                    <a:pt x="18269" y="122"/>
                    <a:pt x="18056" y="244"/>
                    <a:pt x="17843" y="365"/>
                  </a:cubicBezTo>
                  <a:cubicBezTo>
                    <a:pt x="17424" y="505"/>
                    <a:pt x="16978" y="579"/>
                    <a:pt x="16532" y="579"/>
                  </a:cubicBezTo>
                  <a:cubicBezTo>
                    <a:pt x="16299" y="579"/>
                    <a:pt x="16066" y="559"/>
                    <a:pt x="15837" y="517"/>
                  </a:cubicBezTo>
                  <a:cubicBezTo>
                    <a:pt x="15411" y="457"/>
                    <a:pt x="14955" y="335"/>
                    <a:pt x="14469" y="244"/>
                  </a:cubicBezTo>
                  <a:cubicBezTo>
                    <a:pt x="13922" y="122"/>
                    <a:pt x="13375" y="92"/>
                    <a:pt x="12828" y="92"/>
                  </a:cubicBezTo>
                  <a:cubicBezTo>
                    <a:pt x="11551" y="122"/>
                    <a:pt x="10335" y="365"/>
                    <a:pt x="9120" y="760"/>
                  </a:cubicBezTo>
                  <a:cubicBezTo>
                    <a:pt x="7964" y="1156"/>
                    <a:pt x="6749" y="1490"/>
                    <a:pt x="5533" y="1764"/>
                  </a:cubicBezTo>
                  <a:cubicBezTo>
                    <a:pt x="4965" y="1888"/>
                    <a:pt x="4377" y="1950"/>
                    <a:pt x="3793" y="1950"/>
                  </a:cubicBezTo>
                  <a:cubicBezTo>
                    <a:pt x="3375" y="1950"/>
                    <a:pt x="2959" y="1918"/>
                    <a:pt x="2554" y="1855"/>
                  </a:cubicBezTo>
                  <a:cubicBezTo>
                    <a:pt x="1855" y="1733"/>
                    <a:pt x="1217" y="1520"/>
                    <a:pt x="639" y="1156"/>
                  </a:cubicBezTo>
                  <a:cubicBezTo>
                    <a:pt x="487" y="1064"/>
                    <a:pt x="335" y="973"/>
                    <a:pt x="183" y="852"/>
                  </a:cubicBezTo>
                  <a:cubicBezTo>
                    <a:pt x="122" y="821"/>
                    <a:pt x="62" y="760"/>
                    <a:pt x="31" y="730"/>
                  </a:cubicBezTo>
                  <a:lnTo>
                    <a:pt x="31" y="730"/>
                  </a:lnTo>
                  <a:cubicBezTo>
                    <a:pt x="1" y="760"/>
                    <a:pt x="62" y="791"/>
                    <a:pt x="153" y="882"/>
                  </a:cubicBezTo>
                  <a:cubicBezTo>
                    <a:pt x="305" y="1004"/>
                    <a:pt x="426" y="1125"/>
                    <a:pt x="609" y="1247"/>
                  </a:cubicBezTo>
                  <a:cubicBezTo>
                    <a:pt x="1186" y="1612"/>
                    <a:pt x="1825" y="1855"/>
                    <a:pt x="2493" y="2007"/>
                  </a:cubicBezTo>
                  <a:cubicBezTo>
                    <a:pt x="2967" y="2076"/>
                    <a:pt x="3440" y="2114"/>
                    <a:pt x="3910" y="2114"/>
                  </a:cubicBezTo>
                  <a:cubicBezTo>
                    <a:pt x="4467" y="2114"/>
                    <a:pt x="5020" y="2061"/>
                    <a:pt x="5563" y="1946"/>
                  </a:cubicBezTo>
                  <a:cubicBezTo>
                    <a:pt x="6779" y="1672"/>
                    <a:pt x="7995" y="1338"/>
                    <a:pt x="9180" y="943"/>
                  </a:cubicBezTo>
                  <a:cubicBezTo>
                    <a:pt x="10335" y="548"/>
                    <a:pt x="11582" y="335"/>
                    <a:pt x="12797" y="274"/>
                  </a:cubicBezTo>
                  <a:cubicBezTo>
                    <a:pt x="12891" y="269"/>
                    <a:pt x="12985" y="266"/>
                    <a:pt x="13079" y="266"/>
                  </a:cubicBezTo>
                  <a:cubicBezTo>
                    <a:pt x="13531" y="266"/>
                    <a:pt x="13980" y="325"/>
                    <a:pt x="14408" y="426"/>
                  </a:cubicBezTo>
                  <a:cubicBezTo>
                    <a:pt x="14925" y="487"/>
                    <a:pt x="15381" y="608"/>
                    <a:pt x="15807" y="669"/>
                  </a:cubicBezTo>
                  <a:cubicBezTo>
                    <a:pt x="16011" y="705"/>
                    <a:pt x="16215" y="722"/>
                    <a:pt x="16418" y="722"/>
                  </a:cubicBezTo>
                  <a:cubicBezTo>
                    <a:pt x="16911" y="722"/>
                    <a:pt x="17400" y="620"/>
                    <a:pt x="17873" y="426"/>
                  </a:cubicBezTo>
                  <a:cubicBezTo>
                    <a:pt x="18025" y="365"/>
                    <a:pt x="18208" y="244"/>
                    <a:pt x="18329" y="122"/>
                  </a:cubicBezTo>
                  <a:cubicBezTo>
                    <a:pt x="18390" y="92"/>
                    <a:pt x="18451" y="31"/>
                    <a:pt x="1848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39"/>
            <p:cNvSpPr/>
            <p:nvPr/>
          </p:nvSpPr>
          <p:spPr>
            <a:xfrm>
              <a:off x="1500300" y="2875700"/>
              <a:ext cx="129200" cy="158100"/>
            </a:xfrm>
            <a:custGeom>
              <a:rect b="b" l="l" r="r" t="t"/>
              <a:pathLst>
                <a:path extrusionOk="0" h="6324" w="5168">
                  <a:moveTo>
                    <a:pt x="5168" y="1"/>
                  </a:moveTo>
                  <a:lnTo>
                    <a:pt x="5168" y="1"/>
                  </a:lnTo>
                  <a:cubicBezTo>
                    <a:pt x="4864" y="244"/>
                    <a:pt x="4560" y="548"/>
                    <a:pt x="4286" y="852"/>
                  </a:cubicBezTo>
                  <a:cubicBezTo>
                    <a:pt x="3800" y="1369"/>
                    <a:pt x="3101" y="2129"/>
                    <a:pt x="2402" y="3010"/>
                  </a:cubicBezTo>
                  <a:cubicBezTo>
                    <a:pt x="1702" y="3892"/>
                    <a:pt x="1064" y="4712"/>
                    <a:pt x="639" y="5320"/>
                  </a:cubicBezTo>
                  <a:cubicBezTo>
                    <a:pt x="395" y="5624"/>
                    <a:pt x="183" y="5959"/>
                    <a:pt x="0" y="6323"/>
                  </a:cubicBezTo>
                  <a:cubicBezTo>
                    <a:pt x="274" y="6019"/>
                    <a:pt x="517" y="5715"/>
                    <a:pt x="760" y="5411"/>
                  </a:cubicBezTo>
                  <a:cubicBezTo>
                    <a:pt x="1216" y="4834"/>
                    <a:pt x="1824" y="4013"/>
                    <a:pt x="2554" y="3132"/>
                  </a:cubicBezTo>
                  <a:cubicBezTo>
                    <a:pt x="3253" y="2281"/>
                    <a:pt x="3921" y="1490"/>
                    <a:pt x="4408" y="943"/>
                  </a:cubicBezTo>
                  <a:cubicBezTo>
                    <a:pt x="4681" y="639"/>
                    <a:pt x="4924" y="335"/>
                    <a:pt x="51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39"/>
            <p:cNvSpPr/>
            <p:nvPr/>
          </p:nvSpPr>
          <p:spPr>
            <a:xfrm>
              <a:off x="1853650" y="2846825"/>
              <a:ext cx="65375" cy="209775"/>
            </a:xfrm>
            <a:custGeom>
              <a:rect b="b" l="l" r="r" t="t"/>
              <a:pathLst>
                <a:path extrusionOk="0" h="8391" w="2615">
                  <a:moveTo>
                    <a:pt x="0" y="1"/>
                  </a:moveTo>
                  <a:cubicBezTo>
                    <a:pt x="0" y="123"/>
                    <a:pt x="0" y="244"/>
                    <a:pt x="0" y="366"/>
                  </a:cubicBezTo>
                  <a:cubicBezTo>
                    <a:pt x="61" y="700"/>
                    <a:pt x="183" y="1034"/>
                    <a:pt x="335" y="1338"/>
                  </a:cubicBezTo>
                  <a:cubicBezTo>
                    <a:pt x="608" y="1794"/>
                    <a:pt x="882" y="2220"/>
                    <a:pt x="1186" y="2615"/>
                  </a:cubicBezTo>
                  <a:cubicBezTo>
                    <a:pt x="1581" y="3101"/>
                    <a:pt x="1885" y="3618"/>
                    <a:pt x="2158" y="4165"/>
                  </a:cubicBezTo>
                  <a:cubicBezTo>
                    <a:pt x="2280" y="4439"/>
                    <a:pt x="2371" y="4743"/>
                    <a:pt x="2402" y="5077"/>
                  </a:cubicBezTo>
                  <a:cubicBezTo>
                    <a:pt x="2402" y="5351"/>
                    <a:pt x="2371" y="5624"/>
                    <a:pt x="2310" y="5928"/>
                  </a:cubicBezTo>
                  <a:cubicBezTo>
                    <a:pt x="2158" y="6384"/>
                    <a:pt x="1946" y="6840"/>
                    <a:pt x="1672" y="7266"/>
                  </a:cubicBezTo>
                  <a:cubicBezTo>
                    <a:pt x="1186" y="7965"/>
                    <a:pt x="821" y="8360"/>
                    <a:pt x="851" y="8390"/>
                  </a:cubicBezTo>
                  <a:cubicBezTo>
                    <a:pt x="973" y="8329"/>
                    <a:pt x="1064" y="8238"/>
                    <a:pt x="1125" y="8147"/>
                  </a:cubicBezTo>
                  <a:cubicBezTo>
                    <a:pt x="1368" y="7873"/>
                    <a:pt x="1581" y="7630"/>
                    <a:pt x="1794" y="7357"/>
                  </a:cubicBezTo>
                  <a:cubicBezTo>
                    <a:pt x="2098" y="6931"/>
                    <a:pt x="2341" y="6475"/>
                    <a:pt x="2493" y="5989"/>
                  </a:cubicBezTo>
                  <a:cubicBezTo>
                    <a:pt x="2584" y="5685"/>
                    <a:pt x="2614" y="5381"/>
                    <a:pt x="2584" y="5077"/>
                  </a:cubicBezTo>
                  <a:cubicBezTo>
                    <a:pt x="2554" y="4743"/>
                    <a:pt x="2493" y="4408"/>
                    <a:pt x="2341" y="4104"/>
                  </a:cubicBezTo>
                  <a:cubicBezTo>
                    <a:pt x="2067" y="3527"/>
                    <a:pt x="1733" y="3010"/>
                    <a:pt x="1338" y="2524"/>
                  </a:cubicBezTo>
                  <a:cubicBezTo>
                    <a:pt x="1034" y="2129"/>
                    <a:pt x="730" y="1734"/>
                    <a:pt x="487" y="1308"/>
                  </a:cubicBezTo>
                  <a:cubicBezTo>
                    <a:pt x="304" y="1004"/>
                    <a:pt x="183" y="700"/>
                    <a:pt x="91" y="366"/>
                  </a:cubicBezTo>
                  <a:cubicBezTo>
                    <a:pt x="91" y="244"/>
                    <a:pt x="61" y="123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39"/>
            <p:cNvSpPr/>
            <p:nvPr/>
          </p:nvSpPr>
          <p:spPr>
            <a:xfrm>
              <a:off x="1639350" y="2688625"/>
              <a:ext cx="166450" cy="141150"/>
            </a:xfrm>
            <a:custGeom>
              <a:rect b="b" l="l" r="r" t="t"/>
              <a:pathLst>
                <a:path extrusionOk="0" h="5646" w="6658">
                  <a:moveTo>
                    <a:pt x="6656" y="1"/>
                  </a:moveTo>
                  <a:cubicBezTo>
                    <a:pt x="6649" y="1"/>
                    <a:pt x="6623" y="80"/>
                    <a:pt x="6597" y="159"/>
                  </a:cubicBezTo>
                  <a:cubicBezTo>
                    <a:pt x="6597" y="250"/>
                    <a:pt x="6566" y="402"/>
                    <a:pt x="6536" y="584"/>
                  </a:cubicBezTo>
                  <a:cubicBezTo>
                    <a:pt x="6475" y="949"/>
                    <a:pt x="6475" y="1466"/>
                    <a:pt x="6445" y="2134"/>
                  </a:cubicBezTo>
                  <a:cubicBezTo>
                    <a:pt x="6445" y="2864"/>
                    <a:pt x="6262" y="3624"/>
                    <a:pt x="5928" y="4292"/>
                  </a:cubicBezTo>
                  <a:cubicBezTo>
                    <a:pt x="5715" y="4688"/>
                    <a:pt x="5411" y="4992"/>
                    <a:pt x="5016" y="5204"/>
                  </a:cubicBezTo>
                  <a:cubicBezTo>
                    <a:pt x="4670" y="5391"/>
                    <a:pt x="4255" y="5484"/>
                    <a:pt x="3851" y="5484"/>
                  </a:cubicBezTo>
                  <a:cubicBezTo>
                    <a:pt x="3793" y="5484"/>
                    <a:pt x="3736" y="5482"/>
                    <a:pt x="3679" y="5478"/>
                  </a:cubicBezTo>
                  <a:cubicBezTo>
                    <a:pt x="2767" y="5356"/>
                    <a:pt x="1916" y="4870"/>
                    <a:pt x="1399" y="4110"/>
                  </a:cubicBezTo>
                  <a:cubicBezTo>
                    <a:pt x="943" y="3502"/>
                    <a:pt x="639" y="2803"/>
                    <a:pt x="457" y="2074"/>
                  </a:cubicBezTo>
                  <a:cubicBezTo>
                    <a:pt x="274" y="1435"/>
                    <a:pt x="183" y="919"/>
                    <a:pt x="122" y="554"/>
                  </a:cubicBezTo>
                  <a:cubicBezTo>
                    <a:pt x="122" y="371"/>
                    <a:pt x="61" y="189"/>
                    <a:pt x="31" y="7"/>
                  </a:cubicBezTo>
                  <a:lnTo>
                    <a:pt x="31" y="7"/>
                  </a:lnTo>
                  <a:cubicBezTo>
                    <a:pt x="1" y="189"/>
                    <a:pt x="31" y="371"/>
                    <a:pt x="61" y="584"/>
                  </a:cubicBezTo>
                  <a:cubicBezTo>
                    <a:pt x="122" y="1071"/>
                    <a:pt x="183" y="1587"/>
                    <a:pt x="305" y="2104"/>
                  </a:cubicBezTo>
                  <a:cubicBezTo>
                    <a:pt x="487" y="2833"/>
                    <a:pt x="791" y="3563"/>
                    <a:pt x="1247" y="4201"/>
                  </a:cubicBezTo>
                  <a:cubicBezTo>
                    <a:pt x="1520" y="4566"/>
                    <a:pt x="1855" y="4900"/>
                    <a:pt x="2250" y="5144"/>
                  </a:cubicBezTo>
                  <a:cubicBezTo>
                    <a:pt x="2676" y="5417"/>
                    <a:pt x="3162" y="5599"/>
                    <a:pt x="3648" y="5630"/>
                  </a:cubicBezTo>
                  <a:cubicBezTo>
                    <a:pt x="3738" y="5640"/>
                    <a:pt x="3827" y="5646"/>
                    <a:pt x="3916" y="5646"/>
                  </a:cubicBezTo>
                  <a:cubicBezTo>
                    <a:pt x="4333" y="5646"/>
                    <a:pt x="4731" y="5532"/>
                    <a:pt x="5107" y="5356"/>
                  </a:cubicBezTo>
                  <a:cubicBezTo>
                    <a:pt x="5533" y="5113"/>
                    <a:pt x="5867" y="4779"/>
                    <a:pt x="6080" y="4353"/>
                  </a:cubicBezTo>
                  <a:cubicBezTo>
                    <a:pt x="6414" y="3654"/>
                    <a:pt x="6597" y="2864"/>
                    <a:pt x="6566" y="2104"/>
                  </a:cubicBezTo>
                  <a:cubicBezTo>
                    <a:pt x="6597" y="1435"/>
                    <a:pt x="6566" y="919"/>
                    <a:pt x="6597" y="554"/>
                  </a:cubicBezTo>
                  <a:cubicBezTo>
                    <a:pt x="6657" y="189"/>
                    <a:pt x="6657" y="7"/>
                    <a:pt x="6657" y="7"/>
                  </a:cubicBezTo>
                  <a:cubicBezTo>
                    <a:pt x="6657" y="3"/>
                    <a:pt x="6657" y="1"/>
                    <a:pt x="665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39"/>
            <p:cNvSpPr/>
            <p:nvPr/>
          </p:nvSpPr>
          <p:spPr>
            <a:xfrm>
              <a:off x="952400" y="3006350"/>
              <a:ext cx="1268300" cy="658150"/>
            </a:xfrm>
            <a:custGeom>
              <a:rect b="b" l="l" r="r" t="t"/>
              <a:pathLst>
                <a:path extrusionOk="0" h="26326" w="50732">
                  <a:moveTo>
                    <a:pt x="3106" y="0"/>
                  </a:moveTo>
                  <a:cubicBezTo>
                    <a:pt x="1882" y="0"/>
                    <a:pt x="881" y="924"/>
                    <a:pt x="822" y="2161"/>
                  </a:cubicBezTo>
                  <a:lnTo>
                    <a:pt x="62" y="17754"/>
                  </a:lnTo>
                  <a:cubicBezTo>
                    <a:pt x="1" y="19031"/>
                    <a:pt x="1004" y="20095"/>
                    <a:pt x="2250" y="20155"/>
                  </a:cubicBezTo>
                  <a:lnTo>
                    <a:pt x="41339" y="22009"/>
                  </a:lnTo>
                  <a:lnTo>
                    <a:pt x="45382" y="26326"/>
                  </a:lnTo>
                  <a:lnTo>
                    <a:pt x="45686" y="22222"/>
                  </a:lnTo>
                  <a:lnTo>
                    <a:pt x="47540" y="22313"/>
                  </a:lnTo>
                  <a:cubicBezTo>
                    <a:pt x="47578" y="22315"/>
                    <a:pt x="47616" y="22316"/>
                    <a:pt x="47653" y="22316"/>
                  </a:cubicBezTo>
                  <a:cubicBezTo>
                    <a:pt x="48879" y="22316"/>
                    <a:pt x="49882" y="21364"/>
                    <a:pt x="49941" y="20125"/>
                  </a:cubicBezTo>
                  <a:lnTo>
                    <a:pt x="50671" y="4532"/>
                  </a:lnTo>
                  <a:cubicBezTo>
                    <a:pt x="50731" y="3255"/>
                    <a:pt x="49759" y="2192"/>
                    <a:pt x="48513" y="2131"/>
                  </a:cubicBezTo>
                  <a:lnTo>
                    <a:pt x="3223" y="3"/>
                  </a:lnTo>
                  <a:cubicBezTo>
                    <a:pt x="3184" y="1"/>
                    <a:pt x="3145" y="0"/>
                    <a:pt x="3106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39"/>
            <p:cNvSpPr/>
            <p:nvPr/>
          </p:nvSpPr>
          <p:spPr>
            <a:xfrm>
              <a:off x="1475975" y="3194875"/>
              <a:ext cx="601850" cy="63075"/>
            </a:xfrm>
            <a:custGeom>
              <a:rect b="b" l="l" r="r" t="t"/>
              <a:pathLst>
                <a:path extrusionOk="0" h="2523" w="24074">
                  <a:moveTo>
                    <a:pt x="61" y="0"/>
                  </a:moveTo>
                  <a:lnTo>
                    <a:pt x="1" y="1338"/>
                  </a:lnTo>
                  <a:lnTo>
                    <a:pt x="24013" y="2523"/>
                  </a:lnTo>
                  <a:lnTo>
                    <a:pt x="24074" y="1216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39"/>
            <p:cNvSpPr/>
            <p:nvPr/>
          </p:nvSpPr>
          <p:spPr>
            <a:xfrm>
              <a:off x="1476725" y="3273900"/>
              <a:ext cx="601875" cy="61575"/>
            </a:xfrm>
            <a:custGeom>
              <a:rect b="b" l="l" r="r" t="t"/>
              <a:pathLst>
                <a:path extrusionOk="0" h="2463" w="24075">
                  <a:moveTo>
                    <a:pt x="62" y="0"/>
                  </a:moveTo>
                  <a:lnTo>
                    <a:pt x="1" y="1338"/>
                  </a:lnTo>
                  <a:lnTo>
                    <a:pt x="23983" y="2462"/>
                  </a:lnTo>
                  <a:lnTo>
                    <a:pt x="24074" y="1155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39"/>
            <p:cNvSpPr/>
            <p:nvPr/>
          </p:nvSpPr>
          <p:spPr>
            <a:xfrm>
              <a:off x="1472950" y="3356725"/>
              <a:ext cx="298650" cy="47125"/>
            </a:xfrm>
            <a:custGeom>
              <a:rect b="b" l="l" r="r" t="t"/>
              <a:pathLst>
                <a:path extrusionOk="0" h="1885" w="11946">
                  <a:moveTo>
                    <a:pt x="61" y="0"/>
                  </a:moveTo>
                  <a:lnTo>
                    <a:pt x="0" y="1338"/>
                  </a:lnTo>
                  <a:lnTo>
                    <a:pt x="11885" y="1885"/>
                  </a:lnTo>
                  <a:lnTo>
                    <a:pt x="11946" y="57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39"/>
            <p:cNvSpPr/>
            <p:nvPr/>
          </p:nvSpPr>
          <p:spPr>
            <a:xfrm>
              <a:off x="989650" y="3069125"/>
              <a:ext cx="436950" cy="395900"/>
            </a:xfrm>
            <a:custGeom>
              <a:rect b="b" l="l" r="r" t="t"/>
              <a:pathLst>
                <a:path extrusionOk="0" h="15836" w="17478">
                  <a:moveTo>
                    <a:pt x="8720" y="0"/>
                  </a:moveTo>
                  <a:cubicBezTo>
                    <a:pt x="8099" y="0"/>
                    <a:pt x="7469" y="74"/>
                    <a:pt x="6839" y="228"/>
                  </a:cubicBezTo>
                  <a:cubicBezTo>
                    <a:pt x="2584" y="1291"/>
                    <a:pt x="0" y="5577"/>
                    <a:pt x="1064" y="9833"/>
                  </a:cubicBezTo>
                  <a:cubicBezTo>
                    <a:pt x="1944" y="13428"/>
                    <a:pt x="5179" y="15835"/>
                    <a:pt x="8747" y="15835"/>
                  </a:cubicBezTo>
                  <a:cubicBezTo>
                    <a:pt x="9371" y="15835"/>
                    <a:pt x="10005" y="15762"/>
                    <a:pt x="10639" y="15608"/>
                  </a:cubicBezTo>
                  <a:cubicBezTo>
                    <a:pt x="14864" y="14544"/>
                    <a:pt x="17478" y="10258"/>
                    <a:pt x="16414" y="6003"/>
                  </a:cubicBezTo>
                  <a:cubicBezTo>
                    <a:pt x="15509" y="2407"/>
                    <a:pt x="12269" y="0"/>
                    <a:pt x="8720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39"/>
            <p:cNvSpPr/>
            <p:nvPr/>
          </p:nvSpPr>
          <p:spPr>
            <a:xfrm>
              <a:off x="1081600" y="3196825"/>
              <a:ext cx="224950" cy="268575"/>
            </a:xfrm>
            <a:custGeom>
              <a:rect b="b" l="l" r="r" t="t"/>
              <a:pathLst>
                <a:path extrusionOk="0" h="10743" w="8998">
                  <a:moveTo>
                    <a:pt x="5194" y="2624"/>
                  </a:moveTo>
                  <a:cubicBezTo>
                    <a:pt x="5364" y="2624"/>
                    <a:pt x="5530" y="2686"/>
                    <a:pt x="5654" y="2810"/>
                  </a:cubicBezTo>
                  <a:cubicBezTo>
                    <a:pt x="5715" y="2901"/>
                    <a:pt x="5745" y="2962"/>
                    <a:pt x="5715" y="2962"/>
                  </a:cubicBezTo>
                  <a:cubicBezTo>
                    <a:pt x="5715" y="2964"/>
                    <a:pt x="5713" y="2966"/>
                    <a:pt x="5710" y="2966"/>
                  </a:cubicBezTo>
                  <a:cubicBezTo>
                    <a:pt x="5676" y="2966"/>
                    <a:pt x="5477" y="2837"/>
                    <a:pt x="5228" y="2810"/>
                  </a:cubicBezTo>
                  <a:cubicBezTo>
                    <a:pt x="5197" y="2806"/>
                    <a:pt x="5167" y="2805"/>
                    <a:pt x="5137" y="2805"/>
                  </a:cubicBezTo>
                  <a:cubicBezTo>
                    <a:pt x="4961" y="2805"/>
                    <a:pt x="4820" y="2857"/>
                    <a:pt x="4752" y="2857"/>
                  </a:cubicBezTo>
                  <a:cubicBezTo>
                    <a:pt x="4732" y="2857"/>
                    <a:pt x="4718" y="2853"/>
                    <a:pt x="4712" y="2840"/>
                  </a:cubicBezTo>
                  <a:cubicBezTo>
                    <a:pt x="4712" y="2840"/>
                    <a:pt x="4742" y="2779"/>
                    <a:pt x="4833" y="2719"/>
                  </a:cubicBezTo>
                  <a:cubicBezTo>
                    <a:pt x="4947" y="2655"/>
                    <a:pt x="5072" y="2624"/>
                    <a:pt x="5194" y="2624"/>
                  </a:cubicBezTo>
                  <a:close/>
                  <a:moveTo>
                    <a:pt x="8194" y="2715"/>
                  </a:moveTo>
                  <a:cubicBezTo>
                    <a:pt x="8359" y="2715"/>
                    <a:pt x="8521" y="2777"/>
                    <a:pt x="8663" y="2901"/>
                  </a:cubicBezTo>
                  <a:cubicBezTo>
                    <a:pt x="8724" y="2992"/>
                    <a:pt x="8754" y="3053"/>
                    <a:pt x="8724" y="3053"/>
                  </a:cubicBezTo>
                  <a:cubicBezTo>
                    <a:pt x="8724" y="3056"/>
                    <a:pt x="8722" y="3057"/>
                    <a:pt x="8719" y="3057"/>
                  </a:cubicBezTo>
                  <a:cubicBezTo>
                    <a:pt x="8685" y="3057"/>
                    <a:pt x="8486" y="2929"/>
                    <a:pt x="8237" y="2901"/>
                  </a:cubicBezTo>
                  <a:cubicBezTo>
                    <a:pt x="8190" y="2890"/>
                    <a:pt x="8145" y="2886"/>
                    <a:pt x="8102" y="2886"/>
                  </a:cubicBezTo>
                  <a:cubicBezTo>
                    <a:pt x="7939" y="2886"/>
                    <a:pt x="7811" y="2946"/>
                    <a:pt x="7752" y="2946"/>
                  </a:cubicBezTo>
                  <a:cubicBezTo>
                    <a:pt x="7737" y="2946"/>
                    <a:pt x="7726" y="2942"/>
                    <a:pt x="7721" y="2931"/>
                  </a:cubicBezTo>
                  <a:cubicBezTo>
                    <a:pt x="7690" y="2901"/>
                    <a:pt x="7751" y="2871"/>
                    <a:pt x="7842" y="2810"/>
                  </a:cubicBezTo>
                  <a:cubicBezTo>
                    <a:pt x="7956" y="2746"/>
                    <a:pt x="8076" y="2715"/>
                    <a:pt x="8194" y="2715"/>
                  </a:cubicBezTo>
                  <a:close/>
                  <a:moveTo>
                    <a:pt x="5344" y="2897"/>
                  </a:moveTo>
                  <a:cubicBezTo>
                    <a:pt x="5415" y="2897"/>
                    <a:pt x="5492" y="2919"/>
                    <a:pt x="5563" y="2962"/>
                  </a:cubicBezTo>
                  <a:cubicBezTo>
                    <a:pt x="5684" y="3053"/>
                    <a:pt x="5684" y="3235"/>
                    <a:pt x="5593" y="3357"/>
                  </a:cubicBezTo>
                  <a:cubicBezTo>
                    <a:pt x="5533" y="3460"/>
                    <a:pt x="5446" y="3503"/>
                    <a:pt x="5359" y="3503"/>
                  </a:cubicBezTo>
                  <a:cubicBezTo>
                    <a:pt x="5139" y="3503"/>
                    <a:pt x="4919" y="3232"/>
                    <a:pt x="5137" y="2992"/>
                  </a:cubicBezTo>
                  <a:cubicBezTo>
                    <a:pt x="5186" y="2927"/>
                    <a:pt x="5261" y="2897"/>
                    <a:pt x="5344" y="2897"/>
                  </a:cubicBezTo>
                  <a:close/>
                  <a:moveTo>
                    <a:pt x="8420" y="2975"/>
                  </a:moveTo>
                  <a:cubicBezTo>
                    <a:pt x="8501" y="2975"/>
                    <a:pt x="8581" y="3015"/>
                    <a:pt x="8633" y="3083"/>
                  </a:cubicBezTo>
                  <a:cubicBezTo>
                    <a:pt x="8754" y="3205"/>
                    <a:pt x="8724" y="3387"/>
                    <a:pt x="8602" y="3478"/>
                  </a:cubicBezTo>
                  <a:cubicBezTo>
                    <a:pt x="8546" y="3535"/>
                    <a:pt x="8476" y="3559"/>
                    <a:pt x="8409" y="3559"/>
                  </a:cubicBezTo>
                  <a:cubicBezTo>
                    <a:pt x="8331" y="3559"/>
                    <a:pt x="8256" y="3527"/>
                    <a:pt x="8207" y="3478"/>
                  </a:cubicBezTo>
                  <a:cubicBezTo>
                    <a:pt x="8085" y="3357"/>
                    <a:pt x="8116" y="3144"/>
                    <a:pt x="8237" y="3053"/>
                  </a:cubicBezTo>
                  <a:cubicBezTo>
                    <a:pt x="8291" y="3000"/>
                    <a:pt x="8356" y="2975"/>
                    <a:pt x="8420" y="2975"/>
                  </a:cubicBezTo>
                  <a:close/>
                  <a:moveTo>
                    <a:pt x="851" y="2871"/>
                  </a:moveTo>
                  <a:cubicBezTo>
                    <a:pt x="912" y="2871"/>
                    <a:pt x="973" y="2871"/>
                    <a:pt x="1034" y="2901"/>
                  </a:cubicBezTo>
                  <a:cubicBezTo>
                    <a:pt x="1064" y="2931"/>
                    <a:pt x="1064" y="2962"/>
                    <a:pt x="1094" y="3022"/>
                  </a:cubicBezTo>
                  <a:lnTo>
                    <a:pt x="1094" y="3114"/>
                  </a:lnTo>
                  <a:cubicBezTo>
                    <a:pt x="1094" y="3114"/>
                    <a:pt x="1094" y="3083"/>
                    <a:pt x="1064" y="3022"/>
                  </a:cubicBezTo>
                  <a:cubicBezTo>
                    <a:pt x="1042" y="2978"/>
                    <a:pt x="1003" y="2950"/>
                    <a:pt x="948" y="2950"/>
                  </a:cubicBezTo>
                  <a:cubicBezTo>
                    <a:pt x="928" y="2950"/>
                    <a:pt x="906" y="2954"/>
                    <a:pt x="882" y="2962"/>
                  </a:cubicBezTo>
                  <a:cubicBezTo>
                    <a:pt x="791" y="2992"/>
                    <a:pt x="699" y="3083"/>
                    <a:pt x="669" y="3174"/>
                  </a:cubicBezTo>
                  <a:cubicBezTo>
                    <a:pt x="608" y="3326"/>
                    <a:pt x="578" y="3478"/>
                    <a:pt x="608" y="3630"/>
                  </a:cubicBezTo>
                  <a:cubicBezTo>
                    <a:pt x="608" y="3904"/>
                    <a:pt x="760" y="4147"/>
                    <a:pt x="973" y="4269"/>
                  </a:cubicBezTo>
                  <a:cubicBezTo>
                    <a:pt x="1018" y="4284"/>
                    <a:pt x="1056" y="4292"/>
                    <a:pt x="1094" y="4292"/>
                  </a:cubicBezTo>
                  <a:cubicBezTo>
                    <a:pt x="1132" y="4292"/>
                    <a:pt x="1170" y="4284"/>
                    <a:pt x="1216" y="4269"/>
                  </a:cubicBezTo>
                  <a:cubicBezTo>
                    <a:pt x="1246" y="4238"/>
                    <a:pt x="1277" y="4208"/>
                    <a:pt x="1277" y="4208"/>
                  </a:cubicBezTo>
                  <a:cubicBezTo>
                    <a:pt x="1307" y="4208"/>
                    <a:pt x="1246" y="4238"/>
                    <a:pt x="1186" y="4299"/>
                  </a:cubicBezTo>
                  <a:cubicBezTo>
                    <a:pt x="1125" y="4360"/>
                    <a:pt x="1003" y="4360"/>
                    <a:pt x="912" y="4360"/>
                  </a:cubicBezTo>
                  <a:cubicBezTo>
                    <a:pt x="639" y="4238"/>
                    <a:pt x="456" y="3934"/>
                    <a:pt x="456" y="3630"/>
                  </a:cubicBezTo>
                  <a:cubicBezTo>
                    <a:pt x="456" y="3448"/>
                    <a:pt x="487" y="3296"/>
                    <a:pt x="547" y="3144"/>
                  </a:cubicBezTo>
                  <a:cubicBezTo>
                    <a:pt x="608" y="3022"/>
                    <a:pt x="699" y="2901"/>
                    <a:pt x="851" y="2871"/>
                  </a:cubicBezTo>
                  <a:close/>
                  <a:moveTo>
                    <a:pt x="6687" y="2962"/>
                  </a:moveTo>
                  <a:lnTo>
                    <a:pt x="6687" y="2962"/>
                  </a:lnTo>
                  <a:cubicBezTo>
                    <a:pt x="6870" y="3418"/>
                    <a:pt x="7052" y="3934"/>
                    <a:pt x="7143" y="4451"/>
                  </a:cubicBezTo>
                  <a:cubicBezTo>
                    <a:pt x="7204" y="4633"/>
                    <a:pt x="7234" y="4816"/>
                    <a:pt x="7295" y="5029"/>
                  </a:cubicBezTo>
                  <a:cubicBezTo>
                    <a:pt x="7326" y="5120"/>
                    <a:pt x="7326" y="5211"/>
                    <a:pt x="7295" y="5333"/>
                  </a:cubicBezTo>
                  <a:cubicBezTo>
                    <a:pt x="7265" y="5363"/>
                    <a:pt x="7204" y="5424"/>
                    <a:pt x="7143" y="5424"/>
                  </a:cubicBezTo>
                  <a:lnTo>
                    <a:pt x="7022" y="5424"/>
                  </a:lnTo>
                  <a:cubicBezTo>
                    <a:pt x="6870" y="5424"/>
                    <a:pt x="6718" y="5393"/>
                    <a:pt x="6566" y="5363"/>
                  </a:cubicBezTo>
                  <a:cubicBezTo>
                    <a:pt x="6718" y="5302"/>
                    <a:pt x="6870" y="5302"/>
                    <a:pt x="7022" y="5302"/>
                  </a:cubicBezTo>
                  <a:cubicBezTo>
                    <a:pt x="7113" y="5302"/>
                    <a:pt x="7174" y="5302"/>
                    <a:pt x="7174" y="5272"/>
                  </a:cubicBezTo>
                  <a:cubicBezTo>
                    <a:pt x="7174" y="5211"/>
                    <a:pt x="7174" y="5120"/>
                    <a:pt x="7143" y="5059"/>
                  </a:cubicBezTo>
                  <a:cubicBezTo>
                    <a:pt x="7082" y="4877"/>
                    <a:pt x="7052" y="4664"/>
                    <a:pt x="6991" y="4481"/>
                  </a:cubicBezTo>
                  <a:cubicBezTo>
                    <a:pt x="6839" y="3965"/>
                    <a:pt x="6718" y="3478"/>
                    <a:pt x="6687" y="2962"/>
                  </a:cubicBezTo>
                  <a:close/>
                  <a:moveTo>
                    <a:pt x="5609" y="5515"/>
                  </a:moveTo>
                  <a:cubicBezTo>
                    <a:pt x="5612" y="5515"/>
                    <a:pt x="6477" y="6066"/>
                    <a:pt x="6961" y="6092"/>
                  </a:cubicBezTo>
                  <a:cubicBezTo>
                    <a:pt x="6817" y="6277"/>
                    <a:pt x="6591" y="6378"/>
                    <a:pt x="6356" y="6378"/>
                  </a:cubicBezTo>
                  <a:cubicBezTo>
                    <a:pt x="6243" y="6378"/>
                    <a:pt x="6128" y="6355"/>
                    <a:pt x="6019" y="6305"/>
                  </a:cubicBezTo>
                  <a:cubicBezTo>
                    <a:pt x="5441" y="6032"/>
                    <a:pt x="5654" y="5545"/>
                    <a:pt x="5654" y="5545"/>
                  </a:cubicBezTo>
                  <a:cubicBezTo>
                    <a:pt x="5622" y="5524"/>
                    <a:pt x="5608" y="5515"/>
                    <a:pt x="5609" y="5515"/>
                  </a:cubicBezTo>
                  <a:close/>
                  <a:moveTo>
                    <a:pt x="3175" y="1"/>
                  </a:moveTo>
                  <a:cubicBezTo>
                    <a:pt x="2283" y="1"/>
                    <a:pt x="2310" y="1138"/>
                    <a:pt x="2310" y="1138"/>
                  </a:cubicBezTo>
                  <a:lnTo>
                    <a:pt x="2219" y="4117"/>
                  </a:lnTo>
                  <a:lnTo>
                    <a:pt x="1702" y="4117"/>
                  </a:lnTo>
                  <a:lnTo>
                    <a:pt x="1459" y="2323"/>
                  </a:lnTo>
                  <a:lnTo>
                    <a:pt x="1003" y="2323"/>
                  </a:lnTo>
                  <a:cubicBezTo>
                    <a:pt x="578" y="2384"/>
                    <a:pt x="0" y="2658"/>
                    <a:pt x="31" y="3782"/>
                  </a:cubicBezTo>
                  <a:cubicBezTo>
                    <a:pt x="54" y="4732"/>
                    <a:pt x="606" y="4958"/>
                    <a:pt x="1083" y="4958"/>
                  </a:cubicBezTo>
                  <a:cubicBezTo>
                    <a:pt x="1232" y="4958"/>
                    <a:pt x="1374" y="4936"/>
                    <a:pt x="1490" y="4907"/>
                  </a:cubicBezTo>
                  <a:lnTo>
                    <a:pt x="1490" y="4907"/>
                  </a:lnTo>
                  <a:lnTo>
                    <a:pt x="1307" y="9770"/>
                  </a:lnTo>
                  <a:cubicBezTo>
                    <a:pt x="2341" y="10348"/>
                    <a:pt x="3496" y="10682"/>
                    <a:pt x="4681" y="10743"/>
                  </a:cubicBezTo>
                  <a:cubicBezTo>
                    <a:pt x="5198" y="10743"/>
                    <a:pt x="5684" y="10713"/>
                    <a:pt x="6201" y="10652"/>
                  </a:cubicBezTo>
                  <a:cubicBezTo>
                    <a:pt x="6231" y="10196"/>
                    <a:pt x="6292" y="9649"/>
                    <a:pt x="6323" y="9284"/>
                  </a:cubicBezTo>
                  <a:cubicBezTo>
                    <a:pt x="4316" y="9254"/>
                    <a:pt x="3861" y="7734"/>
                    <a:pt x="3860" y="7734"/>
                  </a:cubicBezTo>
                  <a:lnTo>
                    <a:pt x="3860" y="7734"/>
                  </a:lnTo>
                  <a:cubicBezTo>
                    <a:pt x="4590" y="8311"/>
                    <a:pt x="5471" y="8676"/>
                    <a:pt x="6383" y="8767"/>
                  </a:cubicBezTo>
                  <a:lnTo>
                    <a:pt x="6383" y="8798"/>
                  </a:lnTo>
                  <a:cubicBezTo>
                    <a:pt x="6414" y="8798"/>
                    <a:pt x="8420" y="8676"/>
                    <a:pt x="8663" y="6700"/>
                  </a:cubicBezTo>
                  <a:cubicBezTo>
                    <a:pt x="8815" y="5241"/>
                    <a:pt x="8937" y="2445"/>
                    <a:pt x="8997" y="1016"/>
                  </a:cubicBezTo>
                  <a:lnTo>
                    <a:pt x="8997" y="1016"/>
                  </a:lnTo>
                  <a:cubicBezTo>
                    <a:pt x="8997" y="1016"/>
                    <a:pt x="8967" y="1016"/>
                    <a:pt x="8967" y="1047"/>
                  </a:cubicBezTo>
                  <a:cubicBezTo>
                    <a:pt x="8663" y="1199"/>
                    <a:pt x="8298" y="1260"/>
                    <a:pt x="7964" y="1260"/>
                  </a:cubicBezTo>
                  <a:cubicBezTo>
                    <a:pt x="7801" y="1276"/>
                    <a:pt x="7643" y="1283"/>
                    <a:pt x="7488" y="1283"/>
                  </a:cubicBezTo>
                  <a:cubicBezTo>
                    <a:pt x="5624" y="1283"/>
                    <a:pt x="4354" y="182"/>
                    <a:pt x="3344" y="13"/>
                  </a:cubicBezTo>
                  <a:cubicBezTo>
                    <a:pt x="3284" y="5"/>
                    <a:pt x="3228" y="1"/>
                    <a:pt x="3175" y="1"/>
                  </a:cubicBez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39"/>
            <p:cNvSpPr/>
            <p:nvPr/>
          </p:nvSpPr>
          <p:spPr>
            <a:xfrm>
              <a:off x="1283725" y="3271200"/>
              <a:ext cx="16750" cy="14600"/>
            </a:xfrm>
            <a:custGeom>
              <a:rect b="b" l="l" r="r" t="t"/>
              <a:pathLst>
                <a:path extrusionOk="0" h="584" w="670">
                  <a:moveTo>
                    <a:pt x="335" y="0"/>
                  </a:moveTo>
                  <a:cubicBezTo>
                    <a:pt x="271" y="0"/>
                    <a:pt x="206" y="25"/>
                    <a:pt x="152" y="78"/>
                  </a:cubicBezTo>
                  <a:cubicBezTo>
                    <a:pt x="31" y="169"/>
                    <a:pt x="0" y="382"/>
                    <a:pt x="122" y="503"/>
                  </a:cubicBezTo>
                  <a:cubicBezTo>
                    <a:pt x="171" y="552"/>
                    <a:pt x="246" y="584"/>
                    <a:pt x="324" y="584"/>
                  </a:cubicBezTo>
                  <a:cubicBezTo>
                    <a:pt x="391" y="584"/>
                    <a:pt x="461" y="560"/>
                    <a:pt x="517" y="503"/>
                  </a:cubicBezTo>
                  <a:cubicBezTo>
                    <a:pt x="639" y="412"/>
                    <a:pt x="669" y="230"/>
                    <a:pt x="548" y="108"/>
                  </a:cubicBezTo>
                  <a:cubicBezTo>
                    <a:pt x="496" y="40"/>
                    <a:pt x="416" y="0"/>
                    <a:pt x="3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39"/>
            <p:cNvSpPr/>
            <p:nvPr/>
          </p:nvSpPr>
          <p:spPr>
            <a:xfrm>
              <a:off x="1274600" y="3264675"/>
              <a:ext cx="26625" cy="8575"/>
            </a:xfrm>
            <a:custGeom>
              <a:rect b="b" l="l" r="r" t="t"/>
              <a:pathLst>
                <a:path extrusionOk="0" h="343" w="1065">
                  <a:moveTo>
                    <a:pt x="474" y="1"/>
                  </a:moveTo>
                  <a:cubicBezTo>
                    <a:pt x="356" y="1"/>
                    <a:pt x="236" y="32"/>
                    <a:pt x="122" y="96"/>
                  </a:cubicBezTo>
                  <a:cubicBezTo>
                    <a:pt x="31" y="157"/>
                    <a:pt x="1" y="217"/>
                    <a:pt x="1" y="217"/>
                  </a:cubicBezTo>
                  <a:cubicBezTo>
                    <a:pt x="4" y="221"/>
                    <a:pt x="10" y="222"/>
                    <a:pt x="18" y="222"/>
                  </a:cubicBezTo>
                  <a:cubicBezTo>
                    <a:pt x="66" y="222"/>
                    <a:pt x="192" y="170"/>
                    <a:pt x="358" y="170"/>
                  </a:cubicBezTo>
                  <a:cubicBezTo>
                    <a:pt x="408" y="170"/>
                    <a:pt x="461" y="174"/>
                    <a:pt x="517" y="187"/>
                  </a:cubicBezTo>
                  <a:cubicBezTo>
                    <a:pt x="766" y="215"/>
                    <a:pt x="940" y="343"/>
                    <a:pt x="992" y="343"/>
                  </a:cubicBezTo>
                  <a:cubicBezTo>
                    <a:pt x="997" y="343"/>
                    <a:pt x="1001" y="342"/>
                    <a:pt x="1004" y="339"/>
                  </a:cubicBezTo>
                  <a:cubicBezTo>
                    <a:pt x="1065" y="308"/>
                    <a:pt x="1004" y="278"/>
                    <a:pt x="943" y="187"/>
                  </a:cubicBezTo>
                  <a:cubicBezTo>
                    <a:pt x="801" y="63"/>
                    <a:pt x="639" y="1"/>
                    <a:pt x="47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39"/>
            <p:cNvSpPr/>
            <p:nvPr/>
          </p:nvSpPr>
          <p:spPr>
            <a:xfrm>
              <a:off x="1206400" y="3269225"/>
              <a:ext cx="18850" cy="14625"/>
            </a:xfrm>
            <a:custGeom>
              <a:rect b="b" l="l" r="r" t="t"/>
              <a:pathLst>
                <a:path extrusionOk="0" h="585" w="754">
                  <a:moveTo>
                    <a:pt x="352" y="1"/>
                  </a:moveTo>
                  <a:cubicBezTo>
                    <a:pt x="269" y="1"/>
                    <a:pt x="194" y="31"/>
                    <a:pt x="145" y="96"/>
                  </a:cubicBezTo>
                  <a:cubicBezTo>
                    <a:pt x="0" y="299"/>
                    <a:pt x="132" y="585"/>
                    <a:pt x="381" y="585"/>
                  </a:cubicBezTo>
                  <a:cubicBezTo>
                    <a:pt x="393" y="585"/>
                    <a:pt x="406" y="584"/>
                    <a:pt x="419" y="582"/>
                  </a:cubicBezTo>
                  <a:cubicBezTo>
                    <a:pt x="662" y="552"/>
                    <a:pt x="753" y="218"/>
                    <a:pt x="571" y="66"/>
                  </a:cubicBezTo>
                  <a:cubicBezTo>
                    <a:pt x="500" y="23"/>
                    <a:pt x="423" y="1"/>
                    <a:pt x="35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39"/>
            <p:cNvSpPr/>
            <p:nvPr/>
          </p:nvSpPr>
          <p:spPr>
            <a:xfrm>
              <a:off x="1199375" y="3262400"/>
              <a:ext cx="25100" cy="8800"/>
            </a:xfrm>
            <a:custGeom>
              <a:rect b="b" l="l" r="r" t="t"/>
              <a:pathLst>
                <a:path extrusionOk="0" h="352" w="1004">
                  <a:moveTo>
                    <a:pt x="483" y="1"/>
                  </a:moveTo>
                  <a:cubicBezTo>
                    <a:pt x="361" y="1"/>
                    <a:pt x="236" y="32"/>
                    <a:pt x="122" y="96"/>
                  </a:cubicBezTo>
                  <a:cubicBezTo>
                    <a:pt x="31" y="156"/>
                    <a:pt x="1" y="217"/>
                    <a:pt x="1" y="217"/>
                  </a:cubicBezTo>
                  <a:cubicBezTo>
                    <a:pt x="5" y="222"/>
                    <a:pt x="13" y="223"/>
                    <a:pt x="25" y="223"/>
                  </a:cubicBezTo>
                  <a:cubicBezTo>
                    <a:pt x="83" y="223"/>
                    <a:pt x="222" y="180"/>
                    <a:pt x="401" y="180"/>
                  </a:cubicBezTo>
                  <a:cubicBezTo>
                    <a:pt x="438" y="180"/>
                    <a:pt x="477" y="182"/>
                    <a:pt x="517" y="187"/>
                  </a:cubicBezTo>
                  <a:cubicBezTo>
                    <a:pt x="752" y="213"/>
                    <a:pt x="920" y="351"/>
                    <a:pt x="982" y="351"/>
                  </a:cubicBezTo>
                  <a:cubicBezTo>
                    <a:pt x="992" y="351"/>
                    <a:pt x="999" y="347"/>
                    <a:pt x="1004" y="339"/>
                  </a:cubicBezTo>
                  <a:cubicBezTo>
                    <a:pt x="1004" y="339"/>
                    <a:pt x="1004" y="278"/>
                    <a:pt x="943" y="187"/>
                  </a:cubicBezTo>
                  <a:cubicBezTo>
                    <a:pt x="819" y="63"/>
                    <a:pt x="653" y="1"/>
                    <a:pt x="48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39"/>
            <p:cNvSpPr/>
            <p:nvPr/>
          </p:nvSpPr>
          <p:spPr>
            <a:xfrm>
              <a:off x="1245725" y="3270850"/>
              <a:ext cx="19025" cy="61575"/>
            </a:xfrm>
            <a:custGeom>
              <a:rect b="b" l="l" r="r" t="t"/>
              <a:pathLst>
                <a:path extrusionOk="0" h="2463" w="761">
                  <a:moveTo>
                    <a:pt x="122" y="1"/>
                  </a:moveTo>
                  <a:lnTo>
                    <a:pt x="122" y="1"/>
                  </a:lnTo>
                  <a:cubicBezTo>
                    <a:pt x="183" y="517"/>
                    <a:pt x="274" y="1004"/>
                    <a:pt x="426" y="1520"/>
                  </a:cubicBezTo>
                  <a:cubicBezTo>
                    <a:pt x="487" y="1703"/>
                    <a:pt x="517" y="1916"/>
                    <a:pt x="578" y="2098"/>
                  </a:cubicBezTo>
                  <a:cubicBezTo>
                    <a:pt x="609" y="2159"/>
                    <a:pt x="609" y="2250"/>
                    <a:pt x="609" y="2311"/>
                  </a:cubicBezTo>
                  <a:cubicBezTo>
                    <a:pt x="609" y="2341"/>
                    <a:pt x="548" y="2341"/>
                    <a:pt x="457" y="2341"/>
                  </a:cubicBezTo>
                  <a:cubicBezTo>
                    <a:pt x="305" y="2341"/>
                    <a:pt x="153" y="2341"/>
                    <a:pt x="1" y="2402"/>
                  </a:cubicBezTo>
                  <a:cubicBezTo>
                    <a:pt x="153" y="2432"/>
                    <a:pt x="305" y="2463"/>
                    <a:pt x="457" y="2463"/>
                  </a:cubicBezTo>
                  <a:lnTo>
                    <a:pt x="578" y="2463"/>
                  </a:lnTo>
                  <a:cubicBezTo>
                    <a:pt x="639" y="2463"/>
                    <a:pt x="700" y="2402"/>
                    <a:pt x="730" y="2372"/>
                  </a:cubicBezTo>
                  <a:cubicBezTo>
                    <a:pt x="761" y="2250"/>
                    <a:pt x="761" y="2159"/>
                    <a:pt x="730" y="2068"/>
                  </a:cubicBezTo>
                  <a:cubicBezTo>
                    <a:pt x="669" y="1855"/>
                    <a:pt x="639" y="1672"/>
                    <a:pt x="578" y="1460"/>
                  </a:cubicBezTo>
                  <a:cubicBezTo>
                    <a:pt x="487" y="973"/>
                    <a:pt x="335" y="457"/>
                    <a:pt x="12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39"/>
            <p:cNvSpPr/>
            <p:nvPr/>
          </p:nvSpPr>
          <p:spPr>
            <a:xfrm>
              <a:off x="1218375" y="3335225"/>
              <a:ext cx="37250" cy="21825"/>
            </a:xfrm>
            <a:custGeom>
              <a:rect b="b" l="l" r="r" t="t"/>
              <a:pathLst>
                <a:path extrusionOk="0" h="873" w="1490">
                  <a:moveTo>
                    <a:pt x="147" y="1"/>
                  </a:moveTo>
                  <a:cubicBezTo>
                    <a:pt x="141" y="1"/>
                    <a:pt x="152" y="13"/>
                    <a:pt x="183" y="40"/>
                  </a:cubicBezTo>
                  <a:cubicBezTo>
                    <a:pt x="183" y="40"/>
                    <a:pt x="0" y="496"/>
                    <a:pt x="578" y="800"/>
                  </a:cubicBezTo>
                  <a:cubicBezTo>
                    <a:pt x="677" y="849"/>
                    <a:pt x="786" y="873"/>
                    <a:pt x="895" y="873"/>
                  </a:cubicBezTo>
                  <a:cubicBezTo>
                    <a:pt x="1120" y="873"/>
                    <a:pt x="1346" y="771"/>
                    <a:pt x="1490" y="587"/>
                  </a:cubicBezTo>
                  <a:cubicBezTo>
                    <a:pt x="1012" y="560"/>
                    <a:pt x="187" y="1"/>
                    <a:pt x="14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39"/>
            <p:cNvSpPr/>
            <p:nvPr/>
          </p:nvSpPr>
          <p:spPr>
            <a:xfrm>
              <a:off x="1178850" y="3390150"/>
              <a:ext cx="62350" cy="38025"/>
            </a:xfrm>
            <a:custGeom>
              <a:rect b="b" l="l" r="r" t="t"/>
              <a:pathLst>
                <a:path extrusionOk="0" h="1521" w="2494">
                  <a:moveTo>
                    <a:pt x="1" y="1"/>
                  </a:moveTo>
                  <a:cubicBezTo>
                    <a:pt x="1" y="1"/>
                    <a:pt x="457" y="1490"/>
                    <a:pt x="2463" y="1521"/>
                  </a:cubicBezTo>
                  <a:lnTo>
                    <a:pt x="2493" y="1034"/>
                  </a:lnTo>
                  <a:lnTo>
                    <a:pt x="2493" y="1004"/>
                  </a:lnTo>
                  <a:cubicBezTo>
                    <a:pt x="1581" y="913"/>
                    <a:pt x="700" y="578"/>
                    <a:pt x="1" y="1"/>
                  </a:cubicBezTo>
                  <a:close/>
                </a:path>
              </a:pathLst>
            </a:custGeom>
            <a:solidFill>
              <a:srgbClr val="A369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39"/>
            <p:cNvSpPr/>
            <p:nvPr/>
          </p:nvSpPr>
          <p:spPr>
            <a:xfrm>
              <a:off x="1098300" y="3107175"/>
              <a:ext cx="224750" cy="191825"/>
            </a:xfrm>
            <a:custGeom>
              <a:rect b="b" l="l" r="r" t="t"/>
              <a:pathLst>
                <a:path extrusionOk="0" h="7673" w="8990">
                  <a:moveTo>
                    <a:pt x="7750" y="0"/>
                  </a:moveTo>
                  <a:cubicBezTo>
                    <a:pt x="7630" y="0"/>
                    <a:pt x="7509" y="25"/>
                    <a:pt x="7387" y="73"/>
                  </a:cubicBezTo>
                  <a:cubicBezTo>
                    <a:pt x="6962" y="256"/>
                    <a:pt x="6597" y="590"/>
                    <a:pt x="6171" y="712"/>
                  </a:cubicBezTo>
                  <a:cubicBezTo>
                    <a:pt x="5920" y="762"/>
                    <a:pt x="5660" y="785"/>
                    <a:pt x="5401" y="785"/>
                  </a:cubicBezTo>
                  <a:cubicBezTo>
                    <a:pt x="5189" y="785"/>
                    <a:pt x="4978" y="769"/>
                    <a:pt x="4773" y="742"/>
                  </a:cubicBezTo>
                  <a:cubicBezTo>
                    <a:pt x="4256" y="742"/>
                    <a:pt x="3740" y="864"/>
                    <a:pt x="3314" y="1168"/>
                  </a:cubicBezTo>
                  <a:cubicBezTo>
                    <a:pt x="2889" y="1472"/>
                    <a:pt x="2615" y="1958"/>
                    <a:pt x="2615" y="2475"/>
                  </a:cubicBezTo>
                  <a:cubicBezTo>
                    <a:pt x="2350" y="2438"/>
                    <a:pt x="2074" y="2407"/>
                    <a:pt x="1807" y="2407"/>
                  </a:cubicBezTo>
                  <a:cubicBezTo>
                    <a:pt x="1401" y="2407"/>
                    <a:pt x="1012" y="2480"/>
                    <a:pt x="700" y="2718"/>
                  </a:cubicBezTo>
                  <a:cubicBezTo>
                    <a:pt x="274" y="3083"/>
                    <a:pt x="1" y="3599"/>
                    <a:pt x="1" y="4177"/>
                  </a:cubicBezTo>
                  <a:cubicBezTo>
                    <a:pt x="31" y="4724"/>
                    <a:pt x="123" y="5271"/>
                    <a:pt x="305" y="5788"/>
                  </a:cubicBezTo>
                  <a:cubicBezTo>
                    <a:pt x="335" y="5818"/>
                    <a:pt x="335" y="5849"/>
                    <a:pt x="335" y="5879"/>
                  </a:cubicBezTo>
                  <a:lnTo>
                    <a:pt x="791" y="5879"/>
                  </a:lnTo>
                  <a:lnTo>
                    <a:pt x="1034" y="7672"/>
                  </a:lnTo>
                  <a:lnTo>
                    <a:pt x="1551" y="7672"/>
                  </a:lnTo>
                  <a:lnTo>
                    <a:pt x="1642" y="4694"/>
                  </a:lnTo>
                  <a:cubicBezTo>
                    <a:pt x="1642" y="4694"/>
                    <a:pt x="1615" y="3586"/>
                    <a:pt x="2503" y="3586"/>
                  </a:cubicBezTo>
                  <a:cubicBezTo>
                    <a:pt x="2557" y="3586"/>
                    <a:pt x="2615" y="3591"/>
                    <a:pt x="2676" y="3599"/>
                  </a:cubicBezTo>
                  <a:cubicBezTo>
                    <a:pt x="3688" y="3740"/>
                    <a:pt x="4960" y="4869"/>
                    <a:pt x="6830" y="4869"/>
                  </a:cubicBezTo>
                  <a:cubicBezTo>
                    <a:pt x="6981" y="4869"/>
                    <a:pt x="7136" y="4861"/>
                    <a:pt x="7296" y="4846"/>
                  </a:cubicBezTo>
                  <a:cubicBezTo>
                    <a:pt x="7630" y="4846"/>
                    <a:pt x="7995" y="4754"/>
                    <a:pt x="8299" y="4602"/>
                  </a:cubicBezTo>
                  <a:cubicBezTo>
                    <a:pt x="8299" y="4602"/>
                    <a:pt x="8329" y="4572"/>
                    <a:pt x="8329" y="4572"/>
                  </a:cubicBezTo>
                  <a:cubicBezTo>
                    <a:pt x="8603" y="4390"/>
                    <a:pt x="8785" y="4086"/>
                    <a:pt x="8785" y="3751"/>
                  </a:cubicBezTo>
                  <a:cubicBezTo>
                    <a:pt x="8758" y="3421"/>
                    <a:pt x="8506" y="3166"/>
                    <a:pt x="8188" y="3143"/>
                  </a:cubicBezTo>
                  <a:lnTo>
                    <a:pt x="8188" y="3143"/>
                  </a:lnTo>
                  <a:cubicBezTo>
                    <a:pt x="8653" y="3109"/>
                    <a:pt x="8990" y="2655"/>
                    <a:pt x="8876" y="2201"/>
                  </a:cubicBezTo>
                  <a:cubicBezTo>
                    <a:pt x="8789" y="1829"/>
                    <a:pt x="8465" y="1614"/>
                    <a:pt x="8131" y="1614"/>
                  </a:cubicBezTo>
                  <a:cubicBezTo>
                    <a:pt x="8002" y="1614"/>
                    <a:pt x="7871" y="1647"/>
                    <a:pt x="7752" y="1715"/>
                  </a:cubicBezTo>
                  <a:cubicBezTo>
                    <a:pt x="7995" y="1532"/>
                    <a:pt x="8208" y="1320"/>
                    <a:pt x="8360" y="1046"/>
                  </a:cubicBezTo>
                  <a:cubicBezTo>
                    <a:pt x="8512" y="742"/>
                    <a:pt x="8481" y="408"/>
                    <a:pt x="8269" y="165"/>
                  </a:cubicBezTo>
                  <a:cubicBezTo>
                    <a:pt x="8104" y="55"/>
                    <a:pt x="7929" y="0"/>
                    <a:pt x="775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39"/>
            <p:cNvSpPr/>
            <p:nvPr/>
          </p:nvSpPr>
          <p:spPr>
            <a:xfrm>
              <a:off x="1092225" y="3268250"/>
              <a:ext cx="19800" cy="37150"/>
            </a:xfrm>
            <a:custGeom>
              <a:rect b="b" l="l" r="r" t="t"/>
              <a:pathLst>
                <a:path extrusionOk="0" h="1486" w="792">
                  <a:moveTo>
                    <a:pt x="449" y="1"/>
                  </a:moveTo>
                  <a:cubicBezTo>
                    <a:pt x="432" y="1"/>
                    <a:pt x="414" y="5"/>
                    <a:pt x="396" y="14"/>
                  </a:cubicBezTo>
                  <a:cubicBezTo>
                    <a:pt x="244" y="44"/>
                    <a:pt x="122" y="135"/>
                    <a:pt x="92" y="287"/>
                  </a:cubicBezTo>
                  <a:cubicBezTo>
                    <a:pt x="31" y="439"/>
                    <a:pt x="1" y="591"/>
                    <a:pt x="1" y="773"/>
                  </a:cubicBezTo>
                  <a:cubicBezTo>
                    <a:pt x="1" y="1077"/>
                    <a:pt x="183" y="1351"/>
                    <a:pt x="457" y="1473"/>
                  </a:cubicBezTo>
                  <a:cubicBezTo>
                    <a:pt x="483" y="1481"/>
                    <a:pt x="510" y="1485"/>
                    <a:pt x="537" y="1485"/>
                  </a:cubicBezTo>
                  <a:cubicBezTo>
                    <a:pt x="601" y="1485"/>
                    <a:pt x="666" y="1464"/>
                    <a:pt x="730" y="1442"/>
                  </a:cubicBezTo>
                  <a:cubicBezTo>
                    <a:pt x="790" y="1383"/>
                    <a:pt x="791" y="1352"/>
                    <a:pt x="791" y="1351"/>
                  </a:cubicBezTo>
                  <a:lnTo>
                    <a:pt x="791" y="1351"/>
                  </a:lnTo>
                  <a:cubicBezTo>
                    <a:pt x="791" y="1352"/>
                    <a:pt x="790" y="1382"/>
                    <a:pt x="730" y="1412"/>
                  </a:cubicBezTo>
                  <a:cubicBezTo>
                    <a:pt x="700" y="1427"/>
                    <a:pt x="662" y="1435"/>
                    <a:pt x="624" y="1435"/>
                  </a:cubicBezTo>
                  <a:cubicBezTo>
                    <a:pt x="586" y="1435"/>
                    <a:pt x="548" y="1427"/>
                    <a:pt x="517" y="1412"/>
                  </a:cubicBezTo>
                  <a:cubicBezTo>
                    <a:pt x="274" y="1260"/>
                    <a:pt x="153" y="1017"/>
                    <a:pt x="153" y="743"/>
                  </a:cubicBezTo>
                  <a:cubicBezTo>
                    <a:pt x="122" y="591"/>
                    <a:pt x="153" y="469"/>
                    <a:pt x="214" y="317"/>
                  </a:cubicBezTo>
                  <a:cubicBezTo>
                    <a:pt x="244" y="226"/>
                    <a:pt x="305" y="135"/>
                    <a:pt x="426" y="74"/>
                  </a:cubicBezTo>
                  <a:cubicBezTo>
                    <a:pt x="487" y="74"/>
                    <a:pt x="578" y="105"/>
                    <a:pt x="609" y="165"/>
                  </a:cubicBezTo>
                  <a:cubicBezTo>
                    <a:pt x="639" y="226"/>
                    <a:pt x="609" y="257"/>
                    <a:pt x="639" y="257"/>
                  </a:cubicBezTo>
                  <a:cubicBezTo>
                    <a:pt x="639" y="257"/>
                    <a:pt x="669" y="226"/>
                    <a:pt x="639" y="135"/>
                  </a:cubicBezTo>
                  <a:cubicBezTo>
                    <a:pt x="609" y="105"/>
                    <a:pt x="578" y="74"/>
                    <a:pt x="548" y="44"/>
                  </a:cubicBezTo>
                  <a:cubicBezTo>
                    <a:pt x="526" y="22"/>
                    <a:pt x="490" y="1"/>
                    <a:pt x="449" y="1"/>
                  </a:cubicBezTo>
                  <a:close/>
                </a:path>
              </a:pathLst>
            </a:custGeom>
            <a:solidFill>
              <a:srgbClr val="A369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39"/>
            <p:cNvSpPr/>
            <p:nvPr/>
          </p:nvSpPr>
          <p:spPr>
            <a:xfrm>
              <a:off x="1248775" y="2934225"/>
              <a:ext cx="267500" cy="626975"/>
            </a:xfrm>
            <a:custGeom>
              <a:rect b="b" l="l" r="r" t="t"/>
              <a:pathLst>
                <a:path extrusionOk="0" h="25079" w="10700">
                  <a:moveTo>
                    <a:pt x="4803" y="0"/>
                  </a:moveTo>
                  <a:lnTo>
                    <a:pt x="4043" y="943"/>
                  </a:lnTo>
                  <a:cubicBezTo>
                    <a:pt x="0" y="5988"/>
                    <a:pt x="1429" y="16080"/>
                    <a:pt x="2219" y="20122"/>
                  </a:cubicBezTo>
                  <a:lnTo>
                    <a:pt x="2645" y="22341"/>
                  </a:lnTo>
                  <a:cubicBezTo>
                    <a:pt x="2645" y="22341"/>
                    <a:pt x="2979" y="24773"/>
                    <a:pt x="3313" y="24894"/>
                  </a:cubicBezTo>
                  <a:cubicBezTo>
                    <a:pt x="3366" y="24921"/>
                    <a:pt x="3415" y="24931"/>
                    <a:pt x="3459" y="24931"/>
                  </a:cubicBezTo>
                  <a:cubicBezTo>
                    <a:pt x="3675" y="24931"/>
                    <a:pt x="3800" y="24682"/>
                    <a:pt x="3800" y="24682"/>
                  </a:cubicBezTo>
                  <a:cubicBezTo>
                    <a:pt x="3800" y="24682"/>
                    <a:pt x="4111" y="25078"/>
                    <a:pt x="4379" y="25078"/>
                  </a:cubicBezTo>
                  <a:cubicBezTo>
                    <a:pt x="4389" y="25078"/>
                    <a:pt x="4398" y="25078"/>
                    <a:pt x="4408" y="25077"/>
                  </a:cubicBezTo>
                  <a:cubicBezTo>
                    <a:pt x="4772" y="25016"/>
                    <a:pt x="4924" y="24378"/>
                    <a:pt x="4924" y="24378"/>
                  </a:cubicBezTo>
                  <a:cubicBezTo>
                    <a:pt x="4924" y="24378"/>
                    <a:pt x="5259" y="24894"/>
                    <a:pt x="5563" y="24894"/>
                  </a:cubicBezTo>
                  <a:cubicBezTo>
                    <a:pt x="5927" y="24894"/>
                    <a:pt x="6019" y="24287"/>
                    <a:pt x="6019" y="24287"/>
                  </a:cubicBezTo>
                  <a:cubicBezTo>
                    <a:pt x="6201" y="24590"/>
                    <a:pt x="6535" y="24803"/>
                    <a:pt x="6900" y="24803"/>
                  </a:cubicBezTo>
                  <a:cubicBezTo>
                    <a:pt x="7143" y="24773"/>
                    <a:pt x="7356" y="24590"/>
                    <a:pt x="7417" y="24347"/>
                  </a:cubicBezTo>
                  <a:cubicBezTo>
                    <a:pt x="7417" y="24347"/>
                    <a:pt x="6900" y="22068"/>
                    <a:pt x="7204" y="21855"/>
                  </a:cubicBezTo>
                  <a:cubicBezTo>
                    <a:pt x="7271" y="21802"/>
                    <a:pt x="7344" y="21780"/>
                    <a:pt x="7421" y="21780"/>
                  </a:cubicBezTo>
                  <a:cubicBezTo>
                    <a:pt x="7694" y="21780"/>
                    <a:pt x="8004" y="22051"/>
                    <a:pt x="8146" y="22098"/>
                  </a:cubicBezTo>
                  <a:cubicBezTo>
                    <a:pt x="8306" y="22166"/>
                    <a:pt x="8996" y="22457"/>
                    <a:pt x="9574" y="22457"/>
                  </a:cubicBezTo>
                  <a:cubicBezTo>
                    <a:pt x="9767" y="22457"/>
                    <a:pt x="9947" y="22425"/>
                    <a:pt x="10092" y="22341"/>
                  </a:cubicBezTo>
                  <a:cubicBezTo>
                    <a:pt x="10700" y="22037"/>
                    <a:pt x="9697" y="21916"/>
                    <a:pt x="8937" y="21460"/>
                  </a:cubicBezTo>
                  <a:cubicBezTo>
                    <a:pt x="8177" y="20973"/>
                    <a:pt x="7234" y="20335"/>
                    <a:pt x="7174" y="19940"/>
                  </a:cubicBezTo>
                  <a:lnTo>
                    <a:pt x="7052" y="19271"/>
                  </a:lnTo>
                  <a:cubicBezTo>
                    <a:pt x="6657" y="16627"/>
                    <a:pt x="6353" y="10487"/>
                    <a:pt x="6809" y="6900"/>
                  </a:cubicBezTo>
                  <a:cubicBezTo>
                    <a:pt x="6870" y="6505"/>
                    <a:pt x="8116" y="5077"/>
                    <a:pt x="9545" y="3526"/>
                  </a:cubicBezTo>
                  <a:lnTo>
                    <a:pt x="4803" y="0"/>
                  </a:ln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0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1" name="Google Shape;1301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6100" y="455575"/>
            <a:ext cx="4232400" cy="42324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302" name="Google Shape;1302;p48"/>
          <p:cNvSpPr txBox="1"/>
          <p:nvPr>
            <p:ph type="title"/>
          </p:nvPr>
        </p:nvSpPr>
        <p:spPr>
          <a:xfrm>
            <a:off x="729947" y="1956900"/>
            <a:ext cx="3067800" cy="14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RateRelay Application</a:t>
            </a:r>
            <a:endParaRPr/>
          </a:p>
        </p:txBody>
      </p:sp>
      <p:sp>
        <p:nvSpPr>
          <p:cNvPr id="1303" name="Google Shape;1303;p48"/>
          <p:cNvSpPr/>
          <p:nvPr/>
        </p:nvSpPr>
        <p:spPr>
          <a:xfrm>
            <a:off x="4774250" y="3947450"/>
            <a:ext cx="113400" cy="113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4" name="Google Shape;1304;p48"/>
          <p:cNvSpPr/>
          <p:nvPr/>
        </p:nvSpPr>
        <p:spPr>
          <a:xfrm>
            <a:off x="4919275" y="4092475"/>
            <a:ext cx="113400" cy="113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5" name="Google Shape;1305;p48"/>
          <p:cNvSpPr/>
          <p:nvPr/>
        </p:nvSpPr>
        <p:spPr>
          <a:xfrm>
            <a:off x="4456100" y="460825"/>
            <a:ext cx="4232400" cy="4221900"/>
          </a:xfrm>
          <a:prstGeom prst="ellipse">
            <a:avLst/>
          </a:prstGeom>
          <a:solidFill>
            <a:srgbClr val="305DBF">
              <a:alpha val="1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6" name="Google Shape;1306;p48"/>
          <p:cNvSpPr/>
          <p:nvPr/>
        </p:nvSpPr>
        <p:spPr>
          <a:xfrm>
            <a:off x="8179575" y="1202475"/>
            <a:ext cx="674400" cy="674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7" name="Google Shape;1307;p48"/>
          <p:cNvSpPr/>
          <p:nvPr/>
        </p:nvSpPr>
        <p:spPr>
          <a:xfrm>
            <a:off x="8748800" y="1909800"/>
            <a:ext cx="192300" cy="192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4" name="Shape 1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5" name="Google Shape;1985;p13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 Profile Screens</a:t>
            </a:r>
            <a:endParaRPr/>
          </a:p>
        </p:txBody>
      </p:sp>
      <p:sp>
        <p:nvSpPr>
          <p:cNvPr id="1986" name="Google Shape;1986;p13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87" name="Google Shape;1987;p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721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1" name="Shape 1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2" name="Google Shape;1992;p139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 Profile Screens</a:t>
            </a:r>
            <a:endParaRPr/>
          </a:p>
        </p:txBody>
      </p:sp>
      <p:sp>
        <p:nvSpPr>
          <p:cNvPr id="1993" name="Google Shape;1993;p13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94" name="Google Shape;1994;p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157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8" name="Shape 1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9" name="Google Shape;1999;p14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</a:t>
            </a:r>
            <a:r>
              <a:rPr lang="en"/>
              <a:t>Business Profile Screens</a:t>
            </a:r>
            <a:endParaRPr/>
          </a:p>
        </p:txBody>
      </p:sp>
      <p:sp>
        <p:nvSpPr>
          <p:cNvPr id="2000" name="Google Shape;2000;p14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01" name="Google Shape;2001;p14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Profile 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02" name="Google Shape;2002;p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252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6" name="Shape 2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" name="Google Shape;2007;p14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Business Profile Screens</a:t>
            </a:r>
            <a:endParaRPr/>
          </a:p>
        </p:txBody>
      </p:sp>
      <p:sp>
        <p:nvSpPr>
          <p:cNvPr id="2008" name="Google Shape;2008;p14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09" name="Google Shape;2009;p14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Profile 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10" name="Google Shape;2010;p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939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4" name="Shape 2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5" name="Google Shape;2015;p142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Business Profile Screens</a:t>
            </a:r>
            <a:endParaRPr/>
          </a:p>
        </p:txBody>
      </p:sp>
      <p:sp>
        <p:nvSpPr>
          <p:cNvPr id="2016" name="Google Shape;2016;p14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17" name="Google Shape;2017;p14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Profile 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18" name="Google Shape;2018;p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532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2" name="Shape 2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3" name="Google Shape;2023;p14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Business Profile Screens</a:t>
            </a:r>
            <a:endParaRPr/>
          </a:p>
        </p:txBody>
      </p:sp>
      <p:sp>
        <p:nvSpPr>
          <p:cNvPr id="2024" name="Google Shape;2024;p14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25" name="Google Shape;2025;p14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Profile 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26" name="Google Shape;2026;p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864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0" name="Shape 2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1" name="Google Shape;2031;p14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Business Profile Screens</a:t>
            </a:r>
            <a:endParaRPr/>
          </a:p>
        </p:txBody>
      </p:sp>
      <p:sp>
        <p:nvSpPr>
          <p:cNvPr id="2032" name="Google Shape;2032;p14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33" name="Google Shape;2033;p14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Profile 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34" name="Google Shape;2034;p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846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8" name="Shape 2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9" name="Google Shape;2039;p14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</a:t>
            </a:r>
            <a:r>
              <a:rPr lang="en"/>
              <a:t>esponsive Website Screens</a:t>
            </a:r>
            <a:endParaRPr/>
          </a:p>
        </p:txBody>
      </p:sp>
      <p:sp>
        <p:nvSpPr>
          <p:cNvPr id="2040" name="Google Shape;2040;p14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41" name="Google Shape;2041;p14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42" name="Google Shape;2042;p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950" y="1583589"/>
            <a:ext cx="2934026" cy="3123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3" name="Google Shape;2043;p1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8326" y="1573574"/>
            <a:ext cx="2934026" cy="31439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7" name="Shape 2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Google Shape;2048;p14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Responsive Website Screens</a:t>
            </a:r>
            <a:endParaRPr/>
          </a:p>
        </p:txBody>
      </p:sp>
      <p:sp>
        <p:nvSpPr>
          <p:cNvPr id="2049" name="Google Shape;2049;p14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50" name="Google Shape;2050;p14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51" name="Google Shape;2051;p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950" y="1588585"/>
            <a:ext cx="2934026" cy="3113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Google Shape;2052;p1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8325" y="1586075"/>
            <a:ext cx="2934026" cy="3118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6" name="Shape 2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Google Shape;2057;p14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Responsive Website Screens</a:t>
            </a:r>
            <a:endParaRPr/>
          </a:p>
        </p:txBody>
      </p:sp>
      <p:sp>
        <p:nvSpPr>
          <p:cNvPr id="2058" name="Google Shape;2058;p14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59" name="Google Shape;2059;p14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60" name="Google Shape;2060;p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950" y="1746550"/>
            <a:ext cx="2731949" cy="2941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1" name="Google Shape;2061;p1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1500" y="1689313"/>
            <a:ext cx="2860850" cy="3055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1" name="Shape 1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Google Shape;1312;p49"/>
          <p:cNvSpPr txBox="1"/>
          <p:nvPr>
            <p:ph type="title"/>
          </p:nvPr>
        </p:nvSpPr>
        <p:spPr>
          <a:xfrm>
            <a:off x="729947" y="204300"/>
            <a:ext cx="3067800" cy="14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Onboarding screens</a:t>
            </a:r>
            <a:endParaRPr/>
          </a:p>
        </p:txBody>
      </p:sp>
      <p:pic>
        <p:nvPicPr>
          <p:cNvPr id="1313" name="Google Shape;131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9850" y="888900"/>
            <a:ext cx="1828799" cy="3966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4" name="Google Shape;1314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6774" y="889863"/>
            <a:ext cx="1828799" cy="3964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5" name="Google Shape;1315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3698" y="888900"/>
            <a:ext cx="1828799" cy="3964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5" name="Shape 2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Google Shape;2066;p14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Responsive Website Screens</a:t>
            </a:r>
            <a:endParaRPr/>
          </a:p>
        </p:txBody>
      </p:sp>
      <p:sp>
        <p:nvSpPr>
          <p:cNvPr id="2067" name="Google Shape;2067;p14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68" name="Google Shape;2068;p14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69" name="Google Shape;2069;p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962" y="1652750"/>
            <a:ext cx="2890089" cy="308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0" name="Google Shape;2070;p1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0075" y="1590200"/>
            <a:ext cx="2992275" cy="308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4" name="Shape 2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5" name="Google Shape;2075;p149"/>
          <p:cNvSpPr txBox="1"/>
          <p:nvPr>
            <p:ph type="title"/>
          </p:nvPr>
        </p:nvSpPr>
        <p:spPr>
          <a:xfrm>
            <a:off x="3416576" y="2184000"/>
            <a:ext cx="34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Technologies Used</a:t>
            </a:r>
            <a:endParaRPr sz="4000"/>
          </a:p>
        </p:txBody>
      </p:sp>
      <p:sp>
        <p:nvSpPr>
          <p:cNvPr id="2076" name="Google Shape;2076;p149"/>
          <p:cNvSpPr txBox="1"/>
          <p:nvPr>
            <p:ph idx="2" type="title"/>
          </p:nvPr>
        </p:nvSpPr>
        <p:spPr>
          <a:xfrm>
            <a:off x="2516552" y="1955400"/>
            <a:ext cx="1089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grpSp>
        <p:nvGrpSpPr>
          <p:cNvPr id="2077" name="Google Shape;2077;p149"/>
          <p:cNvGrpSpPr/>
          <p:nvPr/>
        </p:nvGrpSpPr>
        <p:grpSpPr>
          <a:xfrm flipH="1">
            <a:off x="5664526" y="3810849"/>
            <a:ext cx="1019450" cy="1379152"/>
            <a:chOff x="3231057" y="5846468"/>
            <a:chExt cx="1701919" cy="2302424"/>
          </a:xfrm>
        </p:grpSpPr>
        <p:sp>
          <p:nvSpPr>
            <p:cNvPr id="2078" name="Google Shape;2078;p149"/>
            <p:cNvSpPr/>
            <p:nvPr/>
          </p:nvSpPr>
          <p:spPr>
            <a:xfrm>
              <a:off x="3231057" y="5846468"/>
              <a:ext cx="1594326" cy="2294779"/>
            </a:xfrm>
            <a:custGeom>
              <a:rect b="b" l="l" r="r" t="t"/>
              <a:pathLst>
                <a:path extrusionOk="0" h="64838" w="45047">
                  <a:moveTo>
                    <a:pt x="7664" y="0"/>
                  </a:moveTo>
                  <a:cubicBezTo>
                    <a:pt x="5622" y="0"/>
                    <a:pt x="3546" y="1052"/>
                    <a:pt x="2736" y="2925"/>
                  </a:cubicBezTo>
                  <a:cubicBezTo>
                    <a:pt x="1763" y="5175"/>
                    <a:pt x="2736" y="7789"/>
                    <a:pt x="3952" y="9916"/>
                  </a:cubicBezTo>
                  <a:cubicBezTo>
                    <a:pt x="5715" y="13108"/>
                    <a:pt x="7934" y="16026"/>
                    <a:pt x="10517" y="18549"/>
                  </a:cubicBezTo>
                  <a:cubicBezTo>
                    <a:pt x="10973" y="19005"/>
                    <a:pt x="11490" y="19521"/>
                    <a:pt x="11612" y="20160"/>
                  </a:cubicBezTo>
                  <a:cubicBezTo>
                    <a:pt x="11794" y="21345"/>
                    <a:pt x="10548" y="22257"/>
                    <a:pt x="9393" y="22470"/>
                  </a:cubicBezTo>
                  <a:cubicBezTo>
                    <a:pt x="9084" y="22520"/>
                    <a:pt x="8773" y="22540"/>
                    <a:pt x="8462" y="22540"/>
                  </a:cubicBezTo>
                  <a:cubicBezTo>
                    <a:pt x="7455" y="22540"/>
                    <a:pt x="6439" y="22334"/>
                    <a:pt x="5441" y="22287"/>
                  </a:cubicBezTo>
                  <a:cubicBezTo>
                    <a:pt x="5342" y="22283"/>
                    <a:pt x="5243" y="22280"/>
                    <a:pt x="5142" y="22280"/>
                  </a:cubicBezTo>
                  <a:cubicBezTo>
                    <a:pt x="3888" y="22280"/>
                    <a:pt x="2563" y="22646"/>
                    <a:pt x="1915" y="23716"/>
                  </a:cubicBezTo>
                  <a:cubicBezTo>
                    <a:pt x="973" y="25327"/>
                    <a:pt x="2098" y="27333"/>
                    <a:pt x="3314" y="28731"/>
                  </a:cubicBezTo>
                  <a:cubicBezTo>
                    <a:pt x="5745" y="31528"/>
                    <a:pt x="8663" y="33868"/>
                    <a:pt x="11885" y="35692"/>
                  </a:cubicBezTo>
                  <a:cubicBezTo>
                    <a:pt x="13040" y="36330"/>
                    <a:pt x="14287" y="36938"/>
                    <a:pt x="15138" y="37971"/>
                  </a:cubicBezTo>
                  <a:cubicBezTo>
                    <a:pt x="15989" y="39005"/>
                    <a:pt x="16353" y="40585"/>
                    <a:pt x="15563" y="41680"/>
                  </a:cubicBezTo>
                  <a:cubicBezTo>
                    <a:pt x="15046" y="42376"/>
                    <a:pt x="14189" y="42682"/>
                    <a:pt x="13301" y="42682"/>
                  </a:cubicBezTo>
                  <a:cubicBezTo>
                    <a:pt x="12833" y="42682"/>
                    <a:pt x="12356" y="42597"/>
                    <a:pt x="11916" y="42440"/>
                  </a:cubicBezTo>
                  <a:cubicBezTo>
                    <a:pt x="10669" y="41984"/>
                    <a:pt x="9636" y="41102"/>
                    <a:pt x="8481" y="40464"/>
                  </a:cubicBezTo>
                  <a:cubicBezTo>
                    <a:pt x="7380" y="39828"/>
                    <a:pt x="6065" y="39438"/>
                    <a:pt x="4804" y="39438"/>
                  </a:cubicBezTo>
                  <a:cubicBezTo>
                    <a:pt x="3592" y="39438"/>
                    <a:pt x="2429" y="39798"/>
                    <a:pt x="1551" y="40646"/>
                  </a:cubicBezTo>
                  <a:cubicBezTo>
                    <a:pt x="396" y="41801"/>
                    <a:pt x="1" y="43595"/>
                    <a:pt x="244" y="45236"/>
                  </a:cubicBezTo>
                  <a:cubicBezTo>
                    <a:pt x="487" y="46877"/>
                    <a:pt x="1277" y="48367"/>
                    <a:pt x="2128" y="49765"/>
                  </a:cubicBezTo>
                  <a:cubicBezTo>
                    <a:pt x="5107" y="54659"/>
                    <a:pt x="9271" y="58884"/>
                    <a:pt x="14287" y="61589"/>
                  </a:cubicBezTo>
                  <a:cubicBezTo>
                    <a:pt x="18084" y="63614"/>
                    <a:pt x="21794" y="64838"/>
                    <a:pt x="25799" y="64838"/>
                  </a:cubicBezTo>
                  <a:cubicBezTo>
                    <a:pt x="27084" y="64838"/>
                    <a:pt x="28400" y="64712"/>
                    <a:pt x="29758" y="64446"/>
                  </a:cubicBezTo>
                  <a:lnTo>
                    <a:pt x="29788" y="64446"/>
                  </a:lnTo>
                  <a:cubicBezTo>
                    <a:pt x="39393" y="59795"/>
                    <a:pt x="43132" y="48914"/>
                    <a:pt x="44378" y="38822"/>
                  </a:cubicBezTo>
                  <a:cubicBezTo>
                    <a:pt x="44591" y="37120"/>
                    <a:pt x="45047" y="35388"/>
                    <a:pt x="44500" y="33777"/>
                  </a:cubicBezTo>
                  <a:cubicBezTo>
                    <a:pt x="44003" y="32390"/>
                    <a:pt x="42673" y="31252"/>
                    <a:pt x="41285" y="31252"/>
                  </a:cubicBezTo>
                  <a:cubicBezTo>
                    <a:pt x="41060" y="31252"/>
                    <a:pt x="40834" y="31282"/>
                    <a:pt x="40609" y="31345"/>
                  </a:cubicBezTo>
                  <a:cubicBezTo>
                    <a:pt x="39272" y="31740"/>
                    <a:pt x="38482" y="33108"/>
                    <a:pt x="37600" y="34202"/>
                  </a:cubicBezTo>
                  <a:cubicBezTo>
                    <a:pt x="36415" y="35631"/>
                    <a:pt x="34834" y="36725"/>
                    <a:pt x="33071" y="37333"/>
                  </a:cubicBezTo>
                  <a:cubicBezTo>
                    <a:pt x="32517" y="37508"/>
                    <a:pt x="31915" y="37634"/>
                    <a:pt x="31330" y="37634"/>
                  </a:cubicBezTo>
                  <a:cubicBezTo>
                    <a:pt x="30695" y="37634"/>
                    <a:pt x="30082" y="37485"/>
                    <a:pt x="29576" y="37090"/>
                  </a:cubicBezTo>
                  <a:cubicBezTo>
                    <a:pt x="28269" y="36057"/>
                    <a:pt x="28390" y="34050"/>
                    <a:pt x="28664" y="32348"/>
                  </a:cubicBezTo>
                  <a:cubicBezTo>
                    <a:pt x="29180" y="29248"/>
                    <a:pt x="29697" y="26148"/>
                    <a:pt x="30214" y="23047"/>
                  </a:cubicBezTo>
                  <a:cubicBezTo>
                    <a:pt x="30487" y="21375"/>
                    <a:pt x="30761" y="19673"/>
                    <a:pt x="30518" y="18002"/>
                  </a:cubicBezTo>
                  <a:cubicBezTo>
                    <a:pt x="30244" y="16330"/>
                    <a:pt x="29332" y="14688"/>
                    <a:pt x="27813" y="13989"/>
                  </a:cubicBezTo>
                  <a:cubicBezTo>
                    <a:pt x="27391" y="13795"/>
                    <a:pt x="26925" y="13702"/>
                    <a:pt x="26459" y="13702"/>
                  </a:cubicBezTo>
                  <a:cubicBezTo>
                    <a:pt x="25244" y="13702"/>
                    <a:pt x="24027" y="14336"/>
                    <a:pt x="23588" y="15479"/>
                  </a:cubicBezTo>
                  <a:cubicBezTo>
                    <a:pt x="23344" y="16117"/>
                    <a:pt x="23375" y="16846"/>
                    <a:pt x="23192" y="17546"/>
                  </a:cubicBezTo>
                  <a:cubicBezTo>
                    <a:pt x="23040" y="18214"/>
                    <a:pt x="22615" y="18944"/>
                    <a:pt x="21916" y="19035"/>
                  </a:cubicBezTo>
                  <a:cubicBezTo>
                    <a:pt x="21866" y="19041"/>
                    <a:pt x="21818" y="19045"/>
                    <a:pt x="21769" y="19045"/>
                  </a:cubicBezTo>
                  <a:cubicBezTo>
                    <a:pt x="21136" y="19045"/>
                    <a:pt x="20609" y="18508"/>
                    <a:pt x="20214" y="17971"/>
                  </a:cubicBezTo>
                  <a:cubicBezTo>
                    <a:pt x="18755" y="15995"/>
                    <a:pt x="17934" y="13655"/>
                    <a:pt x="17174" y="11315"/>
                  </a:cubicBezTo>
                  <a:cubicBezTo>
                    <a:pt x="16414" y="8974"/>
                    <a:pt x="15715" y="6603"/>
                    <a:pt x="14438" y="4506"/>
                  </a:cubicBezTo>
                  <a:cubicBezTo>
                    <a:pt x="13162" y="2439"/>
                    <a:pt x="11247" y="646"/>
                    <a:pt x="8876" y="129"/>
                  </a:cubicBezTo>
                  <a:cubicBezTo>
                    <a:pt x="8480" y="43"/>
                    <a:pt x="8073" y="0"/>
                    <a:pt x="766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9" name="Google Shape;2079;p149"/>
            <p:cNvSpPr/>
            <p:nvPr/>
          </p:nvSpPr>
          <p:spPr>
            <a:xfrm>
              <a:off x="3426848" y="5882215"/>
              <a:ext cx="826238" cy="2265615"/>
            </a:xfrm>
            <a:custGeom>
              <a:rect b="b" l="l" r="r" t="t"/>
              <a:pathLst>
                <a:path extrusionOk="0" h="64014" w="23345">
                  <a:moveTo>
                    <a:pt x="1" y="0"/>
                  </a:moveTo>
                  <a:lnTo>
                    <a:pt x="1" y="0"/>
                  </a:lnTo>
                  <a:cubicBezTo>
                    <a:pt x="31" y="61"/>
                    <a:pt x="61" y="122"/>
                    <a:pt x="122" y="183"/>
                  </a:cubicBezTo>
                  <a:lnTo>
                    <a:pt x="548" y="700"/>
                  </a:lnTo>
                  <a:cubicBezTo>
                    <a:pt x="943" y="1155"/>
                    <a:pt x="1490" y="1855"/>
                    <a:pt x="2159" y="2736"/>
                  </a:cubicBezTo>
                  <a:cubicBezTo>
                    <a:pt x="4134" y="5228"/>
                    <a:pt x="5897" y="7873"/>
                    <a:pt x="7448" y="10608"/>
                  </a:cubicBezTo>
                  <a:cubicBezTo>
                    <a:pt x="8451" y="12371"/>
                    <a:pt x="9454" y="14317"/>
                    <a:pt x="10487" y="16444"/>
                  </a:cubicBezTo>
                  <a:cubicBezTo>
                    <a:pt x="11521" y="18572"/>
                    <a:pt x="12645" y="20852"/>
                    <a:pt x="13709" y="23283"/>
                  </a:cubicBezTo>
                  <a:cubicBezTo>
                    <a:pt x="14834" y="25806"/>
                    <a:pt x="15837" y="28420"/>
                    <a:pt x="16688" y="31065"/>
                  </a:cubicBezTo>
                  <a:cubicBezTo>
                    <a:pt x="17144" y="32463"/>
                    <a:pt x="17478" y="33861"/>
                    <a:pt x="17873" y="35320"/>
                  </a:cubicBezTo>
                  <a:cubicBezTo>
                    <a:pt x="18238" y="36779"/>
                    <a:pt x="18603" y="38268"/>
                    <a:pt x="18967" y="39758"/>
                  </a:cubicBezTo>
                  <a:cubicBezTo>
                    <a:pt x="20426" y="45351"/>
                    <a:pt x="21582" y="51035"/>
                    <a:pt x="22402" y="56779"/>
                  </a:cubicBezTo>
                  <a:cubicBezTo>
                    <a:pt x="23071" y="62068"/>
                    <a:pt x="22919" y="59940"/>
                    <a:pt x="22676" y="64013"/>
                  </a:cubicBezTo>
                  <a:lnTo>
                    <a:pt x="22919" y="63983"/>
                  </a:lnTo>
                  <a:cubicBezTo>
                    <a:pt x="23162" y="59940"/>
                    <a:pt x="23344" y="62038"/>
                    <a:pt x="22676" y="56719"/>
                  </a:cubicBezTo>
                  <a:cubicBezTo>
                    <a:pt x="21885" y="50974"/>
                    <a:pt x="20730" y="45290"/>
                    <a:pt x="19302" y="39697"/>
                  </a:cubicBezTo>
                  <a:cubicBezTo>
                    <a:pt x="18907" y="38177"/>
                    <a:pt x="18542" y="36718"/>
                    <a:pt x="18177" y="35259"/>
                  </a:cubicBezTo>
                  <a:cubicBezTo>
                    <a:pt x="17812" y="33800"/>
                    <a:pt x="17448" y="32372"/>
                    <a:pt x="16992" y="30973"/>
                  </a:cubicBezTo>
                  <a:cubicBezTo>
                    <a:pt x="16141" y="28329"/>
                    <a:pt x="15138" y="25715"/>
                    <a:pt x="13983" y="23162"/>
                  </a:cubicBezTo>
                  <a:cubicBezTo>
                    <a:pt x="12919" y="20730"/>
                    <a:pt x="11794" y="18451"/>
                    <a:pt x="10730" y="16323"/>
                  </a:cubicBezTo>
                  <a:cubicBezTo>
                    <a:pt x="9697" y="14195"/>
                    <a:pt x="8663" y="12250"/>
                    <a:pt x="7630" y="10517"/>
                  </a:cubicBezTo>
                  <a:cubicBezTo>
                    <a:pt x="6049" y="7751"/>
                    <a:pt x="4256" y="5137"/>
                    <a:pt x="2280" y="2645"/>
                  </a:cubicBezTo>
                  <a:cubicBezTo>
                    <a:pt x="1551" y="1794"/>
                    <a:pt x="1004" y="1125"/>
                    <a:pt x="608" y="669"/>
                  </a:cubicBezTo>
                  <a:lnTo>
                    <a:pt x="153" y="183"/>
                  </a:lnTo>
                  <a:cubicBezTo>
                    <a:pt x="92" y="122"/>
                    <a:pt x="61" y="6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0" name="Google Shape;2080;p149"/>
            <p:cNvSpPr/>
            <p:nvPr/>
          </p:nvSpPr>
          <p:spPr>
            <a:xfrm>
              <a:off x="4026043" y="6341574"/>
              <a:ext cx="189385" cy="635826"/>
            </a:xfrm>
            <a:custGeom>
              <a:rect b="b" l="l" r="r" t="t"/>
              <a:pathLst>
                <a:path extrusionOk="0" h="17965" w="5351">
                  <a:moveTo>
                    <a:pt x="5351" y="0"/>
                  </a:moveTo>
                  <a:lnTo>
                    <a:pt x="5351" y="0"/>
                  </a:lnTo>
                  <a:cubicBezTo>
                    <a:pt x="5229" y="213"/>
                    <a:pt x="5107" y="456"/>
                    <a:pt x="5016" y="669"/>
                  </a:cubicBezTo>
                  <a:cubicBezTo>
                    <a:pt x="4834" y="1125"/>
                    <a:pt x="4591" y="1763"/>
                    <a:pt x="4287" y="2554"/>
                  </a:cubicBezTo>
                  <a:cubicBezTo>
                    <a:pt x="3709" y="4165"/>
                    <a:pt x="3041" y="6414"/>
                    <a:pt x="2372" y="8906"/>
                  </a:cubicBezTo>
                  <a:cubicBezTo>
                    <a:pt x="1703" y="11429"/>
                    <a:pt x="1126" y="13618"/>
                    <a:pt x="670" y="15320"/>
                  </a:cubicBezTo>
                  <a:lnTo>
                    <a:pt x="153" y="17265"/>
                  </a:lnTo>
                  <a:cubicBezTo>
                    <a:pt x="62" y="17478"/>
                    <a:pt x="1" y="17721"/>
                    <a:pt x="1" y="17964"/>
                  </a:cubicBezTo>
                  <a:cubicBezTo>
                    <a:pt x="92" y="17751"/>
                    <a:pt x="183" y="17508"/>
                    <a:pt x="275" y="17265"/>
                  </a:cubicBezTo>
                  <a:cubicBezTo>
                    <a:pt x="427" y="16839"/>
                    <a:pt x="639" y="16171"/>
                    <a:pt x="882" y="15380"/>
                  </a:cubicBezTo>
                  <a:cubicBezTo>
                    <a:pt x="1399" y="13770"/>
                    <a:pt x="2007" y="11490"/>
                    <a:pt x="2676" y="8997"/>
                  </a:cubicBezTo>
                  <a:cubicBezTo>
                    <a:pt x="3344" y="6475"/>
                    <a:pt x="3983" y="4225"/>
                    <a:pt x="4500" y="2614"/>
                  </a:cubicBezTo>
                  <a:cubicBezTo>
                    <a:pt x="4773" y="1824"/>
                    <a:pt x="4986" y="1155"/>
                    <a:pt x="5138" y="730"/>
                  </a:cubicBezTo>
                  <a:cubicBezTo>
                    <a:pt x="5229" y="487"/>
                    <a:pt x="5290" y="243"/>
                    <a:pt x="535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1" name="Google Shape;2081;p149"/>
            <p:cNvSpPr/>
            <p:nvPr/>
          </p:nvSpPr>
          <p:spPr>
            <a:xfrm>
              <a:off x="3288074" y="6714859"/>
              <a:ext cx="736943" cy="262542"/>
            </a:xfrm>
            <a:custGeom>
              <a:rect b="b" l="l" r="r" t="t"/>
              <a:pathLst>
                <a:path extrusionOk="0" h="7418" w="20822">
                  <a:moveTo>
                    <a:pt x="1" y="1"/>
                  </a:moveTo>
                  <a:lnTo>
                    <a:pt x="1" y="1"/>
                  </a:lnTo>
                  <a:cubicBezTo>
                    <a:pt x="274" y="92"/>
                    <a:pt x="578" y="183"/>
                    <a:pt x="852" y="244"/>
                  </a:cubicBezTo>
                  <a:cubicBezTo>
                    <a:pt x="1399" y="365"/>
                    <a:pt x="2189" y="578"/>
                    <a:pt x="3131" y="852"/>
                  </a:cubicBezTo>
                  <a:cubicBezTo>
                    <a:pt x="5046" y="1368"/>
                    <a:pt x="7691" y="2189"/>
                    <a:pt x="10578" y="3223"/>
                  </a:cubicBezTo>
                  <a:cubicBezTo>
                    <a:pt x="13466" y="4256"/>
                    <a:pt x="16019" y="5289"/>
                    <a:pt x="17843" y="6110"/>
                  </a:cubicBezTo>
                  <a:cubicBezTo>
                    <a:pt x="18785" y="6505"/>
                    <a:pt x="19515" y="6840"/>
                    <a:pt x="20031" y="7083"/>
                  </a:cubicBezTo>
                  <a:cubicBezTo>
                    <a:pt x="20274" y="7235"/>
                    <a:pt x="20548" y="7326"/>
                    <a:pt x="20822" y="7417"/>
                  </a:cubicBezTo>
                  <a:cubicBezTo>
                    <a:pt x="20578" y="7265"/>
                    <a:pt x="20335" y="7113"/>
                    <a:pt x="20062" y="6992"/>
                  </a:cubicBezTo>
                  <a:cubicBezTo>
                    <a:pt x="19575" y="6718"/>
                    <a:pt x="18846" y="6323"/>
                    <a:pt x="17934" y="5897"/>
                  </a:cubicBezTo>
                  <a:cubicBezTo>
                    <a:pt x="16110" y="5046"/>
                    <a:pt x="13557" y="3952"/>
                    <a:pt x="10669" y="2919"/>
                  </a:cubicBezTo>
                  <a:cubicBezTo>
                    <a:pt x="8207" y="2037"/>
                    <a:pt x="5715" y="1277"/>
                    <a:pt x="3192" y="639"/>
                  </a:cubicBezTo>
                  <a:cubicBezTo>
                    <a:pt x="2219" y="396"/>
                    <a:pt x="1399" y="244"/>
                    <a:pt x="852" y="122"/>
                  </a:cubicBezTo>
                  <a:cubicBezTo>
                    <a:pt x="578" y="61"/>
                    <a:pt x="304" y="31"/>
                    <a:pt x="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2" name="Google Shape;2082;p149"/>
            <p:cNvSpPr/>
            <p:nvPr/>
          </p:nvSpPr>
          <p:spPr>
            <a:xfrm>
              <a:off x="4221834" y="6964446"/>
              <a:ext cx="536869" cy="910118"/>
            </a:xfrm>
            <a:custGeom>
              <a:rect b="b" l="l" r="r" t="t"/>
              <a:pathLst>
                <a:path extrusionOk="0" h="25715" w="15169">
                  <a:moveTo>
                    <a:pt x="15168" y="0"/>
                  </a:moveTo>
                  <a:lnTo>
                    <a:pt x="15168" y="0"/>
                  </a:lnTo>
                  <a:cubicBezTo>
                    <a:pt x="15168" y="0"/>
                    <a:pt x="15108" y="92"/>
                    <a:pt x="14986" y="244"/>
                  </a:cubicBezTo>
                  <a:cubicBezTo>
                    <a:pt x="14864" y="395"/>
                    <a:pt x="14682" y="669"/>
                    <a:pt x="14500" y="973"/>
                  </a:cubicBezTo>
                  <a:cubicBezTo>
                    <a:pt x="14074" y="1581"/>
                    <a:pt x="13497" y="2523"/>
                    <a:pt x="12767" y="3648"/>
                  </a:cubicBezTo>
                  <a:cubicBezTo>
                    <a:pt x="11339" y="5927"/>
                    <a:pt x="9484" y="9180"/>
                    <a:pt x="7448" y="12766"/>
                  </a:cubicBezTo>
                  <a:cubicBezTo>
                    <a:pt x="5442" y="16353"/>
                    <a:pt x="3588" y="19605"/>
                    <a:pt x="2220" y="21916"/>
                  </a:cubicBezTo>
                  <a:cubicBezTo>
                    <a:pt x="1551" y="23071"/>
                    <a:pt x="1004" y="23982"/>
                    <a:pt x="579" y="24682"/>
                  </a:cubicBezTo>
                  <a:cubicBezTo>
                    <a:pt x="396" y="24955"/>
                    <a:pt x="275" y="25229"/>
                    <a:pt x="153" y="25441"/>
                  </a:cubicBezTo>
                  <a:cubicBezTo>
                    <a:pt x="92" y="25533"/>
                    <a:pt x="31" y="25624"/>
                    <a:pt x="1" y="25715"/>
                  </a:cubicBezTo>
                  <a:cubicBezTo>
                    <a:pt x="92" y="25654"/>
                    <a:pt x="153" y="25563"/>
                    <a:pt x="183" y="25472"/>
                  </a:cubicBezTo>
                  <a:lnTo>
                    <a:pt x="700" y="24742"/>
                  </a:lnTo>
                  <a:cubicBezTo>
                    <a:pt x="1126" y="24134"/>
                    <a:pt x="1703" y="23223"/>
                    <a:pt x="2402" y="22068"/>
                  </a:cubicBezTo>
                  <a:cubicBezTo>
                    <a:pt x="3831" y="19788"/>
                    <a:pt x="5715" y="16536"/>
                    <a:pt x="7721" y="12949"/>
                  </a:cubicBezTo>
                  <a:cubicBezTo>
                    <a:pt x="9758" y="9362"/>
                    <a:pt x="11582" y="6110"/>
                    <a:pt x="12950" y="3800"/>
                  </a:cubicBezTo>
                  <a:lnTo>
                    <a:pt x="14591" y="1034"/>
                  </a:lnTo>
                  <a:lnTo>
                    <a:pt x="15047" y="274"/>
                  </a:lnTo>
                  <a:cubicBezTo>
                    <a:pt x="15108" y="183"/>
                    <a:pt x="15138" y="92"/>
                    <a:pt x="15168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3" name="Google Shape;2083;p149"/>
            <p:cNvSpPr/>
            <p:nvPr/>
          </p:nvSpPr>
          <p:spPr>
            <a:xfrm>
              <a:off x="3264397" y="7388307"/>
              <a:ext cx="957473" cy="486258"/>
            </a:xfrm>
            <a:custGeom>
              <a:rect b="b" l="l" r="r" t="t"/>
              <a:pathLst>
                <a:path extrusionOk="0" h="13739" w="27053">
                  <a:moveTo>
                    <a:pt x="1" y="0"/>
                  </a:moveTo>
                  <a:lnTo>
                    <a:pt x="1" y="0"/>
                  </a:lnTo>
                  <a:cubicBezTo>
                    <a:pt x="92" y="61"/>
                    <a:pt x="183" y="122"/>
                    <a:pt x="274" y="152"/>
                  </a:cubicBezTo>
                  <a:lnTo>
                    <a:pt x="1034" y="578"/>
                  </a:lnTo>
                  <a:lnTo>
                    <a:pt x="3952" y="2067"/>
                  </a:lnTo>
                  <a:cubicBezTo>
                    <a:pt x="6384" y="3313"/>
                    <a:pt x="9758" y="5076"/>
                    <a:pt x="13436" y="7022"/>
                  </a:cubicBezTo>
                  <a:cubicBezTo>
                    <a:pt x="17144" y="8937"/>
                    <a:pt x="20518" y="10699"/>
                    <a:pt x="23010" y="11885"/>
                  </a:cubicBezTo>
                  <a:cubicBezTo>
                    <a:pt x="24226" y="12493"/>
                    <a:pt x="25229" y="12949"/>
                    <a:pt x="25928" y="13283"/>
                  </a:cubicBezTo>
                  <a:lnTo>
                    <a:pt x="26749" y="13617"/>
                  </a:lnTo>
                  <a:cubicBezTo>
                    <a:pt x="26840" y="13678"/>
                    <a:pt x="26931" y="13709"/>
                    <a:pt x="27053" y="13739"/>
                  </a:cubicBezTo>
                  <a:cubicBezTo>
                    <a:pt x="27053" y="13739"/>
                    <a:pt x="26962" y="13678"/>
                    <a:pt x="26779" y="13587"/>
                  </a:cubicBezTo>
                  <a:lnTo>
                    <a:pt x="26020" y="13161"/>
                  </a:lnTo>
                  <a:lnTo>
                    <a:pt x="23132" y="11703"/>
                  </a:lnTo>
                  <a:cubicBezTo>
                    <a:pt x="20670" y="10456"/>
                    <a:pt x="17326" y="8693"/>
                    <a:pt x="13618" y="6718"/>
                  </a:cubicBezTo>
                  <a:cubicBezTo>
                    <a:pt x="9940" y="4772"/>
                    <a:pt x="6536" y="3040"/>
                    <a:pt x="4074" y="1854"/>
                  </a:cubicBezTo>
                  <a:cubicBezTo>
                    <a:pt x="2828" y="1246"/>
                    <a:pt x="1825" y="790"/>
                    <a:pt x="1125" y="456"/>
                  </a:cubicBezTo>
                  <a:lnTo>
                    <a:pt x="335" y="122"/>
                  </a:lnTo>
                  <a:cubicBezTo>
                    <a:pt x="214" y="61"/>
                    <a:pt x="122" y="3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4" name="Google Shape;2084;p149"/>
            <p:cNvSpPr/>
            <p:nvPr/>
          </p:nvSpPr>
          <p:spPr>
            <a:xfrm>
              <a:off x="4002401" y="6360650"/>
              <a:ext cx="930575" cy="1788241"/>
            </a:xfrm>
            <a:custGeom>
              <a:rect b="b" l="l" r="r" t="t"/>
              <a:pathLst>
                <a:path extrusionOk="0" h="50526" w="26293">
                  <a:moveTo>
                    <a:pt x="19392" y="1"/>
                  </a:moveTo>
                  <a:cubicBezTo>
                    <a:pt x="18616" y="1"/>
                    <a:pt x="16692" y="529"/>
                    <a:pt x="15806" y="5510"/>
                  </a:cubicBezTo>
                  <a:cubicBezTo>
                    <a:pt x="14681" y="11863"/>
                    <a:pt x="14590" y="15328"/>
                    <a:pt x="14590" y="15328"/>
                  </a:cubicBezTo>
                  <a:cubicBezTo>
                    <a:pt x="14590" y="15328"/>
                    <a:pt x="14309" y="16324"/>
                    <a:pt x="13618" y="16324"/>
                  </a:cubicBezTo>
                  <a:cubicBezTo>
                    <a:pt x="13490" y="16324"/>
                    <a:pt x="13348" y="16290"/>
                    <a:pt x="13192" y="16209"/>
                  </a:cubicBezTo>
                  <a:cubicBezTo>
                    <a:pt x="12344" y="15785"/>
                    <a:pt x="11065" y="14480"/>
                    <a:pt x="9928" y="14480"/>
                  </a:cubicBezTo>
                  <a:cubicBezTo>
                    <a:pt x="9680" y="14480"/>
                    <a:pt x="9439" y="14542"/>
                    <a:pt x="9210" y="14689"/>
                  </a:cubicBezTo>
                  <a:cubicBezTo>
                    <a:pt x="7934" y="15510"/>
                    <a:pt x="7964" y="17182"/>
                    <a:pt x="8906" y="19401"/>
                  </a:cubicBezTo>
                  <a:cubicBezTo>
                    <a:pt x="9879" y="21589"/>
                    <a:pt x="11824" y="26513"/>
                    <a:pt x="11976" y="26939"/>
                  </a:cubicBezTo>
                  <a:cubicBezTo>
                    <a:pt x="12136" y="27312"/>
                    <a:pt x="12109" y="27919"/>
                    <a:pt x="11587" y="27919"/>
                  </a:cubicBezTo>
                  <a:cubicBezTo>
                    <a:pt x="11514" y="27919"/>
                    <a:pt x="11431" y="27907"/>
                    <a:pt x="11338" y="27881"/>
                  </a:cubicBezTo>
                  <a:cubicBezTo>
                    <a:pt x="10796" y="27708"/>
                    <a:pt x="8219" y="26193"/>
                    <a:pt x="6341" y="26193"/>
                  </a:cubicBezTo>
                  <a:cubicBezTo>
                    <a:pt x="5583" y="26193"/>
                    <a:pt x="4940" y="26439"/>
                    <a:pt x="4590" y="27121"/>
                  </a:cubicBezTo>
                  <a:cubicBezTo>
                    <a:pt x="3344" y="29462"/>
                    <a:pt x="7052" y="35146"/>
                    <a:pt x="7417" y="35784"/>
                  </a:cubicBezTo>
                  <a:cubicBezTo>
                    <a:pt x="7812" y="36422"/>
                    <a:pt x="7782" y="36726"/>
                    <a:pt x="7508" y="37000"/>
                  </a:cubicBezTo>
                  <a:cubicBezTo>
                    <a:pt x="7477" y="37034"/>
                    <a:pt x="7431" y="37050"/>
                    <a:pt x="7371" y="37050"/>
                  </a:cubicBezTo>
                  <a:cubicBezTo>
                    <a:pt x="6895" y="37050"/>
                    <a:pt x="5558" y="36064"/>
                    <a:pt x="4316" y="35389"/>
                  </a:cubicBezTo>
                  <a:cubicBezTo>
                    <a:pt x="3520" y="34956"/>
                    <a:pt x="2615" y="34563"/>
                    <a:pt x="1871" y="34563"/>
                  </a:cubicBezTo>
                  <a:cubicBezTo>
                    <a:pt x="1309" y="34563"/>
                    <a:pt x="839" y="34787"/>
                    <a:pt x="578" y="35389"/>
                  </a:cubicBezTo>
                  <a:cubicBezTo>
                    <a:pt x="0" y="36817"/>
                    <a:pt x="1125" y="41590"/>
                    <a:pt x="7903" y="47821"/>
                  </a:cubicBezTo>
                  <a:lnTo>
                    <a:pt x="11216" y="50526"/>
                  </a:lnTo>
                  <a:lnTo>
                    <a:pt x="15229" y="49067"/>
                  </a:lnTo>
                  <a:cubicBezTo>
                    <a:pt x="23679" y="45359"/>
                    <a:pt x="26293" y="41225"/>
                    <a:pt x="26201" y="39705"/>
                  </a:cubicBezTo>
                  <a:cubicBezTo>
                    <a:pt x="26117" y="38629"/>
                    <a:pt x="25197" y="38314"/>
                    <a:pt x="24124" y="38314"/>
                  </a:cubicBezTo>
                  <a:cubicBezTo>
                    <a:pt x="23651" y="38314"/>
                    <a:pt x="23149" y="38375"/>
                    <a:pt x="22675" y="38459"/>
                  </a:cubicBezTo>
                  <a:cubicBezTo>
                    <a:pt x="21433" y="38674"/>
                    <a:pt x="20059" y="39077"/>
                    <a:pt x="19439" y="39077"/>
                  </a:cubicBezTo>
                  <a:cubicBezTo>
                    <a:pt x="19271" y="39077"/>
                    <a:pt x="19158" y="39047"/>
                    <a:pt x="19119" y="38976"/>
                  </a:cubicBezTo>
                  <a:cubicBezTo>
                    <a:pt x="18967" y="38611"/>
                    <a:pt x="19028" y="38276"/>
                    <a:pt x="19605" y="37821"/>
                  </a:cubicBezTo>
                  <a:cubicBezTo>
                    <a:pt x="20183" y="37365"/>
                    <a:pt x="25502" y="33170"/>
                    <a:pt x="25107" y="30556"/>
                  </a:cubicBezTo>
                  <a:cubicBezTo>
                    <a:pt x="24896" y="29158"/>
                    <a:pt x="23242" y="28838"/>
                    <a:pt x="21628" y="28838"/>
                  </a:cubicBezTo>
                  <a:cubicBezTo>
                    <a:pt x="20263" y="28838"/>
                    <a:pt x="18927" y="29067"/>
                    <a:pt x="18515" y="29067"/>
                  </a:cubicBezTo>
                  <a:cubicBezTo>
                    <a:pt x="18502" y="29067"/>
                    <a:pt x="18491" y="29067"/>
                    <a:pt x="18481" y="29067"/>
                  </a:cubicBezTo>
                  <a:cubicBezTo>
                    <a:pt x="17691" y="29067"/>
                    <a:pt x="17873" y="28368"/>
                    <a:pt x="18177" y="28003"/>
                  </a:cubicBezTo>
                  <a:cubicBezTo>
                    <a:pt x="18481" y="27638"/>
                    <a:pt x="21885" y="23626"/>
                    <a:pt x="23527" y="21863"/>
                  </a:cubicBezTo>
                  <a:cubicBezTo>
                    <a:pt x="25168" y="20100"/>
                    <a:pt x="25685" y="18459"/>
                    <a:pt x="24803" y="17304"/>
                  </a:cubicBezTo>
                  <a:cubicBezTo>
                    <a:pt x="24500" y="16920"/>
                    <a:pt x="24054" y="16788"/>
                    <a:pt x="23551" y="16788"/>
                  </a:cubicBezTo>
                  <a:cubicBezTo>
                    <a:pt x="22539" y="16788"/>
                    <a:pt x="21299" y="17324"/>
                    <a:pt x="20548" y="17425"/>
                  </a:cubicBezTo>
                  <a:cubicBezTo>
                    <a:pt x="20491" y="17433"/>
                    <a:pt x="20437" y="17436"/>
                    <a:pt x="20386" y="17436"/>
                  </a:cubicBezTo>
                  <a:cubicBezTo>
                    <a:pt x="19429" y="17436"/>
                    <a:pt x="19484" y="16148"/>
                    <a:pt x="19484" y="16148"/>
                  </a:cubicBezTo>
                  <a:cubicBezTo>
                    <a:pt x="19484" y="16148"/>
                    <a:pt x="20548" y="12835"/>
                    <a:pt x="21551" y="6483"/>
                  </a:cubicBezTo>
                  <a:cubicBezTo>
                    <a:pt x="22554" y="130"/>
                    <a:pt x="19697" y="8"/>
                    <a:pt x="19697" y="8"/>
                  </a:cubicBezTo>
                  <a:lnTo>
                    <a:pt x="19697" y="8"/>
                  </a:lnTo>
                  <a:lnTo>
                    <a:pt x="19727" y="39"/>
                  </a:lnTo>
                  <a:cubicBezTo>
                    <a:pt x="19727" y="39"/>
                    <a:pt x="19601" y="1"/>
                    <a:pt x="1939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5" name="Google Shape;2085;p149"/>
            <p:cNvSpPr/>
            <p:nvPr/>
          </p:nvSpPr>
          <p:spPr>
            <a:xfrm>
              <a:off x="4399363" y="6562105"/>
              <a:ext cx="267886" cy="1586787"/>
            </a:xfrm>
            <a:custGeom>
              <a:rect b="b" l="l" r="r" t="t"/>
              <a:pathLst>
                <a:path extrusionOk="0" h="44834" w="7569">
                  <a:moveTo>
                    <a:pt x="7569" y="0"/>
                  </a:moveTo>
                  <a:cubicBezTo>
                    <a:pt x="7569" y="31"/>
                    <a:pt x="7538" y="61"/>
                    <a:pt x="7538" y="122"/>
                  </a:cubicBezTo>
                  <a:cubicBezTo>
                    <a:pt x="7538" y="183"/>
                    <a:pt x="7508" y="304"/>
                    <a:pt x="7478" y="456"/>
                  </a:cubicBezTo>
                  <a:cubicBezTo>
                    <a:pt x="7417" y="760"/>
                    <a:pt x="7326" y="1186"/>
                    <a:pt x="7234" y="1763"/>
                  </a:cubicBezTo>
                  <a:cubicBezTo>
                    <a:pt x="7022" y="2888"/>
                    <a:pt x="6748" y="4529"/>
                    <a:pt x="6353" y="6535"/>
                  </a:cubicBezTo>
                  <a:cubicBezTo>
                    <a:pt x="5654" y="10608"/>
                    <a:pt x="4712" y="16201"/>
                    <a:pt x="3709" y="22402"/>
                  </a:cubicBezTo>
                  <a:cubicBezTo>
                    <a:pt x="2705" y="28603"/>
                    <a:pt x="1763" y="34195"/>
                    <a:pt x="1095" y="38268"/>
                  </a:cubicBezTo>
                  <a:lnTo>
                    <a:pt x="274" y="43071"/>
                  </a:lnTo>
                  <a:cubicBezTo>
                    <a:pt x="183" y="43618"/>
                    <a:pt x="122" y="44074"/>
                    <a:pt x="61" y="44378"/>
                  </a:cubicBezTo>
                  <a:cubicBezTo>
                    <a:pt x="31" y="44500"/>
                    <a:pt x="0" y="44621"/>
                    <a:pt x="0" y="44712"/>
                  </a:cubicBezTo>
                  <a:cubicBezTo>
                    <a:pt x="0" y="44743"/>
                    <a:pt x="0" y="44773"/>
                    <a:pt x="0" y="44834"/>
                  </a:cubicBezTo>
                  <a:cubicBezTo>
                    <a:pt x="31" y="44773"/>
                    <a:pt x="31" y="44743"/>
                    <a:pt x="31" y="44712"/>
                  </a:cubicBezTo>
                  <a:cubicBezTo>
                    <a:pt x="61" y="44621"/>
                    <a:pt x="91" y="44530"/>
                    <a:pt x="122" y="44378"/>
                  </a:cubicBezTo>
                  <a:cubicBezTo>
                    <a:pt x="183" y="44074"/>
                    <a:pt x="243" y="43618"/>
                    <a:pt x="365" y="43071"/>
                  </a:cubicBezTo>
                  <a:cubicBezTo>
                    <a:pt x="547" y="41916"/>
                    <a:pt x="851" y="40305"/>
                    <a:pt x="1216" y="38268"/>
                  </a:cubicBezTo>
                  <a:cubicBezTo>
                    <a:pt x="1915" y="34226"/>
                    <a:pt x="2857" y="28603"/>
                    <a:pt x="3891" y="22432"/>
                  </a:cubicBezTo>
                  <a:cubicBezTo>
                    <a:pt x="4894" y="16232"/>
                    <a:pt x="5836" y="10639"/>
                    <a:pt x="6505" y="6566"/>
                  </a:cubicBezTo>
                  <a:lnTo>
                    <a:pt x="7326" y="1763"/>
                  </a:lnTo>
                  <a:cubicBezTo>
                    <a:pt x="7417" y="1216"/>
                    <a:pt x="7478" y="760"/>
                    <a:pt x="7538" y="456"/>
                  </a:cubicBezTo>
                  <a:cubicBezTo>
                    <a:pt x="7538" y="304"/>
                    <a:pt x="7569" y="183"/>
                    <a:pt x="7569" y="122"/>
                  </a:cubicBezTo>
                  <a:lnTo>
                    <a:pt x="756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6" name="Google Shape;2086;p149"/>
            <p:cNvSpPr/>
            <p:nvPr/>
          </p:nvSpPr>
          <p:spPr>
            <a:xfrm>
              <a:off x="4278852" y="7420585"/>
              <a:ext cx="222725" cy="175370"/>
            </a:xfrm>
            <a:custGeom>
              <a:rect b="b" l="l" r="r" t="t"/>
              <a:pathLst>
                <a:path extrusionOk="0" h="4955" w="6293">
                  <a:moveTo>
                    <a:pt x="1" y="0"/>
                  </a:moveTo>
                  <a:cubicBezTo>
                    <a:pt x="62" y="91"/>
                    <a:pt x="123" y="182"/>
                    <a:pt x="214" y="243"/>
                  </a:cubicBezTo>
                  <a:cubicBezTo>
                    <a:pt x="366" y="395"/>
                    <a:pt x="578" y="608"/>
                    <a:pt x="852" y="851"/>
                  </a:cubicBezTo>
                  <a:cubicBezTo>
                    <a:pt x="1369" y="1337"/>
                    <a:pt x="2129" y="1976"/>
                    <a:pt x="3010" y="2675"/>
                  </a:cubicBezTo>
                  <a:cubicBezTo>
                    <a:pt x="3861" y="3374"/>
                    <a:pt x="4682" y="3951"/>
                    <a:pt x="5290" y="4347"/>
                  </a:cubicBezTo>
                  <a:cubicBezTo>
                    <a:pt x="5594" y="4559"/>
                    <a:pt x="5837" y="4711"/>
                    <a:pt x="6019" y="4803"/>
                  </a:cubicBezTo>
                  <a:cubicBezTo>
                    <a:pt x="6080" y="4863"/>
                    <a:pt x="6171" y="4924"/>
                    <a:pt x="6293" y="4955"/>
                  </a:cubicBezTo>
                  <a:cubicBezTo>
                    <a:pt x="5989" y="4711"/>
                    <a:pt x="5685" y="4468"/>
                    <a:pt x="5351" y="4255"/>
                  </a:cubicBezTo>
                  <a:cubicBezTo>
                    <a:pt x="4773" y="3830"/>
                    <a:pt x="3952" y="3222"/>
                    <a:pt x="3101" y="2553"/>
                  </a:cubicBezTo>
                  <a:cubicBezTo>
                    <a:pt x="2250" y="1854"/>
                    <a:pt x="1460" y="1216"/>
                    <a:pt x="913" y="760"/>
                  </a:cubicBezTo>
                  <a:cubicBezTo>
                    <a:pt x="639" y="486"/>
                    <a:pt x="335" y="243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7" name="Google Shape;2087;p149"/>
            <p:cNvSpPr/>
            <p:nvPr/>
          </p:nvSpPr>
          <p:spPr>
            <a:xfrm>
              <a:off x="4500480" y="7485106"/>
              <a:ext cx="239926" cy="106531"/>
            </a:xfrm>
            <a:custGeom>
              <a:rect b="b" l="l" r="r" t="t"/>
              <a:pathLst>
                <a:path extrusionOk="0" h="3010" w="6779">
                  <a:moveTo>
                    <a:pt x="6779" y="1"/>
                  </a:moveTo>
                  <a:lnTo>
                    <a:pt x="6779" y="1"/>
                  </a:lnTo>
                  <a:cubicBezTo>
                    <a:pt x="6414" y="92"/>
                    <a:pt x="6080" y="214"/>
                    <a:pt x="5745" y="366"/>
                  </a:cubicBezTo>
                  <a:cubicBezTo>
                    <a:pt x="5137" y="639"/>
                    <a:pt x="4286" y="1004"/>
                    <a:pt x="3344" y="1429"/>
                  </a:cubicBezTo>
                  <a:cubicBezTo>
                    <a:pt x="2432" y="1855"/>
                    <a:pt x="1581" y="2220"/>
                    <a:pt x="973" y="2524"/>
                  </a:cubicBezTo>
                  <a:cubicBezTo>
                    <a:pt x="639" y="2645"/>
                    <a:pt x="304" y="2828"/>
                    <a:pt x="0" y="3010"/>
                  </a:cubicBezTo>
                  <a:cubicBezTo>
                    <a:pt x="365" y="2919"/>
                    <a:pt x="700" y="2767"/>
                    <a:pt x="1034" y="2615"/>
                  </a:cubicBezTo>
                  <a:cubicBezTo>
                    <a:pt x="1642" y="2372"/>
                    <a:pt x="2493" y="2007"/>
                    <a:pt x="3435" y="1581"/>
                  </a:cubicBezTo>
                  <a:cubicBezTo>
                    <a:pt x="4347" y="1156"/>
                    <a:pt x="5198" y="791"/>
                    <a:pt x="5806" y="487"/>
                  </a:cubicBezTo>
                  <a:cubicBezTo>
                    <a:pt x="6140" y="335"/>
                    <a:pt x="6444" y="183"/>
                    <a:pt x="67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8" name="Google Shape;2088;p149"/>
            <p:cNvSpPr/>
            <p:nvPr/>
          </p:nvSpPr>
          <p:spPr>
            <a:xfrm>
              <a:off x="4435924" y="7833651"/>
              <a:ext cx="307702" cy="134527"/>
            </a:xfrm>
            <a:custGeom>
              <a:rect b="b" l="l" r="r" t="t"/>
              <a:pathLst>
                <a:path extrusionOk="0" h="3801" w="8694">
                  <a:moveTo>
                    <a:pt x="8694" y="1"/>
                  </a:moveTo>
                  <a:lnTo>
                    <a:pt x="8694" y="1"/>
                  </a:lnTo>
                  <a:cubicBezTo>
                    <a:pt x="8572" y="31"/>
                    <a:pt x="8451" y="62"/>
                    <a:pt x="8360" y="123"/>
                  </a:cubicBezTo>
                  <a:lnTo>
                    <a:pt x="7417" y="518"/>
                  </a:lnTo>
                  <a:cubicBezTo>
                    <a:pt x="6597" y="852"/>
                    <a:pt x="5533" y="1308"/>
                    <a:pt x="4317" y="1825"/>
                  </a:cubicBezTo>
                  <a:cubicBezTo>
                    <a:pt x="3131" y="2341"/>
                    <a:pt x="2037" y="2828"/>
                    <a:pt x="1247" y="3193"/>
                  </a:cubicBezTo>
                  <a:lnTo>
                    <a:pt x="335" y="3618"/>
                  </a:lnTo>
                  <a:cubicBezTo>
                    <a:pt x="213" y="3679"/>
                    <a:pt x="122" y="3740"/>
                    <a:pt x="1" y="3800"/>
                  </a:cubicBezTo>
                  <a:cubicBezTo>
                    <a:pt x="122" y="3770"/>
                    <a:pt x="244" y="3740"/>
                    <a:pt x="365" y="3679"/>
                  </a:cubicBezTo>
                  <a:lnTo>
                    <a:pt x="1308" y="3314"/>
                  </a:lnTo>
                  <a:cubicBezTo>
                    <a:pt x="2128" y="2980"/>
                    <a:pt x="3192" y="2493"/>
                    <a:pt x="4408" y="1977"/>
                  </a:cubicBezTo>
                  <a:cubicBezTo>
                    <a:pt x="5594" y="1460"/>
                    <a:pt x="6688" y="974"/>
                    <a:pt x="7448" y="609"/>
                  </a:cubicBezTo>
                  <a:lnTo>
                    <a:pt x="8390" y="183"/>
                  </a:lnTo>
                  <a:cubicBezTo>
                    <a:pt x="8481" y="153"/>
                    <a:pt x="8603" y="92"/>
                    <a:pt x="86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9" name="Google Shape;2089;p149"/>
            <p:cNvSpPr/>
            <p:nvPr/>
          </p:nvSpPr>
          <p:spPr>
            <a:xfrm>
              <a:off x="4165914" y="7733632"/>
              <a:ext cx="276522" cy="229166"/>
            </a:xfrm>
            <a:custGeom>
              <a:rect b="b" l="l" r="r" t="t"/>
              <a:pathLst>
                <a:path extrusionOk="0" h="6475" w="7813">
                  <a:moveTo>
                    <a:pt x="0" y="0"/>
                  </a:moveTo>
                  <a:cubicBezTo>
                    <a:pt x="92" y="91"/>
                    <a:pt x="183" y="183"/>
                    <a:pt x="274" y="274"/>
                  </a:cubicBezTo>
                  <a:cubicBezTo>
                    <a:pt x="456" y="456"/>
                    <a:pt x="730" y="730"/>
                    <a:pt x="1064" y="1034"/>
                  </a:cubicBezTo>
                  <a:cubicBezTo>
                    <a:pt x="1733" y="1672"/>
                    <a:pt x="2675" y="2523"/>
                    <a:pt x="3769" y="3435"/>
                  </a:cubicBezTo>
                  <a:cubicBezTo>
                    <a:pt x="4833" y="4316"/>
                    <a:pt x="5836" y="5107"/>
                    <a:pt x="6596" y="5623"/>
                  </a:cubicBezTo>
                  <a:cubicBezTo>
                    <a:pt x="6961" y="5897"/>
                    <a:pt x="7265" y="6140"/>
                    <a:pt x="7478" y="6262"/>
                  </a:cubicBezTo>
                  <a:cubicBezTo>
                    <a:pt x="7599" y="6353"/>
                    <a:pt x="7691" y="6414"/>
                    <a:pt x="7812" y="6474"/>
                  </a:cubicBezTo>
                  <a:cubicBezTo>
                    <a:pt x="7721" y="6383"/>
                    <a:pt x="7630" y="6292"/>
                    <a:pt x="7508" y="6231"/>
                  </a:cubicBezTo>
                  <a:lnTo>
                    <a:pt x="6657" y="5532"/>
                  </a:lnTo>
                  <a:cubicBezTo>
                    <a:pt x="5928" y="4985"/>
                    <a:pt x="4955" y="4195"/>
                    <a:pt x="3861" y="3283"/>
                  </a:cubicBezTo>
                  <a:cubicBezTo>
                    <a:pt x="2797" y="2401"/>
                    <a:pt x="1824" y="1581"/>
                    <a:pt x="1155" y="973"/>
                  </a:cubicBezTo>
                  <a:lnTo>
                    <a:pt x="335" y="243"/>
                  </a:lnTo>
                  <a:cubicBezTo>
                    <a:pt x="213" y="152"/>
                    <a:pt x="122" y="6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90" name="Google Shape;2090;p149"/>
          <p:cNvGrpSpPr/>
          <p:nvPr/>
        </p:nvGrpSpPr>
        <p:grpSpPr>
          <a:xfrm>
            <a:off x="6683963" y="4278168"/>
            <a:ext cx="668104" cy="895218"/>
            <a:chOff x="122038" y="7256930"/>
            <a:chExt cx="668104" cy="895218"/>
          </a:xfrm>
        </p:grpSpPr>
        <p:sp>
          <p:nvSpPr>
            <p:cNvPr id="2091" name="Google Shape;2091;p149"/>
            <p:cNvSpPr/>
            <p:nvPr/>
          </p:nvSpPr>
          <p:spPr>
            <a:xfrm>
              <a:off x="522256" y="7780173"/>
              <a:ext cx="267886" cy="162204"/>
            </a:xfrm>
            <a:custGeom>
              <a:rect b="b" l="l" r="r" t="t"/>
              <a:pathLst>
                <a:path extrusionOk="0" h="4583" w="7569">
                  <a:moveTo>
                    <a:pt x="4002" y="1"/>
                  </a:moveTo>
                  <a:cubicBezTo>
                    <a:pt x="3122" y="1"/>
                    <a:pt x="2254" y="184"/>
                    <a:pt x="1459" y="539"/>
                  </a:cubicBezTo>
                  <a:cubicBezTo>
                    <a:pt x="760" y="904"/>
                    <a:pt x="304" y="1542"/>
                    <a:pt x="152" y="2302"/>
                  </a:cubicBezTo>
                  <a:cubicBezTo>
                    <a:pt x="0" y="2849"/>
                    <a:pt x="61" y="3427"/>
                    <a:pt x="335" y="3913"/>
                  </a:cubicBezTo>
                  <a:cubicBezTo>
                    <a:pt x="536" y="4342"/>
                    <a:pt x="968" y="4582"/>
                    <a:pt x="1439" y="4582"/>
                  </a:cubicBezTo>
                  <a:cubicBezTo>
                    <a:pt x="1536" y="4582"/>
                    <a:pt x="1634" y="4572"/>
                    <a:pt x="1733" y="4552"/>
                  </a:cubicBezTo>
                  <a:cubicBezTo>
                    <a:pt x="2249" y="4400"/>
                    <a:pt x="2553" y="3822"/>
                    <a:pt x="3009" y="3488"/>
                  </a:cubicBezTo>
                  <a:cubicBezTo>
                    <a:pt x="3474" y="3130"/>
                    <a:pt x="4044" y="3056"/>
                    <a:pt x="4639" y="3056"/>
                  </a:cubicBezTo>
                  <a:cubicBezTo>
                    <a:pt x="5055" y="3056"/>
                    <a:pt x="5484" y="3093"/>
                    <a:pt x="5897" y="3093"/>
                  </a:cubicBezTo>
                  <a:cubicBezTo>
                    <a:pt x="5937" y="3096"/>
                    <a:pt x="5978" y="3097"/>
                    <a:pt x="6019" y="3097"/>
                  </a:cubicBezTo>
                  <a:cubicBezTo>
                    <a:pt x="6378" y="3097"/>
                    <a:pt x="6752" y="2980"/>
                    <a:pt x="7052" y="2789"/>
                  </a:cubicBezTo>
                  <a:cubicBezTo>
                    <a:pt x="7569" y="2333"/>
                    <a:pt x="7508" y="1451"/>
                    <a:pt x="7022" y="934"/>
                  </a:cubicBezTo>
                  <a:cubicBezTo>
                    <a:pt x="6535" y="479"/>
                    <a:pt x="5867" y="175"/>
                    <a:pt x="5198" y="114"/>
                  </a:cubicBezTo>
                  <a:cubicBezTo>
                    <a:pt x="4800" y="38"/>
                    <a:pt x="4400" y="1"/>
                    <a:pt x="400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149"/>
            <p:cNvSpPr/>
            <p:nvPr/>
          </p:nvSpPr>
          <p:spPr>
            <a:xfrm>
              <a:off x="457701" y="7256930"/>
              <a:ext cx="196888" cy="387442"/>
            </a:xfrm>
            <a:custGeom>
              <a:rect b="b" l="l" r="r" t="t"/>
              <a:pathLst>
                <a:path extrusionOk="0" h="10947" w="5563">
                  <a:moveTo>
                    <a:pt x="3124" y="1"/>
                  </a:moveTo>
                  <a:cubicBezTo>
                    <a:pt x="3014" y="1"/>
                    <a:pt x="2905" y="12"/>
                    <a:pt x="2797" y="34"/>
                  </a:cubicBezTo>
                  <a:cubicBezTo>
                    <a:pt x="2098" y="217"/>
                    <a:pt x="1672" y="885"/>
                    <a:pt x="1368" y="1524"/>
                  </a:cubicBezTo>
                  <a:cubicBezTo>
                    <a:pt x="487" y="3378"/>
                    <a:pt x="0" y="5445"/>
                    <a:pt x="0" y="7512"/>
                  </a:cubicBezTo>
                  <a:cubicBezTo>
                    <a:pt x="0" y="8484"/>
                    <a:pt x="122" y="9487"/>
                    <a:pt x="669" y="10308"/>
                  </a:cubicBezTo>
                  <a:cubicBezTo>
                    <a:pt x="990" y="10768"/>
                    <a:pt x="1445" y="10947"/>
                    <a:pt x="1902" y="10947"/>
                  </a:cubicBezTo>
                  <a:cubicBezTo>
                    <a:pt x="2442" y="10947"/>
                    <a:pt x="2984" y="10698"/>
                    <a:pt x="3314" y="10369"/>
                  </a:cubicBezTo>
                  <a:cubicBezTo>
                    <a:pt x="3952" y="9761"/>
                    <a:pt x="4225" y="8879"/>
                    <a:pt x="4469" y="8028"/>
                  </a:cubicBezTo>
                  <a:cubicBezTo>
                    <a:pt x="5016" y="6144"/>
                    <a:pt x="5563" y="4107"/>
                    <a:pt x="5168" y="2162"/>
                  </a:cubicBezTo>
                  <a:cubicBezTo>
                    <a:pt x="5046" y="1585"/>
                    <a:pt x="4803" y="1037"/>
                    <a:pt x="4408" y="581"/>
                  </a:cubicBezTo>
                  <a:cubicBezTo>
                    <a:pt x="4086" y="211"/>
                    <a:pt x="3604" y="1"/>
                    <a:pt x="312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149"/>
            <p:cNvSpPr/>
            <p:nvPr/>
          </p:nvSpPr>
          <p:spPr>
            <a:xfrm>
              <a:off x="122038" y="7369797"/>
              <a:ext cx="324939" cy="320550"/>
            </a:xfrm>
            <a:custGeom>
              <a:rect b="b" l="l" r="r" t="t"/>
              <a:pathLst>
                <a:path extrusionOk="0" h="9057" w="9181">
                  <a:moveTo>
                    <a:pt x="1929" y="1"/>
                  </a:moveTo>
                  <a:cubicBezTo>
                    <a:pt x="1863" y="1"/>
                    <a:pt x="1798" y="3"/>
                    <a:pt x="1734" y="6"/>
                  </a:cubicBezTo>
                  <a:cubicBezTo>
                    <a:pt x="1156" y="37"/>
                    <a:pt x="670" y="341"/>
                    <a:pt x="396" y="827"/>
                  </a:cubicBezTo>
                  <a:cubicBezTo>
                    <a:pt x="1" y="1526"/>
                    <a:pt x="396" y="2377"/>
                    <a:pt x="761" y="3107"/>
                  </a:cubicBezTo>
                  <a:cubicBezTo>
                    <a:pt x="1430" y="4323"/>
                    <a:pt x="2220" y="5508"/>
                    <a:pt x="3071" y="6633"/>
                  </a:cubicBezTo>
                  <a:cubicBezTo>
                    <a:pt x="3770" y="7514"/>
                    <a:pt x="4560" y="8396"/>
                    <a:pt x="5624" y="8791"/>
                  </a:cubicBezTo>
                  <a:cubicBezTo>
                    <a:pt x="6057" y="8964"/>
                    <a:pt x="6494" y="9056"/>
                    <a:pt x="6900" y="9056"/>
                  </a:cubicBezTo>
                  <a:cubicBezTo>
                    <a:pt x="7492" y="9056"/>
                    <a:pt x="8017" y="8859"/>
                    <a:pt x="8360" y="8426"/>
                  </a:cubicBezTo>
                  <a:lnTo>
                    <a:pt x="8360" y="8426"/>
                  </a:lnTo>
                  <a:lnTo>
                    <a:pt x="8238" y="8548"/>
                  </a:lnTo>
                  <a:cubicBezTo>
                    <a:pt x="8968" y="7605"/>
                    <a:pt x="9180" y="6359"/>
                    <a:pt x="8816" y="5204"/>
                  </a:cubicBezTo>
                  <a:cubicBezTo>
                    <a:pt x="8421" y="4110"/>
                    <a:pt x="7752" y="3107"/>
                    <a:pt x="6840" y="2347"/>
                  </a:cubicBezTo>
                  <a:cubicBezTo>
                    <a:pt x="5807" y="1435"/>
                    <a:pt x="4591" y="736"/>
                    <a:pt x="3314" y="280"/>
                  </a:cubicBezTo>
                  <a:cubicBezTo>
                    <a:pt x="2862" y="94"/>
                    <a:pt x="2387" y="1"/>
                    <a:pt x="1929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149"/>
            <p:cNvSpPr/>
            <p:nvPr/>
          </p:nvSpPr>
          <p:spPr>
            <a:xfrm>
              <a:off x="478122" y="7828554"/>
              <a:ext cx="185067" cy="323594"/>
            </a:xfrm>
            <a:custGeom>
              <a:rect b="b" l="l" r="r" t="t"/>
              <a:pathLst>
                <a:path extrusionOk="0" h="9143" w="5229">
                  <a:moveTo>
                    <a:pt x="5001" y="1"/>
                  </a:moveTo>
                  <a:cubicBezTo>
                    <a:pt x="4925" y="1"/>
                    <a:pt x="4849" y="8"/>
                    <a:pt x="4773" y="23"/>
                  </a:cubicBezTo>
                  <a:cubicBezTo>
                    <a:pt x="4348" y="54"/>
                    <a:pt x="3952" y="145"/>
                    <a:pt x="3557" y="327"/>
                  </a:cubicBezTo>
                  <a:cubicBezTo>
                    <a:pt x="3010" y="601"/>
                    <a:pt x="2493" y="996"/>
                    <a:pt x="2098" y="1482"/>
                  </a:cubicBezTo>
                  <a:cubicBezTo>
                    <a:pt x="1642" y="2060"/>
                    <a:pt x="1247" y="2729"/>
                    <a:pt x="974" y="3428"/>
                  </a:cubicBezTo>
                  <a:cubicBezTo>
                    <a:pt x="700" y="4127"/>
                    <a:pt x="487" y="4856"/>
                    <a:pt x="335" y="5616"/>
                  </a:cubicBezTo>
                  <a:cubicBezTo>
                    <a:pt x="214" y="6224"/>
                    <a:pt x="123" y="6832"/>
                    <a:pt x="92" y="7440"/>
                  </a:cubicBezTo>
                  <a:cubicBezTo>
                    <a:pt x="31" y="7957"/>
                    <a:pt x="31" y="8382"/>
                    <a:pt x="31" y="8686"/>
                  </a:cubicBezTo>
                  <a:cubicBezTo>
                    <a:pt x="1" y="8838"/>
                    <a:pt x="31" y="8990"/>
                    <a:pt x="31" y="9142"/>
                  </a:cubicBezTo>
                  <a:cubicBezTo>
                    <a:pt x="62" y="8990"/>
                    <a:pt x="92" y="8838"/>
                    <a:pt x="92" y="8686"/>
                  </a:cubicBezTo>
                  <a:cubicBezTo>
                    <a:pt x="123" y="8352"/>
                    <a:pt x="183" y="7957"/>
                    <a:pt x="214" y="7440"/>
                  </a:cubicBezTo>
                  <a:cubicBezTo>
                    <a:pt x="274" y="6832"/>
                    <a:pt x="366" y="6254"/>
                    <a:pt x="487" y="5647"/>
                  </a:cubicBezTo>
                  <a:cubicBezTo>
                    <a:pt x="670" y="4917"/>
                    <a:pt x="882" y="4218"/>
                    <a:pt x="1156" y="3519"/>
                  </a:cubicBezTo>
                  <a:cubicBezTo>
                    <a:pt x="1430" y="2820"/>
                    <a:pt x="1794" y="2181"/>
                    <a:pt x="2250" y="1574"/>
                  </a:cubicBezTo>
                  <a:cubicBezTo>
                    <a:pt x="2615" y="1118"/>
                    <a:pt x="3071" y="722"/>
                    <a:pt x="3618" y="449"/>
                  </a:cubicBezTo>
                  <a:cubicBezTo>
                    <a:pt x="3983" y="267"/>
                    <a:pt x="4378" y="145"/>
                    <a:pt x="4773" y="84"/>
                  </a:cubicBezTo>
                  <a:cubicBezTo>
                    <a:pt x="4925" y="84"/>
                    <a:pt x="5077" y="54"/>
                    <a:pt x="5229" y="23"/>
                  </a:cubicBezTo>
                  <a:cubicBezTo>
                    <a:pt x="5153" y="8"/>
                    <a:pt x="5077" y="1"/>
                    <a:pt x="50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149"/>
            <p:cNvSpPr/>
            <p:nvPr/>
          </p:nvSpPr>
          <p:spPr>
            <a:xfrm>
              <a:off x="479219" y="7397969"/>
              <a:ext cx="83951" cy="720804"/>
            </a:xfrm>
            <a:custGeom>
              <a:rect b="b" l="l" r="r" t="t"/>
              <a:pathLst>
                <a:path extrusionOk="0" h="20366" w="2372">
                  <a:moveTo>
                    <a:pt x="2371" y="1"/>
                  </a:moveTo>
                  <a:cubicBezTo>
                    <a:pt x="2371" y="62"/>
                    <a:pt x="2341" y="122"/>
                    <a:pt x="2310" y="183"/>
                  </a:cubicBezTo>
                  <a:cubicBezTo>
                    <a:pt x="2280" y="335"/>
                    <a:pt x="2219" y="517"/>
                    <a:pt x="2128" y="761"/>
                  </a:cubicBezTo>
                  <a:cubicBezTo>
                    <a:pt x="2067" y="1004"/>
                    <a:pt x="1976" y="1308"/>
                    <a:pt x="1885" y="1673"/>
                  </a:cubicBezTo>
                  <a:cubicBezTo>
                    <a:pt x="1794" y="2037"/>
                    <a:pt x="1702" y="2432"/>
                    <a:pt x="1611" y="2888"/>
                  </a:cubicBezTo>
                  <a:cubicBezTo>
                    <a:pt x="1095" y="5290"/>
                    <a:pt x="730" y="7660"/>
                    <a:pt x="456" y="10092"/>
                  </a:cubicBezTo>
                  <a:cubicBezTo>
                    <a:pt x="152" y="12919"/>
                    <a:pt x="0" y="15472"/>
                    <a:pt x="0" y="17326"/>
                  </a:cubicBezTo>
                  <a:cubicBezTo>
                    <a:pt x="0" y="18269"/>
                    <a:pt x="0" y="19028"/>
                    <a:pt x="31" y="19545"/>
                  </a:cubicBezTo>
                  <a:cubicBezTo>
                    <a:pt x="31" y="19788"/>
                    <a:pt x="61" y="20001"/>
                    <a:pt x="61" y="20153"/>
                  </a:cubicBezTo>
                  <a:cubicBezTo>
                    <a:pt x="61" y="20214"/>
                    <a:pt x="92" y="20275"/>
                    <a:pt x="92" y="20366"/>
                  </a:cubicBezTo>
                  <a:cubicBezTo>
                    <a:pt x="92" y="20275"/>
                    <a:pt x="92" y="20214"/>
                    <a:pt x="92" y="20153"/>
                  </a:cubicBezTo>
                  <a:lnTo>
                    <a:pt x="92" y="19545"/>
                  </a:lnTo>
                  <a:cubicBezTo>
                    <a:pt x="92" y="19028"/>
                    <a:pt x="92" y="18269"/>
                    <a:pt x="122" y="17326"/>
                  </a:cubicBezTo>
                  <a:cubicBezTo>
                    <a:pt x="152" y="15503"/>
                    <a:pt x="335" y="13496"/>
                    <a:pt x="639" y="10670"/>
                  </a:cubicBezTo>
                  <a:cubicBezTo>
                    <a:pt x="912" y="7995"/>
                    <a:pt x="1307" y="4925"/>
                    <a:pt x="1733" y="2919"/>
                  </a:cubicBezTo>
                  <a:cubicBezTo>
                    <a:pt x="1824" y="2463"/>
                    <a:pt x="1915" y="2068"/>
                    <a:pt x="2006" y="1703"/>
                  </a:cubicBezTo>
                  <a:cubicBezTo>
                    <a:pt x="2067" y="1338"/>
                    <a:pt x="2128" y="1034"/>
                    <a:pt x="2219" y="791"/>
                  </a:cubicBezTo>
                  <a:cubicBezTo>
                    <a:pt x="2280" y="517"/>
                    <a:pt x="2310" y="366"/>
                    <a:pt x="2341" y="214"/>
                  </a:cubicBezTo>
                  <a:cubicBezTo>
                    <a:pt x="2371" y="122"/>
                    <a:pt x="2371" y="62"/>
                    <a:pt x="23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149"/>
            <p:cNvSpPr/>
            <p:nvPr/>
          </p:nvSpPr>
          <p:spPr>
            <a:xfrm>
              <a:off x="247929" y="7451766"/>
              <a:ext cx="235608" cy="490575"/>
            </a:xfrm>
            <a:custGeom>
              <a:rect b="b" l="l" r="r" t="t"/>
              <a:pathLst>
                <a:path extrusionOk="0" h="13861" w="6657">
                  <a:moveTo>
                    <a:pt x="0" y="1"/>
                  </a:moveTo>
                  <a:lnTo>
                    <a:pt x="0" y="1"/>
                  </a:lnTo>
                  <a:cubicBezTo>
                    <a:pt x="608" y="456"/>
                    <a:pt x="1186" y="973"/>
                    <a:pt x="1733" y="1520"/>
                  </a:cubicBezTo>
                  <a:cubicBezTo>
                    <a:pt x="2979" y="2919"/>
                    <a:pt x="3982" y="4499"/>
                    <a:pt x="4681" y="6232"/>
                  </a:cubicBezTo>
                  <a:cubicBezTo>
                    <a:pt x="5107" y="7174"/>
                    <a:pt x="5441" y="8147"/>
                    <a:pt x="5715" y="9119"/>
                  </a:cubicBezTo>
                  <a:cubicBezTo>
                    <a:pt x="5988" y="10031"/>
                    <a:pt x="6171" y="10882"/>
                    <a:pt x="6323" y="11581"/>
                  </a:cubicBezTo>
                  <a:cubicBezTo>
                    <a:pt x="6444" y="12280"/>
                    <a:pt x="6505" y="12858"/>
                    <a:pt x="6566" y="13253"/>
                  </a:cubicBezTo>
                  <a:cubicBezTo>
                    <a:pt x="6566" y="13466"/>
                    <a:pt x="6596" y="13679"/>
                    <a:pt x="6657" y="13861"/>
                  </a:cubicBezTo>
                  <a:cubicBezTo>
                    <a:pt x="6657" y="13679"/>
                    <a:pt x="6657" y="13466"/>
                    <a:pt x="6657" y="13253"/>
                  </a:cubicBezTo>
                  <a:cubicBezTo>
                    <a:pt x="6627" y="12858"/>
                    <a:pt x="6566" y="12280"/>
                    <a:pt x="6444" y="11551"/>
                  </a:cubicBezTo>
                  <a:cubicBezTo>
                    <a:pt x="6323" y="10730"/>
                    <a:pt x="6140" y="9879"/>
                    <a:pt x="5897" y="9089"/>
                  </a:cubicBezTo>
                  <a:cubicBezTo>
                    <a:pt x="5623" y="8086"/>
                    <a:pt x="5289" y="7113"/>
                    <a:pt x="4864" y="6171"/>
                  </a:cubicBezTo>
                  <a:cubicBezTo>
                    <a:pt x="4134" y="4408"/>
                    <a:pt x="3131" y="2827"/>
                    <a:pt x="1824" y="1429"/>
                  </a:cubicBezTo>
                  <a:cubicBezTo>
                    <a:pt x="1611" y="1216"/>
                    <a:pt x="1368" y="973"/>
                    <a:pt x="1125" y="791"/>
                  </a:cubicBezTo>
                  <a:cubicBezTo>
                    <a:pt x="1003" y="700"/>
                    <a:pt x="912" y="608"/>
                    <a:pt x="821" y="517"/>
                  </a:cubicBezTo>
                  <a:lnTo>
                    <a:pt x="547" y="335"/>
                  </a:lnTo>
                  <a:cubicBezTo>
                    <a:pt x="365" y="213"/>
                    <a:pt x="183" y="9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0" name="Shape 2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1" name="Google Shape;2101;p150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 Technologies</a:t>
            </a:r>
            <a:endParaRPr/>
          </a:p>
        </p:txBody>
      </p:sp>
      <p:sp>
        <p:nvSpPr>
          <p:cNvPr id="2102" name="Google Shape;2102;p150"/>
          <p:cNvSpPr/>
          <p:nvPr/>
        </p:nvSpPr>
        <p:spPr>
          <a:xfrm>
            <a:off x="1467350" y="1309025"/>
            <a:ext cx="94200" cy="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3" name="Google Shape;2103;p150"/>
          <p:cNvSpPr/>
          <p:nvPr/>
        </p:nvSpPr>
        <p:spPr>
          <a:xfrm>
            <a:off x="2278250" y="1816775"/>
            <a:ext cx="42300" cy="4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04" name="Google Shape;2104;p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0375" y="2259309"/>
            <a:ext cx="2320650" cy="662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5" name="Google Shape;2105;p1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1924" y="1999413"/>
            <a:ext cx="1104274" cy="134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6" name="Google Shape;2106;p1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9013" y="2175838"/>
            <a:ext cx="2954925" cy="99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0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p151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 </a:t>
            </a:r>
            <a:r>
              <a:rPr lang="en"/>
              <a:t>Technologies</a:t>
            </a:r>
            <a:endParaRPr/>
          </a:p>
        </p:txBody>
      </p:sp>
      <p:sp>
        <p:nvSpPr>
          <p:cNvPr id="2112" name="Google Shape;2112;p151"/>
          <p:cNvSpPr/>
          <p:nvPr/>
        </p:nvSpPr>
        <p:spPr>
          <a:xfrm>
            <a:off x="1467350" y="1309025"/>
            <a:ext cx="94200" cy="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3" name="Google Shape;2113;p151"/>
          <p:cNvSpPr/>
          <p:nvPr/>
        </p:nvSpPr>
        <p:spPr>
          <a:xfrm>
            <a:off x="2278250" y="1816775"/>
            <a:ext cx="42300" cy="4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14" name="Google Shape;2114;p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1238" y="2137503"/>
            <a:ext cx="2267022" cy="138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5" name="Google Shape;2115;p1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6137" y="1816763"/>
            <a:ext cx="1826625" cy="182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9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p152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DBM </a:t>
            </a:r>
            <a:r>
              <a:rPr lang="en"/>
              <a:t>Technologies</a:t>
            </a:r>
            <a:endParaRPr/>
          </a:p>
        </p:txBody>
      </p:sp>
      <p:sp>
        <p:nvSpPr>
          <p:cNvPr id="2121" name="Google Shape;2121;p152"/>
          <p:cNvSpPr/>
          <p:nvPr/>
        </p:nvSpPr>
        <p:spPr>
          <a:xfrm>
            <a:off x="1467350" y="1309025"/>
            <a:ext cx="94200" cy="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2" name="Google Shape;2122;p152"/>
          <p:cNvSpPr/>
          <p:nvPr/>
        </p:nvSpPr>
        <p:spPr>
          <a:xfrm>
            <a:off x="2278250" y="1816775"/>
            <a:ext cx="42300" cy="4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23" name="Google Shape;2123;p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2788" y="1910601"/>
            <a:ext cx="3578424" cy="185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7" name="Shape 2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8" name="Google Shape;2128;p153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Version Control</a:t>
            </a:r>
            <a:endParaRPr/>
          </a:p>
        </p:txBody>
      </p:sp>
      <p:sp>
        <p:nvSpPr>
          <p:cNvPr id="2129" name="Google Shape;2129;p153"/>
          <p:cNvSpPr/>
          <p:nvPr/>
        </p:nvSpPr>
        <p:spPr>
          <a:xfrm>
            <a:off x="1467350" y="1309025"/>
            <a:ext cx="94200" cy="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0" name="Google Shape;2130;p153"/>
          <p:cNvSpPr/>
          <p:nvPr/>
        </p:nvSpPr>
        <p:spPr>
          <a:xfrm>
            <a:off x="2278250" y="1816775"/>
            <a:ext cx="42300" cy="4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31" name="Google Shape;2131;p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2675" y="1137575"/>
            <a:ext cx="6518651" cy="3664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5" name="Shape 2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6" name="Google Shape;2136;p154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Messages and Notifications</a:t>
            </a:r>
            <a:endParaRPr/>
          </a:p>
        </p:txBody>
      </p:sp>
      <p:sp>
        <p:nvSpPr>
          <p:cNvPr id="2137" name="Google Shape;2137;p154"/>
          <p:cNvSpPr/>
          <p:nvPr/>
        </p:nvSpPr>
        <p:spPr>
          <a:xfrm>
            <a:off x="1467350" y="1309025"/>
            <a:ext cx="94200" cy="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8" name="Google Shape;2138;p154"/>
          <p:cNvSpPr/>
          <p:nvPr/>
        </p:nvSpPr>
        <p:spPr>
          <a:xfrm>
            <a:off x="2278250" y="1816775"/>
            <a:ext cx="42300" cy="4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39" name="Google Shape;2139;p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3875" y="1694600"/>
            <a:ext cx="4856250" cy="227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3" name="Shape 2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" name="Google Shape;2144;p155"/>
          <p:cNvSpPr txBox="1"/>
          <p:nvPr>
            <p:ph type="title"/>
          </p:nvPr>
        </p:nvSpPr>
        <p:spPr>
          <a:xfrm>
            <a:off x="2412800" y="1955400"/>
            <a:ext cx="4674600" cy="118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Constraints and Future Work</a:t>
            </a:r>
            <a:endParaRPr sz="4000"/>
          </a:p>
        </p:txBody>
      </p:sp>
      <p:sp>
        <p:nvSpPr>
          <p:cNvPr id="2145" name="Google Shape;2145;p155"/>
          <p:cNvSpPr txBox="1"/>
          <p:nvPr>
            <p:ph idx="2" type="title"/>
          </p:nvPr>
        </p:nvSpPr>
        <p:spPr>
          <a:xfrm>
            <a:off x="1472588" y="2150850"/>
            <a:ext cx="940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grpSp>
        <p:nvGrpSpPr>
          <p:cNvPr id="2146" name="Google Shape;2146;p155"/>
          <p:cNvGrpSpPr/>
          <p:nvPr/>
        </p:nvGrpSpPr>
        <p:grpSpPr>
          <a:xfrm flipH="1">
            <a:off x="5664526" y="3810849"/>
            <a:ext cx="1019450" cy="1379152"/>
            <a:chOff x="3231057" y="5846468"/>
            <a:chExt cx="1701919" cy="2302424"/>
          </a:xfrm>
        </p:grpSpPr>
        <p:sp>
          <p:nvSpPr>
            <p:cNvPr id="2147" name="Google Shape;2147;p155"/>
            <p:cNvSpPr/>
            <p:nvPr/>
          </p:nvSpPr>
          <p:spPr>
            <a:xfrm>
              <a:off x="3231057" y="5846468"/>
              <a:ext cx="1594326" cy="2294779"/>
            </a:xfrm>
            <a:custGeom>
              <a:rect b="b" l="l" r="r" t="t"/>
              <a:pathLst>
                <a:path extrusionOk="0" h="64838" w="45047">
                  <a:moveTo>
                    <a:pt x="7664" y="0"/>
                  </a:moveTo>
                  <a:cubicBezTo>
                    <a:pt x="5622" y="0"/>
                    <a:pt x="3546" y="1052"/>
                    <a:pt x="2736" y="2925"/>
                  </a:cubicBezTo>
                  <a:cubicBezTo>
                    <a:pt x="1763" y="5175"/>
                    <a:pt x="2736" y="7789"/>
                    <a:pt x="3952" y="9916"/>
                  </a:cubicBezTo>
                  <a:cubicBezTo>
                    <a:pt x="5715" y="13108"/>
                    <a:pt x="7934" y="16026"/>
                    <a:pt x="10517" y="18549"/>
                  </a:cubicBezTo>
                  <a:cubicBezTo>
                    <a:pt x="10973" y="19005"/>
                    <a:pt x="11490" y="19521"/>
                    <a:pt x="11612" y="20160"/>
                  </a:cubicBezTo>
                  <a:cubicBezTo>
                    <a:pt x="11794" y="21345"/>
                    <a:pt x="10548" y="22257"/>
                    <a:pt x="9393" y="22470"/>
                  </a:cubicBezTo>
                  <a:cubicBezTo>
                    <a:pt x="9084" y="22520"/>
                    <a:pt x="8773" y="22540"/>
                    <a:pt x="8462" y="22540"/>
                  </a:cubicBezTo>
                  <a:cubicBezTo>
                    <a:pt x="7455" y="22540"/>
                    <a:pt x="6439" y="22334"/>
                    <a:pt x="5441" y="22287"/>
                  </a:cubicBezTo>
                  <a:cubicBezTo>
                    <a:pt x="5342" y="22283"/>
                    <a:pt x="5243" y="22280"/>
                    <a:pt x="5142" y="22280"/>
                  </a:cubicBezTo>
                  <a:cubicBezTo>
                    <a:pt x="3888" y="22280"/>
                    <a:pt x="2563" y="22646"/>
                    <a:pt x="1915" y="23716"/>
                  </a:cubicBezTo>
                  <a:cubicBezTo>
                    <a:pt x="973" y="25327"/>
                    <a:pt x="2098" y="27333"/>
                    <a:pt x="3314" y="28731"/>
                  </a:cubicBezTo>
                  <a:cubicBezTo>
                    <a:pt x="5745" y="31528"/>
                    <a:pt x="8663" y="33868"/>
                    <a:pt x="11885" y="35692"/>
                  </a:cubicBezTo>
                  <a:cubicBezTo>
                    <a:pt x="13040" y="36330"/>
                    <a:pt x="14287" y="36938"/>
                    <a:pt x="15138" y="37971"/>
                  </a:cubicBezTo>
                  <a:cubicBezTo>
                    <a:pt x="15989" y="39005"/>
                    <a:pt x="16353" y="40585"/>
                    <a:pt x="15563" y="41680"/>
                  </a:cubicBezTo>
                  <a:cubicBezTo>
                    <a:pt x="15046" y="42376"/>
                    <a:pt x="14189" y="42682"/>
                    <a:pt x="13301" y="42682"/>
                  </a:cubicBezTo>
                  <a:cubicBezTo>
                    <a:pt x="12833" y="42682"/>
                    <a:pt x="12356" y="42597"/>
                    <a:pt x="11916" y="42440"/>
                  </a:cubicBezTo>
                  <a:cubicBezTo>
                    <a:pt x="10669" y="41984"/>
                    <a:pt x="9636" y="41102"/>
                    <a:pt x="8481" y="40464"/>
                  </a:cubicBezTo>
                  <a:cubicBezTo>
                    <a:pt x="7380" y="39828"/>
                    <a:pt x="6065" y="39438"/>
                    <a:pt x="4804" y="39438"/>
                  </a:cubicBezTo>
                  <a:cubicBezTo>
                    <a:pt x="3592" y="39438"/>
                    <a:pt x="2429" y="39798"/>
                    <a:pt x="1551" y="40646"/>
                  </a:cubicBezTo>
                  <a:cubicBezTo>
                    <a:pt x="396" y="41801"/>
                    <a:pt x="1" y="43595"/>
                    <a:pt x="244" y="45236"/>
                  </a:cubicBezTo>
                  <a:cubicBezTo>
                    <a:pt x="487" y="46877"/>
                    <a:pt x="1277" y="48367"/>
                    <a:pt x="2128" y="49765"/>
                  </a:cubicBezTo>
                  <a:cubicBezTo>
                    <a:pt x="5107" y="54659"/>
                    <a:pt x="9271" y="58884"/>
                    <a:pt x="14287" y="61589"/>
                  </a:cubicBezTo>
                  <a:cubicBezTo>
                    <a:pt x="18084" y="63614"/>
                    <a:pt x="21794" y="64838"/>
                    <a:pt x="25799" y="64838"/>
                  </a:cubicBezTo>
                  <a:cubicBezTo>
                    <a:pt x="27084" y="64838"/>
                    <a:pt x="28400" y="64712"/>
                    <a:pt x="29758" y="64446"/>
                  </a:cubicBezTo>
                  <a:lnTo>
                    <a:pt x="29788" y="64446"/>
                  </a:lnTo>
                  <a:cubicBezTo>
                    <a:pt x="39393" y="59795"/>
                    <a:pt x="43132" y="48914"/>
                    <a:pt x="44378" y="38822"/>
                  </a:cubicBezTo>
                  <a:cubicBezTo>
                    <a:pt x="44591" y="37120"/>
                    <a:pt x="45047" y="35388"/>
                    <a:pt x="44500" y="33777"/>
                  </a:cubicBezTo>
                  <a:cubicBezTo>
                    <a:pt x="44003" y="32390"/>
                    <a:pt x="42673" y="31252"/>
                    <a:pt x="41285" y="31252"/>
                  </a:cubicBezTo>
                  <a:cubicBezTo>
                    <a:pt x="41060" y="31252"/>
                    <a:pt x="40834" y="31282"/>
                    <a:pt x="40609" y="31345"/>
                  </a:cubicBezTo>
                  <a:cubicBezTo>
                    <a:pt x="39272" y="31740"/>
                    <a:pt x="38482" y="33108"/>
                    <a:pt x="37600" y="34202"/>
                  </a:cubicBezTo>
                  <a:cubicBezTo>
                    <a:pt x="36415" y="35631"/>
                    <a:pt x="34834" y="36725"/>
                    <a:pt x="33071" y="37333"/>
                  </a:cubicBezTo>
                  <a:cubicBezTo>
                    <a:pt x="32517" y="37508"/>
                    <a:pt x="31915" y="37634"/>
                    <a:pt x="31330" y="37634"/>
                  </a:cubicBezTo>
                  <a:cubicBezTo>
                    <a:pt x="30695" y="37634"/>
                    <a:pt x="30082" y="37485"/>
                    <a:pt x="29576" y="37090"/>
                  </a:cubicBezTo>
                  <a:cubicBezTo>
                    <a:pt x="28269" y="36057"/>
                    <a:pt x="28390" y="34050"/>
                    <a:pt x="28664" y="32348"/>
                  </a:cubicBezTo>
                  <a:cubicBezTo>
                    <a:pt x="29180" y="29248"/>
                    <a:pt x="29697" y="26148"/>
                    <a:pt x="30214" y="23047"/>
                  </a:cubicBezTo>
                  <a:cubicBezTo>
                    <a:pt x="30487" y="21375"/>
                    <a:pt x="30761" y="19673"/>
                    <a:pt x="30518" y="18002"/>
                  </a:cubicBezTo>
                  <a:cubicBezTo>
                    <a:pt x="30244" y="16330"/>
                    <a:pt x="29332" y="14688"/>
                    <a:pt x="27813" y="13989"/>
                  </a:cubicBezTo>
                  <a:cubicBezTo>
                    <a:pt x="27391" y="13795"/>
                    <a:pt x="26925" y="13702"/>
                    <a:pt x="26459" y="13702"/>
                  </a:cubicBezTo>
                  <a:cubicBezTo>
                    <a:pt x="25244" y="13702"/>
                    <a:pt x="24027" y="14336"/>
                    <a:pt x="23588" y="15479"/>
                  </a:cubicBezTo>
                  <a:cubicBezTo>
                    <a:pt x="23344" y="16117"/>
                    <a:pt x="23375" y="16846"/>
                    <a:pt x="23192" y="17546"/>
                  </a:cubicBezTo>
                  <a:cubicBezTo>
                    <a:pt x="23040" y="18214"/>
                    <a:pt x="22615" y="18944"/>
                    <a:pt x="21916" y="19035"/>
                  </a:cubicBezTo>
                  <a:cubicBezTo>
                    <a:pt x="21866" y="19041"/>
                    <a:pt x="21818" y="19045"/>
                    <a:pt x="21769" y="19045"/>
                  </a:cubicBezTo>
                  <a:cubicBezTo>
                    <a:pt x="21136" y="19045"/>
                    <a:pt x="20609" y="18508"/>
                    <a:pt x="20214" y="17971"/>
                  </a:cubicBezTo>
                  <a:cubicBezTo>
                    <a:pt x="18755" y="15995"/>
                    <a:pt x="17934" y="13655"/>
                    <a:pt x="17174" y="11315"/>
                  </a:cubicBezTo>
                  <a:cubicBezTo>
                    <a:pt x="16414" y="8974"/>
                    <a:pt x="15715" y="6603"/>
                    <a:pt x="14438" y="4506"/>
                  </a:cubicBezTo>
                  <a:cubicBezTo>
                    <a:pt x="13162" y="2439"/>
                    <a:pt x="11247" y="646"/>
                    <a:pt x="8876" y="129"/>
                  </a:cubicBezTo>
                  <a:cubicBezTo>
                    <a:pt x="8480" y="43"/>
                    <a:pt x="8073" y="0"/>
                    <a:pt x="766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155"/>
            <p:cNvSpPr/>
            <p:nvPr/>
          </p:nvSpPr>
          <p:spPr>
            <a:xfrm>
              <a:off x="3426848" y="5882215"/>
              <a:ext cx="826238" cy="2265615"/>
            </a:xfrm>
            <a:custGeom>
              <a:rect b="b" l="l" r="r" t="t"/>
              <a:pathLst>
                <a:path extrusionOk="0" h="64014" w="23345">
                  <a:moveTo>
                    <a:pt x="1" y="0"/>
                  </a:moveTo>
                  <a:lnTo>
                    <a:pt x="1" y="0"/>
                  </a:lnTo>
                  <a:cubicBezTo>
                    <a:pt x="31" y="61"/>
                    <a:pt x="61" y="122"/>
                    <a:pt x="122" y="183"/>
                  </a:cubicBezTo>
                  <a:lnTo>
                    <a:pt x="548" y="700"/>
                  </a:lnTo>
                  <a:cubicBezTo>
                    <a:pt x="943" y="1155"/>
                    <a:pt x="1490" y="1855"/>
                    <a:pt x="2159" y="2736"/>
                  </a:cubicBezTo>
                  <a:cubicBezTo>
                    <a:pt x="4134" y="5228"/>
                    <a:pt x="5897" y="7873"/>
                    <a:pt x="7448" y="10608"/>
                  </a:cubicBezTo>
                  <a:cubicBezTo>
                    <a:pt x="8451" y="12371"/>
                    <a:pt x="9454" y="14317"/>
                    <a:pt x="10487" y="16444"/>
                  </a:cubicBezTo>
                  <a:cubicBezTo>
                    <a:pt x="11521" y="18572"/>
                    <a:pt x="12645" y="20852"/>
                    <a:pt x="13709" y="23283"/>
                  </a:cubicBezTo>
                  <a:cubicBezTo>
                    <a:pt x="14834" y="25806"/>
                    <a:pt x="15837" y="28420"/>
                    <a:pt x="16688" y="31065"/>
                  </a:cubicBezTo>
                  <a:cubicBezTo>
                    <a:pt x="17144" y="32463"/>
                    <a:pt x="17478" y="33861"/>
                    <a:pt x="17873" y="35320"/>
                  </a:cubicBezTo>
                  <a:cubicBezTo>
                    <a:pt x="18238" y="36779"/>
                    <a:pt x="18603" y="38268"/>
                    <a:pt x="18967" y="39758"/>
                  </a:cubicBezTo>
                  <a:cubicBezTo>
                    <a:pt x="20426" y="45351"/>
                    <a:pt x="21582" y="51035"/>
                    <a:pt x="22402" y="56779"/>
                  </a:cubicBezTo>
                  <a:cubicBezTo>
                    <a:pt x="23071" y="62068"/>
                    <a:pt x="22919" y="59940"/>
                    <a:pt x="22676" y="64013"/>
                  </a:cubicBezTo>
                  <a:lnTo>
                    <a:pt x="22919" y="63983"/>
                  </a:lnTo>
                  <a:cubicBezTo>
                    <a:pt x="23162" y="59940"/>
                    <a:pt x="23344" y="62038"/>
                    <a:pt x="22676" y="56719"/>
                  </a:cubicBezTo>
                  <a:cubicBezTo>
                    <a:pt x="21885" y="50974"/>
                    <a:pt x="20730" y="45290"/>
                    <a:pt x="19302" y="39697"/>
                  </a:cubicBezTo>
                  <a:cubicBezTo>
                    <a:pt x="18907" y="38177"/>
                    <a:pt x="18542" y="36718"/>
                    <a:pt x="18177" y="35259"/>
                  </a:cubicBezTo>
                  <a:cubicBezTo>
                    <a:pt x="17812" y="33800"/>
                    <a:pt x="17448" y="32372"/>
                    <a:pt x="16992" y="30973"/>
                  </a:cubicBezTo>
                  <a:cubicBezTo>
                    <a:pt x="16141" y="28329"/>
                    <a:pt x="15138" y="25715"/>
                    <a:pt x="13983" y="23162"/>
                  </a:cubicBezTo>
                  <a:cubicBezTo>
                    <a:pt x="12919" y="20730"/>
                    <a:pt x="11794" y="18451"/>
                    <a:pt x="10730" y="16323"/>
                  </a:cubicBezTo>
                  <a:cubicBezTo>
                    <a:pt x="9697" y="14195"/>
                    <a:pt x="8663" y="12250"/>
                    <a:pt x="7630" y="10517"/>
                  </a:cubicBezTo>
                  <a:cubicBezTo>
                    <a:pt x="6049" y="7751"/>
                    <a:pt x="4256" y="5137"/>
                    <a:pt x="2280" y="2645"/>
                  </a:cubicBezTo>
                  <a:cubicBezTo>
                    <a:pt x="1551" y="1794"/>
                    <a:pt x="1004" y="1125"/>
                    <a:pt x="608" y="669"/>
                  </a:cubicBezTo>
                  <a:lnTo>
                    <a:pt x="153" y="183"/>
                  </a:lnTo>
                  <a:cubicBezTo>
                    <a:pt x="92" y="122"/>
                    <a:pt x="61" y="6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155"/>
            <p:cNvSpPr/>
            <p:nvPr/>
          </p:nvSpPr>
          <p:spPr>
            <a:xfrm>
              <a:off x="4026043" y="6341574"/>
              <a:ext cx="189385" cy="635826"/>
            </a:xfrm>
            <a:custGeom>
              <a:rect b="b" l="l" r="r" t="t"/>
              <a:pathLst>
                <a:path extrusionOk="0" h="17965" w="5351">
                  <a:moveTo>
                    <a:pt x="5351" y="0"/>
                  </a:moveTo>
                  <a:lnTo>
                    <a:pt x="5351" y="0"/>
                  </a:lnTo>
                  <a:cubicBezTo>
                    <a:pt x="5229" y="213"/>
                    <a:pt x="5107" y="456"/>
                    <a:pt x="5016" y="669"/>
                  </a:cubicBezTo>
                  <a:cubicBezTo>
                    <a:pt x="4834" y="1125"/>
                    <a:pt x="4591" y="1763"/>
                    <a:pt x="4287" y="2554"/>
                  </a:cubicBezTo>
                  <a:cubicBezTo>
                    <a:pt x="3709" y="4165"/>
                    <a:pt x="3041" y="6414"/>
                    <a:pt x="2372" y="8906"/>
                  </a:cubicBezTo>
                  <a:cubicBezTo>
                    <a:pt x="1703" y="11429"/>
                    <a:pt x="1126" y="13618"/>
                    <a:pt x="670" y="15320"/>
                  </a:cubicBezTo>
                  <a:lnTo>
                    <a:pt x="153" y="17265"/>
                  </a:lnTo>
                  <a:cubicBezTo>
                    <a:pt x="62" y="17478"/>
                    <a:pt x="1" y="17721"/>
                    <a:pt x="1" y="17964"/>
                  </a:cubicBezTo>
                  <a:cubicBezTo>
                    <a:pt x="92" y="17751"/>
                    <a:pt x="183" y="17508"/>
                    <a:pt x="275" y="17265"/>
                  </a:cubicBezTo>
                  <a:cubicBezTo>
                    <a:pt x="427" y="16839"/>
                    <a:pt x="639" y="16171"/>
                    <a:pt x="882" y="15380"/>
                  </a:cubicBezTo>
                  <a:cubicBezTo>
                    <a:pt x="1399" y="13770"/>
                    <a:pt x="2007" y="11490"/>
                    <a:pt x="2676" y="8997"/>
                  </a:cubicBezTo>
                  <a:cubicBezTo>
                    <a:pt x="3344" y="6475"/>
                    <a:pt x="3983" y="4225"/>
                    <a:pt x="4500" y="2614"/>
                  </a:cubicBezTo>
                  <a:cubicBezTo>
                    <a:pt x="4773" y="1824"/>
                    <a:pt x="4986" y="1155"/>
                    <a:pt x="5138" y="730"/>
                  </a:cubicBezTo>
                  <a:cubicBezTo>
                    <a:pt x="5229" y="487"/>
                    <a:pt x="5290" y="243"/>
                    <a:pt x="535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0" name="Google Shape;2150;p155"/>
            <p:cNvSpPr/>
            <p:nvPr/>
          </p:nvSpPr>
          <p:spPr>
            <a:xfrm>
              <a:off x="3288074" y="6714859"/>
              <a:ext cx="736943" cy="262542"/>
            </a:xfrm>
            <a:custGeom>
              <a:rect b="b" l="l" r="r" t="t"/>
              <a:pathLst>
                <a:path extrusionOk="0" h="7418" w="20822">
                  <a:moveTo>
                    <a:pt x="1" y="1"/>
                  </a:moveTo>
                  <a:lnTo>
                    <a:pt x="1" y="1"/>
                  </a:lnTo>
                  <a:cubicBezTo>
                    <a:pt x="274" y="92"/>
                    <a:pt x="578" y="183"/>
                    <a:pt x="852" y="244"/>
                  </a:cubicBezTo>
                  <a:cubicBezTo>
                    <a:pt x="1399" y="365"/>
                    <a:pt x="2189" y="578"/>
                    <a:pt x="3131" y="852"/>
                  </a:cubicBezTo>
                  <a:cubicBezTo>
                    <a:pt x="5046" y="1368"/>
                    <a:pt x="7691" y="2189"/>
                    <a:pt x="10578" y="3223"/>
                  </a:cubicBezTo>
                  <a:cubicBezTo>
                    <a:pt x="13466" y="4256"/>
                    <a:pt x="16019" y="5289"/>
                    <a:pt x="17843" y="6110"/>
                  </a:cubicBezTo>
                  <a:cubicBezTo>
                    <a:pt x="18785" y="6505"/>
                    <a:pt x="19515" y="6840"/>
                    <a:pt x="20031" y="7083"/>
                  </a:cubicBezTo>
                  <a:cubicBezTo>
                    <a:pt x="20274" y="7235"/>
                    <a:pt x="20548" y="7326"/>
                    <a:pt x="20822" y="7417"/>
                  </a:cubicBezTo>
                  <a:cubicBezTo>
                    <a:pt x="20578" y="7265"/>
                    <a:pt x="20335" y="7113"/>
                    <a:pt x="20062" y="6992"/>
                  </a:cubicBezTo>
                  <a:cubicBezTo>
                    <a:pt x="19575" y="6718"/>
                    <a:pt x="18846" y="6323"/>
                    <a:pt x="17934" y="5897"/>
                  </a:cubicBezTo>
                  <a:cubicBezTo>
                    <a:pt x="16110" y="5046"/>
                    <a:pt x="13557" y="3952"/>
                    <a:pt x="10669" y="2919"/>
                  </a:cubicBezTo>
                  <a:cubicBezTo>
                    <a:pt x="8207" y="2037"/>
                    <a:pt x="5715" y="1277"/>
                    <a:pt x="3192" y="639"/>
                  </a:cubicBezTo>
                  <a:cubicBezTo>
                    <a:pt x="2219" y="396"/>
                    <a:pt x="1399" y="244"/>
                    <a:pt x="852" y="122"/>
                  </a:cubicBezTo>
                  <a:cubicBezTo>
                    <a:pt x="578" y="61"/>
                    <a:pt x="304" y="31"/>
                    <a:pt x="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1" name="Google Shape;2151;p155"/>
            <p:cNvSpPr/>
            <p:nvPr/>
          </p:nvSpPr>
          <p:spPr>
            <a:xfrm>
              <a:off x="4221834" y="6964446"/>
              <a:ext cx="536869" cy="910118"/>
            </a:xfrm>
            <a:custGeom>
              <a:rect b="b" l="l" r="r" t="t"/>
              <a:pathLst>
                <a:path extrusionOk="0" h="25715" w="15169">
                  <a:moveTo>
                    <a:pt x="15168" y="0"/>
                  </a:moveTo>
                  <a:lnTo>
                    <a:pt x="15168" y="0"/>
                  </a:lnTo>
                  <a:cubicBezTo>
                    <a:pt x="15168" y="0"/>
                    <a:pt x="15108" y="92"/>
                    <a:pt x="14986" y="244"/>
                  </a:cubicBezTo>
                  <a:cubicBezTo>
                    <a:pt x="14864" y="395"/>
                    <a:pt x="14682" y="669"/>
                    <a:pt x="14500" y="973"/>
                  </a:cubicBezTo>
                  <a:cubicBezTo>
                    <a:pt x="14074" y="1581"/>
                    <a:pt x="13497" y="2523"/>
                    <a:pt x="12767" y="3648"/>
                  </a:cubicBezTo>
                  <a:cubicBezTo>
                    <a:pt x="11339" y="5927"/>
                    <a:pt x="9484" y="9180"/>
                    <a:pt x="7448" y="12766"/>
                  </a:cubicBezTo>
                  <a:cubicBezTo>
                    <a:pt x="5442" y="16353"/>
                    <a:pt x="3588" y="19605"/>
                    <a:pt x="2220" y="21916"/>
                  </a:cubicBezTo>
                  <a:cubicBezTo>
                    <a:pt x="1551" y="23071"/>
                    <a:pt x="1004" y="23982"/>
                    <a:pt x="579" y="24682"/>
                  </a:cubicBezTo>
                  <a:cubicBezTo>
                    <a:pt x="396" y="24955"/>
                    <a:pt x="275" y="25229"/>
                    <a:pt x="153" y="25441"/>
                  </a:cubicBezTo>
                  <a:cubicBezTo>
                    <a:pt x="92" y="25533"/>
                    <a:pt x="31" y="25624"/>
                    <a:pt x="1" y="25715"/>
                  </a:cubicBezTo>
                  <a:cubicBezTo>
                    <a:pt x="92" y="25654"/>
                    <a:pt x="153" y="25563"/>
                    <a:pt x="183" y="25472"/>
                  </a:cubicBezTo>
                  <a:lnTo>
                    <a:pt x="700" y="24742"/>
                  </a:lnTo>
                  <a:cubicBezTo>
                    <a:pt x="1126" y="24134"/>
                    <a:pt x="1703" y="23223"/>
                    <a:pt x="2402" y="22068"/>
                  </a:cubicBezTo>
                  <a:cubicBezTo>
                    <a:pt x="3831" y="19788"/>
                    <a:pt x="5715" y="16536"/>
                    <a:pt x="7721" y="12949"/>
                  </a:cubicBezTo>
                  <a:cubicBezTo>
                    <a:pt x="9758" y="9362"/>
                    <a:pt x="11582" y="6110"/>
                    <a:pt x="12950" y="3800"/>
                  </a:cubicBezTo>
                  <a:lnTo>
                    <a:pt x="14591" y="1034"/>
                  </a:lnTo>
                  <a:lnTo>
                    <a:pt x="15047" y="274"/>
                  </a:lnTo>
                  <a:cubicBezTo>
                    <a:pt x="15108" y="183"/>
                    <a:pt x="15138" y="92"/>
                    <a:pt x="15168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2" name="Google Shape;2152;p155"/>
            <p:cNvSpPr/>
            <p:nvPr/>
          </p:nvSpPr>
          <p:spPr>
            <a:xfrm>
              <a:off x="3264397" y="7388307"/>
              <a:ext cx="957473" cy="486258"/>
            </a:xfrm>
            <a:custGeom>
              <a:rect b="b" l="l" r="r" t="t"/>
              <a:pathLst>
                <a:path extrusionOk="0" h="13739" w="27053">
                  <a:moveTo>
                    <a:pt x="1" y="0"/>
                  </a:moveTo>
                  <a:lnTo>
                    <a:pt x="1" y="0"/>
                  </a:lnTo>
                  <a:cubicBezTo>
                    <a:pt x="92" y="61"/>
                    <a:pt x="183" y="122"/>
                    <a:pt x="274" y="152"/>
                  </a:cubicBezTo>
                  <a:lnTo>
                    <a:pt x="1034" y="578"/>
                  </a:lnTo>
                  <a:lnTo>
                    <a:pt x="3952" y="2067"/>
                  </a:lnTo>
                  <a:cubicBezTo>
                    <a:pt x="6384" y="3313"/>
                    <a:pt x="9758" y="5076"/>
                    <a:pt x="13436" y="7022"/>
                  </a:cubicBezTo>
                  <a:cubicBezTo>
                    <a:pt x="17144" y="8937"/>
                    <a:pt x="20518" y="10699"/>
                    <a:pt x="23010" y="11885"/>
                  </a:cubicBezTo>
                  <a:cubicBezTo>
                    <a:pt x="24226" y="12493"/>
                    <a:pt x="25229" y="12949"/>
                    <a:pt x="25928" y="13283"/>
                  </a:cubicBezTo>
                  <a:lnTo>
                    <a:pt x="26749" y="13617"/>
                  </a:lnTo>
                  <a:cubicBezTo>
                    <a:pt x="26840" y="13678"/>
                    <a:pt x="26931" y="13709"/>
                    <a:pt x="27053" y="13739"/>
                  </a:cubicBezTo>
                  <a:cubicBezTo>
                    <a:pt x="27053" y="13739"/>
                    <a:pt x="26962" y="13678"/>
                    <a:pt x="26779" y="13587"/>
                  </a:cubicBezTo>
                  <a:lnTo>
                    <a:pt x="26020" y="13161"/>
                  </a:lnTo>
                  <a:lnTo>
                    <a:pt x="23132" y="11703"/>
                  </a:lnTo>
                  <a:cubicBezTo>
                    <a:pt x="20670" y="10456"/>
                    <a:pt x="17326" y="8693"/>
                    <a:pt x="13618" y="6718"/>
                  </a:cubicBezTo>
                  <a:cubicBezTo>
                    <a:pt x="9940" y="4772"/>
                    <a:pt x="6536" y="3040"/>
                    <a:pt x="4074" y="1854"/>
                  </a:cubicBezTo>
                  <a:cubicBezTo>
                    <a:pt x="2828" y="1246"/>
                    <a:pt x="1825" y="790"/>
                    <a:pt x="1125" y="456"/>
                  </a:cubicBezTo>
                  <a:lnTo>
                    <a:pt x="335" y="122"/>
                  </a:lnTo>
                  <a:cubicBezTo>
                    <a:pt x="214" y="61"/>
                    <a:pt x="122" y="3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3" name="Google Shape;2153;p155"/>
            <p:cNvSpPr/>
            <p:nvPr/>
          </p:nvSpPr>
          <p:spPr>
            <a:xfrm>
              <a:off x="4002401" y="6360650"/>
              <a:ext cx="930575" cy="1788241"/>
            </a:xfrm>
            <a:custGeom>
              <a:rect b="b" l="l" r="r" t="t"/>
              <a:pathLst>
                <a:path extrusionOk="0" h="50526" w="26293">
                  <a:moveTo>
                    <a:pt x="19392" y="1"/>
                  </a:moveTo>
                  <a:cubicBezTo>
                    <a:pt x="18616" y="1"/>
                    <a:pt x="16692" y="529"/>
                    <a:pt x="15806" y="5510"/>
                  </a:cubicBezTo>
                  <a:cubicBezTo>
                    <a:pt x="14681" y="11863"/>
                    <a:pt x="14590" y="15328"/>
                    <a:pt x="14590" y="15328"/>
                  </a:cubicBezTo>
                  <a:cubicBezTo>
                    <a:pt x="14590" y="15328"/>
                    <a:pt x="14309" y="16324"/>
                    <a:pt x="13618" y="16324"/>
                  </a:cubicBezTo>
                  <a:cubicBezTo>
                    <a:pt x="13490" y="16324"/>
                    <a:pt x="13348" y="16290"/>
                    <a:pt x="13192" y="16209"/>
                  </a:cubicBezTo>
                  <a:cubicBezTo>
                    <a:pt x="12344" y="15785"/>
                    <a:pt x="11065" y="14480"/>
                    <a:pt x="9928" y="14480"/>
                  </a:cubicBezTo>
                  <a:cubicBezTo>
                    <a:pt x="9680" y="14480"/>
                    <a:pt x="9439" y="14542"/>
                    <a:pt x="9210" y="14689"/>
                  </a:cubicBezTo>
                  <a:cubicBezTo>
                    <a:pt x="7934" y="15510"/>
                    <a:pt x="7964" y="17182"/>
                    <a:pt x="8906" y="19401"/>
                  </a:cubicBezTo>
                  <a:cubicBezTo>
                    <a:pt x="9879" y="21589"/>
                    <a:pt x="11824" y="26513"/>
                    <a:pt x="11976" y="26939"/>
                  </a:cubicBezTo>
                  <a:cubicBezTo>
                    <a:pt x="12136" y="27312"/>
                    <a:pt x="12109" y="27919"/>
                    <a:pt x="11587" y="27919"/>
                  </a:cubicBezTo>
                  <a:cubicBezTo>
                    <a:pt x="11514" y="27919"/>
                    <a:pt x="11431" y="27907"/>
                    <a:pt x="11338" y="27881"/>
                  </a:cubicBezTo>
                  <a:cubicBezTo>
                    <a:pt x="10796" y="27708"/>
                    <a:pt x="8219" y="26193"/>
                    <a:pt x="6341" y="26193"/>
                  </a:cubicBezTo>
                  <a:cubicBezTo>
                    <a:pt x="5583" y="26193"/>
                    <a:pt x="4940" y="26439"/>
                    <a:pt x="4590" y="27121"/>
                  </a:cubicBezTo>
                  <a:cubicBezTo>
                    <a:pt x="3344" y="29462"/>
                    <a:pt x="7052" y="35146"/>
                    <a:pt x="7417" y="35784"/>
                  </a:cubicBezTo>
                  <a:cubicBezTo>
                    <a:pt x="7812" y="36422"/>
                    <a:pt x="7782" y="36726"/>
                    <a:pt x="7508" y="37000"/>
                  </a:cubicBezTo>
                  <a:cubicBezTo>
                    <a:pt x="7477" y="37034"/>
                    <a:pt x="7431" y="37050"/>
                    <a:pt x="7371" y="37050"/>
                  </a:cubicBezTo>
                  <a:cubicBezTo>
                    <a:pt x="6895" y="37050"/>
                    <a:pt x="5558" y="36064"/>
                    <a:pt x="4316" y="35389"/>
                  </a:cubicBezTo>
                  <a:cubicBezTo>
                    <a:pt x="3520" y="34956"/>
                    <a:pt x="2615" y="34563"/>
                    <a:pt x="1871" y="34563"/>
                  </a:cubicBezTo>
                  <a:cubicBezTo>
                    <a:pt x="1309" y="34563"/>
                    <a:pt x="839" y="34787"/>
                    <a:pt x="578" y="35389"/>
                  </a:cubicBezTo>
                  <a:cubicBezTo>
                    <a:pt x="0" y="36817"/>
                    <a:pt x="1125" y="41590"/>
                    <a:pt x="7903" y="47821"/>
                  </a:cubicBezTo>
                  <a:lnTo>
                    <a:pt x="11216" y="50526"/>
                  </a:lnTo>
                  <a:lnTo>
                    <a:pt x="15229" y="49067"/>
                  </a:lnTo>
                  <a:cubicBezTo>
                    <a:pt x="23679" y="45359"/>
                    <a:pt x="26293" y="41225"/>
                    <a:pt x="26201" y="39705"/>
                  </a:cubicBezTo>
                  <a:cubicBezTo>
                    <a:pt x="26117" y="38629"/>
                    <a:pt x="25197" y="38314"/>
                    <a:pt x="24124" y="38314"/>
                  </a:cubicBezTo>
                  <a:cubicBezTo>
                    <a:pt x="23651" y="38314"/>
                    <a:pt x="23149" y="38375"/>
                    <a:pt x="22675" y="38459"/>
                  </a:cubicBezTo>
                  <a:cubicBezTo>
                    <a:pt x="21433" y="38674"/>
                    <a:pt x="20059" y="39077"/>
                    <a:pt x="19439" y="39077"/>
                  </a:cubicBezTo>
                  <a:cubicBezTo>
                    <a:pt x="19271" y="39077"/>
                    <a:pt x="19158" y="39047"/>
                    <a:pt x="19119" y="38976"/>
                  </a:cubicBezTo>
                  <a:cubicBezTo>
                    <a:pt x="18967" y="38611"/>
                    <a:pt x="19028" y="38276"/>
                    <a:pt x="19605" y="37821"/>
                  </a:cubicBezTo>
                  <a:cubicBezTo>
                    <a:pt x="20183" y="37365"/>
                    <a:pt x="25502" y="33170"/>
                    <a:pt x="25107" y="30556"/>
                  </a:cubicBezTo>
                  <a:cubicBezTo>
                    <a:pt x="24896" y="29158"/>
                    <a:pt x="23242" y="28838"/>
                    <a:pt x="21628" y="28838"/>
                  </a:cubicBezTo>
                  <a:cubicBezTo>
                    <a:pt x="20263" y="28838"/>
                    <a:pt x="18927" y="29067"/>
                    <a:pt x="18515" y="29067"/>
                  </a:cubicBezTo>
                  <a:cubicBezTo>
                    <a:pt x="18502" y="29067"/>
                    <a:pt x="18491" y="29067"/>
                    <a:pt x="18481" y="29067"/>
                  </a:cubicBezTo>
                  <a:cubicBezTo>
                    <a:pt x="17691" y="29067"/>
                    <a:pt x="17873" y="28368"/>
                    <a:pt x="18177" y="28003"/>
                  </a:cubicBezTo>
                  <a:cubicBezTo>
                    <a:pt x="18481" y="27638"/>
                    <a:pt x="21885" y="23626"/>
                    <a:pt x="23527" y="21863"/>
                  </a:cubicBezTo>
                  <a:cubicBezTo>
                    <a:pt x="25168" y="20100"/>
                    <a:pt x="25685" y="18459"/>
                    <a:pt x="24803" y="17304"/>
                  </a:cubicBezTo>
                  <a:cubicBezTo>
                    <a:pt x="24500" y="16920"/>
                    <a:pt x="24054" y="16788"/>
                    <a:pt x="23551" y="16788"/>
                  </a:cubicBezTo>
                  <a:cubicBezTo>
                    <a:pt x="22539" y="16788"/>
                    <a:pt x="21299" y="17324"/>
                    <a:pt x="20548" y="17425"/>
                  </a:cubicBezTo>
                  <a:cubicBezTo>
                    <a:pt x="20491" y="17433"/>
                    <a:pt x="20437" y="17436"/>
                    <a:pt x="20386" y="17436"/>
                  </a:cubicBezTo>
                  <a:cubicBezTo>
                    <a:pt x="19429" y="17436"/>
                    <a:pt x="19484" y="16148"/>
                    <a:pt x="19484" y="16148"/>
                  </a:cubicBezTo>
                  <a:cubicBezTo>
                    <a:pt x="19484" y="16148"/>
                    <a:pt x="20548" y="12835"/>
                    <a:pt x="21551" y="6483"/>
                  </a:cubicBezTo>
                  <a:cubicBezTo>
                    <a:pt x="22554" y="130"/>
                    <a:pt x="19697" y="8"/>
                    <a:pt x="19697" y="8"/>
                  </a:cubicBezTo>
                  <a:lnTo>
                    <a:pt x="19697" y="8"/>
                  </a:lnTo>
                  <a:lnTo>
                    <a:pt x="19727" y="39"/>
                  </a:lnTo>
                  <a:cubicBezTo>
                    <a:pt x="19727" y="39"/>
                    <a:pt x="19601" y="1"/>
                    <a:pt x="1939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4" name="Google Shape;2154;p155"/>
            <p:cNvSpPr/>
            <p:nvPr/>
          </p:nvSpPr>
          <p:spPr>
            <a:xfrm>
              <a:off x="4399363" y="6562105"/>
              <a:ext cx="267886" cy="1586787"/>
            </a:xfrm>
            <a:custGeom>
              <a:rect b="b" l="l" r="r" t="t"/>
              <a:pathLst>
                <a:path extrusionOk="0" h="44834" w="7569">
                  <a:moveTo>
                    <a:pt x="7569" y="0"/>
                  </a:moveTo>
                  <a:cubicBezTo>
                    <a:pt x="7569" y="31"/>
                    <a:pt x="7538" y="61"/>
                    <a:pt x="7538" y="122"/>
                  </a:cubicBezTo>
                  <a:cubicBezTo>
                    <a:pt x="7538" y="183"/>
                    <a:pt x="7508" y="304"/>
                    <a:pt x="7478" y="456"/>
                  </a:cubicBezTo>
                  <a:cubicBezTo>
                    <a:pt x="7417" y="760"/>
                    <a:pt x="7326" y="1186"/>
                    <a:pt x="7234" y="1763"/>
                  </a:cubicBezTo>
                  <a:cubicBezTo>
                    <a:pt x="7022" y="2888"/>
                    <a:pt x="6748" y="4529"/>
                    <a:pt x="6353" y="6535"/>
                  </a:cubicBezTo>
                  <a:cubicBezTo>
                    <a:pt x="5654" y="10608"/>
                    <a:pt x="4712" y="16201"/>
                    <a:pt x="3709" y="22402"/>
                  </a:cubicBezTo>
                  <a:cubicBezTo>
                    <a:pt x="2705" y="28603"/>
                    <a:pt x="1763" y="34195"/>
                    <a:pt x="1095" y="38268"/>
                  </a:cubicBezTo>
                  <a:lnTo>
                    <a:pt x="274" y="43071"/>
                  </a:lnTo>
                  <a:cubicBezTo>
                    <a:pt x="183" y="43618"/>
                    <a:pt x="122" y="44074"/>
                    <a:pt x="61" y="44378"/>
                  </a:cubicBezTo>
                  <a:cubicBezTo>
                    <a:pt x="31" y="44500"/>
                    <a:pt x="0" y="44621"/>
                    <a:pt x="0" y="44712"/>
                  </a:cubicBezTo>
                  <a:cubicBezTo>
                    <a:pt x="0" y="44743"/>
                    <a:pt x="0" y="44773"/>
                    <a:pt x="0" y="44834"/>
                  </a:cubicBezTo>
                  <a:cubicBezTo>
                    <a:pt x="31" y="44773"/>
                    <a:pt x="31" y="44743"/>
                    <a:pt x="31" y="44712"/>
                  </a:cubicBezTo>
                  <a:cubicBezTo>
                    <a:pt x="61" y="44621"/>
                    <a:pt x="91" y="44530"/>
                    <a:pt x="122" y="44378"/>
                  </a:cubicBezTo>
                  <a:cubicBezTo>
                    <a:pt x="183" y="44074"/>
                    <a:pt x="243" y="43618"/>
                    <a:pt x="365" y="43071"/>
                  </a:cubicBezTo>
                  <a:cubicBezTo>
                    <a:pt x="547" y="41916"/>
                    <a:pt x="851" y="40305"/>
                    <a:pt x="1216" y="38268"/>
                  </a:cubicBezTo>
                  <a:cubicBezTo>
                    <a:pt x="1915" y="34226"/>
                    <a:pt x="2857" y="28603"/>
                    <a:pt x="3891" y="22432"/>
                  </a:cubicBezTo>
                  <a:cubicBezTo>
                    <a:pt x="4894" y="16232"/>
                    <a:pt x="5836" y="10639"/>
                    <a:pt x="6505" y="6566"/>
                  </a:cubicBezTo>
                  <a:lnTo>
                    <a:pt x="7326" y="1763"/>
                  </a:lnTo>
                  <a:cubicBezTo>
                    <a:pt x="7417" y="1216"/>
                    <a:pt x="7478" y="760"/>
                    <a:pt x="7538" y="456"/>
                  </a:cubicBezTo>
                  <a:cubicBezTo>
                    <a:pt x="7538" y="304"/>
                    <a:pt x="7569" y="183"/>
                    <a:pt x="7569" y="122"/>
                  </a:cubicBezTo>
                  <a:lnTo>
                    <a:pt x="756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5" name="Google Shape;2155;p155"/>
            <p:cNvSpPr/>
            <p:nvPr/>
          </p:nvSpPr>
          <p:spPr>
            <a:xfrm>
              <a:off x="4278852" y="7420585"/>
              <a:ext cx="222725" cy="175370"/>
            </a:xfrm>
            <a:custGeom>
              <a:rect b="b" l="l" r="r" t="t"/>
              <a:pathLst>
                <a:path extrusionOk="0" h="4955" w="6293">
                  <a:moveTo>
                    <a:pt x="1" y="0"/>
                  </a:moveTo>
                  <a:cubicBezTo>
                    <a:pt x="62" y="91"/>
                    <a:pt x="123" y="182"/>
                    <a:pt x="214" y="243"/>
                  </a:cubicBezTo>
                  <a:cubicBezTo>
                    <a:pt x="366" y="395"/>
                    <a:pt x="578" y="608"/>
                    <a:pt x="852" y="851"/>
                  </a:cubicBezTo>
                  <a:cubicBezTo>
                    <a:pt x="1369" y="1337"/>
                    <a:pt x="2129" y="1976"/>
                    <a:pt x="3010" y="2675"/>
                  </a:cubicBezTo>
                  <a:cubicBezTo>
                    <a:pt x="3861" y="3374"/>
                    <a:pt x="4682" y="3951"/>
                    <a:pt x="5290" y="4347"/>
                  </a:cubicBezTo>
                  <a:cubicBezTo>
                    <a:pt x="5594" y="4559"/>
                    <a:pt x="5837" y="4711"/>
                    <a:pt x="6019" y="4803"/>
                  </a:cubicBezTo>
                  <a:cubicBezTo>
                    <a:pt x="6080" y="4863"/>
                    <a:pt x="6171" y="4924"/>
                    <a:pt x="6293" y="4955"/>
                  </a:cubicBezTo>
                  <a:cubicBezTo>
                    <a:pt x="5989" y="4711"/>
                    <a:pt x="5685" y="4468"/>
                    <a:pt x="5351" y="4255"/>
                  </a:cubicBezTo>
                  <a:cubicBezTo>
                    <a:pt x="4773" y="3830"/>
                    <a:pt x="3952" y="3222"/>
                    <a:pt x="3101" y="2553"/>
                  </a:cubicBezTo>
                  <a:cubicBezTo>
                    <a:pt x="2250" y="1854"/>
                    <a:pt x="1460" y="1216"/>
                    <a:pt x="913" y="760"/>
                  </a:cubicBezTo>
                  <a:cubicBezTo>
                    <a:pt x="639" y="486"/>
                    <a:pt x="335" y="243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6" name="Google Shape;2156;p155"/>
            <p:cNvSpPr/>
            <p:nvPr/>
          </p:nvSpPr>
          <p:spPr>
            <a:xfrm>
              <a:off x="4500480" y="7485106"/>
              <a:ext cx="239926" cy="106531"/>
            </a:xfrm>
            <a:custGeom>
              <a:rect b="b" l="l" r="r" t="t"/>
              <a:pathLst>
                <a:path extrusionOk="0" h="3010" w="6779">
                  <a:moveTo>
                    <a:pt x="6779" y="1"/>
                  </a:moveTo>
                  <a:lnTo>
                    <a:pt x="6779" y="1"/>
                  </a:lnTo>
                  <a:cubicBezTo>
                    <a:pt x="6414" y="92"/>
                    <a:pt x="6080" y="214"/>
                    <a:pt x="5745" y="366"/>
                  </a:cubicBezTo>
                  <a:cubicBezTo>
                    <a:pt x="5137" y="639"/>
                    <a:pt x="4286" y="1004"/>
                    <a:pt x="3344" y="1429"/>
                  </a:cubicBezTo>
                  <a:cubicBezTo>
                    <a:pt x="2432" y="1855"/>
                    <a:pt x="1581" y="2220"/>
                    <a:pt x="973" y="2524"/>
                  </a:cubicBezTo>
                  <a:cubicBezTo>
                    <a:pt x="639" y="2645"/>
                    <a:pt x="304" y="2828"/>
                    <a:pt x="0" y="3010"/>
                  </a:cubicBezTo>
                  <a:cubicBezTo>
                    <a:pt x="365" y="2919"/>
                    <a:pt x="700" y="2767"/>
                    <a:pt x="1034" y="2615"/>
                  </a:cubicBezTo>
                  <a:cubicBezTo>
                    <a:pt x="1642" y="2372"/>
                    <a:pt x="2493" y="2007"/>
                    <a:pt x="3435" y="1581"/>
                  </a:cubicBezTo>
                  <a:cubicBezTo>
                    <a:pt x="4347" y="1156"/>
                    <a:pt x="5198" y="791"/>
                    <a:pt x="5806" y="487"/>
                  </a:cubicBezTo>
                  <a:cubicBezTo>
                    <a:pt x="6140" y="335"/>
                    <a:pt x="6444" y="183"/>
                    <a:pt x="67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7" name="Google Shape;2157;p155"/>
            <p:cNvSpPr/>
            <p:nvPr/>
          </p:nvSpPr>
          <p:spPr>
            <a:xfrm>
              <a:off x="4435924" y="7833651"/>
              <a:ext cx="307702" cy="134527"/>
            </a:xfrm>
            <a:custGeom>
              <a:rect b="b" l="l" r="r" t="t"/>
              <a:pathLst>
                <a:path extrusionOk="0" h="3801" w="8694">
                  <a:moveTo>
                    <a:pt x="8694" y="1"/>
                  </a:moveTo>
                  <a:lnTo>
                    <a:pt x="8694" y="1"/>
                  </a:lnTo>
                  <a:cubicBezTo>
                    <a:pt x="8572" y="31"/>
                    <a:pt x="8451" y="62"/>
                    <a:pt x="8360" y="123"/>
                  </a:cubicBezTo>
                  <a:lnTo>
                    <a:pt x="7417" y="518"/>
                  </a:lnTo>
                  <a:cubicBezTo>
                    <a:pt x="6597" y="852"/>
                    <a:pt x="5533" y="1308"/>
                    <a:pt x="4317" y="1825"/>
                  </a:cubicBezTo>
                  <a:cubicBezTo>
                    <a:pt x="3131" y="2341"/>
                    <a:pt x="2037" y="2828"/>
                    <a:pt x="1247" y="3193"/>
                  </a:cubicBezTo>
                  <a:lnTo>
                    <a:pt x="335" y="3618"/>
                  </a:lnTo>
                  <a:cubicBezTo>
                    <a:pt x="213" y="3679"/>
                    <a:pt x="122" y="3740"/>
                    <a:pt x="1" y="3800"/>
                  </a:cubicBezTo>
                  <a:cubicBezTo>
                    <a:pt x="122" y="3770"/>
                    <a:pt x="244" y="3740"/>
                    <a:pt x="365" y="3679"/>
                  </a:cubicBezTo>
                  <a:lnTo>
                    <a:pt x="1308" y="3314"/>
                  </a:lnTo>
                  <a:cubicBezTo>
                    <a:pt x="2128" y="2980"/>
                    <a:pt x="3192" y="2493"/>
                    <a:pt x="4408" y="1977"/>
                  </a:cubicBezTo>
                  <a:cubicBezTo>
                    <a:pt x="5594" y="1460"/>
                    <a:pt x="6688" y="974"/>
                    <a:pt x="7448" y="609"/>
                  </a:cubicBezTo>
                  <a:lnTo>
                    <a:pt x="8390" y="183"/>
                  </a:lnTo>
                  <a:cubicBezTo>
                    <a:pt x="8481" y="153"/>
                    <a:pt x="8603" y="92"/>
                    <a:pt x="86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8" name="Google Shape;2158;p155"/>
            <p:cNvSpPr/>
            <p:nvPr/>
          </p:nvSpPr>
          <p:spPr>
            <a:xfrm>
              <a:off x="4165914" y="7733632"/>
              <a:ext cx="276522" cy="229166"/>
            </a:xfrm>
            <a:custGeom>
              <a:rect b="b" l="l" r="r" t="t"/>
              <a:pathLst>
                <a:path extrusionOk="0" h="6475" w="7813">
                  <a:moveTo>
                    <a:pt x="0" y="0"/>
                  </a:moveTo>
                  <a:cubicBezTo>
                    <a:pt x="92" y="91"/>
                    <a:pt x="183" y="183"/>
                    <a:pt x="274" y="274"/>
                  </a:cubicBezTo>
                  <a:cubicBezTo>
                    <a:pt x="456" y="456"/>
                    <a:pt x="730" y="730"/>
                    <a:pt x="1064" y="1034"/>
                  </a:cubicBezTo>
                  <a:cubicBezTo>
                    <a:pt x="1733" y="1672"/>
                    <a:pt x="2675" y="2523"/>
                    <a:pt x="3769" y="3435"/>
                  </a:cubicBezTo>
                  <a:cubicBezTo>
                    <a:pt x="4833" y="4316"/>
                    <a:pt x="5836" y="5107"/>
                    <a:pt x="6596" y="5623"/>
                  </a:cubicBezTo>
                  <a:cubicBezTo>
                    <a:pt x="6961" y="5897"/>
                    <a:pt x="7265" y="6140"/>
                    <a:pt x="7478" y="6262"/>
                  </a:cubicBezTo>
                  <a:cubicBezTo>
                    <a:pt x="7599" y="6353"/>
                    <a:pt x="7691" y="6414"/>
                    <a:pt x="7812" y="6474"/>
                  </a:cubicBezTo>
                  <a:cubicBezTo>
                    <a:pt x="7721" y="6383"/>
                    <a:pt x="7630" y="6292"/>
                    <a:pt x="7508" y="6231"/>
                  </a:cubicBezTo>
                  <a:lnTo>
                    <a:pt x="6657" y="5532"/>
                  </a:lnTo>
                  <a:cubicBezTo>
                    <a:pt x="5928" y="4985"/>
                    <a:pt x="4955" y="4195"/>
                    <a:pt x="3861" y="3283"/>
                  </a:cubicBezTo>
                  <a:cubicBezTo>
                    <a:pt x="2797" y="2401"/>
                    <a:pt x="1824" y="1581"/>
                    <a:pt x="1155" y="973"/>
                  </a:cubicBezTo>
                  <a:lnTo>
                    <a:pt x="335" y="243"/>
                  </a:lnTo>
                  <a:cubicBezTo>
                    <a:pt x="213" y="152"/>
                    <a:pt x="122" y="6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59" name="Google Shape;2159;p155"/>
          <p:cNvGrpSpPr/>
          <p:nvPr/>
        </p:nvGrpSpPr>
        <p:grpSpPr>
          <a:xfrm>
            <a:off x="6683963" y="4278168"/>
            <a:ext cx="668104" cy="895218"/>
            <a:chOff x="122038" y="7256930"/>
            <a:chExt cx="668104" cy="895218"/>
          </a:xfrm>
        </p:grpSpPr>
        <p:sp>
          <p:nvSpPr>
            <p:cNvPr id="2160" name="Google Shape;2160;p155"/>
            <p:cNvSpPr/>
            <p:nvPr/>
          </p:nvSpPr>
          <p:spPr>
            <a:xfrm>
              <a:off x="522256" y="7780173"/>
              <a:ext cx="267886" cy="162204"/>
            </a:xfrm>
            <a:custGeom>
              <a:rect b="b" l="l" r="r" t="t"/>
              <a:pathLst>
                <a:path extrusionOk="0" h="4583" w="7569">
                  <a:moveTo>
                    <a:pt x="4002" y="1"/>
                  </a:moveTo>
                  <a:cubicBezTo>
                    <a:pt x="3122" y="1"/>
                    <a:pt x="2254" y="184"/>
                    <a:pt x="1459" y="539"/>
                  </a:cubicBezTo>
                  <a:cubicBezTo>
                    <a:pt x="760" y="904"/>
                    <a:pt x="304" y="1542"/>
                    <a:pt x="152" y="2302"/>
                  </a:cubicBezTo>
                  <a:cubicBezTo>
                    <a:pt x="0" y="2849"/>
                    <a:pt x="61" y="3427"/>
                    <a:pt x="335" y="3913"/>
                  </a:cubicBezTo>
                  <a:cubicBezTo>
                    <a:pt x="536" y="4342"/>
                    <a:pt x="968" y="4582"/>
                    <a:pt x="1439" y="4582"/>
                  </a:cubicBezTo>
                  <a:cubicBezTo>
                    <a:pt x="1536" y="4582"/>
                    <a:pt x="1634" y="4572"/>
                    <a:pt x="1733" y="4552"/>
                  </a:cubicBezTo>
                  <a:cubicBezTo>
                    <a:pt x="2249" y="4400"/>
                    <a:pt x="2553" y="3822"/>
                    <a:pt x="3009" y="3488"/>
                  </a:cubicBezTo>
                  <a:cubicBezTo>
                    <a:pt x="3474" y="3130"/>
                    <a:pt x="4044" y="3056"/>
                    <a:pt x="4639" y="3056"/>
                  </a:cubicBezTo>
                  <a:cubicBezTo>
                    <a:pt x="5055" y="3056"/>
                    <a:pt x="5484" y="3093"/>
                    <a:pt x="5897" y="3093"/>
                  </a:cubicBezTo>
                  <a:cubicBezTo>
                    <a:pt x="5937" y="3096"/>
                    <a:pt x="5978" y="3097"/>
                    <a:pt x="6019" y="3097"/>
                  </a:cubicBezTo>
                  <a:cubicBezTo>
                    <a:pt x="6378" y="3097"/>
                    <a:pt x="6752" y="2980"/>
                    <a:pt x="7052" y="2789"/>
                  </a:cubicBezTo>
                  <a:cubicBezTo>
                    <a:pt x="7569" y="2333"/>
                    <a:pt x="7508" y="1451"/>
                    <a:pt x="7022" y="934"/>
                  </a:cubicBezTo>
                  <a:cubicBezTo>
                    <a:pt x="6535" y="479"/>
                    <a:pt x="5867" y="175"/>
                    <a:pt x="5198" y="114"/>
                  </a:cubicBezTo>
                  <a:cubicBezTo>
                    <a:pt x="4800" y="38"/>
                    <a:pt x="4400" y="1"/>
                    <a:pt x="400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1" name="Google Shape;2161;p155"/>
            <p:cNvSpPr/>
            <p:nvPr/>
          </p:nvSpPr>
          <p:spPr>
            <a:xfrm>
              <a:off x="457701" y="7256930"/>
              <a:ext cx="196888" cy="387442"/>
            </a:xfrm>
            <a:custGeom>
              <a:rect b="b" l="l" r="r" t="t"/>
              <a:pathLst>
                <a:path extrusionOk="0" h="10947" w="5563">
                  <a:moveTo>
                    <a:pt x="3124" y="1"/>
                  </a:moveTo>
                  <a:cubicBezTo>
                    <a:pt x="3014" y="1"/>
                    <a:pt x="2905" y="12"/>
                    <a:pt x="2797" y="34"/>
                  </a:cubicBezTo>
                  <a:cubicBezTo>
                    <a:pt x="2098" y="217"/>
                    <a:pt x="1672" y="885"/>
                    <a:pt x="1368" y="1524"/>
                  </a:cubicBezTo>
                  <a:cubicBezTo>
                    <a:pt x="487" y="3378"/>
                    <a:pt x="0" y="5445"/>
                    <a:pt x="0" y="7512"/>
                  </a:cubicBezTo>
                  <a:cubicBezTo>
                    <a:pt x="0" y="8484"/>
                    <a:pt x="122" y="9487"/>
                    <a:pt x="669" y="10308"/>
                  </a:cubicBezTo>
                  <a:cubicBezTo>
                    <a:pt x="990" y="10768"/>
                    <a:pt x="1445" y="10947"/>
                    <a:pt x="1902" y="10947"/>
                  </a:cubicBezTo>
                  <a:cubicBezTo>
                    <a:pt x="2442" y="10947"/>
                    <a:pt x="2984" y="10698"/>
                    <a:pt x="3314" y="10369"/>
                  </a:cubicBezTo>
                  <a:cubicBezTo>
                    <a:pt x="3952" y="9761"/>
                    <a:pt x="4225" y="8879"/>
                    <a:pt x="4469" y="8028"/>
                  </a:cubicBezTo>
                  <a:cubicBezTo>
                    <a:pt x="5016" y="6144"/>
                    <a:pt x="5563" y="4107"/>
                    <a:pt x="5168" y="2162"/>
                  </a:cubicBezTo>
                  <a:cubicBezTo>
                    <a:pt x="5046" y="1585"/>
                    <a:pt x="4803" y="1037"/>
                    <a:pt x="4408" y="581"/>
                  </a:cubicBezTo>
                  <a:cubicBezTo>
                    <a:pt x="4086" y="211"/>
                    <a:pt x="3604" y="1"/>
                    <a:pt x="312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2" name="Google Shape;2162;p155"/>
            <p:cNvSpPr/>
            <p:nvPr/>
          </p:nvSpPr>
          <p:spPr>
            <a:xfrm>
              <a:off x="122038" y="7369797"/>
              <a:ext cx="324939" cy="320550"/>
            </a:xfrm>
            <a:custGeom>
              <a:rect b="b" l="l" r="r" t="t"/>
              <a:pathLst>
                <a:path extrusionOk="0" h="9057" w="9181">
                  <a:moveTo>
                    <a:pt x="1929" y="1"/>
                  </a:moveTo>
                  <a:cubicBezTo>
                    <a:pt x="1863" y="1"/>
                    <a:pt x="1798" y="3"/>
                    <a:pt x="1734" y="6"/>
                  </a:cubicBezTo>
                  <a:cubicBezTo>
                    <a:pt x="1156" y="37"/>
                    <a:pt x="670" y="341"/>
                    <a:pt x="396" y="827"/>
                  </a:cubicBezTo>
                  <a:cubicBezTo>
                    <a:pt x="1" y="1526"/>
                    <a:pt x="396" y="2377"/>
                    <a:pt x="761" y="3107"/>
                  </a:cubicBezTo>
                  <a:cubicBezTo>
                    <a:pt x="1430" y="4323"/>
                    <a:pt x="2220" y="5508"/>
                    <a:pt x="3071" y="6633"/>
                  </a:cubicBezTo>
                  <a:cubicBezTo>
                    <a:pt x="3770" y="7514"/>
                    <a:pt x="4560" y="8396"/>
                    <a:pt x="5624" y="8791"/>
                  </a:cubicBezTo>
                  <a:cubicBezTo>
                    <a:pt x="6057" y="8964"/>
                    <a:pt x="6494" y="9056"/>
                    <a:pt x="6900" y="9056"/>
                  </a:cubicBezTo>
                  <a:cubicBezTo>
                    <a:pt x="7492" y="9056"/>
                    <a:pt x="8017" y="8859"/>
                    <a:pt x="8360" y="8426"/>
                  </a:cubicBezTo>
                  <a:lnTo>
                    <a:pt x="8360" y="8426"/>
                  </a:lnTo>
                  <a:lnTo>
                    <a:pt x="8238" y="8548"/>
                  </a:lnTo>
                  <a:cubicBezTo>
                    <a:pt x="8968" y="7605"/>
                    <a:pt x="9180" y="6359"/>
                    <a:pt x="8816" y="5204"/>
                  </a:cubicBezTo>
                  <a:cubicBezTo>
                    <a:pt x="8421" y="4110"/>
                    <a:pt x="7752" y="3107"/>
                    <a:pt x="6840" y="2347"/>
                  </a:cubicBezTo>
                  <a:cubicBezTo>
                    <a:pt x="5807" y="1435"/>
                    <a:pt x="4591" y="736"/>
                    <a:pt x="3314" y="280"/>
                  </a:cubicBezTo>
                  <a:cubicBezTo>
                    <a:pt x="2862" y="94"/>
                    <a:pt x="2387" y="1"/>
                    <a:pt x="1929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3" name="Google Shape;2163;p155"/>
            <p:cNvSpPr/>
            <p:nvPr/>
          </p:nvSpPr>
          <p:spPr>
            <a:xfrm>
              <a:off x="478122" y="7828554"/>
              <a:ext cx="185067" cy="323594"/>
            </a:xfrm>
            <a:custGeom>
              <a:rect b="b" l="l" r="r" t="t"/>
              <a:pathLst>
                <a:path extrusionOk="0" h="9143" w="5229">
                  <a:moveTo>
                    <a:pt x="5001" y="1"/>
                  </a:moveTo>
                  <a:cubicBezTo>
                    <a:pt x="4925" y="1"/>
                    <a:pt x="4849" y="8"/>
                    <a:pt x="4773" y="23"/>
                  </a:cubicBezTo>
                  <a:cubicBezTo>
                    <a:pt x="4348" y="54"/>
                    <a:pt x="3952" y="145"/>
                    <a:pt x="3557" y="327"/>
                  </a:cubicBezTo>
                  <a:cubicBezTo>
                    <a:pt x="3010" y="601"/>
                    <a:pt x="2493" y="996"/>
                    <a:pt x="2098" y="1482"/>
                  </a:cubicBezTo>
                  <a:cubicBezTo>
                    <a:pt x="1642" y="2060"/>
                    <a:pt x="1247" y="2729"/>
                    <a:pt x="974" y="3428"/>
                  </a:cubicBezTo>
                  <a:cubicBezTo>
                    <a:pt x="700" y="4127"/>
                    <a:pt x="487" y="4856"/>
                    <a:pt x="335" y="5616"/>
                  </a:cubicBezTo>
                  <a:cubicBezTo>
                    <a:pt x="214" y="6224"/>
                    <a:pt x="123" y="6832"/>
                    <a:pt x="92" y="7440"/>
                  </a:cubicBezTo>
                  <a:cubicBezTo>
                    <a:pt x="31" y="7957"/>
                    <a:pt x="31" y="8382"/>
                    <a:pt x="31" y="8686"/>
                  </a:cubicBezTo>
                  <a:cubicBezTo>
                    <a:pt x="1" y="8838"/>
                    <a:pt x="31" y="8990"/>
                    <a:pt x="31" y="9142"/>
                  </a:cubicBezTo>
                  <a:cubicBezTo>
                    <a:pt x="62" y="8990"/>
                    <a:pt x="92" y="8838"/>
                    <a:pt x="92" y="8686"/>
                  </a:cubicBezTo>
                  <a:cubicBezTo>
                    <a:pt x="123" y="8352"/>
                    <a:pt x="183" y="7957"/>
                    <a:pt x="214" y="7440"/>
                  </a:cubicBezTo>
                  <a:cubicBezTo>
                    <a:pt x="274" y="6832"/>
                    <a:pt x="366" y="6254"/>
                    <a:pt x="487" y="5647"/>
                  </a:cubicBezTo>
                  <a:cubicBezTo>
                    <a:pt x="670" y="4917"/>
                    <a:pt x="882" y="4218"/>
                    <a:pt x="1156" y="3519"/>
                  </a:cubicBezTo>
                  <a:cubicBezTo>
                    <a:pt x="1430" y="2820"/>
                    <a:pt x="1794" y="2181"/>
                    <a:pt x="2250" y="1574"/>
                  </a:cubicBezTo>
                  <a:cubicBezTo>
                    <a:pt x="2615" y="1118"/>
                    <a:pt x="3071" y="722"/>
                    <a:pt x="3618" y="449"/>
                  </a:cubicBezTo>
                  <a:cubicBezTo>
                    <a:pt x="3983" y="267"/>
                    <a:pt x="4378" y="145"/>
                    <a:pt x="4773" y="84"/>
                  </a:cubicBezTo>
                  <a:cubicBezTo>
                    <a:pt x="4925" y="84"/>
                    <a:pt x="5077" y="54"/>
                    <a:pt x="5229" y="23"/>
                  </a:cubicBezTo>
                  <a:cubicBezTo>
                    <a:pt x="5153" y="8"/>
                    <a:pt x="5077" y="1"/>
                    <a:pt x="50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4" name="Google Shape;2164;p155"/>
            <p:cNvSpPr/>
            <p:nvPr/>
          </p:nvSpPr>
          <p:spPr>
            <a:xfrm>
              <a:off x="479219" y="7397969"/>
              <a:ext cx="83951" cy="720804"/>
            </a:xfrm>
            <a:custGeom>
              <a:rect b="b" l="l" r="r" t="t"/>
              <a:pathLst>
                <a:path extrusionOk="0" h="20366" w="2372">
                  <a:moveTo>
                    <a:pt x="2371" y="1"/>
                  </a:moveTo>
                  <a:cubicBezTo>
                    <a:pt x="2371" y="62"/>
                    <a:pt x="2341" y="122"/>
                    <a:pt x="2310" y="183"/>
                  </a:cubicBezTo>
                  <a:cubicBezTo>
                    <a:pt x="2280" y="335"/>
                    <a:pt x="2219" y="517"/>
                    <a:pt x="2128" y="761"/>
                  </a:cubicBezTo>
                  <a:cubicBezTo>
                    <a:pt x="2067" y="1004"/>
                    <a:pt x="1976" y="1308"/>
                    <a:pt x="1885" y="1673"/>
                  </a:cubicBezTo>
                  <a:cubicBezTo>
                    <a:pt x="1794" y="2037"/>
                    <a:pt x="1702" y="2432"/>
                    <a:pt x="1611" y="2888"/>
                  </a:cubicBezTo>
                  <a:cubicBezTo>
                    <a:pt x="1095" y="5290"/>
                    <a:pt x="730" y="7660"/>
                    <a:pt x="456" y="10092"/>
                  </a:cubicBezTo>
                  <a:cubicBezTo>
                    <a:pt x="152" y="12919"/>
                    <a:pt x="0" y="15472"/>
                    <a:pt x="0" y="17326"/>
                  </a:cubicBezTo>
                  <a:cubicBezTo>
                    <a:pt x="0" y="18269"/>
                    <a:pt x="0" y="19028"/>
                    <a:pt x="31" y="19545"/>
                  </a:cubicBezTo>
                  <a:cubicBezTo>
                    <a:pt x="31" y="19788"/>
                    <a:pt x="61" y="20001"/>
                    <a:pt x="61" y="20153"/>
                  </a:cubicBezTo>
                  <a:cubicBezTo>
                    <a:pt x="61" y="20214"/>
                    <a:pt x="92" y="20275"/>
                    <a:pt x="92" y="20366"/>
                  </a:cubicBezTo>
                  <a:cubicBezTo>
                    <a:pt x="92" y="20275"/>
                    <a:pt x="92" y="20214"/>
                    <a:pt x="92" y="20153"/>
                  </a:cubicBezTo>
                  <a:lnTo>
                    <a:pt x="92" y="19545"/>
                  </a:lnTo>
                  <a:cubicBezTo>
                    <a:pt x="92" y="19028"/>
                    <a:pt x="92" y="18269"/>
                    <a:pt x="122" y="17326"/>
                  </a:cubicBezTo>
                  <a:cubicBezTo>
                    <a:pt x="152" y="15503"/>
                    <a:pt x="335" y="13496"/>
                    <a:pt x="639" y="10670"/>
                  </a:cubicBezTo>
                  <a:cubicBezTo>
                    <a:pt x="912" y="7995"/>
                    <a:pt x="1307" y="4925"/>
                    <a:pt x="1733" y="2919"/>
                  </a:cubicBezTo>
                  <a:cubicBezTo>
                    <a:pt x="1824" y="2463"/>
                    <a:pt x="1915" y="2068"/>
                    <a:pt x="2006" y="1703"/>
                  </a:cubicBezTo>
                  <a:cubicBezTo>
                    <a:pt x="2067" y="1338"/>
                    <a:pt x="2128" y="1034"/>
                    <a:pt x="2219" y="791"/>
                  </a:cubicBezTo>
                  <a:cubicBezTo>
                    <a:pt x="2280" y="517"/>
                    <a:pt x="2310" y="366"/>
                    <a:pt x="2341" y="214"/>
                  </a:cubicBezTo>
                  <a:cubicBezTo>
                    <a:pt x="2371" y="122"/>
                    <a:pt x="2371" y="62"/>
                    <a:pt x="23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5" name="Google Shape;2165;p155"/>
            <p:cNvSpPr/>
            <p:nvPr/>
          </p:nvSpPr>
          <p:spPr>
            <a:xfrm>
              <a:off x="247929" y="7451766"/>
              <a:ext cx="235608" cy="490575"/>
            </a:xfrm>
            <a:custGeom>
              <a:rect b="b" l="l" r="r" t="t"/>
              <a:pathLst>
                <a:path extrusionOk="0" h="13861" w="6657">
                  <a:moveTo>
                    <a:pt x="0" y="1"/>
                  </a:moveTo>
                  <a:lnTo>
                    <a:pt x="0" y="1"/>
                  </a:lnTo>
                  <a:cubicBezTo>
                    <a:pt x="608" y="456"/>
                    <a:pt x="1186" y="973"/>
                    <a:pt x="1733" y="1520"/>
                  </a:cubicBezTo>
                  <a:cubicBezTo>
                    <a:pt x="2979" y="2919"/>
                    <a:pt x="3982" y="4499"/>
                    <a:pt x="4681" y="6232"/>
                  </a:cubicBezTo>
                  <a:cubicBezTo>
                    <a:pt x="5107" y="7174"/>
                    <a:pt x="5441" y="8147"/>
                    <a:pt x="5715" y="9119"/>
                  </a:cubicBezTo>
                  <a:cubicBezTo>
                    <a:pt x="5988" y="10031"/>
                    <a:pt x="6171" y="10882"/>
                    <a:pt x="6323" y="11581"/>
                  </a:cubicBezTo>
                  <a:cubicBezTo>
                    <a:pt x="6444" y="12280"/>
                    <a:pt x="6505" y="12858"/>
                    <a:pt x="6566" y="13253"/>
                  </a:cubicBezTo>
                  <a:cubicBezTo>
                    <a:pt x="6566" y="13466"/>
                    <a:pt x="6596" y="13679"/>
                    <a:pt x="6657" y="13861"/>
                  </a:cubicBezTo>
                  <a:cubicBezTo>
                    <a:pt x="6657" y="13679"/>
                    <a:pt x="6657" y="13466"/>
                    <a:pt x="6657" y="13253"/>
                  </a:cubicBezTo>
                  <a:cubicBezTo>
                    <a:pt x="6627" y="12858"/>
                    <a:pt x="6566" y="12280"/>
                    <a:pt x="6444" y="11551"/>
                  </a:cubicBezTo>
                  <a:cubicBezTo>
                    <a:pt x="6323" y="10730"/>
                    <a:pt x="6140" y="9879"/>
                    <a:pt x="5897" y="9089"/>
                  </a:cubicBezTo>
                  <a:cubicBezTo>
                    <a:pt x="5623" y="8086"/>
                    <a:pt x="5289" y="7113"/>
                    <a:pt x="4864" y="6171"/>
                  </a:cubicBezTo>
                  <a:cubicBezTo>
                    <a:pt x="4134" y="4408"/>
                    <a:pt x="3131" y="2827"/>
                    <a:pt x="1824" y="1429"/>
                  </a:cubicBezTo>
                  <a:cubicBezTo>
                    <a:pt x="1611" y="1216"/>
                    <a:pt x="1368" y="973"/>
                    <a:pt x="1125" y="791"/>
                  </a:cubicBezTo>
                  <a:cubicBezTo>
                    <a:pt x="1003" y="700"/>
                    <a:pt x="912" y="608"/>
                    <a:pt x="821" y="517"/>
                  </a:cubicBezTo>
                  <a:lnTo>
                    <a:pt x="547" y="335"/>
                  </a:lnTo>
                  <a:cubicBezTo>
                    <a:pt x="365" y="213"/>
                    <a:pt x="183" y="9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9" name="Shape 2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" name="Google Shape;2170;p156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Constraints </a:t>
            </a:r>
            <a:endParaRPr/>
          </a:p>
        </p:txBody>
      </p:sp>
      <p:sp>
        <p:nvSpPr>
          <p:cNvPr id="2171" name="Google Shape;2171;p156"/>
          <p:cNvSpPr txBox="1"/>
          <p:nvPr>
            <p:ph idx="1" type="subTitle"/>
          </p:nvPr>
        </p:nvSpPr>
        <p:spPr>
          <a:xfrm>
            <a:off x="583650" y="1417450"/>
            <a:ext cx="8098200" cy="31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During the development of our application and website, we encountered several constraints: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1. </a:t>
            </a:r>
            <a:r>
              <a:rPr b="1" lang="en" sz="1600"/>
              <a:t>Lack of Formal Coursework:</a:t>
            </a:r>
            <a:r>
              <a:rPr lang="en" sz="1600"/>
              <a:t> Without formal coursework in mobile development during university, determining the optimal technologies for implementing our application idea was initially challenging.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2. </a:t>
            </a:r>
            <a:r>
              <a:rPr b="1" lang="en" sz="1600"/>
              <a:t>Google Maps Limitations: </a:t>
            </a:r>
            <a:r>
              <a:rPr lang="en" sz="1600"/>
              <a:t>The Google Maps feature we used for address selection and business location display had a limited free trial period.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5" name="Shape 2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6" name="Google Shape;2176;p157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Constraints </a:t>
            </a:r>
            <a:endParaRPr/>
          </a:p>
        </p:txBody>
      </p:sp>
      <p:sp>
        <p:nvSpPr>
          <p:cNvPr id="2177" name="Google Shape;2177;p157"/>
          <p:cNvSpPr txBox="1"/>
          <p:nvPr>
            <p:ph idx="1" type="subTitle"/>
          </p:nvPr>
        </p:nvSpPr>
        <p:spPr>
          <a:xfrm>
            <a:off x="583650" y="1417450"/>
            <a:ext cx="8098200" cy="31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3. </a:t>
            </a:r>
            <a:r>
              <a:rPr b="1" lang="en" sz="1600"/>
              <a:t>Development Delays with Flutter:</a:t>
            </a:r>
            <a:r>
              <a:rPr lang="en" sz="1600"/>
              <a:t> Developing the application with Flutter took longer than anticipated. This was partly because the Android Studio application caused significant slowdowns on our laptop during development.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4. </a:t>
            </a:r>
            <a:r>
              <a:rPr b="1" lang="en" sz="1600"/>
              <a:t>Challenges with Feedback Review Feature:</a:t>
            </a:r>
            <a:r>
              <a:rPr lang="en" sz="1600"/>
              <a:t> Adding features for our main feature, feedback review, was challenging. Since our idea was new in our country, there was a lack of resources available.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5. </a:t>
            </a:r>
            <a:r>
              <a:rPr b="1" lang="en" sz="1600"/>
              <a:t>Time Constraints: </a:t>
            </a:r>
            <a:r>
              <a:rPr lang="en" sz="1600"/>
              <a:t>Managing time effectively was a significant challenge throughout the development process.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9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p5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321" name="Google Shape;1321;p5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22" name="Google Shape;1322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9150" y="960000"/>
            <a:ext cx="1858001" cy="4031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3" name="Google Shape;1323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9551" y="960000"/>
            <a:ext cx="1848273" cy="40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p158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Future Work</a:t>
            </a:r>
            <a:endParaRPr/>
          </a:p>
        </p:txBody>
      </p:sp>
      <p:sp>
        <p:nvSpPr>
          <p:cNvPr id="2183" name="Google Shape;2183;p158"/>
          <p:cNvSpPr txBox="1"/>
          <p:nvPr>
            <p:ph idx="1" type="subTitle"/>
          </p:nvPr>
        </p:nvSpPr>
        <p:spPr>
          <a:xfrm>
            <a:off x="583650" y="1417450"/>
            <a:ext cx="8098200" cy="31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1. </a:t>
            </a:r>
            <a:r>
              <a:rPr b="1" lang="en" sz="1600"/>
              <a:t>Add Video and Voice Chatting:</a:t>
            </a:r>
            <a:r>
              <a:rPr lang="en" sz="1600"/>
              <a:t> Implement video and voice chat functionalities.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   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2. </a:t>
            </a:r>
            <a:r>
              <a:rPr b="1" lang="en" sz="1600"/>
              <a:t>Q&amp;A Section for Business Administrators:</a:t>
            </a:r>
            <a:r>
              <a:rPr lang="en" sz="1600"/>
              <a:t> Introduce a dedicated section for questions and answers in the business administrator account.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3. </a:t>
            </a:r>
            <a:r>
              <a:rPr b="1" lang="en" sz="1600"/>
              <a:t>Likes and Comments: </a:t>
            </a:r>
            <a:r>
              <a:rPr lang="en" sz="1600"/>
              <a:t>Enable users to like and comment on feedback and posts.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7" name="Shape 2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8" name="Google Shape;2188;p159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Future Work</a:t>
            </a:r>
            <a:endParaRPr/>
          </a:p>
        </p:txBody>
      </p:sp>
      <p:sp>
        <p:nvSpPr>
          <p:cNvPr id="2189" name="Google Shape;2189;p159"/>
          <p:cNvSpPr txBox="1"/>
          <p:nvPr>
            <p:ph idx="1" type="subTitle"/>
          </p:nvPr>
        </p:nvSpPr>
        <p:spPr>
          <a:xfrm>
            <a:off x="583650" y="1417450"/>
            <a:ext cx="8098200" cy="31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4. </a:t>
            </a:r>
            <a:r>
              <a:rPr b="1" lang="en" sz="1600"/>
              <a:t>Product/Service-Specific Feedback: </a:t>
            </a:r>
            <a:r>
              <a:rPr lang="en" sz="1600"/>
              <a:t>Allow feedback for specific products or services, not just for the business in general.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5.</a:t>
            </a:r>
            <a:r>
              <a:rPr b="1" lang="en" sz="1600"/>
              <a:t> Video Posts: </a:t>
            </a:r>
            <a:r>
              <a:rPr lang="en" sz="1600"/>
              <a:t>Enable the sharing of videos as posts.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6. </a:t>
            </a:r>
            <a:r>
              <a:rPr b="1" lang="en" sz="1600"/>
              <a:t>Stories Feature: </a:t>
            </a:r>
            <a:r>
              <a:rPr lang="en" sz="1600"/>
              <a:t>Introduce a stories feature similar to Facebook and Instagram.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3" name="Shape 2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4" name="Google Shape;2194;p160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Future Work</a:t>
            </a:r>
            <a:endParaRPr/>
          </a:p>
        </p:txBody>
      </p:sp>
      <p:sp>
        <p:nvSpPr>
          <p:cNvPr id="2195" name="Google Shape;2195;p160"/>
          <p:cNvSpPr txBox="1"/>
          <p:nvPr>
            <p:ph idx="1" type="subTitle"/>
          </p:nvPr>
        </p:nvSpPr>
        <p:spPr>
          <a:xfrm>
            <a:off x="583650" y="1417450"/>
            <a:ext cx="8098200" cy="318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7. </a:t>
            </a:r>
            <a:r>
              <a:rPr b="1" lang="en" sz="1600"/>
              <a:t>Expanded Categories and Personalized Recommendations: </a:t>
            </a:r>
            <a:r>
              <a:rPr lang="en" sz="1600"/>
              <a:t>Increase the number of categories and allow users to choose their interests to provide personalized business recommendations and choices.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8. </a:t>
            </a:r>
            <a:r>
              <a:rPr b="1" lang="en" sz="1600"/>
              <a:t>Advertisements for Businesses: </a:t>
            </a:r>
            <a:r>
              <a:rPr lang="en" sz="1600"/>
              <a:t>Add an advertising feature to help business administrators promote their offerings.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9" name="Shape 2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0" name="Google Shape;2200;p161"/>
          <p:cNvSpPr txBox="1"/>
          <p:nvPr>
            <p:ph type="title"/>
          </p:nvPr>
        </p:nvSpPr>
        <p:spPr>
          <a:xfrm>
            <a:off x="3416563" y="1955400"/>
            <a:ext cx="321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Conclusion</a:t>
            </a:r>
            <a:endParaRPr sz="4000"/>
          </a:p>
        </p:txBody>
      </p:sp>
      <p:sp>
        <p:nvSpPr>
          <p:cNvPr id="2201" name="Google Shape;2201;p161"/>
          <p:cNvSpPr txBox="1"/>
          <p:nvPr>
            <p:ph idx="2" type="title"/>
          </p:nvPr>
        </p:nvSpPr>
        <p:spPr>
          <a:xfrm>
            <a:off x="2516538" y="1955400"/>
            <a:ext cx="940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grpSp>
        <p:nvGrpSpPr>
          <p:cNvPr id="2202" name="Google Shape;2202;p161"/>
          <p:cNvGrpSpPr/>
          <p:nvPr/>
        </p:nvGrpSpPr>
        <p:grpSpPr>
          <a:xfrm flipH="1">
            <a:off x="5664526" y="3810849"/>
            <a:ext cx="1019450" cy="1379152"/>
            <a:chOff x="3231057" y="5846468"/>
            <a:chExt cx="1701919" cy="2302424"/>
          </a:xfrm>
        </p:grpSpPr>
        <p:sp>
          <p:nvSpPr>
            <p:cNvPr id="2203" name="Google Shape;2203;p161"/>
            <p:cNvSpPr/>
            <p:nvPr/>
          </p:nvSpPr>
          <p:spPr>
            <a:xfrm>
              <a:off x="3231057" y="5846468"/>
              <a:ext cx="1594326" cy="2294779"/>
            </a:xfrm>
            <a:custGeom>
              <a:rect b="b" l="l" r="r" t="t"/>
              <a:pathLst>
                <a:path extrusionOk="0" h="64838" w="45047">
                  <a:moveTo>
                    <a:pt x="7664" y="0"/>
                  </a:moveTo>
                  <a:cubicBezTo>
                    <a:pt x="5622" y="0"/>
                    <a:pt x="3546" y="1052"/>
                    <a:pt x="2736" y="2925"/>
                  </a:cubicBezTo>
                  <a:cubicBezTo>
                    <a:pt x="1763" y="5175"/>
                    <a:pt x="2736" y="7789"/>
                    <a:pt x="3952" y="9916"/>
                  </a:cubicBezTo>
                  <a:cubicBezTo>
                    <a:pt x="5715" y="13108"/>
                    <a:pt x="7934" y="16026"/>
                    <a:pt x="10517" y="18549"/>
                  </a:cubicBezTo>
                  <a:cubicBezTo>
                    <a:pt x="10973" y="19005"/>
                    <a:pt x="11490" y="19521"/>
                    <a:pt x="11612" y="20160"/>
                  </a:cubicBezTo>
                  <a:cubicBezTo>
                    <a:pt x="11794" y="21345"/>
                    <a:pt x="10548" y="22257"/>
                    <a:pt x="9393" y="22470"/>
                  </a:cubicBezTo>
                  <a:cubicBezTo>
                    <a:pt x="9084" y="22520"/>
                    <a:pt x="8773" y="22540"/>
                    <a:pt x="8462" y="22540"/>
                  </a:cubicBezTo>
                  <a:cubicBezTo>
                    <a:pt x="7455" y="22540"/>
                    <a:pt x="6439" y="22334"/>
                    <a:pt x="5441" y="22287"/>
                  </a:cubicBezTo>
                  <a:cubicBezTo>
                    <a:pt x="5342" y="22283"/>
                    <a:pt x="5243" y="22280"/>
                    <a:pt x="5142" y="22280"/>
                  </a:cubicBezTo>
                  <a:cubicBezTo>
                    <a:pt x="3888" y="22280"/>
                    <a:pt x="2563" y="22646"/>
                    <a:pt x="1915" y="23716"/>
                  </a:cubicBezTo>
                  <a:cubicBezTo>
                    <a:pt x="973" y="25327"/>
                    <a:pt x="2098" y="27333"/>
                    <a:pt x="3314" y="28731"/>
                  </a:cubicBezTo>
                  <a:cubicBezTo>
                    <a:pt x="5745" y="31528"/>
                    <a:pt x="8663" y="33868"/>
                    <a:pt x="11885" y="35692"/>
                  </a:cubicBezTo>
                  <a:cubicBezTo>
                    <a:pt x="13040" y="36330"/>
                    <a:pt x="14287" y="36938"/>
                    <a:pt x="15138" y="37971"/>
                  </a:cubicBezTo>
                  <a:cubicBezTo>
                    <a:pt x="15989" y="39005"/>
                    <a:pt x="16353" y="40585"/>
                    <a:pt x="15563" y="41680"/>
                  </a:cubicBezTo>
                  <a:cubicBezTo>
                    <a:pt x="15046" y="42376"/>
                    <a:pt x="14189" y="42682"/>
                    <a:pt x="13301" y="42682"/>
                  </a:cubicBezTo>
                  <a:cubicBezTo>
                    <a:pt x="12833" y="42682"/>
                    <a:pt x="12356" y="42597"/>
                    <a:pt x="11916" y="42440"/>
                  </a:cubicBezTo>
                  <a:cubicBezTo>
                    <a:pt x="10669" y="41984"/>
                    <a:pt x="9636" y="41102"/>
                    <a:pt x="8481" y="40464"/>
                  </a:cubicBezTo>
                  <a:cubicBezTo>
                    <a:pt x="7380" y="39828"/>
                    <a:pt x="6065" y="39438"/>
                    <a:pt x="4804" y="39438"/>
                  </a:cubicBezTo>
                  <a:cubicBezTo>
                    <a:pt x="3592" y="39438"/>
                    <a:pt x="2429" y="39798"/>
                    <a:pt x="1551" y="40646"/>
                  </a:cubicBezTo>
                  <a:cubicBezTo>
                    <a:pt x="396" y="41801"/>
                    <a:pt x="1" y="43595"/>
                    <a:pt x="244" y="45236"/>
                  </a:cubicBezTo>
                  <a:cubicBezTo>
                    <a:pt x="487" y="46877"/>
                    <a:pt x="1277" y="48367"/>
                    <a:pt x="2128" y="49765"/>
                  </a:cubicBezTo>
                  <a:cubicBezTo>
                    <a:pt x="5107" y="54659"/>
                    <a:pt x="9271" y="58884"/>
                    <a:pt x="14287" y="61589"/>
                  </a:cubicBezTo>
                  <a:cubicBezTo>
                    <a:pt x="18084" y="63614"/>
                    <a:pt x="21794" y="64838"/>
                    <a:pt x="25799" y="64838"/>
                  </a:cubicBezTo>
                  <a:cubicBezTo>
                    <a:pt x="27084" y="64838"/>
                    <a:pt x="28400" y="64712"/>
                    <a:pt x="29758" y="64446"/>
                  </a:cubicBezTo>
                  <a:lnTo>
                    <a:pt x="29788" y="64446"/>
                  </a:lnTo>
                  <a:cubicBezTo>
                    <a:pt x="39393" y="59795"/>
                    <a:pt x="43132" y="48914"/>
                    <a:pt x="44378" y="38822"/>
                  </a:cubicBezTo>
                  <a:cubicBezTo>
                    <a:pt x="44591" y="37120"/>
                    <a:pt x="45047" y="35388"/>
                    <a:pt x="44500" y="33777"/>
                  </a:cubicBezTo>
                  <a:cubicBezTo>
                    <a:pt x="44003" y="32390"/>
                    <a:pt x="42673" y="31252"/>
                    <a:pt x="41285" y="31252"/>
                  </a:cubicBezTo>
                  <a:cubicBezTo>
                    <a:pt x="41060" y="31252"/>
                    <a:pt x="40834" y="31282"/>
                    <a:pt x="40609" y="31345"/>
                  </a:cubicBezTo>
                  <a:cubicBezTo>
                    <a:pt x="39272" y="31740"/>
                    <a:pt x="38482" y="33108"/>
                    <a:pt x="37600" y="34202"/>
                  </a:cubicBezTo>
                  <a:cubicBezTo>
                    <a:pt x="36415" y="35631"/>
                    <a:pt x="34834" y="36725"/>
                    <a:pt x="33071" y="37333"/>
                  </a:cubicBezTo>
                  <a:cubicBezTo>
                    <a:pt x="32517" y="37508"/>
                    <a:pt x="31915" y="37634"/>
                    <a:pt x="31330" y="37634"/>
                  </a:cubicBezTo>
                  <a:cubicBezTo>
                    <a:pt x="30695" y="37634"/>
                    <a:pt x="30082" y="37485"/>
                    <a:pt x="29576" y="37090"/>
                  </a:cubicBezTo>
                  <a:cubicBezTo>
                    <a:pt x="28269" y="36057"/>
                    <a:pt x="28390" y="34050"/>
                    <a:pt x="28664" y="32348"/>
                  </a:cubicBezTo>
                  <a:cubicBezTo>
                    <a:pt x="29180" y="29248"/>
                    <a:pt x="29697" y="26148"/>
                    <a:pt x="30214" y="23047"/>
                  </a:cubicBezTo>
                  <a:cubicBezTo>
                    <a:pt x="30487" y="21375"/>
                    <a:pt x="30761" y="19673"/>
                    <a:pt x="30518" y="18002"/>
                  </a:cubicBezTo>
                  <a:cubicBezTo>
                    <a:pt x="30244" y="16330"/>
                    <a:pt x="29332" y="14688"/>
                    <a:pt x="27813" y="13989"/>
                  </a:cubicBezTo>
                  <a:cubicBezTo>
                    <a:pt x="27391" y="13795"/>
                    <a:pt x="26925" y="13702"/>
                    <a:pt x="26459" y="13702"/>
                  </a:cubicBezTo>
                  <a:cubicBezTo>
                    <a:pt x="25244" y="13702"/>
                    <a:pt x="24027" y="14336"/>
                    <a:pt x="23588" y="15479"/>
                  </a:cubicBezTo>
                  <a:cubicBezTo>
                    <a:pt x="23344" y="16117"/>
                    <a:pt x="23375" y="16846"/>
                    <a:pt x="23192" y="17546"/>
                  </a:cubicBezTo>
                  <a:cubicBezTo>
                    <a:pt x="23040" y="18214"/>
                    <a:pt x="22615" y="18944"/>
                    <a:pt x="21916" y="19035"/>
                  </a:cubicBezTo>
                  <a:cubicBezTo>
                    <a:pt x="21866" y="19041"/>
                    <a:pt x="21818" y="19045"/>
                    <a:pt x="21769" y="19045"/>
                  </a:cubicBezTo>
                  <a:cubicBezTo>
                    <a:pt x="21136" y="19045"/>
                    <a:pt x="20609" y="18508"/>
                    <a:pt x="20214" y="17971"/>
                  </a:cubicBezTo>
                  <a:cubicBezTo>
                    <a:pt x="18755" y="15995"/>
                    <a:pt x="17934" y="13655"/>
                    <a:pt x="17174" y="11315"/>
                  </a:cubicBezTo>
                  <a:cubicBezTo>
                    <a:pt x="16414" y="8974"/>
                    <a:pt x="15715" y="6603"/>
                    <a:pt x="14438" y="4506"/>
                  </a:cubicBezTo>
                  <a:cubicBezTo>
                    <a:pt x="13162" y="2439"/>
                    <a:pt x="11247" y="646"/>
                    <a:pt x="8876" y="129"/>
                  </a:cubicBezTo>
                  <a:cubicBezTo>
                    <a:pt x="8480" y="43"/>
                    <a:pt x="8073" y="0"/>
                    <a:pt x="766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4" name="Google Shape;2204;p161"/>
            <p:cNvSpPr/>
            <p:nvPr/>
          </p:nvSpPr>
          <p:spPr>
            <a:xfrm>
              <a:off x="3426848" y="5882215"/>
              <a:ext cx="826238" cy="2265615"/>
            </a:xfrm>
            <a:custGeom>
              <a:rect b="b" l="l" r="r" t="t"/>
              <a:pathLst>
                <a:path extrusionOk="0" h="64014" w="23345">
                  <a:moveTo>
                    <a:pt x="1" y="0"/>
                  </a:moveTo>
                  <a:lnTo>
                    <a:pt x="1" y="0"/>
                  </a:lnTo>
                  <a:cubicBezTo>
                    <a:pt x="31" y="61"/>
                    <a:pt x="61" y="122"/>
                    <a:pt x="122" y="183"/>
                  </a:cubicBezTo>
                  <a:lnTo>
                    <a:pt x="548" y="700"/>
                  </a:lnTo>
                  <a:cubicBezTo>
                    <a:pt x="943" y="1155"/>
                    <a:pt x="1490" y="1855"/>
                    <a:pt x="2159" y="2736"/>
                  </a:cubicBezTo>
                  <a:cubicBezTo>
                    <a:pt x="4134" y="5228"/>
                    <a:pt x="5897" y="7873"/>
                    <a:pt x="7448" y="10608"/>
                  </a:cubicBezTo>
                  <a:cubicBezTo>
                    <a:pt x="8451" y="12371"/>
                    <a:pt x="9454" y="14317"/>
                    <a:pt x="10487" y="16444"/>
                  </a:cubicBezTo>
                  <a:cubicBezTo>
                    <a:pt x="11521" y="18572"/>
                    <a:pt x="12645" y="20852"/>
                    <a:pt x="13709" y="23283"/>
                  </a:cubicBezTo>
                  <a:cubicBezTo>
                    <a:pt x="14834" y="25806"/>
                    <a:pt x="15837" y="28420"/>
                    <a:pt x="16688" y="31065"/>
                  </a:cubicBezTo>
                  <a:cubicBezTo>
                    <a:pt x="17144" y="32463"/>
                    <a:pt x="17478" y="33861"/>
                    <a:pt x="17873" y="35320"/>
                  </a:cubicBezTo>
                  <a:cubicBezTo>
                    <a:pt x="18238" y="36779"/>
                    <a:pt x="18603" y="38268"/>
                    <a:pt x="18967" y="39758"/>
                  </a:cubicBezTo>
                  <a:cubicBezTo>
                    <a:pt x="20426" y="45351"/>
                    <a:pt x="21582" y="51035"/>
                    <a:pt x="22402" y="56779"/>
                  </a:cubicBezTo>
                  <a:cubicBezTo>
                    <a:pt x="23071" y="62068"/>
                    <a:pt x="22919" y="59940"/>
                    <a:pt x="22676" y="64013"/>
                  </a:cubicBezTo>
                  <a:lnTo>
                    <a:pt x="22919" y="63983"/>
                  </a:lnTo>
                  <a:cubicBezTo>
                    <a:pt x="23162" y="59940"/>
                    <a:pt x="23344" y="62038"/>
                    <a:pt x="22676" y="56719"/>
                  </a:cubicBezTo>
                  <a:cubicBezTo>
                    <a:pt x="21885" y="50974"/>
                    <a:pt x="20730" y="45290"/>
                    <a:pt x="19302" y="39697"/>
                  </a:cubicBezTo>
                  <a:cubicBezTo>
                    <a:pt x="18907" y="38177"/>
                    <a:pt x="18542" y="36718"/>
                    <a:pt x="18177" y="35259"/>
                  </a:cubicBezTo>
                  <a:cubicBezTo>
                    <a:pt x="17812" y="33800"/>
                    <a:pt x="17448" y="32372"/>
                    <a:pt x="16992" y="30973"/>
                  </a:cubicBezTo>
                  <a:cubicBezTo>
                    <a:pt x="16141" y="28329"/>
                    <a:pt x="15138" y="25715"/>
                    <a:pt x="13983" y="23162"/>
                  </a:cubicBezTo>
                  <a:cubicBezTo>
                    <a:pt x="12919" y="20730"/>
                    <a:pt x="11794" y="18451"/>
                    <a:pt x="10730" y="16323"/>
                  </a:cubicBezTo>
                  <a:cubicBezTo>
                    <a:pt x="9697" y="14195"/>
                    <a:pt x="8663" y="12250"/>
                    <a:pt x="7630" y="10517"/>
                  </a:cubicBezTo>
                  <a:cubicBezTo>
                    <a:pt x="6049" y="7751"/>
                    <a:pt x="4256" y="5137"/>
                    <a:pt x="2280" y="2645"/>
                  </a:cubicBezTo>
                  <a:cubicBezTo>
                    <a:pt x="1551" y="1794"/>
                    <a:pt x="1004" y="1125"/>
                    <a:pt x="608" y="669"/>
                  </a:cubicBezTo>
                  <a:lnTo>
                    <a:pt x="153" y="183"/>
                  </a:lnTo>
                  <a:cubicBezTo>
                    <a:pt x="92" y="122"/>
                    <a:pt x="61" y="6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5" name="Google Shape;2205;p161"/>
            <p:cNvSpPr/>
            <p:nvPr/>
          </p:nvSpPr>
          <p:spPr>
            <a:xfrm>
              <a:off x="4026043" y="6341574"/>
              <a:ext cx="189385" cy="635826"/>
            </a:xfrm>
            <a:custGeom>
              <a:rect b="b" l="l" r="r" t="t"/>
              <a:pathLst>
                <a:path extrusionOk="0" h="17965" w="5351">
                  <a:moveTo>
                    <a:pt x="5351" y="0"/>
                  </a:moveTo>
                  <a:lnTo>
                    <a:pt x="5351" y="0"/>
                  </a:lnTo>
                  <a:cubicBezTo>
                    <a:pt x="5229" y="213"/>
                    <a:pt x="5107" y="456"/>
                    <a:pt x="5016" y="669"/>
                  </a:cubicBezTo>
                  <a:cubicBezTo>
                    <a:pt x="4834" y="1125"/>
                    <a:pt x="4591" y="1763"/>
                    <a:pt x="4287" y="2554"/>
                  </a:cubicBezTo>
                  <a:cubicBezTo>
                    <a:pt x="3709" y="4165"/>
                    <a:pt x="3041" y="6414"/>
                    <a:pt x="2372" y="8906"/>
                  </a:cubicBezTo>
                  <a:cubicBezTo>
                    <a:pt x="1703" y="11429"/>
                    <a:pt x="1126" y="13618"/>
                    <a:pt x="670" y="15320"/>
                  </a:cubicBezTo>
                  <a:lnTo>
                    <a:pt x="153" y="17265"/>
                  </a:lnTo>
                  <a:cubicBezTo>
                    <a:pt x="62" y="17478"/>
                    <a:pt x="1" y="17721"/>
                    <a:pt x="1" y="17964"/>
                  </a:cubicBezTo>
                  <a:cubicBezTo>
                    <a:pt x="92" y="17751"/>
                    <a:pt x="183" y="17508"/>
                    <a:pt x="275" y="17265"/>
                  </a:cubicBezTo>
                  <a:cubicBezTo>
                    <a:pt x="427" y="16839"/>
                    <a:pt x="639" y="16171"/>
                    <a:pt x="882" y="15380"/>
                  </a:cubicBezTo>
                  <a:cubicBezTo>
                    <a:pt x="1399" y="13770"/>
                    <a:pt x="2007" y="11490"/>
                    <a:pt x="2676" y="8997"/>
                  </a:cubicBezTo>
                  <a:cubicBezTo>
                    <a:pt x="3344" y="6475"/>
                    <a:pt x="3983" y="4225"/>
                    <a:pt x="4500" y="2614"/>
                  </a:cubicBezTo>
                  <a:cubicBezTo>
                    <a:pt x="4773" y="1824"/>
                    <a:pt x="4986" y="1155"/>
                    <a:pt x="5138" y="730"/>
                  </a:cubicBezTo>
                  <a:cubicBezTo>
                    <a:pt x="5229" y="487"/>
                    <a:pt x="5290" y="243"/>
                    <a:pt x="535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6" name="Google Shape;2206;p161"/>
            <p:cNvSpPr/>
            <p:nvPr/>
          </p:nvSpPr>
          <p:spPr>
            <a:xfrm>
              <a:off x="3288074" y="6714859"/>
              <a:ext cx="736943" cy="262542"/>
            </a:xfrm>
            <a:custGeom>
              <a:rect b="b" l="l" r="r" t="t"/>
              <a:pathLst>
                <a:path extrusionOk="0" h="7418" w="20822">
                  <a:moveTo>
                    <a:pt x="1" y="1"/>
                  </a:moveTo>
                  <a:lnTo>
                    <a:pt x="1" y="1"/>
                  </a:lnTo>
                  <a:cubicBezTo>
                    <a:pt x="274" y="92"/>
                    <a:pt x="578" y="183"/>
                    <a:pt x="852" y="244"/>
                  </a:cubicBezTo>
                  <a:cubicBezTo>
                    <a:pt x="1399" y="365"/>
                    <a:pt x="2189" y="578"/>
                    <a:pt x="3131" y="852"/>
                  </a:cubicBezTo>
                  <a:cubicBezTo>
                    <a:pt x="5046" y="1368"/>
                    <a:pt x="7691" y="2189"/>
                    <a:pt x="10578" y="3223"/>
                  </a:cubicBezTo>
                  <a:cubicBezTo>
                    <a:pt x="13466" y="4256"/>
                    <a:pt x="16019" y="5289"/>
                    <a:pt x="17843" y="6110"/>
                  </a:cubicBezTo>
                  <a:cubicBezTo>
                    <a:pt x="18785" y="6505"/>
                    <a:pt x="19515" y="6840"/>
                    <a:pt x="20031" y="7083"/>
                  </a:cubicBezTo>
                  <a:cubicBezTo>
                    <a:pt x="20274" y="7235"/>
                    <a:pt x="20548" y="7326"/>
                    <a:pt x="20822" y="7417"/>
                  </a:cubicBezTo>
                  <a:cubicBezTo>
                    <a:pt x="20578" y="7265"/>
                    <a:pt x="20335" y="7113"/>
                    <a:pt x="20062" y="6992"/>
                  </a:cubicBezTo>
                  <a:cubicBezTo>
                    <a:pt x="19575" y="6718"/>
                    <a:pt x="18846" y="6323"/>
                    <a:pt x="17934" y="5897"/>
                  </a:cubicBezTo>
                  <a:cubicBezTo>
                    <a:pt x="16110" y="5046"/>
                    <a:pt x="13557" y="3952"/>
                    <a:pt x="10669" y="2919"/>
                  </a:cubicBezTo>
                  <a:cubicBezTo>
                    <a:pt x="8207" y="2037"/>
                    <a:pt x="5715" y="1277"/>
                    <a:pt x="3192" y="639"/>
                  </a:cubicBezTo>
                  <a:cubicBezTo>
                    <a:pt x="2219" y="396"/>
                    <a:pt x="1399" y="244"/>
                    <a:pt x="852" y="122"/>
                  </a:cubicBezTo>
                  <a:cubicBezTo>
                    <a:pt x="578" y="61"/>
                    <a:pt x="304" y="31"/>
                    <a:pt x="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7" name="Google Shape;2207;p161"/>
            <p:cNvSpPr/>
            <p:nvPr/>
          </p:nvSpPr>
          <p:spPr>
            <a:xfrm>
              <a:off x="4221834" y="6964446"/>
              <a:ext cx="536869" cy="910118"/>
            </a:xfrm>
            <a:custGeom>
              <a:rect b="b" l="l" r="r" t="t"/>
              <a:pathLst>
                <a:path extrusionOk="0" h="25715" w="15169">
                  <a:moveTo>
                    <a:pt x="15168" y="0"/>
                  </a:moveTo>
                  <a:lnTo>
                    <a:pt x="15168" y="0"/>
                  </a:lnTo>
                  <a:cubicBezTo>
                    <a:pt x="15168" y="0"/>
                    <a:pt x="15108" y="92"/>
                    <a:pt x="14986" y="244"/>
                  </a:cubicBezTo>
                  <a:cubicBezTo>
                    <a:pt x="14864" y="395"/>
                    <a:pt x="14682" y="669"/>
                    <a:pt x="14500" y="973"/>
                  </a:cubicBezTo>
                  <a:cubicBezTo>
                    <a:pt x="14074" y="1581"/>
                    <a:pt x="13497" y="2523"/>
                    <a:pt x="12767" y="3648"/>
                  </a:cubicBezTo>
                  <a:cubicBezTo>
                    <a:pt x="11339" y="5927"/>
                    <a:pt x="9484" y="9180"/>
                    <a:pt x="7448" y="12766"/>
                  </a:cubicBezTo>
                  <a:cubicBezTo>
                    <a:pt x="5442" y="16353"/>
                    <a:pt x="3588" y="19605"/>
                    <a:pt x="2220" y="21916"/>
                  </a:cubicBezTo>
                  <a:cubicBezTo>
                    <a:pt x="1551" y="23071"/>
                    <a:pt x="1004" y="23982"/>
                    <a:pt x="579" y="24682"/>
                  </a:cubicBezTo>
                  <a:cubicBezTo>
                    <a:pt x="396" y="24955"/>
                    <a:pt x="275" y="25229"/>
                    <a:pt x="153" y="25441"/>
                  </a:cubicBezTo>
                  <a:cubicBezTo>
                    <a:pt x="92" y="25533"/>
                    <a:pt x="31" y="25624"/>
                    <a:pt x="1" y="25715"/>
                  </a:cubicBezTo>
                  <a:cubicBezTo>
                    <a:pt x="92" y="25654"/>
                    <a:pt x="153" y="25563"/>
                    <a:pt x="183" y="25472"/>
                  </a:cubicBezTo>
                  <a:lnTo>
                    <a:pt x="700" y="24742"/>
                  </a:lnTo>
                  <a:cubicBezTo>
                    <a:pt x="1126" y="24134"/>
                    <a:pt x="1703" y="23223"/>
                    <a:pt x="2402" y="22068"/>
                  </a:cubicBezTo>
                  <a:cubicBezTo>
                    <a:pt x="3831" y="19788"/>
                    <a:pt x="5715" y="16536"/>
                    <a:pt x="7721" y="12949"/>
                  </a:cubicBezTo>
                  <a:cubicBezTo>
                    <a:pt x="9758" y="9362"/>
                    <a:pt x="11582" y="6110"/>
                    <a:pt x="12950" y="3800"/>
                  </a:cubicBezTo>
                  <a:lnTo>
                    <a:pt x="14591" y="1034"/>
                  </a:lnTo>
                  <a:lnTo>
                    <a:pt x="15047" y="274"/>
                  </a:lnTo>
                  <a:cubicBezTo>
                    <a:pt x="15108" y="183"/>
                    <a:pt x="15138" y="92"/>
                    <a:pt x="15168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8" name="Google Shape;2208;p161"/>
            <p:cNvSpPr/>
            <p:nvPr/>
          </p:nvSpPr>
          <p:spPr>
            <a:xfrm>
              <a:off x="3264397" y="7388307"/>
              <a:ext cx="957473" cy="486258"/>
            </a:xfrm>
            <a:custGeom>
              <a:rect b="b" l="l" r="r" t="t"/>
              <a:pathLst>
                <a:path extrusionOk="0" h="13739" w="27053">
                  <a:moveTo>
                    <a:pt x="1" y="0"/>
                  </a:moveTo>
                  <a:lnTo>
                    <a:pt x="1" y="0"/>
                  </a:lnTo>
                  <a:cubicBezTo>
                    <a:pt x="92" y="61"/>
                    <a:pt x="183" y="122"/>
                    <a:pt x="274" y="152"/>
                  </a:cubicBezTo>
                  <a:lnTo>
                    <a:pt x="1034" y="578"/>
                  </a:lnTo>
                  <a:lnTo>
                    <a:pt x="3952" y="2067"/>
                  </a:lnTo>
                  <a:cubicBezTo>
                    <a:pt x="6384" y="3313"/>
                    <a:pt x="9758" y="5076"/>
                    <a:pt x="13436" y="7022"/>
                  </a:cubicBezTo>
                  <a:cubicBezTo>
                    <a:pt x="17144" y="8937"/>
                    <a:pt x="20518" y="10699"/>
                    <a:pt x="23010" y="11885"/>
                  </a:cubicBezTo>
                  <a:cubicBezTo>
                    <a:pt x="24226" y="12493"/>
                    <a:pt x="25229" y="12949"/>
                    <a:pt x="25928" y="13283"/>
                  </a:cubicBezTo>
                  <a:lnTo>
                    <a:pt x="26749" y="13617"/>
                  </a:lnTo>
                  <a:cubicBezTo>
                    <a:pt x="26840" y="13678"/>
                    <a:pt x="26931" y="13709"/>
                    <a:pt x="27053" y="13739"/>
                  </a:cubicBezTo>
                  <a:cubicBezTo>
                    <a:pt x="27053" y="13739"/>
                    <a:pt x="26962" y="13678"/>
                    <a:pt x="26779" y="13587"/>
                  </a:cubicBezTo>
                  <a:lnTo>
                    <a:pt x="26020" y="13161"/>
                  </a:lnTo>
                  <a:lnTo>
                    <a:pt x="23132" y="11703"/>
                  </a:lnTo>
                  <a:cubicBezTo>
                    <a:pt x="20670" y="10456"/>
                    <a:pt x="17326" y="8693"/>
                    <a:pt x="13618" y="6718"/>
                  </a:cubicBezTo>
                  <a:cubicBezTo>
                    <a:pt x="9940" y="4772"/>
                    <a:pt x="6536" y="3040"/>
                    <a:pt x="4074" y="1854"/>
                  </a:cubicBezTo>
                  <a:cubicBezTo>
                    <a:pt x="2828" y="1246"/>
                    <a:pt x="1825" y="790"/>
                    <a:pt x="1125" y="456"/>
                  </a:cubicBezTo>
                  <a:lnTo>
                    <a:pt x="335" y="122"/>
                  </a:lnTo>
                  <a:cubicBezTo>
                    <a:pt x="214" y="61"/>
                    <a:pt x="122" y="3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9" name="Google Shape;2209;p161"/>
            <p:cNvSpPr/>
            <p:nvPr/>
          </p:nvSpPr>
          <p:spPr>
            <a:xfrm>
              <a:off x="4002401" y="6360650"/>
              <a:ext cx="930575" cy="1788241"/>
            </a:xfrm>
            <a:custGeom>
              <a:rect b="b" l="l" r="r" t="t"/>
              <a:pathLst>
                <a:path extrusionOk="0" h="50526" w="26293">
                  <a:moveTo>
                    <a:pt x="19392" y="1"/>
                  </a:moveTo>
                  <a:cubicBezTo>
                    <a:pt x="18616" y="1"/>
                    <a:pt x="16692" y="529"/>
                    <a:pt x="15806" y="5510"/>
                  </a:cubicBezTo>
                  <a:cubicBezTo>
                    <a:pt x="14681" y="11863"/>
                    <a:pt x="14590" y="15328"/>
                    <a:pt x="14590" y="15328"/>
                  </a:cubicBezTo>
                  <a:cubicBezTo>
                    <a:pt x="14590" y="15328"/>
                    <a:pt x="14309" y="16324"/>
                    <a:pt x="13618" y="16324"/>
                  </a:cubicBezTo>
                  <a:cubicBezTo>
                    <a:pt x="13490" y="16324"/>
                    <a:pt x="13348" y="16290"/>
                    <a:pt x="13192" y="16209"/>
                  </a:cubicBezTo>
                  <a:cubicBezTo>
                    <a:pt x="12344" y="15785"/>
                    <a:pt x="11065" y="14480"/>
                    <a:pt x="9928" y="14480"/>
                  </a:cubicBezTo>
                  <a:cubicBezTo>
                    <a:pt x="9680" y="14480"/>
                    <a:pt x="9439" y="14542"/>
                    <a:pt x="9210" y="14689"/>
                  </a:cubicBezTo>
                  <a:cubicBezTo>
                    <a:pt x="7934" y="15510"/>
                    <a:pt x="7964" y="17182"/>
                    <a:pt x="8906" y="19401"/>
                  </a:cubicBezTo>
                  <a:cubicBezTo>
                    <a:pt x="9879" y="21589"/>
                    <a:pt x="11824" y="26513"/>
                    <a:pt x="11976" y="26939"/>
                  </a:cubicBezTo>
                  <a:cubicBezTo>
                    <a:pt x="12136" y="27312"/>
                    <a:pt x="12109" y="27919"/>
                    <a:pt x="11587" y="27919"/>
                  </a:cubicBezTo>
                  <a:cubicBezTo>
                    <a:pt x="11514" y="27919"/>
                    <a:pt x="11431" y="27907"/>
                    <a:pt x="11338" y="27881"/>
                  </a:cubicBezTo>
                  <a:cubicBezTo>
                    <a:pt x="10796" y="27708"/>
                    <a:pt x="8219" y="26193"/>
                    <a:pt x="6341" y="26193"/>
                  </a:cubicBezTo>
                  <a:cubicBezTo>
                    <a:pt x="5583" y="26193"/>
                    <a:pt x="4940" y="26439"/>
                    <a:pt x="4590" y="27121"/>
                  </a:cubicBezTo>
                  <a:cubicBezTo>
                    <a:pt x="3344" y="29462"/>
                    <a:pt x="7052" y="35146"/>
                    <a:pt x="7417" y="35784"/>
                  </a:cubicBezTo>
                  <a:cubicBezTo>
                    <a:pt x="7812" y="36422"/>
                    <a:pt x="7782" y="36726"/>
                    <a:pt x="7508" y="37000"/>
                  </a:cubicBezTo>
                  <a:cubicBezTo>
                    <a:pt x="7477" y="37034"/>
                    <a:pt x="7431" y="37050"/>
                    <a:pt x="7371" y="37050"/>
                  </a:cubicBezTo>
                  <a:cubicBezTo>
                    <a:pt x="6895" y="37050"/>
                    <a:pt x="5558" y="36064"/>
                    <a:pt x="4316" y="35389"/>
                  </a:cubicBezTo>
                  <a:cubicBezTo>
                    <a:pt x="3520" y="34956"/>
                    <a:pt x="2615" y="34563"/>
                    <a:pt x="1871" y="34563"/>
                  </a:cubicBezTo>
                  <a:cubicBezTo>
                    <a:pt x="1309" y="34563"/>
                    <a:pt x="839" y="34787"/>
                    <a:pt x="578" y="35389"/>
                  </a:cubicBezTo>
                  <a:cubicBezTo>
                    <a:pt x="0" y="36817"/>
                    <a:pt x="1125" y="41590"/>
                    <a:pt x="7903" y="47821"/>
                  </a:cubicBezTo>
                  <a:lnTo>
                    <a:pt x="11216" y="50526"/>
                  </a:lnTo>
                  <a:lnTo>
                    <a:pt x="15229" y="49067"/>
                  </a:lnTo>
                  <a:cubicBezTo>
                    <a:pt x="23679" y="45359"/>
                    <a:pt x="26293" y="41225"/>
                    <a:pt x="26201" y="39705"/>
                  </a:cubicBezTo>
                  <a:cubicBezTo>
                    <a:pt x="26117" y="38629"/>
                    <a:pt x="25197" y="38314"/>
                    <a:pt x="24124" y="38314"/>
                  </a:cubicBezTo>
                  <a:cubicBezTo>
                    <a:pt x="23651" y="38314"/>
                    <a:pt x="23149" y="38375"/>
                    <a:pt x="22675" y="38459"/>
                  </a:cubicBezTo>
                  <a:cubicBezTo>
                    <a:pt x="21433" y="38674"/>
                    <a:pt x="20059" y="39077"/>
                    <a:pt x="19439" y="39077"/>
                  </a:cubicBezTo>
                  <a:cubicBezTo>
                    <a:pt x="19271" y="39077"/>
                    <a:pt x="19158" y="39047"/>
                    <a:pt x="19119" y="38976"/>
                  </a:cubicBezTo>
                  <a:cubicBezTo>
                    <a:pt x="18967" y="38611"/>
                    <a:pt x="19028" y="38276"/>
                    <a:pt x="19605" y="37821"/>
                  </a:cubicBezTo>
                  <a:cubicBezTo>
                    <a:pt x="20183" y="37365"/>
                    <a:pt x="25502" y="33170"/>
                    <a:pt x="25107" y="30556"/>
                  </a:cubicBezTo>
                  <a:cubicBezTo>
                    <a:pt x="24896" y="29158"/>
                    <a:pt x="23242" y="28838"/>
                    <a:pt x="21628" y="28838"/>
                  </a:cubicBezTo>
                  <a:cubicBezTo>
                    <a:pt x="20263" y="28838"/>
                    <a:pt x="18927" y="29067"/>
                    <a:pt x="18515" y="29067"/>
                  </a:cubicBezTo>
                  <a:cubicBezTo>
                    <a:pt x="18502" y="29067"/>
                    <a:pt x="18491" y="29067"/>
                    <a:pt x="18481" y="29067"/>
                  </a:cubicBezTo>
                  <a:cubicBezTo>
                    <a:pt x="17691" y="29067"/>
                    <a:pt x="17873" y="28368"/>
                    <a:pt x="18177" y="28003"/>
                  </a:cubicBezTo>
                  <a:cubicBezTo>
                    <a:pt x="18481" y="27638"/>
                    <a:pt x="21885" y="23626"/>
                    <a:pt x="23527" y="21863"/>
                  </a:cubicBezTo>
                  <a:cubicBezTo>
                    <a:pt x="25168" y="20100"/>
                    <a:pt x="25685" y="18459"/>
                    <a:pt x="24803" y="17304"/>
                  </a:cubicBezTo>
                  <a:cubicBezTo>
                    <a:pt x="24500" y="16920"/>
                    <a:pt x="24054" y="16788"/>
                    <a:pt x="23551" y="16788"/>
                  </a:cubicBezTo>
                  <a:cubicBezTo>
                    <a:pt x="22539" y="16788"/>
                    <a:pt x="21299" y="17324"/>
                    <a:pt x="20548" y="17425"/>
                  </a:cubicBezTo>
                  <a:cubicBezTo>
                    <a:pt x="20491" y="17433"/>
                    <a:pt x="20437" y="17436"/>
                    <a:pt x="20386" y="17436"/>
                  </a:cubicBezTo>
                  <a:cubicBezTo>
                    <a:pt x="19429" y="17436"/>
                    <a:pt x="19484" y="16148"/>
                    <a:pt x="19484" y="16148"/>
                  </a:cubicBezTo>
                  <a:cubicBezTo>
                    <a:pt x="19484" y="16148"/>
                    <a:pt x="20548" y="12835"/>
                    <a:pt x="21551" y="6483"/>
                  </a:cubicBezTo>
                  <a:cubicBezTo>
                    <a:pt x="22554" y="130"/>
                    <a:pt x="19697" y="8"/>
                    <a:pt x="19697" y="8"/>
                  </a:cubicBezTo>
                  <a:lnTo>
                    <a:pt x="19697" y="8"/>
                  </a:lnTo>
                  <a:lnTo>
                    <a:pt x="19727" y="39"/>
                  </a:lnTo>
                  <a:cubicBezTo>
                    <a:pt x="19727" y="39"/>
                    <a:pt x="19601" y="1"/>
                    <a:pt x="1939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0" name="Google Shape;2210;p161"/>
            <p:cNvSpPr/>
            <p:nvPr/>
          </p:nvSpPr>
          <p:spPr>
            <a:xfrm>
              <a:off x="4399363" y="6562105"/>
              <a:ext cx="267886" cy="1586787"/>
            </a:xfrm>
            <a:custGeom>
              <a:rect b="b" l="l" r="r" t="t"/>
              <a:pathLst>
                <a:path extrusionOk="0" h="44834" w="7569">
                  <a:moveTo>
                    <a:pt x="7569" y="0"/>
                  </a:moveTo>
                  <a:cubicBezTo>
                    <a:pt x="7569" y="31"/>
                    <a:pt x="7538" y="61"/>
                    <a:pt x="7538" y="122"/>
                  </a:cubicBezTo>
                  <a:cubicBezTo>
                    <a:pt x="7538" y="183"/>
                    <a:pt x="7508" y="304"/>
                    <a:pt x="7478" y="456"/>
                  </a:cubicBezTo>
                  <a:cubicBezTo>
                    <a:pt x="7417" y="760"/>
                    <a:pt x="7326" y="1186"/>
                    <a:pt x="7234" y="1763"/>
                  </a:cubicBezTo>
                  <a:cubicBezTo>
                    <a:pt x="7022" y="2888"/>
                    <a:pt x="6748" y="4529"/>
                    <a:pt x="6353" y="6535"/>
                  </a:cubicBezTo>
                  <a:cubicBezTo>
                    <a:pt x="5654" y="10608"/>
                    <a:pt x="4712" y="16201"/>
                    <a:pt x="3709" y="22402"/>
                  </a:cubicBezTo>
                  <a:cubicBezTo>
                    <a:pt x="2705" y="28603"/>
                    <a:pt x="1763" y="34195"/>
                    <a:pt x="1095" y="38268"/>
                  </a:cubicBezTo>
                  <a:lnTo>
                    <a:pt x="274" y="43071"/>
                  </a:lnTo>
                  <a:cubicBezTo>
                    <a:pt x="183" y="43618"/>
                    <a:pt x="122" y="44074"/>
                    <a:pt x="61" y="44378"/>
                  </a:cubicBezTo>
                  <a:cubicBezTo>
                    <a:pt x="31" y="44500"/>
                    <a:pt x="0" y="44621"/>
                    <a:pt x="0" y="44712"/>
                  </a:cubicBezTo>
                  <a:cubicBezTo>
                    <a:pt x="0" y="44743"/>
                    <a:pt x="0" y="44773"/>
                    <a:pt x="0" y="44834"/>
                  </a:cubicBezTo>
                  <a:cubicBezTo>
                    <a:pt x="31" y="44773"/>
                    <a:pt x="31" y="44743"/>
                    <a:pt x="31" y="44712"/>
                  </a:cubicBezTo>
                  <a:cubicBezTo>
                    <a:pt x="61" y="44621"/>
                    <a:pt x="91" y="44530"/>
                    <a:pt x="122" y="44378"/>
                  </a:cubicBezTo>
                  <a:cubicBezTo>
                    <a:pt x="183" y="44074"/>
                    <a:pt x="243" y="43618"/>
                    <a:pt x="365" y="43071"/>
                  </a:cubicBezTo>
                  <a:cubicBezTo>
                    <a:pt x="547" y="41916"/>
                    <a:pt x="851" y="40305"/>
                    <a:pt x="1216" y="38268"/>
                  </a:cubicBezTo>
                  <a:cubicBezTo>
                    <a:pt x="1915" y="34226"/>
                    <a:pt x="2857" y="28603"/>
                    <a:pt x="3891" y="22432"/>
                  </a:cubicBezTo>
                  <a:cubicBezTo>
                    <a:pt x="4894" y="16232"/>
                    <a:pt x="5836" y="10639"/>
                    <a:pt x="6505" y="6566"/>
                  </a:cubicBezTo>
                  <a:lnTo>
                    <a:pt x="7326" y="1763"/>
                  </a:lnTo>
                  <a:cubicBezTo>
                    <a:pt x="7417" y="1216"/>
                    <a:pt x="7478" y="760"/>
                    <a:pt x="7538" y="456"/>
                  </a:cubicBezTo>
                  <a:cubicBezTo>
                    <a:pt x="7538" y="304"/>
                    <a:pt x="7569" y="183"/>
                    <a:pt x="7569" y="122"/>
                  </a:cubicBezTo>
                  <a:lnTo>
                    <a:pt x="756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1" name="Google Shape;2211;p161"/>
            <p:cNvSpPr/>
            <p:nvPr/>
          </p:nvSpPr>
          <p:spPr>
            <a:xfrm>
              <a:off x="4278852" y="7420585"/>
              <a:ext cx="222725" cy="175370"/>
            </a:xfrm>
            <a:custGeom>
              <a:rect b="b" l="l" r="r" t="t"/>
              <a:pathLst>
                <a:path extrusionOk="0" h="4955" w="6293">
                  <a:moveTo>
                    <a:pt x="1" y="0"/>
                  </a:moveTo>
                  <a:cubicBezTo>
                    <a:pt x="62" y="91"/>
                    <a:pt x="123" y="182"/>
                    <a:pt x="214" y="243"/>
                  </a:cubicBezTo>
                  <a:cubicBezTo>
                    <a:pt x="366" y="395"/>
                    <a:pt x="578" y="608"/>
                    <a:pt x="852" y="851"/>
                  </a:cubicBezTo>
                  <a:cubicBezTo>
                    <a:pt x="1369" y="1337"/>
                    <a:pt x="2129" y="1976"/>
                    <a:pt x="3010" y="2675"/>
                  </a:cubicBezTo>
                  <a:cubicBezTo>
                    <a:pt x="3861" y="3374"/>
                    <a:pt x="4682" y="3951"/>
                    <a:pt x="5290" y="4347"/>
                  </a:cubicBezTo>
                  <a:cubicBezTo>
                    <a:pt x="5594" y="4559"/>
                    <a:pt x="5837" y="4711"/>
                    <a:pt x="6019" y="4803"/>
                  </a:cubicBezTo>
                  <a:cubicBezTo>
                    <a:pt x="6080" y="4863"/>
                    <a:pt x="6171" y="4924"/>
                    <a:pt x="6293" y="4955"/>
                  </a:cubicBezTo>
                  <a:cubicBezTo>
                    <a:pt x="5989" y="4711"/>
                    <a:pt x="5685" y="4468"/>
                    <a:pt x="5351" y="4255"/>
                  </a:cubicBezTo>
                  <a:cubicBezTo>
                    <a:pt x="4773" y="3830"/>
                    <a:pt x="3952" y="3222"/>
                    <a:pt x="3101" y="2553"/>
                  </a:cubicBezTo>
                  <a:cubicBezTo>
                    <a:pt x="2250" y="1854"/>
                    <a:pt x="1460" y="1216"/>
                    <a:pt x="913" y="760"/>
                  </a:cubicBezTo>
                  <a:cubicBezTo>
                    <a:pt x="639" y="486"/>
                    <a:pt x="335" y="243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2" name="Google Shape;2212;p161"/>
            <p:cNvSpPr/>
            <p:nvPr/>
          </p:nvSpPr>
          <p:spPr>
            <a:xfrm>
              <a:off x="4500480" y="7485106"/>
              <a:ext cx="239926" cy="106531"/>
            </a:xfrm>
            <a:custGeom>
              <a:rect b="b" l="l" r="r" t="t"/>
              <a:pathLst>
                <a:path extrusionOk="0" h="3010" w="6779">
                  <a:moveTo>
                    <a:pt x="6779" y="1"/>
                  </a:moveTo>
                  <a:lnTo>
                    <a:pt x="6779" y="1"/>
                  </a:lnTo>
                  <a:cubicBezTo>
                    <a:pt x="6414" y="92"/>
                    <a:pt x="6080" y="214"/>
                    <a:pt x="5745" y="366"/>
                  </a:cubicBezTo>
                  <a:cubicBezTo>
                    <a:pt x="5137" y="639"/>
                    <a:pt x="4286" y="1004"/>
                    <a:pt x="3344" y="1429"/>
                  </a:cubicBezTo>
                  <a:cubicBezTo>
                    <a:pt x="2432" y="1855"/>
                    <a:pt x="1581" y="2220"/>
                    <a:pt x="973" y="2524"/>
                  </a:cubicBezTo>
                  <a:cubicBezTo>
                    <a:pt x="639" y="2645"/>
                    <a:pt x="304" y="2828"/>
                    <a:pt x="0" y="3010"/>
                  </a:cubicBezTo>
                  <a:cubicBezTo>
                    <a:pt x="365" y="2919"/>
                    <a:pt x="700" y="2767"/>
                    <a:pt x="1034" y="2615"/>
                  </a:cubicBezTo>
                  <a:cubicBezTo>
                    <a:pt x="1642" y="2372"/>
                    <a:pt x="2493" y="2007"/>
                    <a:pt x="3435" y="1581"/>
                  </a:cubicBezTo>
                  <a:cubicBezTo>
                    <a:pt x="4347" y="1156"/>
                    <a:pt x="5198" y="791"/>
                    <a:pt x="5806" y="487"/>
                  </a:cubicBezTo>
                  <a:cubicBezTo>
                    <a:pt x="6140" y="335"/>
                    <a:pt x="6444" y="183"/>
                    <a:pt x="67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3" name="Google Shape;2213;p161"/>
            <p:cNvSpPr/>
            <p:nvPr/>
          </p:nvSpPr>
          <p:spPr>
            <a:xfrm>
              <a:off x="4435924" y="7833651"/>
              <a:ext cx="307702" cy="134527"/>
            </a:xfrm>
            <a:custGeom>
              <a:rect b="b" l="l" r="r" t="t"/>
              <a:pathLst>
                <a:path extrusionOk="0" h="3801" w="8694">
                  <a:moveTo>
                    <a:pt x="8694" y="1"/>
                  </a:moveTo>
                  <a:lnTo>
                    <a:pt x="8694" y="1"/>
                  </a:lnTo>
                  <a:cubicBezTo>
                    <a:pt x="8572" y="31"/>
                    <a:pt x="8451" y="62"/>
                    <a:pt x="8360" y="123"/>
                  </a:cubicBezTo>
                  <a:lnTo>
                    <a:pt x="7417" y="518"/>
                  </a:lnTo>
                  <a:cubicBezTo>
                    <a:pt x="6597" y="852"/>
                    <a:pt x="5533" y="1308"/>
                    <a:pt x="4317" y="1825"/>
                  </a:cubicBezTo>
                  <a:cubicBezTo>
                    <a:pt x="3131" y="2341"/>
                    <a:pt x="2037" y="2828"/>
                    <a:pt x="1247" y="3193"/>
                  </a:cubicBezTo>
                  <a:lnTo>
                    <a:pt x="335" y="3618"/>
                  </a:lnTo>
                  <a:cubicBezTo>
                    <a:pt x="213" y="3679"/>
                    <a:pt x="122" y="3740"/>
                    <a:pt x="1" y="3800"/>
                  </a:cubicBezTo>
                  <a:cubicBezTo>
                    <a:pt x="122" y="3770"/>
                    <a:pt x="244" y="3740"/>
                    <a:pt x="365" y="3679"/>
                  </a:cubicBezTo>
                  <a:lnTo>
                    <a:pt x="1308" y="3314"/>
                  </a:lnTo>
                  <a:cubicBezTo>
                    <a:pt x="2128" y="2980"/>
                    <a:pt x="3192" y="2493"/>
                    <a:pt x="4408" y="1977"/>
                  </a:cubicBezTo>
                  <a:cubicBezTo>
                    <a:pt x="5594" y="1460"/>
                    <a:pt x="6688" y="974"/>
                    <a:pt x="7448" y="609"/>
                  </a:cubicBezTo>
                  <a:lnTo>
                    <a:pt x="8390" y="183"/>
                  </a:lnTo>
                  <a:cubicBezTo>
                    <a:pt x="8481" y="153"/>
                    <a:pt x="8603" y="92"/>
                    <a:pt x="86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4" name="Google Shape;2214;p161"/>
            <p:cNvSpPr/>
            <p:nvPr/>
          </p:nvSpPr>
          <p:spPr>
            <a:xfrm>
              <a:off x="4165914" y="7733632"/>
              <a:ext cx="276522" cy="229166"/>
            </a:xfrm>
            <a:custGeom>
              <a:rect b="b" l="l" r="r" t="t"/>
              <a:pathLst>
                <a:path extrusionOk="0" h="6475" w="7813">
                  <a:moveTo>
                    <a:pt x="0" y="0"/>
                  </a:moveTo>
                  <a:cubicBezTo>
                    <a:pt x="92" y="91"/>
                    <a:pt x="183" y="183"/>
                    <a:pt x="274" y="274"/>
                  </a:cubicBezTo>
                  <a:cubicBezTo>
                    <a:pt x="456" y="456"/>
                    <a:pt x="730" y="730"/>
                    <a:pt x="1064" y="1034"/>
                  </a:cubicBezTo>
                  <a:cubicBezTo>
                    <a:pt x="1733" y="1672"/>
                    <a:pt x="2675" y="2523"/>
                    <a:pt x="3769" y="3435"/>
                  </a:cubicBezTo>
                  <a:cubicBezTo>
                    <a:pt x="4833" y="4316"/>
                    <a:pt x="5836" y="5107"/>
                    <a:pt x="6596" y="5623"/>
                  </a:cubicBezTo>
                  <a:cubicBezTo>
                    <a:pt x="6961" y="5897"/>
                    <a:pt x="7265" y="6140"/>
                    <a:pt x="7478" y="6262"/>
                  </a:cubicBezTo>
                  <a:cubicBezTo>
                    <a:pt x="7599" y="6353"/>
                    <a:pt x="7691" y="6414"/>
                    <a:pt x="7812" y="6474"/>
                  </a:cubicBezTo>
                  <a:cubicBezTo>
                    <a:pt x="7721" y="6383"/>
                    <a:pt x="7630" y="6292"/>
                    <a:pt x="7508" y="6231"/>
                  </a:cubicBezTo>
                  <a:lnTo>
                    <a:pt x="6657" y="5532"/>
                  </a:lnTo>
                  <a:cubicBezTo>
                    <a:pt x="5928" y="4985"/>
                    <a:pt x="4955" y="4195"/>
                    <a:pt x="3861" y="3283"/>
                  </a:cubicBezTo>
                  <a:cubicBezTo>
                    <a:pt x="2797" y="2401"/>
                    <a:pt x="1824" y="1581"/>
                    <a:pt x="1155" y="973"/>
                  </a:cubicBezTo>
                  <a:lnTo>
                    <a:pt x="335" y="243"/>
                  </a:lnTo>
                  <a:cubicBezTo>
                    <a:pt x="213" y="152"/>
                    <a:pt x="122" y="6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15" name="Google Shape;2215;p161"/>
          <p:cNvGrpSpPr/>
          <p:nvPr/>
        </p:nvGrpSpPr>
        <p:grpSpPr>
          <a:xfrm>
            <a:off x="6683963" y="4278168"/>
            <a:ext cx="668104" cy="895218"/>
            <a:chOff x="122038" y="7256930"/>
            <a:chExt cx="668104" cy="895218"/>
          </a:xfrm>
        </p:grpSpPr>
        <p:sp>
          <p:nvSpPr>
            <p:cNvPr id="2216" name="Google Shape;2216;p161"/>
            <p:cNvSpPr/>
            <p:nvPr/>
          </p:nvSpPr>
          <p:spPr>
            <a:xfrm>
              <a:off x="522256" y="7780173"/>
              <a:ext cx="267886" cy="162204"/>
            </a:xfrm>
            <a:custGeom>
              <a:rect b="b" l="l" r="r" t="t"/>
              <a:pathLst>
                <a:path extrusionOk="0" h="4583" w="7569">
                  <a:moveTo>
                    <a:pt x="4002" y="1"/>
                  </a:moveTo>
                  <a:cubicBezTo>
                    <a:pt x="3122" y="1"/>
                    <a:pt x="2254" y="184"/>
                    <a:pt x="1459" y="539"/>
                  </a:cubicBezTo>
                  <a:cubicBezTo>
                    <a:pt x="760" y="904"/>
                    <a:pt x="304" y="1542"/>
                    <a:pt x="152" y="2302"/>
                  </a:cubicBezTo>
                  <a:cubicBezTo>
                    <a:pt x="0" y="2849"/>
                    <a:pt x="61" y="3427"/>
                    <a:pt x="335" y="3913"/>
                  </a:cubicBezTo>
                  <a:cubicBezTo>
                    <a:pt x="536" y="4342"/>
                    <a:pt x="968" y="4582"/>
                    <a:pt x="1439" y="4582"/>
                  </a:cubicBezTo>
                  <a:cubicBezTo>
                    <a:pt x="1536" y="4582"/>
                    <a:pt x="1634" y="4572"/>
                    <a:pt x="1733" y="4552"/>
                  </a:cubicBezTo>
                  <a:cubicBezTo>
                    <a:pt x="2249" y="4400"/>
                    <a:pt x="2553" y="3822"/>
                    <a:pt x="3009" y="3488"/>
                  </a:cubicBezTo>
                  <a:cubicBezTo>
                    <a:pt x="3474" y="3130"/>
                    <a:pt x="4044" y="3056"/>
                    <a:pt x="4639" y="3056"/>
                  </a:cubicBezTo>
                  <a:cubicBezTo>
                    <a:pt x="5055" y="3056"/>
                    <a:pt x="5484" y="3093"/>
                    <a:pt x="5897" y="3093"/>
                  </a:cubicBezTo>
                  <a:cubicBezTo>
                    <a:pt x="5937" y="3096"/>
                    <a:pt x="5978" y="3097"/>
                    <a:pt x="6019" y="3097"/>
                  </a:cubicBezTo>
                  <a:cubicBezTo>
                    <a:pt x="6378" y="3097"/>
                    <a:pt x="6752" y="2980"/>
                    <a:pt x="7052" y="2789"/>
                  </a:cubicBezTo>
                  <a:cubicBezTo>
                    <a:pt x="7569" y="2333"/>
                    <a:pt x="7508" y="1451"/>
                    <a:pt x="7022" y="934"/>
                  </a:cubicBezTo>
                  <a:cubicBezTo>
                    <a:pt x="6535" y="479"/>
                    <a:pt x="5867" y="175"/>
                    <a:pt x="5198" y="114"/>
                  </a:cubicBezTo>
                  <a:cubicBezTo>
                    <a:pt x="4800" y="38"/>
                    <a:pt x="4400" y="1"/>
                    <a:pt x="400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7" name="Google Shape;2217;p161"/>
            <p:cNvSpPr/>
            <p:nvPr/>
          </p:nvSpPr>
          <p:spPr>
            <a:xfrm>
              <a:off x="457701" y="7256930"/>
              <a:ext cx="196888" cy="387442"/>
            </a:xfrm>
            <a:custGeom>
              <a:rect b="b" l="l" r="r" t="t"/>
              <a:pathLst>
                <a:path extrusionOk="0" h="10947" w="5563">
                  <a:moveTo>
                    <a:pt x="3124" y="1"/>
                  </a:moveTo>
                  <a:cubicBezTo>
                    <a:pt x="3014" y="1"/>
                    <a:pt x="2905" y="12"/>
                    <a:pt x="2797" y="34"/>
                  </a:cubicBezTo>
                  <a:cubicBezTo>
                    <a:pt x="2098" y="217"/>
                    <a:pt x="1672" y="885"/>
                    <a:pt x="1368" y="1524"/>
                  </a:cubicBezTo>
                  <a:cubicBezTo>
                    <a:pt x="487" y="3378"/>
                    <a:pt x="0" y="5445"/>
                    <a:pt x="0" y="7512"/>
                  </a:cubicBezTo>
                  <a:cubicBezTo>
                    <a:pt x="0" y="8484"/>
                    <a:pt x="122" y="9487"/>
                    <a:pt x="669" y="10308"/>
                  </a:cubicBezTo>
                  <a:cubicBezTo>
                    <a:pt x="990" y="10768"/>
                    <a:pt x="1445" y="10947"/>
                    <a:pt x="1902" y="10947"/>
                  </a:cubicBezTo>
                  <a:cubicBezTo>
                    <a:pt x="2442" y="10947"/>
                    <a:pt x="2984" y="10698"/>
                    <a:pt x="3314" y="10369"/>
                  </a:cubicBezTo>
                  <a:cubicBezTo>
                    <a:pt x="3952" y="9761"/>
                    <a:pt x="4225" y="8879"/>
                    <a:pt x="4469" y="8028"/>
                  </a:cubicBezTo>
                  <a:cubicBezTo>
                    <a:pt x="5016" y="6144"/>
                    <a:pt x="5563" y="4107"/>
                    <a:pt x="5168" y="2162"/>
                  </a:cubicBezTo>
                  <a:cubicBezTo>
                    <a:pt x="5046" y="1585"/>
                    <a:pt x="4803" y="1037"/>
                    <a:pt x="4408" y="581"/>
                  </a:cubicBezTo>
                  <a:cubicBezTo>
                    <a:pt x="4086" y="211"/>
                    <a:pt x="3604" y="1"/>
                    <a:pt x="312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8" name="Google Shape;2218;p161"/>
            <p:cNvSpPr/>
            <p:nvPr/>
          </p:nvSpPr>
          <p:spPr>
            <a:xfrm>
              <a:off x="122038" y="7369797"/>
              <a:ext cx="324939" cy="320550"/>
            </a:xfrm>
            <a:custGeom>
              <a:rect b="b" l="l" r="r" t="t"/>
              <a:pathLst>
                <a:path extrusionOk="0" h="9057" w="9181">
                  <a:moveTo>
                    <a:pt x="1929" y="1"/>
                  </a:moveTo>
                  <a:cubicBezTo>
                    <a:pt x="1863" y="1"/>
                    <a:pt x="1798" y="3"/>
                    <a:pt x="1734" y="6"/>
                  </a:cubicBezTo>
                  <a:cubicBezTo>
                    <a:pt x="1156" y="37"/>
                    <a:pt x="670" y="341"/>
                    <a:pt x="396" y="827"/>
                  </a:cubicBezTo>
                  <a:cubicBezTo>
                    <a:pt x="1" y="1526"/>
                    <a:pt x="396" y="2377"/>
                    <a:pt x="761" y="3107"/>
                  </a:cubicBezTo>
                  <a:cubicBezTo>
                    <a:pt x="1430" y="4323"/>
                    <a:pt x="2220" y="5508"/>
                    <a:pt x="3071" y="6633"/>
                  </a:cubicBezTo>
                  <a:cubicBezTo>
                    <a:pt x="3770" y="7514"/>
                    <a:pt x="4560" y="8396"/>
                    <a:pt x="5624" y="8791"/>
                  </a:cubicBezTo>
                  <a:cubicBezTo>
                    <a:pt x="6057" y="8964"/>
                    <a:pt x="6494" y="9056"/>
                    <a:pt x="6900" y="9056"/>
                  </a:cubicBezTo>
                  <a:cubicBezTo>
                    <a:pt x="7492" y="9056"/>
                    <a:pt x="8017" y="8859"/>
                    <a:pt x="8360" y="8426"/>
                  </a:cubicBezTo>
                  <a:lnTo>
                    <a:pt x="8360" y="8426"/>
                  </a:lnTo>
                  <a:lnTo>
                    <a:pt x="8238" y="8548"/>
                  </a:lnTo>
                  <a:cubicBezTo>
                    <a:pt x="8968" y="7605"/>
                    <a:pt x="9180" y="6359"/>
                    <a:pt x="8816" y="5204"/>
                  </a:cubicBezTo>
                  <a:cubicBezTo>
                    <a:pt x="8421" y="4110"/>
                    <a:pt x="7752" y="3107"/>
                    <a:pt x="6840" y="2347"/>
                  </a:cubicBezTo>
                  <a:cubicBezTo>
                    <a:pt x="5807" y="1435"/>
                    <a:pt x="4591" y="736"/>
                    <a:pt x="3314" y="280"/>
                  </a:cubicBezTo>
                  <a:cubicBezTo>
                    <a:pt x="2862" y="94"/>
                    <a:pt x="2387" y="1"/>
                    <a:pt x="1929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9" name="Google Shape;2219;p161"/>
            <p:cNvSpPr/>
            <p:nvPr/>
          </p:nvSpPr>
          <p:spPr>
            <a:xfrm>
              <a:off x="478122" y="7828554"/>
              <a:ext cx="185067" cy="323594"/>
            </a:xfrm>
            <a:custGeom>
              <a:rect b="b" l="l" r="r" t="t"/>
              <a:pathLst>
                <a:path extrusionOk="0" h="9143" w="5229">
                  <a:moveTo>
                    <a:pt x="5001" y="1"/>
                  </a:moveTo>
                  <a:cubicBezTo>
                    <a:pt x="4925" y="1"/>
                    <a:pt x="4849" y="8"/>
                    <a:pt x="4773" y="23"/>
                  </a:cubicBezTo>
                  <a:cubicBezTo>
                    <a:pt x="4348" y="54"/>
                    <a:pt x="3952" y="145"/>
                    <a:pt x="3557" y="327"/>
                  </a:cubicBezTo>
                  <a:cubicBezTo>
                    <a:pt x="3010" y="601"/>
                    <a:pt x="2493" y="996"/>
                    <a:pt x="2098" y="1482"/>
                  </a:cubicBezTo>
                  <a:cubicBezTo>
                    <a:pt x="1642" y="2060"/>
                    <a:pt x="1247" y="2729"/>
                    <a:pt x="974" y="3428"/>
                  </a:cubicBezTo>
                  <a:cubicBezTo>
                    <a:pt x="700" y="4127"/>
                    <a:pt x="487" y="4856"/>
                    <a:pt x="335" y="5616"/>
                  </a:cubicBezTo>
                  <a:cubicBezTo>
                    <a:pt x="214" y="6224"/>
                    <a:pt x="123" y="6832"/>
                    <a:pt x="92" y="7440"/>
                  </a:cubicBezTo>
                  <a:cubicBezTo>
                    <a:pt x="31" y="7957"/>
                    <a:pt x="31" y="8382"/>
                    <a:pt x="31" y="8686"/>
                  </a:cubicBezTo>
                  <a:cubicBezTo>
                    <a:pt x="1" y="8838"/>
                    <a:pt x="31" y="8990"/>
                    <a:pt x="31" y="9142"/>
                  </a:cubicBezTo>
                  <a:cubicBezTo>
                    <a:pt x="62" y="8990"/>
                    <a:pt x="92" y="8838"/>
                    <a:pt x="92" y="8686"/>
                  </a:cubicBezTo>
                  <a:cubicBezTo>
                    <a:pt x="123" y="8352"/>
                    <a:pt x="183" y="7957"/>
                    <a:pt x="214" y="7440"/>
                  </a:cubicBezTo>
                  <a:cubicBezTo>
                    <a:pt x="274" y="6832"/>
                    <a:pt x="366" y="6254"/>
                    <a:pt x="487" y="5647"/>
                  </a:cubicBezTo>
                  <a:cubicBezTo>
                    <a:pt x="670" y="4917"/>
                    <a:pt x="882" y="4218"/>
                    <a:pt x="1156" y="3519"/>
                  </a:cubicBezTo>
                  <a:cubicBezTo>
                    <a:pt x="1430" y="2820"/>
                    <a:pt x="1794" y="2181"/>
                    <a:pt x="2250" y="1574"/>
                  </a:cubicBezTo>
                  <a:cubicBezTo>
                    <a:pt x="2615" y="1118"/>
                    <a:pt x="3071" y="722"/>
                    <a:pt x="3618" y="449"/>
                  </a:cubicBezTo>
                  <a:cubicBezTo>
                    <a:pt x="3983" y="267"/>
                    <a:pt x="4378" y="145"/>
                    <a:pt x="4773" y="84"/>
                  </a:cubicBezTo>
                  <a:cubicBezTo>
                    <a:pt x="4925" y="84"/>
                    <a:pt x="5077" y="54"/>
                    <a:pt x="5229" y="23"/>
                  </a:cubicBezTo>
                  <a:cubicBezTo>
                    <a:pt x="5153" y="8"/>
                    <a:pt x="5077" y="1"/>
                    <a:pt x="50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0" name="Google Shape;2220;p161"/>
            <p:cNvSpPr/>
            <p:nvPr/>
          </p:nvSpPr>
          <p:spPr>
            <a:xfrm>
              <a:off x="479219" y="7397969"/>
              <a:ext cx="83951" cy="720804"/>
            </a:xfrm>
            <a:custGeom>
              <a:rect b="b" l="l" r="r" t="t"/>
              <a:pathLst>
                <a:path extrusionOk="0" h="20366" w="2372">
                  <a:moveTo>
                    <a:pt x="2371" y="1"/>
                  </a:moveTo>
                  <a:cubicBezTo>
                    <a:pt x="2371" y="62"/>
                    <a:pt x="2341" y="122"/>
                    <a:pt x="2310" y="183"/>
                  </a:cubicBezTo>
                  <a:cubicBezTo>
                    <a:pt x="2280" y="335"/>
                    <a:pt x="2219" y="517"/>
                    <a:pt x="2128" y="761"/>
                  </a:cubicBezTo>
                  <a:cubicBezTo>
                    <a:pt x="2067" y="1004"/>
                    <a:pt x="1976" y="1308"/>
                    <a:pt x="1885" y="1673"/>
                  </a:cubicBezTo>
                  <a:cubicBezTo>
                    <a:pt x="1794" y="2037"/>
                    <a:pt x="1702" y="2432"/>
                    <a:pt x="1611" y="2888"/>
                  </a:cubicBezTo>
                  <a:cubicBezTo>
                    <a:pt x="1095" y="5290"/>
                    <a:pt x="730" y="7660"/>
                    <a:pt x="456" y="10092"/>
                  </a:cubicBezTo>
                  <a:cubicBezTo>
                    <a:pt x="152" y="12919"/>
                    <a:pt x="0" y="15472"/>
                    <a:pt x="0" y="17326"/>
                  </a:cubicBezTo>
                  <a:cubicBezTo>
                    <a:pt x="0" y="18269"/>
                    <a:pt x="0" y="19028"/>
                    <a:pt x="31" y="19545"/>
                  </a:cubicBezTo>
                  <a:cubicBezTo>
                    <a:pt x="31" y="19788"/>
                    <a:pt x="61" y="20001"/>
                    <a:pt x="61" y="20153"/>
                  </a:cubicBezTo>
                  <a:cubicBezTo>
                    <a:pt x="61" y="20214"/>
                    <a:pt x="92" y="20275"/>
                    <a:pt x="92" y="20366"/>
                  </a:cubicBezTo>
                  <a:cubicBezTo>
                    <a:pt x="92" y="20275"/>
                    <a:pt x="92" y="20214"/>
                    <a:pt x="92" y="20153"/>
                  </a:cubicBezTo>
                  <a:lnTo>
                    <a:pt x="92" y="19545"/>
                  </a:lnTo>
                  <a:cubicBezTo>
                    <a:pt x="92" y="19028"/>
                    <a:pt x="92" y="18269"/>
                    <a:pt x="122" y="17326"/>
                  </a:cubicBezTo>
                  <a:cubicBezTo>
                    <a:pt x="152" y="15503"/>
                    <a:pt x="335" y="13496"/>
                    <a:pt x="639" y="10670"/>
                  </a:cubicBezTo>
                  <a:cubicBezTo>
                    <a:pt x="912" y="7995"/>
                    <a:pt x="1307" y="4925"/>
                    <a:pt x="1733" y="2919"/>
                  </a:cubicBezTo>
                  <a:cubicBezTo>
                    <a:pt x="1824" y="2463"/>
                    <a:pt x="1915" y="2068"/>
                    <a:pt x="2006" y="1703"/>
                  </a:cubicBezTo>
                  <a:cubicBezTo>
                    <a:pt x="2067" y="1338"/>
                    <a:pt x="2128" y="1034"/>
                    <a:pt x="2219" y="791"/>
                  </a:cubicBezTo>
                  <a:cubicBezTo>
                    <a:pt x="2280" y="517"/>
                    <a:pt x="2310" y="366"/>
                    <a:pt x="2341" y="214"/>
                  </a:cubicBezTo>
                  <a:cubicBezTo>
                    <a:pt x="2371" y="122"/>
                    <a:pt x="2371" y="62"/>
                    <a:pt x="23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1" name="Google Shape;2221;p161"/>
            <p:cNvSpPr/>
            <p:nvPr/>
          </p:nvSpPr>
          <p:spPr>
            <a:xfrm>
              <a:off x="247929" y="7451766"/>
              <a:ext cx="235608" cy="490575"/>
            </a:xfrm>
            <a:custGeom>
              <a:rect b="b" l="l" r="r" t="t"/>
              <a:pathLst>
                <a:path extrusionOk="0" h="13861" w="6657">
                  <a:moveTo>
                    <a:pt x="0" y="1"/>
                  </a:moveTo>
                  <a:lnTo>
                    <a:pt x="0" y="1"/>
                  </a:lnTo>
                  <a:cubicBezTo>
                    <a:pt x="608" y="456"/>
                    <a:pt x="1186" y="973"/>
                    <a:pt x="1733" y="1520"/>
                  </a:cubicBezTo>
                  <a:cubicBezTo>
                    <a:pt x="2979" y="2919"/>
                    <a:pt x="3982" y="4499"/>
                    <a:pt x="4681" y="6232"/>
                  </a:cubicBezTo>
                  <a:cubicBezTo>
                    <a:pt x="5107" y="7174"/>
                    <a:pt x="5441" y="8147"/>
                    <a:pt x="5715" y="9119"/>
                  </a:cubicBezTo>
                  <a:cubicBezTo>
                    <a:pt x="5988" y="10031"/>
                    <a:pt x="6171" y="10882"/>
                    <a:pt x="6323" y="11581"/>
                  </a:cubicBezTo>
                  <a:cubicBezTo>
                    <a:pt x="6444" y="12280"/>
                    <a:pt x="6505" y="12858"/>
                    <a:pt x="6566" y="13253"/>
                  </a:cubicBezTo>
                  <a:cubicBezTo>
                    <a:pt x="6566" y="13466"/>
                    <a:pt x="6596" y="13679"/>
                    <a:pt x="6657" y="13861"/>
                  </a:cubicBezTo>
                  <a:cubicBezTo>
                    <a:pt x="6657" y="13679"/>
                    <a:pt x="6657" y="13466"/>
                    <a:pt x="6657" y="13253"/>
                  </a:cubicBezTo>
                  <a:cubicBezTo>
                    <a:pt x="6627" y="12858"/>
                    <a:pt x="6566" y="12280"/>
                    <a:pt x="6444" y="11551"/>
                  </a:cubicBezTo>
                  <a:cubicBezTo>
                    <a:pt x="6323" y="10730"/>
                    <a:pt x="6140" y="9879"/>
                    <a:pt x="5897" y="9089"/>
                  </a:cubicBezTo>
                  <a:cubicBezTo>
                    <a:pt x="5623" y="8086"/>
                    <a:pt x="5289" y="7113"/>
                    <a:pt x="4864" y="6171"/>
                  </a:cubicBezTo>
                  <a:cubicBezTo>
                    <a:pt x="4134" y="4408"/>
                    <a:pt x="3131" y="2827"/>
                    <a:pt x="1824" y="1429"/>
                  </a:cubicBezTo>
                  <a:cubicBezTo>
                    <a:pt x="1611" y="1216"/>
                    <a:pt x="1368" y="973"/>
                    <a:pt x="1125" y="791"/>
                  </a:cubicBezTo>
                  <a:cubicBezTo>
                    <a:pt x="1003" y="700"/>
                    <a:pt x="912" y="608"/>
                    <a:pt x="821" y="517"/>
                  </a:cubicBezTo>
                  <a:lnTo>
                    <a:pt x="547" y="335"/>
                  </a:lnTo>
                  <a:cubicBezTo>
                    <a:pt x="365" y="213"/>
                    <a:pt x="183" y="9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5" name="Shape 2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6" name="Google Shape;2226;p162"/>
          <p:cNvSpPr txBox="1"/>
          <p:nvPr>
            <p:ph type="title"/>
          </p:nvPr>
        </p:nvSpPr>
        <p:spPr>
          <a:xfrm>
            <a:off x="1067275" y="445025"/>
            <a:ext cx="7009500" cy="102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Conclusion</a:t>
            </a:r>
            <a:endParaRPr/>
          </a:p>
        </p:txBody>
      </p:sp>
      <p:sp>
        <p:nvSpPr>
          <p:cNvPr id="2227" name="Google Shape;2227;p162"/>
          <p:cNvSpPr txBox="1"/>
          <p:nvPr>
            <p:ph idx="4294967295" type="subTitle"/>
          </p:nvPr>
        </p:nvSpPr>
        <p:spPr>
          <a:xfrm>
            <a:off x="1067250" y="1714500"/>
            <a:ext cx="7009500" cy="28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In conclusion, our application and website 'RateRelay' address the challenges of communication and limited resources faced by people in Palestine seeking high-quality products and services. By providing a streamlined platform for review feedback, 'RateRelay' offers a much-needed solution for improving user experiences and helping businesses better understand and meet customer needs.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1" name="Shape 2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" name="Google Shape;2232;p163"/>
          <p:cNvSpPr txBox="1"/>
          <p:nvPr>
            <p:ph type="title"/>
          </p:nvPr>
        </p:nvSpPr>
        <p:spPr>
          <a:xfrm>
            <a:off x="2584778" y="1955400"/>
            <a:ext cx="40428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Thank you for your attention.</a:t>
            </a:r>
            <a:endParaRPr b="1" sz="4000"/>
          </a:p>
        </p:txBody>
      </p:sp>
      <p:sp>
        <p:nvSpPr>
          <p:cNvPr id="2233" name="Google Shape;2233;p163"/>
          <p:cNvSpPr txBox="1"/>
          <p:nvPr>
            <p:ph idx="2" type="title"/>
          </p:nvPr>
        </p:nvSpPr>
        <p:spPr>
          <a:xfrm>
            <a:off x="2516538" y="1955400"/>
            <a:ext cx="940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grpSp>
        <p:nvGrpSpPr>
          <p:cNvPr id="2234" name="Google Shape;2234;p163"/>
          <p:cNvGrpSpPr/>
          <p:nvPr/>
        </p:nvGrpSpPr>
        <p:grpSpPr>
          <a:xfrm flipH="1">
            <a:off x="5664526" y="3810849"/>
            <a:ext cx="1019450" cy="1379152"/>
            <a:chOff x="3231057" y="5846468"/>
            <a:chExt cx="1701919" cy="2302424"/>
          </a:xfrm>
        </p:grpSpPr>
        <p:sp>
          <p:nvSpPr>
            <p:cNvPr id="2235" name="Google Shape;2235;p163"/>
            <p:cNvSpPr/>
            <p:nvPr/>
          </p:nvSpPr>
          <p:spPr>
            <a:xfrm>
              <a:off x="3231057" y="5846468"/>
              <a:ext cx="1594326" cy="2294779"/>
            </a:xfrm>
            <a:custGeom>
              <a:rect b="b" l="l" r="r" t="t"/>
              <a:pathLst>
                <a:path extrusionOk="0" h="64838" w="45047">
                  <a:moveTo>
                    <a:pt x="7664" y="0"/>
                  </a:moveTo>
                  <a:cubicBezTo>
                    <a:pt x="5622" y="0"/>
                    <a:pt x="3546" y="1052"/>
                    <a:pt x="2736" y="2925"/>
                  </a:cubicBezTo>
                  <a:cubicBezTo>
                    <a:pt x="1763" y="5175"/>
                    <a:pt x="2736" y="7789"/>
                    <a:pt x="3952" y="9916"/>
                  </a:cubicBezTo>
                  <a:cubicBezTo>
                    <a:pt x="5715" y="13108"/>
                    <a:pt x="7934" y="16026"/>
                    <a:pt x="10517" y="18549"/>
                  </a:cubicBezTo>
                  <a:cubicBezTo>
                    <a:pt x="10973" y="19005"/>
                    <a:pt x="11490" y="19521"/>
                    <a:pt x="11612" y="20160"/>
                  </a:cubicBezTo>
                  <a:cubicBezTo>
                    <a:pt x="11794" y="21345"/>
                    <a:pt x="10548" y="22257"/>
                    <a:pt x="9393" y="22470"/>
                  </a:cubicBezTo>
                  <a:cubicBezTo>
                    <a:pt x="9084" y="22520"/>
                    <a:pt x="8773" y="22540"/>
                    <a:pt x="8462" y="22540"/>
                  </a:cubicBezTo>
                  <a:cubicBezTo>
                    <a:pt x="7455" y="22540"/>
                    <a:pt x="6439" y="22334"/>
                    <a:pt x="5441" y="22287"/>
                  </a:cubicBezTo>
                  <a:cubicBezTo>
                    <a:pt x="5342" y="22283"/>
                    <a:pt x="5243" y="22280"/>
                    <a:pt x="5142" y="22280"/>
                  </a:cubicBezTo>
                  <a:cubicBezTo>
                    <a:pt x="3888" y="22280"/>
                    <a:pt x="2563" y="22646"/>
                    <a:pt x="1915" y="23716"/>
                  </a:cubicBezTo>
                  <a:cubicBezTo>
                    <a:pt x="973" y="25327"/>
                    <a:pt x="2098" y="27333"/>
                    <a:pt x="3314" y="28731"/>
                  </a:cubicBezTo>
                  <a:cubicBezTo>
                    <a:pt x="5745" y="31528"/>
                    <a:pt x="8663" y="33868"/>
                    <a:pt x="11885" y="35692"/>
                  </a:cubicBezTo>
                  <a:cubicBezTo>
                    <a:pt x="13040" y="36330"/>
                    <a:pt x="14287" y="36938"/>
                    <a:pt x="15138" y="37971"/>
                  </a:cubicBezTo>
                  <a:cubicBezTo>
                    <a:pt x="15989" y="39005"/>
                    <a:pt x="16353" y="40585"/>
                    <a:pt x="15563" y="41680"/>
                  </a:cubicBezTo>
                  <a:cubicBezTo>
                    <a:pt x="15046" y="42376"/>
                    <a:pt x="14189" y="42682"/>
                    <a:pt x="13301" y="42682"/>
                  </a:cubicBezTo>
                  <a:cubicBezTo>
                    <a:pt x="12833" y="42682"/>
                    <a:pt x="12356" y="42597"/>
                    <a:pt x="11916" y="42440"/>
                  </a:cubicBezTo>
                  <a:cubicBezTo>
                    <a:pt x="10669" y="41984"/>
                    <a:pt x="9636" y="41102"/>
                    <a:pt x="8481" y="40464"/>
                  </a:cubicBezTo>
                  <a:cubicBezTo>
                    <a:pt x="7380" y="39828"/>
                    <a:pt x="6065" y="39438"/>
                    <a:pt x="4804" y="39438"/>
                  </a:cubicBezTo>
                  <a:cubicBezTo>
                    <a:pt x="3592" y="39438"/>
                    <a:pt x="2429" y="39798"/>
                    <a:pt x="1551" y="40646"/>
                  </a:cubicBezTo>
                  <a:cubicBezTo>
                    <a:pt x="396" y="41801"/>
                    <a:pt x="1" y="43595"/>
                    <a:pt x="244" y="45236"/>
                  </a:cubicBezTo>
                  <a:cubicBezTo>
                    <a:pt x="487" y="46877"/>
                    <a:pt x="1277" y="48367"/>
                    <a:pt x="2128" y="49765"/>
                  </a:cubicBezTo>
                  <a:cubicBezTo>
                    <a:pt x="5107" y="54659"/>
                    <a:pt x="9271" y="58884"/>
                    <a:pt x="14287" y="61589"/>
                  </a:cubicBezTo>
                  <a:cubicBezTo>
                    <a:pt x="18084" y="63614"/>
                    <a:pt x="21794" y="64838"/>
                    <a:pt x="25799" y="64838"/>
                  </a:cubicBezTo>
                  <a:cubicBezTo>
                    <a:pt x="27084" y="64838"/>
                    <a:pt x="28400" y="64712"/>
                    <a:pt x="29758" y="64446"/>
                  </a:cubicBezTo>
                  <a:lnTo>
                    <a:pt x="29788" y="64446"/>
                  </a:lnTo>
                  <a:cubicBezTo>
                    <a:pt x="39393" y="59795"/>
                    <a:pt x="43132" y="48914"/>
                    <a:pt x="44378" y="38822"/>
                  </a:cubicBezTo>
                  <a:cubicBezTo>
                    <a:pt x="44591" y="37120"/>
                    <a:pt x="45047" y="35388"/>
                    <a:pt x="44500" y="33777"/>
                  </a:cubicBezTo>
                  <a:cubicBezTo>
                    <a:pt x="44003" y="32390"/>
                    <a:pt x="42673" y="31252"/>
                    <a:pt x="41285" y="31252"/>
                  </a:cubicBezTo>
                  <a:cubicBezTo>
                    <a:pt x="41060" y="31252"/>
                    <a:pt x="40834" y="31282"/>
                    <a:pt x="40609" y="31345"/>
                  </a:cubicBezTo>
                  <a:cubicBezTo>
                    <a:pt x="39272" y="31740"/>
                    <a:pt x="38482" y="33108"/>
                    <a:pt x="37600" y="34202"/>
                  </a:cubicBezTo>
                  <a:cubicBezTo>
                    <a:pt x="36415" y="35631"/>
                    <a:pt x="34834" y="36725"/>
                    <a:pt x="33071" y="37333"/>
                  </a:cubicBezTo>
                  <a:cubicBezTo>
                    <a:pt x="32517" y="37508"/>
                    <a:pt x="31915" y="37634"/>
                    <a:pt x="31330" y="37634"/>
                  </a:cubicBezTo>
                  <a:cubicBezTo>
                    <a:pt x="30695" y="37634"/>
                    <a:pt x="30082" y="37485"/>
                    <a:pt x="29576" y="37090"/>
                  </a:cubicBezTo>
                  <a:cubicBezTo>
                    <a:pt x="28269" y="36057"/>
                    <a:pt x="28390" y="34050"/>
                    <a:pt x="28664" y="32348"/>
                  </a:cubicBezTo>
                  <a:cubicBezTo>
                    <a:pt x="29180" y="29248"/>
                    <a:pt x="29697" y="26148"/>
                    <a:pt x="30214" y="23047"/>
                  </a:cubicBezTo>
                  <a:cubicBezTo>
                    <a:pt x="30487" y="21375"/>
                    <a:pt x="30761" y="19673"/>
                    <a:pt x="30518" y="18002"/>
                  </a:cubicBezTo>
                  <a:cubicBezTo>
                    <a:pt x="30244" y="16330"/>
                    <a:pt x="29332" y="14688"/>
                    <a:pt x="27813" y="13989"/>
                  </a:cubicBezTo>
                  <a:cubicBezTo>
                    <a:pt x="27391" y="13795"/>
                    <a:pt x="26925" y="13702"/>
                    <a:pt x="26459" y="13702"/>
                  </a:cubicBezTo>
                  <a:cubicBezTo>
                    <a:pt x="25244" y="13702"/>
                    <a:pt x="24027" y="14336"/>
                    <a:pt x="23588" y="15479"/>
                  </a:cubicBezTo>
                  <a:cubicBezTo>
                    <a:pt x="23344" y="16117"/>
                    <a:pt x="23375" y="16846"/>
                    <a:pt x="23192" y="17546"/>
                  </a:cubicBezTo>
                  <a:cubicBezTo>
                    <a:pt x="23040" y="18214"/>
                    <a:pt x="22615" y="18944"/>
                    <a:pt x="21916" y="19035"/>
                  </a:cubicBezTo>
                  <a:cubicBezTo>
                    <a:pt x="21866" y="19041"/>
                    <a:pt x="21818" y="19045"/>
                    <a:pt x="21769" y="19045"/>
                  </a:cubicBezTo>
                  <a:cubicBezTo>
                    <a:pt x="21136" y="19045"/>
                    <a:pt x="20609" y="18508"/>
                    <a:pt x="20214" y="17971"/>
                  </a:cubicBezTo>
                  <a:cubicBezTo>
                    <a:pt x="18755" y="15995"/>
                    <a:pt x="17934" y="13655"/>
                    <a:pt x="17174" y="11315"/>
                  </a:cubicBezTo>
                  <a:cubicBezTo>
                    <a:pt x="16414" y="8974"/>
                    <a:pt x="15715" y="6603"/>
                    <a:pt x="14438" y="4506"/>
                  </a:cubicBezTo>
                  <a:cubicBezTo>
                    <a:pt x="13162" y="2439"/>
                    <a:pt x="11247" y="646"/>
                    <a:pt x="8876" y="129"/>
                  </a:cubicBezTo>
                  <a:cubicBezTo>
                    <a:pt x="8480" y="43"/>
                    <a:pt x="8073" y="0"/>
                    <a:pt x="766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6" name="Google Shape;2236;p163"/>
            <p:cNvSpPr/>
            <p:nvPr/>
          </p:nvSpPr>
          <p:spPr>
            <a:xfrm>
              <a:off x="3426848" y="5882215"/>
              <a:ext cx="826238" cy="2265615"/>
            </a:xfrm>
            <a:custGeom>
              <a:rect b="b" l="l" r="r" t="t"/>
              <a:pathLst>
                <a:path extrusionOk="0" h="64014" w="23345">
                  <a:moveTo>
                    <a:pt x="1" y="0"/>
                  </a:moveTo>
                  <a:lnTo>
                    <a:pt x="1" y="0"/>
                  </a:lnTo>
                  <a:cubicBezTo>
                    <a:pt x="31" y="61"/>
                    <a:pt x="61" y="122"/>
                    <a:pt x="122" y="183"/>
                  </a:cubicBezTo>
                  <a:lnTo>
                    <a:pt x="548" y="700"/>
                  </a:lnTo>
                  <a:cubicBezTo>
                    <a:pt x="943" y="1155"/>
                    <a:pt x="1490" y="1855"/>
                    <a:pt x="2159" y="2736"/>
                  </a:cubicBezTo>
                  <a:cubicBezTo>
                    <a:pt x="4134" y="5228"/>
                    <a:pt x="5897" y="7873"/>
                    <a:pt x="7448" y="10608"/>
                  </a:cubicBezTo>
                  <a:cubicBezTo>
                    <a:pt x="8451" y="12371"/>
                    <a:pt x="9454" y="14317"/>
                    <a:pt x="10487" y="16444"/>
                  </a:cubicBezTo>
                  <a:cubicBezTo>
                    <a:pt x="11521" y="18572"/>
                    <a:pt x="12645" y="20852"/>
                    <a:pt x="13709" y="23283"/>
                  </a:cubicBezTo>
                  <a:cubicBezTo>
                    <a:pt x="14834" y="25806"/>
                    <a:pt x="15837" y="28420"/>
                    <a:pt x="16688" y="31065"/>
                  </a:cubicBezTo>
                  <a:cubicBezTo>
                    <a:pt x="17144" y="32463"/>
                    <a:pt x="17478" y="33861"/>
                    <a:pt x="17873" y="35320"/>
                  </a:cubicBezTo>
                  <a:cubicBezTo>
                    <a:pt x="18238" y="36779"/>
                    <a:pt x="18603" y="38268"/>
                    <a:pt x="18967" y="39758"/>
                  </a:cubicBezTo>
                  <a:cubicBezTo>
                    <a:pt x="20426" y="45351"/>
                    <a:pt x="21582" y="51035"/>
                    <a:pt x="22402" y="56779"/>
                  </a:cubicBezTo>
                  <a:cubicBezTo>
                    <a:pt x="23071" y="62068"/>
                    <a:pt x="22919" y="59940"/>
                    <a:pt x="22676" y="64013"/>
                  </a:cubicBezTo>
                  <a:lnTo>
                    <a:pt x="22919" y="63983"/>
                  </a:lnTo>
                  <a:cubicBezTo>
                    <a:pt x="23162" y="59940"/>
                    <a:pt x="23344" y="62038"/>
                    <a:pt x="22676" y="56719"/>
                  </a:cubicBezTo>
                  <a:cubicBezTo>
                    <a:pt x="21885" y="50974"/>
                    <a:pt x="20730" y="45290"/>
                    <a:pt x="19302" y="39697"/>
                  </a:cubicBezTo>
                  <a:cubicBezTo>
                    <a:pt x="18907" y="38177"/>
                    <a:pt x="18542" y="36718"/>
                    <a:pt x="18177" y="35259"/>
                  </a:cubicBezTo>
                  <a:cubicBezTo>
                    <a:pt x="17812" y="33800"/>
                    <a:pt x="17448" y="32372"/>
                    <a:pt x="16992" y="30973"/>
                  </a:cubicBezTo>
                  <a:cubicBezTo>
                    <a:pt x="16141" y="28329"/>
                    <a:pt x="15138" y="25715"/>
                    <a:pt x="13983" y="23162"/>
                  </a:cubicBezTo>
                  <a:cubicBezTo>
                    <a:pt x="12919" y="20730"/>
                    <a:pt x="11794" y="18451"/>
                    <a:pt x="10730" y="16323"/>
                  </a:cubicBezTo>
                  <a:cubicBezTo>
                    <a:pt x="9697" y="14195"/>
                    <a:pt x="8663" y="12250"/>
                    <a:pt x="7630" y="10517"/>
                  </a:cubicBezTo>
                  <a:cubicBezTo>
                    <a:pt x="6049" y="7751"/>
                    <a:pt x="4256" y="5137"/>
                    <a:pt x="2280" y="2645"/>
                  </a:cubicBezTo>
                  <a:cubicBezTo>
                    <a:pt x="1551" y="1794"/>
                    <a:pt x="1004" y="1125"/>
                    <a:pt x="608" y="669"/>
                  </a:cubicBezTo>
                  <a:lnTo>
                    <a:pt x="153" y="183"/>
                  </a:lnTo>
                  <a:cubicBezTo>
                    <a:pt x="92" y="122"/>
                    <a:pt x="61" y="6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7" name="Google Shape;2237;p163"/>
            <p:cNvSpPr/>
            <p:nvPr/>
          </p:nvSpPr>
          <p:spPr>
            <a:xfrm>
              <a:off x="4026043" y="6341574"/>
              <a:ext cx="189385" cy="635826"/>
            </a:xfrm>
            <a:custGeom>
              <a:rect b="b" l="l" r="r" t="t"/>
              <a:pathLst>
                <a:path extrusionOk="0" h="17965" w="5351">
                  <a:moveTo>
                    <a:pt x="5351" y="0"/>
                  </a:moveTo>
                  <a:lnTo>
                    <a:pt x="5351" y="0"/>
                  </a:lnTo>
                  <a:cubicBezTo>
                    <a:pt x="5229" y="213"/>
                    <a:pt x="5107" y="456"/>
                    <a:pt x="5016" y="669"/>
                  </a:cubicBezTo>
                  <a:cubicBezTo>
                    <a:pt x="4834" y="1125"/>
                    <a:pt x="4591" y="1763"/>
                    <a:pt x="4287" y="2554"/>
                  </a:cubicBezTo>
                  <a:cubicBezTo>
                    <a:pt x="3709" y="4165"/>
                    <a:pt x="3041" y="6414"/>
                    <a:pt x="2372" y="8906"/>
                  </a:cubicBezTo>
                  <a:cubicBezTo>
                    <a:pt x="1703" y="11429"/>
                    <a:pt x="1126" y="13618"/>
                    <a:pt x="670" y="15320"/>
                  </a:cubicBezTo>
                  <a:lnTo>
                    <a:pt x="153" y="17265"/>
                  </a:lnTo>
                  <a:cubicBezTo>
                    <a:pt x="62" y="17478"/>
                    <a:pt x="1" y="17721"/>
                    <a:pt x="1" y="17964"/>
                  </a:cubicBezTo>
                  <a:cubicBezTo>
                    <a:pt x="92" y="17751"/>
                    <a:pt x="183" y="17508"/>
                    <a:pt x="275" y="17265"/>
                  </a:cubicBezTo>
                  <a:cubicBezTo>
                    <a:pt x="427" y="16839"/>
                    <a:pt x="639" y="16171"/>
                    <a:pt x="882" y="15380"/>
                  </a:cubicBezTo>
                  <a:cubicBezTo>
                    <a:pt x="1399" y="13770"/>
                    <a:pt x="2007" y="11490"/>
                    <a:pt x="2676" y="8997"/>
                  </a:cubicBezTo>
                  <a:cubicBezTo>
                    <a:pt x="3344" y="6475"/>
                    <a:pt x="3983" y="4225"/>
                    <a:pt x="4500" y="2614"/>
                  </a:cubicBezTo>
                  <a:cubicBezTo>
                    <a:pt x="4773" y="1824"/>
                    <a:pt x="4986" y="1155"/>
                    <a:pt x="5138" y="730"/>
                  </a:cubicBezTo>
                  <a:cubicBezTo>
                    <a:pt x="5229" y="487"/>
                    <a:pt x="5290" y="243"/>
                    <a:pt x="535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8" name="Google Shape;2238;p163"/>
            <p:cNvSpPr/>
            <p:nvPr/>
          </p:nvSpPr>
          <p:spPr>
            <a:xfrm>
              <a:off x="3288074" y="6714859"/>
              <a:ext cx="736943" cy="262542"/>
            </a:xfrm>
            <a:custGeom>
              <a:rect b="b" l="l" r="r" t="t"/>
              <a:pathLst>
                <a:path extrusionOk="0" h="7418" w="20822">
                  <a:moveTo>
                    <a:pt x="1" y="1"/>
                  </a:moveTo>
                  <a:lnTo>
                    <a:pt x="1" y="1"/>
                  </a:lnTo>
                  <a:cubicBezTo>
                    <a:pt x="274" y="92"/>
                    <a:pt x="578" y="183"/>
                    <a:pt x="852" y="244"/>
                  </a:cubicBezTo>
                  <a:cubicBezTo>
                    <a:pt x="1399" y="365"/>
                    <a:pt x="2189" y="578"/>
                    <a:pt x="3131" y="852"/>
                  </a:cubicBezTo>
                  <a:cubicBezTo>
                    <a:pt x="5046" y="1368"/>
                    <a:pt x="7691" y="2189"/>
                    <a:pt x="10578" y="3223"/>
                  </a:cubicBezTo>
                  <a:cubicBezTo>
                    <a:pt x="13466" y="4256"/>
                    <a:pt x="16019" y="5289"/>
                    <a:pt x="17843" y="6110"/>
                  </a:cubicBezTo>
                  <a:cubicBezTo>
                    <a:pt x="18785" y="6505"/>
                    <a:pt x="19515" y="6840"/>
                    <a:pt x="20031" y="7083"/>
                  </a:cubicBezTo>
                  <a:cubicBezTo>
                    <a:pt x="20274" y="7235"/>
                    <a:pt x="20548" y="7326"/>
                    <a:pt x="20822" y="7417"/>
                  </a:cubicBezTo>
                  <a:cubicBezTo>
                    <a:pt x="20578" y="7265"/>
                    <a:pt x="20335" y="7113"/>
                    <a:pt x="20062" y="6992"/>
                  </a:cubicBezTo>
                  <a:cubicBezTo>
                    <a:pt x="19575" y="6718"/>
                    <a:pt x="18846" y="6323"/>
                    <a:pt x="17934" y="5897"/>
                  </a:cubicBezTo>
                  <a:cubicBezTo>
                    <a:pt x="16110" y="5046"/>
                    <a:pt x="13557" y="3952"/>
                    <a:pt x="10669" y="2919"/>
                  </a:cubicBezTo>
                  <a:cubicBezTo>
                    <a:pt x="8207" y="2037"/>
                    <a:pt x="5715" y="1277"/>
                    <a:pt x="3192" y="639"/>
                  </a:cubicBezTo>
                  <a:cubicBezTo>
                    <a:pt x="2219" y="396"/>
                    <a:pt x="1399" y="244"/>
                    <a:pt x="852" y="122"/>
                  </a:cubicBezTo>
                  <a:cubicBezTo>
                    <a:pt x="578" y="61"/>
                    <a:pt x="304" y="31"/>
                    <a:pt x="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9" name="Google Shape;2239;p163"/>
            <p:cNvSpPr/>
            <p:nvPr/>
          </p:nvSpPr>
          <p:spPr>
            <a:xfrm>
              <a:off x="4221834" y="6964446"/>
              <a:ext cx="536869" cy="910118"/>
            </a:xfrm>
            <a:custGeom>
              <a:rect b="b" l="l" r="r" t="t"/>
              <a:pathLst>
                <a:path extrusionOk="0" h="25715" w="15169">
                  <a:moveTo>
                    <a:pt x="15168" y="0"/>
                  </a:moveTo>
                  <a:lnTo>
                    <a:pt x="15168" y="0"/>
                  </a:lnTo>
                  <a:cubicBezTo>
                    <a:pt x="15168" y="0"/>
                    <a:pt x="15108" y="92"/>
                    <a:pt x="14986" y="244"/>
                  </a:cubicBezTo>
                  <a:cubicBezTo>
                    <a:pt x="14864" y="395"/>
                    <a:pt x="14682" y="669"/>
                    <a:pt x="14500" y="973"/>
                  </a:cubicBezTo>
                  <a:cubicBezTo>
                    <a:pt x="14074" y="1581"/>
                    <a:pt x="13497" y="2523"/>
                    <a:pt x="12767" y="3648"/>
                  </a:cubicBezTo>
                  <a:cubicBezTo>
                    <a:pt x="11339" y="5927"/>
                    <a:pt x="9484" y="9180"/>
                    <a:pt x="7448" y="12766"/>
                  </a:cubicBezTo>
                  <a:cubicBezTo>
                    <a:pt x="5442" y="16353"/>
                    <a:pt x="3588" y="19605"/>
                    <a:pt x="2220" y="21916"/>
                  </a:cubicBezTo>
                  <a:cubicBezTo>
                    <a:pt x="1551" y="23071"/>
                    <a:pt x="1004" y="23982"/>
                    <a:pt x="579" y="24682"/>
                  </a:cubicBezTo>
                  <a:cubicBezTo>
                    <a:pt x="396" y="24955"/>
                    <a:pt x="275" y="25229"/>
                    <a:pt x="153" y="25441"/>
                  </a:cubicBezTo>
                  <a:cubicBezTo>
                    <a:pt x="92" y="25533"/>
                    <a:pt x="31" y="25624"/>
                    <a:pt x="1" y="25715"/>
                  </a:cubicBezTo>
                  <a:cubicBezTo>
                    <a:pt x="92" y="25654"/>
                    <a:pt x="153" y="25563"/>
                    <a:pt x="183" y="25472"/>
                  </a:cubicBezTo>
                  <a:lnTo>
                    <a:pt x="700" y="24742"/>
                  </a:lnTo>
                  <a:cubicBezTo>
                    <a:pt x="1126" y="24134"/>
                    <a:pt x="1703" y="23223"/>
                    <a:pt x="2402" y="22068"/>
                  </a:cubicBezTo>
                  <a:cubicBezTo>
                    <a:pt x="3831" y="19788"/>
                    <a:pt x="5715" y="16536"/>
                    <a:pt x="7721" y="12949"/>
                  </a:cubicBezTo>
                  <a:cubicBezTo>
                    <a:pt x="9758" y="9362"/>
                    <a:pt x="11582" y="6110"/>
                    <a:pt x="12950" y="3800"/>
                  </a:cubicBezTo>
                  <a:lnTo>
                    <a:pt x="14591" y="1034"/>
                  </a:lnTo>
                  <a:lnTo>
                    <a:pt x="15047" y="274"/>
                  </a:lnTo>
                  <a:cubicBezTo>
                    <a:pt x="15108" y="183"/>
                    <a:pt x="15138" y="92"/>
                    <a:pt x="15168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0" name="Google Shape;2240;p163"/>
            <p:cNvSpPr/>
            <p:nvPr/>
          </p:nvSpPr>
          <p:spPr>
            <a:xfrm>
              <a:off x="3264397" y="7388307"/>
              <a:ext cx="957473" cy="486258"/>
            </a:xfrm>
            <a:custGeom>
              <a:rect b="b" l="l" r="r" t="t"/>
              <a:pathLst>
                <a:path extrusionOk="0" h="13739" w="27053">
                  <a:moveTo>
                    <a:pt x="1" y="0"/>
                  </a:moveTo>
                  <a:lnTo>
                    <a:pt x="1" y="0"/>
                  </a:lnTo>
                  <a:cubicBezTo>
                    <a:pt x="92" y="61"/>
                    <a:pt x="183" y="122"/>
                    <a:pt x="274" y="152"/>
                  </a:cubicBezTo>
                  <a:lnTo>
                    <a:pt x="1034" y="578"/>
                  </a:lnTo>
                  <a:lnTo>
                    <a:pt x="3952" y="2067"/>
                  </a:lnTo>
                  <a:cubicBezTo>
                    <a:pt x="6384" y="3313"/>
                    <a:pt x="9758" y="5076"/>
                    <a:pt x="13436" y="7022"/>
                  </a:cubicBezTo>
                  <a:cubicBezTo>
                    <a:pt x="17144" y="8937"/>
                    <a:pt x="20518" y="10699"/>
                    <a:pt x="23010" y="11885"/>
                  </a:cubicBezTo>
                  <a:cubicBezTo>
                    <a:pt x="24226" y="12493"/>
                    <a:pt x="25229" y="12949"/>
                    <a:pt x="25928" y="13283"/>
                  </a:cubicBezTo>
                  <a:lnTo>
                    <a:pt x="26749" y="13617"/>
                  </a:lnTo>
                  <a:cubicBezTo>
                    <a:pt x="26840" y="13678"/>
                    <a:pt x="26931" y="13709"/>
                    <a:pt x="27053" y="13739"/>
                  </a:cubicBezTo>
                  <a:cubicBezTo>
                    <a:pt x="27053" y="13739"/>
                    <a:pt x="26962" y="13678"/>
                    <a:pt x="26779" y="13587"/>
                  </a:cubicBezTo>
                  <a:lnTo>
                    <a:pt x="26020" y="13161"/>
                  </a:lnTo>
                  <a:lnTo>
                    <a:pt x="23132" y="11703"/>
                  </a:lnTo>
                  <a:cubicBezTo>
                    <a:pt x="20670" y="10456"/>
                    <a:pt x="17326" y="8693"/>
                    <a:pt x="13618" y="6718"/>
                  </a:cubicBezTo>
                  <a:cubicBezTo>
                    <a:pt x="9940" y="4772"/>
                    <a:pt x="6536" y="3040"/>
                    <a:pt x="4074" y="1854"/>
                  </a:cubicBezTo>
                  <a:cubicBezTo>
                    <a:pt x="2828" y="1246"/>
                    <a:pt x="1825" y="790"/>
                    <a:pt x="1125" y="456"/>
                  </a:cubicBezTo>
                  <a:lnTo>
                    <a:pt x="335" y="122"/>
                  </a:lnTo>
                  <a:cubicBezTo>
                    <a:pt x="214" y="61"/>
                    <a:pt x="122" y="3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1" name="Google Shape;2241;p163"/>
            <p:cNvSpPr/>
            <p:nvPr/>
          </p:nvSpPr>
          <p:spPr>
            <a:xfrm>
              <a:off x="4002401" y="6360650"/>
              <a:ext cx="930575" cy="1788241"/>
            </a:xfrm>
            <a:custGeom>
              <a:rect b="b" l="l" r="r" t="t"/>
              <a:pathLst>
                <a:path extrusionOk="0" h="50526" w="26293">
                  <a:moveTo>
                    <a:pt x="19392" y="1"/>
                  </a:moveTo>
                  <a:cubicBezTo>
                    <a:pt x="18616" y="1"/>
                    <a:pt x="16692" y="529"/>
                    <a:pt x="15806" y="5510"/>
                  </a:cubicBezTo>
                  <a:cubicBezTo>
                    <a:pt x="14681" y="11863"/>
                    <a:pt x="14590" y="15328"/>
                    <a:pt x="14590" y="15328"/>
                  </a:cubicBezTo>
                  <a:cubicBezTo>
                    <a:pt x="14590" y="15328"/>
                    <a:pt x="14309" y="16324"/>
                    <a:pt x="13618" y="16324"/>
                  </a:cubicBezTo>
                  <a:cubicBezTo>
                    <a:pt x="13490" y="16324"/>
                    <a:pt x="13348" y="16290"/>
                    <a:pt x="13192" y="16209"/>
                  </a:cubicBezTo>
                  <a:cubicBezTo>
                    <a:pt x="12344" y="15785"/>
                    <a:pt x="11065" y="14480"/>
                    <a:pt x="9928" y="14480"/>
                  </a:cubicBezTo>
                  <a:cubicBezTo>
                    <a:pt x="9680" y="14480"/>
                    <a:pt x="9439" y="14542"/>
                    <a:pt x="9210" y="14689"/>
                  </a:cubicBezTo>
                  <a:cubicBezTo>
                    <a:pt x="7934" y="15510"/>
                    <a:pt x="7964" y="17182"/>
                    <a:pt x="8906" y="19401"/>
                  </a:cubicBezTo>
                  <a:cubicBezTo>
                    <a:pt x="9879" y="21589"/>
                    <a:pt x="11824" y="26513"/>
                    <a:pt x="11976" y="26939"/>
                  </a:cubicBezTo>
                  <a:cubicBezTo>
                    <a:pt x="12136" y="27312"/>
                    <a:pt x="12109" y="27919"/>
                    <a:pt x="11587" y="27919"/>
                  </a:cubicBezTo>
                  <a:cubicBezTo>
                    <a:pt x="11514" y="27919"/>
                    <a:pt x="11431" y="27907"/>
                    <a:pt x="11338" y="27881"/>
                  </a:cubicBezTo>
                  <a:cubicBezTo>
                    <a:pt x="10796" y="27708"/>
                    <a:pt x="8219" y="26193"/>
                    <a:pt x="6341" y="26193"/>
                  </a:cubicBezTo>
                  <a:cubicBezTo>
                    <a:pt x="5583" y="26193"/>
                    <a:pt x="4940" y="26439"/>
                    <a:pt x="4590" y="27121"/>
                  </a:cubicBezTo>
                  <a:cubicBezTo>
                    <a:pt x="3344" y="29462"/>
                    <a:pt x="7052" y="35146"/>
                    <a:pt x="7417" y="35784"/>
                  </a:cubicBezTo>
                  <a:cubicBezTo>
                    <a:pt x="7812" y="36422"/>
                    <a:pt x="7782" y="36726"/>
                    <a:pt x="7508" y="37000"/>
                  </a:cubicBezTo>
                  <a:cubicBezTo>
                    <a:pt x="7477" y="37034"/>
                    <a:pt x="7431" y="37050"/>
                    <a:pt x="7371" y="37050"/>
                  </a:cubicBezTo>
                  <a:cubicBezTo>
                    <a:pt x="6895" y="37050"/>
                    <a:pt x="5558" y="36064"/>
                    <a:pt x="4316" y="35389"/>
                  </a:cubicBezTo>
                  <a:cubicBezTo>
                    <a:pt x="3520" y="34956"/>
                    <a:pt x="2615" y="34563"/>
                    <a:pt x="1871" y="34563"/>
                  </a:cubicBezTo>
                  <a:cubicBezTo>
                    <a:pt x="1309" y="34563"/>
                    <a:pt x="839" y="34787"/>
                    <a:pt x="578" y="35389"/>
                  </a:cubicBezTo>
                  <a:cubicBezTo>
                    <a:pt x="0" y="36817"/>
                    <a:pt x="1125" y="41590"/>
                    <a:pt x="7903" y="47821"/>
                  </a:cubicBezTo>
                  <a:lnTo>
                    <a:pt x="11216" y="50526"/>
                  </a:lnTo>
                  <a:lnTo>
                    <a:pt x="15229" y="49067"/>
                  </a:lnTo>
                  <a:cubicBezTo>
                    <a:pt x="23679" y="45359"/>
                    <a:pt x="26293" y="41225"/>
                    <a:pt x="26201" y="39705"/>
                  </a:cubicBezTo>
                  <a:cubicBezTo>
                    <a:pt x="26117" y="38629"/>
                    <a:pt x="25197" y="38314"/>
                    <a:pt x="24124" y="38314"/>
                  </a:cubicBezTo>
                  <a:cubicBezTo>
                    <a:pt x="23651" y="38314"/>
                    <a:pt x="23149" y="38375"/>
                    <a:pt x="22675" y="38459"/>
                  </a:cubicBezTo>
                  <a:cubicBezTo>
                    <a:pt x="21433" y="38674"/>
                    <a:pt x="20059" y="39077"/>
                    <a:pt x="19439" y="39077"/>
                  </a:cubicBezTo>
                  <a:cubicBezTo>
                    <a:pt x="19271" y="39077"/>
                    <a:pt x="19158" y="39047"/>
                    <a:pt x="19119" y="38976"/>
                  </a:cubicBezTo>
                  <a:cubicBezTo>
                    <a:pt x="18967" y="38611"/>
                    <a:pt x="19028" y="38276"/>
                    <a:pt x="19605" y="37821"/>
                  </a:cubicBezTo>
                  <a:cubicBezTo>
                    <a:pt x="20183" y="37365"/>
                    <a:pt x="25502" y="33170"/>
                    <a:pt x="25107" y="30556"/>
                  </a:cubicBezTo>
                  <a:cubicBezTo>
                    <a:pt x="24896" y="29158"/>
                    <a:pt x="23242" y="28838"/>
                    <a:pt x="21628" y="28838"/>
                  </a:cubicBezTo>
                  <a:cubicBezTo>
                    <a:pt x="20263" y="28838"/>
                    <a:pt x="18927" y="29067"/>
                    <a:pt x="18515" y="29067"/>
                  </a:cubicBezTo>
                  <a:cubicBezTo>
                    <a:pt x="18502" y="29067"/>
                    <a:pt x="18491" y="29067"/>
                    <a:pt x="18481" y="29067"/>
                  </a:cubicBezTo>
                  <a:cubicBezTo>
                    <a:pt x="17691" y="29067"/>
                    <a:pt x="17873" y="28368"/>
                    <a:pt x="18177" y="28003"/>
                  </a:cubicBezTo>
                  <a:cubicBezTo>
                    <a:pt x="18481" y="27638"/>
                    <a:pt x="21885" y="23626"/>
                    <a:pt x="23527" y="21863"/>
                  </a:cubicBezTo>
                  <a:cubicBezTo>
                    <a:pt x="25168" y="20100"/>
                    <a:pt x="25685" y="18459"/>
                    <a:pt x="24803" y="17304"/>
                  </a:cubicBezTo>
                  <a:cubicBezTo>
                    <a:pt x="24500" y="16920"/>
                    <a:pt x="24054" y="16788"/>
                    <a:pt x="23551" y="16788"/>
                  </a:cubicBezTo>
                  <a:cubicBezTo>
                    <a:pt x="22539" y="16788"/>
                    <a:pt x="21299" y="17324"/>
                    <a:pt x="20548" y="17425"/>
                  </a:cubicBezTo>
                  <a:cubicBezTo>
                    <a:pt x="20491" y="17433"/>
                    <a:pt x="20437" y="17436"/>
                    <a:pt x="20386" y="17436"/>
                  </a:cubicBezTo>
                  <a:cubicBezTo>
                    <a:pt x="19429" y="17436"/>
                    <a:pt x="19484" y="16148"/>
                    <a:pt x="19484" y="16148"/>
                  </a:cubicBezTo>
                  <a:cubicBezTo>
                    <a:pt x="19484" y="16148"/>
                    <a:pt x="20548" y="12835"/>
                    <a:pt x="21551" y="6483"/>
                  </a:cubicBezTo>
                  <a:cubicBezTo>
                    <a:pt x="22554" y="130"/>
                    <a:pt x="19697" y="8"/>
                    <a:pt x="19697" y="8"/>
                  </a:cubicBezTo>
                  <a:lnTo>
                    <a:pt x="19697" y="8"/>
                  </a:lnTo>
                  <a:lnTo>
                    <a:pt x="19727" y="39"/>
                  </a:lnTo>
                  <a:cubicBezTo>
                    <a:pt x="19727" y="39"/>
                    <a:pt x="19601" y="1"/>
                    <a:pt x="1939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2" name="Google Shape;2242;p163"/>
            <p:cNvSpPr/>
            <p:nvPr/>
          </p:nvSpPr>
          <p:spPr>
            <a:xfrm>
              <a:off x="4399363" y="6562105"/>
              <a:ext cx="267886" cy="1586787"/>
            </a:xfrm>
            <a:custGeom>
              <a:rect b="b" l="l" r="r" t="t"/>
              <a:pathLst>
                <a:path extrusionOk="0" h="44834" w="7569">
                  <a:moveTo>
                    <a:pt x="7569" y="0"/>
                  </a:moveTo>
                  <a:cubicBezTo>
                    <a:pt x="7569" y="31"/>
                    <a:pt x="7538" y="61"/>
                    <a:pt x="7538" y="122"/>
                  </a:cubicBezTo>
                  <a:cubicBezTo>
                    <a:pt x="7538" y="183"/>
                    <a:pt x="7508" y="304"/>
                    <a:pt x="7478" y="456"/>
                  </a:cubicBezTo>
                  <a:cubicBezTo>
                    <a:pt x="7417" y="760"/>
                    <a:pt x="7326" y="1186"/>
                    <a:pt x="7234" y="1763"/>
                  </a:cubicBezTo>
                  <a:cubicBezTo>
                    <a:pt x="7022" y="2888"/>
                    <a:pt x="6748" y="4529"/>
                    <a:pt x="6353" y="6535"/>
                  </a:cubicBezTo>
                  <a:cubicBezTo>
                    <a:pt x="5654" y="10608"/>
                    <a:pt x="4712" y="16201"/>
                    <a:pt x="3709" y="22402"/>
                  </a:cubicBezTo>
                  <a:cubicBezTo>
                    <a:pt x="2705" y="28603"/>
                    <a:pt x="1763" y="34195"/>
                    <a:pt x="1095" y="38268"/>
                  </a:cubicBezTo>
                  <a:lnTo>
                    <a:pt x="274" y="43071"/>
                  </a:lnTo>
                  <a:cubicBezTo>
                    <a:pt x="183" y="43618"/>
                    <a:pt x="122" y="44074"/>
                    <a:pt x="61" y="44378"/>
                  </a:cubicBezTo>
                  <a:cubicBezTo>
                    <a:pt x="31" y="44500"/>
                    <a:pt x="0" y="44621"/>
                    <a:pt x="0" y="44712"/>
                  </a:cubicBezTo>
                  <a:cubicBezTo>
                    <a:pt x="0" y="44743"/>
                    <a:pt x="0" y="44773"/>
                    <a:pt x="0" y="44834"/>
                  </a:cubicBezTo>
                  <a:cubicBezTo>
                    <a:pt x="31" y="44773"/>
                    <a:pt x="31" y="44743"/>
                    <a:pt x="31" y="44712"/>
                  </a:cubicBezTo>
                  <a:cubicBezTo>
                    <a:pt x="61" y="44621"/>
                    <a:pt x="91" y="44530"/>
                    <a:pt x="122" y="44378"/>
                  </a:cubicBezTo>
                  <a:cubicBezTo>
                    <a:pt x="183" y="44074"/>
                    <a:pt x="243" y="43618"/>
                    <a:pt x="365" y="43071"/>
                  </a:cubicBezTo>
                  <a:cubicBezTo>
                    <a:pt x="547" y="41916"/>
                    <a:pt x="851" y="40305"/>
                    <a:pt x="1216" y="38268"/>
                  </a:cubicBezTo>
                  <a:cubicBezTo>
                    <a:pt x="1915" y="34226"/>
                    <a:pt x="2857" y="28603"/>
                    <a:pt x="3891" y="22432"/>
                  </a:cubicBezTo>
                  <a:cubicBezTo>
                    <a:pt x="4894" y="16232"/>
                    <a:pt x="5836" y="10639"/>
                    <a:pt x="6505" y="6566"/>
                  </a:cubicBezTo>
                  <a:lnTo>
                    <a:pt x="7326" y="1763"/>
                  </a:lnTo>
                  <a:cubicBezTo>
                    <a:pt x="7417" y="1216"/>
                    <a:pt x="7478" y="760"/>
                    <a:pt x="7538" y="456"/>
                  </a:cubicBezTo>
                  <a:cubicBezTo>
                    <a:pt x="7538" y="304"/>
                    <a:pt x="7569" y="183"/>
                    <a:pt x="7569" y="122"/>
                  </a:cubicBezTo>
                  <a:lnTo>
                    <a:pt x="756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3" name="Google Shape;2243;p163"/>
            <p:cNvSpPr/>
            <p:nvPr/>
          </p:nvSpPr>
          <p:spPr>
            <a:xfrm>
              <a:off x="4278852" y="7420585"/>
              <a:ext cx="222725" cy="175370"/>
            </a:xfrm>
            <a:custGeom>
              <a:rect b="b" l="l" r="r" t="t"/>
              <a:pathLst>
                <a:path extrusionOk="0" h="4955" w="6293">
                  <a:moveTo>
                    <a:pt x="1" y="0"/>
                  </a:moveTo>
                  <a:cubicBezTo>
                    <a:pt x="62" y="91"/>
                    <a:pt x="123" y="182"/>
                    <a:pt x="214" y="243"/>
                  </a:cubicBezTo>
                  <a:cubicBezTo>
                    <a:pt x="366" y="395"/>
                    <a:pt x="578" y="608"/>
                    <a:pt x="852" y="851"/>
                  </a:cubicBezTo>
                  <a:cubicBezTo>
                    <a:pt x="1369" y="1337"/>
                    <a:pt x="2129" y="1976"/>
                    <a:pt x="3010" y="2675"/>
                  </a:cubicBezTo>
                  <a:cubicBezTo>
                    <a:pt x="3861" y="3374"/>
                    <a:pt x="4682" y="3951"/>
                    <a:pt x="5290" y="4347"/>
                  </a:cubicBezTo>
                  <a:cubicBezTo>
                    <a:pt x="5594" y="4559"/>
                    <a:pt x="5837" y="4711"/>
                    <a:pt x="6019" y="4803"/>
                  </a:cubicBezTo>
                  <a:cubicBezTo>
                    <a:pt x="6080" y="4863"/>
                    <a:pt x="6171" y="4924"/>
                    <a:pt x="6293" y="4955"/>
                  </a:cubicBezTo>
                  <a:cubicBezTo>
                    <a:pt x="5989" y="4711"/>
                    <a:pt x="5685" y="4468"/>
                    <a:pt x="5351" y="4255"/>
                  </a:cubicBezTo>
                  <a:cubicBezTo>
                    <a:pt x="4773" y="3830"/>
                    <a:pt x="3952" y="3222"/>
                    <a:pt x="3101" y="2553"/>
                  </a:cubicBezTo>
                  <a:cubicBezTo>
                    <a:pt x="2250" y="1854"/>
                    <a:pt x="1460" y="1216"/>
                    <a:pt x="913" y="760"/>
                  </a:cubicBezTo>
                  <a:cubicBezTo>
                    <a:pt x="639" y="486"/>
                    <a:pt x="335" y="243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4" name="Google Shape;2244;p163"/>
            <p:cNvSpPr/>
            <p:nvPr/>
          </p:nvSpPr>
          <p:spPr>
            <a:xfrm>
              <a:off x="4500480" y="7485106"/>
              <a:ext cx="239926" cy="106531"/>
            </a:xfrm>
            <a:custGeom>
              <a:rect b="b" l="l" r="r" t="t"/>
              <a:pathLst>
                <a:path extrusionOk="0" h="3010" w="6779">
                  <a:moveTo>
                    <a:pt x="6779" y="1"/>
                  </a:moveTo>
                  <a:lnTo>
                    <a:pt x="6779" y="1"/>
                  </a:lnTo>
                  <a:cubicBezTo>
                    <a:pt x="6414" y="92"/>
                    <a:pt x="6080" y="214"/>
                    <a:pt x="5745" y="366"/>
                  </a:cubicBezTo>
                  <a:cubicBezTo>
                    <a:pt x="5137" y="639"/>
                    <a:pt x="4286" y="1004"/>
                    <a:pt x="3344" y="1429"/>
                  </a:cubicBezTo>
                  <a:cubicBezTo>
                    <a:pt x="2432" y="1855"/>
                    <a:pt x="1581" y="2220"/>
                    <a:pt x="973" y="2524"/>
                  </a:cubicBezTo>
                  <a:cubicBezTo>
                    <a:pt x="639" y="2645"/>
                    <a:pt x="304" y="2828"/>
                    <a:pt x="0" y="3010"/>
                  </a:cubicBezTo>
                  <a:cubicBezTo>
                    <a:pt x="365" y="2919"/>
                    <a:pt x="700" y="2767"/>
                    <a:pt x="1034" y="2615"/>
                  </a:cubicBezTo>
                  <a:cubicBezTo>
                    <a:pt x="1642" y="2372"/>
                    <a:pt x="2493" y="2007"/>
                    <a:pt x="3435" y="1581"/>
                  </a:cubicBezTo>
                  <a:cubicBezTo>
                    <a:pt x="4347" y="1156"/>
                    <a:pt x="5198" y="791"/>
                    <a:pt x="5806" y="487"/>
                  </a:cubicBezTo>
                  <a:cubicBezTo>
                    <a:pt x="6140" y="335"/>
                    <a:pt x="6444" y="183"/>
                    <a:pt x="67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5" name="Google Shape;2245;p163"/>
            <p:cNvSpPr/>
            <p:nvPr/>
          </p:nvSpPr>
          <p:spPr>
            <a:xfrm>
              <a:off x="4435924" y="7833651"/>
              <a:ext cx="307702" cy="134527"/>
            </a:xfrm>
            <a:custGeom>
              <a:rect b="b" l="l" r="r" t="t"/>
              <a:pathLst>
                <a:path extrusionOk="0" h="3801" w="8694">
                  <a:moveTo>
                    <a:pt x="8694" y="1"/>
                  </a:moveTo>
                  <a:lnTo>
                    <a:pt x="8694" y="1"/>
                  </a:lnTo>
                  <a:cubicBezTo>
                    <a:pt x="8572" y="31"/>
                    <a:pt x="8451" y="62"/>
                    <a:pt x="8360" y="123"/>
                  </a:cubicBezTo>
                  <a:lnTo>
                    <a:pt x="7417" y="518"/>
                  </a:lnTo>
                  <a:cubicBezTo>
                    <a:pt x="6597" y="852"/>
                    <a:pt x="5533" y="1308"/>
                    <a:pt x="4317" y="1825"/>
                  </a:cubicBezTo>
                  <a:cubicBezTo>
                    <a:pt x="3131" y="2341"/>
                    <a:pt x="2037" y="2828"/>
                    <a:pt x="1247" y="3193"/>
                  </a:cubicBezTo>
                  <a:lnTo>
                    <a:pt x="335" y="3618"/>
                  </a:lnTo>
                  <a:cubicBezTo>
                    <a:pt x="213" y="3679"/>
                    <a:pt x="122" y="3740"/>
                    <a:pt x="1" y="3800"/>
                  </a:cubicBezTo>
                  <a:cubicBezTo>
                    <a:pt x="122" y="3770"/>
                    <a:pt x="244" y="3740"/>
                    <a:pt x="365" y="3679"/>
                  </a:cubicBezTo>
                  <a:lnTo>
                    <a:pt x="1308" y="3314"/>
                  </a:lnTo>
                  <a:cubicBezTo>
                    <a:pt x="2128" y="2980"/>
                    <a:pt x="3192" y="2493"/>
                    <a:pt x="4408" y="1977"/>
                  </a:cubicBezTo>
                  <a:cubicBezTo>
                    <a:pt x="5594" y="1460"/>
                    <a:pt x="6688" y="974"/>
                    <a:pt x="7448" y="609"/>
                  </a:cubicBezTo>
                  <a:lnTo>
                    <a:pt x="8390" y="183"/>
                  </a:lnTo>
                  <a:cubicBezTo>
                    <a:pt x="8481" y="153"/>
                    <a:pt x="8603" y="92"/>
                    <a:pt x="86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6" name="Google Shape;2246;p163"/>
            <p:cNvSpPr/>
            <p:nvPr/>
          </p:nvSpPr>
          <p:spPr>
            <a:xfrm>
              <a:off x="4165914" y="7733632"/>
              <a:ext cx="276522" cy="229166"/>
            </a:xfrm>
            <a:custGeom>
              <a:rect b="b" l="l" r="r" t="t"/>
              <a:pathLst>
                <a:path extrusionOk="0" h="6475" w="7813">
                  <a:moveTo>
                    <a:pt x="0" y="0"/>
                  </a:moveTo>
                  <a:cubicBezTo>
                    <a:pt x="92" y="91"/>
                    <a:pt x="183" y="183"/>
                    <a:pt x="274" y="274"/>
                  </a:cubicBezTo>
                  <a:cubicBezTo>
                    <a:pt x="456" y="456"/>
                    <a:pt x="730" y="730"/>
                    <a:pt x="1064" y="1034"/>
                  </a:cubicBezTo>
                  <a:cubicBezTo>
                    <a:pt x="1733" y="1672"/>
                    <a:pt x="2675" y="2523"/>
                    <a:pt x="3769" y="3435"/>
                  </a:cubicBezTo>
                  <a:cubicBezTo>
                    <a:pt x="4833" y="4316"/>
                    <a:pt x="5836" y="5107"/>
                    <a:pt x="6596" y="5623"/>
                  </a:cubicBezTo>
                  <a:cubicBezTo>
                    <a:pt x="6961" y="5897"/>
                    <a:pt x="7265" y="6140"/>
                    <a:pt x="7478" y="6262"/>
                  </a:cubicBezTo>
                  <a:cubicBezTo>
                    <a:pt x="7599" y="6353"/>
                    <a:pt x="7691" y="6414"/>
                    <a:pt x="7812" y="6474"/>
                  </a:cubicBezTo>
                  <a:cubicBezTo>
                    <a:pt x="7721" y="6383"/>
                    <a:pt x="7630" y="6292"/>
                    <a:pt x="7508" y="6231"/>
                  </a:cubicBezTo>
                  <a:lnTo>
                    <a:pt x="6657" y="5532"/>
                  </a:lnTo>
                  <a:cubicBezTo>
                    <a:pt x="5928" y="4985"/>
                    <a:pt x="4955" y="4195"/>
                    <a:pt x="3861" y="3283"/>
                  </a:cubicBezTo>
                  <a:cubicBezTo>
                    <a:pt x="2797" y="2401"/>
                    <a:pt x="1824" y="1581"/>
                    <a:pt x="1155" y="973"/>
                  </a:cubicBezTo>
                  <a:lnTo>
                    <a:pt x="335" y="243"/>
                  </a:lnTo>
                  <a:cubicBezTo>
                    <a:pt x="213" y="152"/>
                    <a:pt x="122" y="6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47" name="Google Shape;2247;p163"/>
          <p:cNvGrpSpPr/>
          <p:nvPr/>
        </p:nvGrpSpPr>
        <p:grpSpPr>
          <a:xfrm>
            <a:off x="6683963" y="4278168"/>
            <a:ext cx="668104" cy="895218"/>
            <a:chOff x="122038" y="7256930"/>
            <a:chExt cx="668104" cy="895218"/>
          </a:xfrm>
        </p:grpSpPr>
        <p:sp>
          <p:nvSpPr>
            <p:cNvPr id="2248" name="Google Shape;2248;p163"/>
            <p:cNvSpPr/>
            <p:nvPr/>
          </p:nvSpPr>
          <p:spPr>
            <a:xfrm>
              <a:off x="522256" y="7780173"/>
              <a:ext cx="267886" cy="162204"/>
            </a:xfrm>
            <a:custGeom>
              <a:rect b="b" l="l" r="r" t="t"/>
              <a:pathLst>
                <a:path extrusionOk="0" h="4583" w="7569">
                  <a:moveTo>
                    <a:pt x="4002" y="1"/>
                  </a:moveTo>
                  <a:cubicBezTo>
                    <a:pt x="3122" y="1"/>
                    <a:pt x="2254" y="184"/>
                    <a:pt x="1459" y="539"/>
                  </a:cubicBezTo>
                  <a:cubicBezTo>
                    <a:pt x="760" y="904"/>
                    <a:pt x="304" y="1542"/>
                    <a:pt x="152" y="2302"/>
                  </a:cubicBezTo>
                  <a:cubicBezTo>
                    <a:pt x="0" y="2849"/>
                    <a:pt x="61" y="3427"/>
                    <a:pt x="335" y="3913"/>
                  </a:cubicBezTo>
                  <a:cubicBezTo>
                    <a:pt x="536" y="4342"/>
                    <a:pt x="968" y="4582"/>
                    <a:pt x="1439" y="4582"/>
                  </a:cubicBezTo>
                  <a:cubicBezTo>
                    <a:pt x="1536" y="4582"/>
                    <a:pt x="1634" y="4572"/>
                    <a:pt x="1733" y="4552"/>
                  </a:cubicBezTo>
                  <a:cubicBezTo>
                    <a:pt x="2249" y="4400"/>
                    <a:pt x="2553" y="3822"/>
                    <a:pt x="3009" y="3488"/>
                  </a:cubicBezTo>
                  <a:cubicBezTo>
                    <a:pt x="3474" y="3130"/>
                    <a:pt x="4044" y="3056"/>
                    <a:pt x="4639" y="3056"/>
                  </a:cubicBezTo>
                  <a:cubicBezTo>
                    <a:pt x="5055" y="3056"/>
                    <a:pt x="5484" y="3093"/>
                    <a:pt x="5897" y="3093"/>
                  </a:cubicBezTo>
                  <a:cubicBezTo>
                    <a:pt x="5937" y="3096"/>
                    <a:pt x="5978" y="3097"/>
                    <a:pt x="6019" y="3097"/>
                  </a:cubicBezTo>
                  <a:cubicBezTo>
                    <a:pt x="6378" y="3097"/>
                    <a:pt x="6752" y="2980"/>
                    <a:pt x="7052" y="2789"/>
                  </a:cubicBezTo>
                  <a:cubicBezTo>
                    <a:pt x="7569" y="2333"/>
                    <a:pt x="7508" y="1451"/>
                    <a:pt x="7022" y="934"/>
                  </a:cubicBezTo>
                  <a:cubicBezTo>
                    <a:pt x="6535" y="479"/>
                    <a:pt x="5867" y="175"/>
                    <a:pt x="5198" y="114"/>
                  </a:cubicBezTo>
                  <a:cubicBezTo>
                    <a:pt x="4800" y="38"/>
                    <a:pt x="4400" y="1"/>
                    <a:pt x="400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9" name="Google Shape;2249;p163"/>
            <p:cNvSpPr/>
            <p:nvPr/>
          </p:nvSpPr>
          <p:spPr>
            <a:xfrm>
              <a:off x="457701" y="7256930"/>
              <a:ext cx="196888" cy="387442"/>
            </a:xfrm>
            <a:custGeom>
              <a:rect b="b" l="l" r="r" t="t"/>
              <a:pathLst>
                <a:path extrusionOk="0" h="10947" w="5563">
                  <a:moveTo>
                    <a:pt x="3124" y="1"/>
                  </a:moveTo>
                  <a:cubicBezTo>
                    <a:pt x="3014" y="1"/>
                    <a:pt x="2905" y="12"/>
                    <a:pt x="2797" y="34"/>
                  </a:cubicBezTo>
                  <a:cubicBezTo>
                    <a:pt x="2098" y="217"/>
                    <a:pt x="1672" y="885"/>
                    <a:pt x="1368" y="1524"/>
                  </a:cubicBezTo>
                  <a:cubicBezTo>
                    <a:pt x="487" y="3378"/>
                    <a:pt x="0" y="5445"/>
                    <a:pt x="0" y="7512"/>
                  </a:cubicBezTo>
                  <a:cubicBezTo>
                    <a:pt x="0" y="8484"/>
                    <a:pt x="122" y="9487"/>
                    <a:pt x="669" y="10308"/>
                  </a:cubicBezTo>
                  <a:cubicBezTo>
                    <a:pt x="990" y="10768"/>
                    <a:pt x="1445" y="10947"/>
                    <a:pt x="1902" y="10947"/>
                  </a:cubicBezTo>
                  <a:cubicBezTo>
                    <a:pt x="2442" y="10947"/>
                    <a:pt x="2984" y="10698"/>
                    <a:pt x="3314" y="10369"/>
                  </a:cubicBezTo>
                  <a:cubicBezTo>
                    <a:pt x="3952" y="9761"/>
                    <a:pt x="4225" y="8879"/>
                    <a:pt x="4469" y="8028"/>
                  </a:cubicBezTo>
                  <a:cubicBezTo>
                    <a:pt x="5016" y="6144"/>
                    <a:pt x="5563" y="4107"/>
                    <a:pt x="5168" y="2162"/>
                  </a:cubicBezTo>
                  <a:cubicBezTo>
                    <a:pt x="5046" y="1585"/>
                    <a:pt x="4803" y="1037"/>
                    <a:pt x="4408" y="581"/>
                  </a:cubicBezTo>
                  <a:cubicBezTo>
                    <a:pt x="4086" y="211"/>
                    <a:pt x="3604" y="1"/>
                    <a:pt x="312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0" name="Google Shape;2250;p163"/>
            <p:cNvSpPr/>
            <p:nvPr/>
          </p:nvSpPr>
          <p:spPr>
            <a:xfrm>
              <a:off x="122038" y="7369797"/>
              <a:ext cx="324939" cy="320550"/>
            </a:xfrm>
            <a:custGeom>
              <a:rect b="b" l="l" r="r" t="t"/>
              <a:pathLst>
                <a:path extrusionOk="0" h="9057" w="9181">
                  <a:moveTo>
                    <a:pt x="1929" y="1"/>
                  </a:moveTo>
                  <a:cubicBezTo>
                    <a:pt x="1863" y="1"/>
                    <a:pt x="1798" y="3"/>
                    <a:pt x="1734" y="6"/>
                  </a:cubicBezTo>
                  <a:cubicBezTo>
                    <a:pt x="1156" y="37"/>
                    <a:pt x="670" y="341"/>
                    <a:pt x="396" y="827"/>
                  </a:cubicBezTo>
                  <a:cubicBezTo>
                    <a:pt x="1" y="1526"/>
                    <a:pt x="396" y="2377"/>
                    <a:pt x="761" y="3107"/>
                  </a:cubicBezTo>
                  <a:cubicBezTo>
                    <a:pt x="1430" y="4323"/>
                    <a:pt x="2220" y="5508"/>
                    <a:pt x="3071" y="6633"/>
                  </a:cubicBezTo>
                  <a:cubicBezTo>
                    <a:pt x="3770" y="7514"/>
                    <a:pt x="4560" y="8396"/>
                    <a:pt x="5624" y="8791"/>
                  </a:cubicBezTo>
                  <a:cubicBezTo>
                    <a:pt x="6057" y="8964"/>
                    <a:pt x="6494" y="9056"/>
                    <a:pt x="6900" y="9056"/>
                  </a:cubicBezTo>
                  <a:cubicBezTo>
                    <a:pt x="7492" y="9056"/>
                    <a:pt x="8017" y="8859"/>
                    <a:pt x="8360" y="8426"/>
                  </a:cubicBezTo>
                  <a:lnTo>
                    <a:pt x="8360" y="8426"/>
                  </a:lnTo>
                  <a:lnTo>
                    <a:pt x="8238" y="8548"/>
                  </a:lnTo>
                  <a:cubicBezTo>
                    <a:pt x="8968" y="7605"/>
                    <a:pt x="9180" y="6359"/>
                    <a:pt x="8816" y="5204"/>
                  </a:cubicBezTo>
                  <a:cubicBezTo>
                    <a:pt x="8421" y="4110"/>
                    <a:pt x="7752" y="3107"/>
                    <a:pt x="6840" y="2347"/>
                  </a:cubicBezTo>
                  <a:cubicBezTo>
                    <a:pt x="5807" y="1435"/>
                    <a:pt x="4591" y="736"/>
                    <a:pt x="3314" y="280"/>
                  </a:cubicBezTo>
                  <a:cubicBezTo>
                    <a:pt x="2862" y="94"/>
                    <a:pt x="2387" y="1"/>
                    <a:pt x="1929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1" name="Google Shape;2251;p163"/>
            <p:cNvSpPr/>
            <p:nvPr/>
          </p:nvSpPr>
          <p:spPr>
            <a:xfrm>
              <a:off x="478122" y="7828554"/>
              <a:ext cx="185067" cy="323594"/>
            </a:xfrm>
            <a:custGeom>
              <a:rect b="b" l="l" r="r" t="t"/>
              <a:pathLst>
                <a:path extrusionOk="0" h="9143" w="5229">
                  <a:moveTo>
                    <a:pt x="5001" y="1"/>
                  </a:moveTo>
                  <a:cubicBezTo>
                    <a:pt x="4925" y="1"/>
                    <a:pt x="4849" y="8"/>
                    <a:pt x="4773" y="23"/>
                  </a:cubicBezTo>
                  <a:cubicBezTo>
                    <a:pt x="4348" y="54"/>
                    <a:pt x="3952" y="145"/>
                    <a:pt x="3557" y="327"/>
                  </a:cubicBezTo>
                  <a:cubicBezTo>
                    <a:pt x="3010" y="601"/>
                    <a:pt x="2493" y="996"/>
                    <a:pt x="2098" y="1482"/>
                  </a:cubicBezTo>
                  <a:cubicBezTo>
                    <a:pt x="1642" y="2060"/>
                    <a:pt x="1247" y="2729"/>
                    <a:pt x="974" y="3428"/>
                  </a:cubicBezTo>
                  <a:cubicBezTo>
                    <a:pt x="700" y="4127"/>
                    <a:pt x="487" y="4856"/>
                    <a:pt x="335" y="5616"/>
                  </a:cubicBezTo>
                  <a:cubicBezTo>
                    <a:pt x="214" y="6224"/>
                    <a:pt x="123" y="6832"/>
                    <a:pt x="92" y="7440"/>
                  </a:cubicBezTo>
                  <a:cubicBezTo>
                    <a:pt x="31" y="7957"/>
                    <a:pt x="31" y="8382"/>
                    <a:pt x="31" y="8686"/>
                  </a:cubicBezTo>
                  <a:cubicBezTo>
                    <a:pt x="1" y="8838"/>
                    <a:pt x="31" y="8990"/>
                    <a:pt x="31" y="9142"/>
                  </a:cubicBezTo>
                  <a:cubicBezTo>
                    <a:pt x="62" y="8990"/>
                    <a:pt x="92" y="8838"/>
                    <a:pt x="92" y="8686"/>
                  </a:cubicBezTo>
                  <a:cubicBezTo>
                    <a:pt x="123" y="8352"/>
                    <a:pt x="183" y="7957"/>
                    <a:pt x="214" y="7440"/>
                  </a:cubicBezTo>
                  <a:cubicBezTo>
                    <a:pt x="274" y="6832"/>
                    <a:pt x="366" y="6254"/>
                    <a:pt x="487" y="5647"/>
                  </a:cubicBezTo>
                  <a:cubicBezTo>
                    <a:pt x="670" y="4917"/>
                    <a:pt x="882" y="4218"/>
                    <a:pt x="1156" y="3519"/>
                  </a:cubicBezTo>
                  <a:cubicBezTo>
                    <a:pt x="1430" y="2820"/>
                    <a:pt x="1794" y="2181"/>
                    <a:pt x="2250" y="1574"/>
                  </a:cubicBezTo>
                  <a:cubicBezTo>
                    <a:pt x="2615" y="1118"/>
                    <a:pt x="3071" y="722"/>
                    <a:pt x="3618" y="449"/>
                  </a:cubicBezTo>
                  <a:cubicBezTo>
                    <a:pt x="3983" y="267"/>
                    <a:pt x="4378" y="145"/>
                    <a:pt x="4773" y="84"/>
                  </a:cubicBezTo>
                  <a:cubicBezTo>
                    <a:pt x="4925" y="84"/>
                    <a:pt x="5077" y="54"/>
                    <a:pt x="5229" y="23"/>
                  </a:cubicBezTo>
                  <a:cubicBezTo>
                    <a:pt x="5153" y="8"/>
                    <a:pt x="5077" y="1"/>
                    <a:pt x="50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2" name="Google Shape;2252;p163"/>
            <p:cNvSpPr/>
            <p:nvPr/>
          </p:nvSpPr>
          <p:spPr>
            <a:xfrm>
              <a:off x="479219" y="7397969"/>
              <a:ext cx="83951" cy="720804"/>
            </a:xfrm>
            <a:custGeom>
              <a:rect b="b" l="l" r="r" t="t"/>
              <a:pathLst>
                <a:path extrusionOk="0" h="20366" w="2372">
                  <a:moveTo>
                    <a:pt x="2371" y="1"/>
                  </a:moveTo>
                  <a:cubicBezTo>
                    <a:pt x="2371" y="62"/>
                    <a:pt x="2341" y="122"/>
                    <a:pt x="2310" y="183"/>
                  </a:cubicBezTo>
                  <a:cubicBezTo>
                    <a:pt x="2280" y="335"/>
                    <a:pt x="2219" y="517"/>
                    <a:pt x="2128" y="761"/>
                  </a:cubicBezTo>
                  <a:cubicBezTo>
                    <a:pt x="2067" y="1004"/>
                    <a:pt x="1976" y="1308"/>
                    <a:pt x="1885" y="1673"/>
                  </a:cubicBezTo>
                  <a:cubicBezTo>
                    <a:pt x="1794" y="2037"/>
                    <a:pt x="1702" y="2432"/>
                    <a:pt x="1611" y="2888"/>
                  </a:cubicBezTo>
                  <a:cubicBezTo>
                    <a:pt x="1095" y="5290"/>
                    <a:pt x="730" y="7660"/>
                    <a:pt x="456" y="10092"/>
                  </a:cubicBezTo>
                  <a:cubicBezTo>
                    <a:pt x="152" y="12919"/>
                    <a:pt x="0" y="15472"/>
                    <a:pt x="0" y="17326"/>
                  </a:cubicBezTo>
                  <a:cubicBezTo>
                    <a:pt x="0" y="18269"/>
                    <a:pt x="0" y="19028"/>
                    <a:pt x="31" y="19545"/>
                  </a:cubicBezTo>
                  <a:cubicBezTo>
                    <a:pt x="31" y="19788"/>
                    <a:pt x="61" y="20001"/>
                    <a:pt x="61" y="20153"/>
                  </a:cubicBezTo>
                  <a:cubicBezTo>
                    <a:pt x="61" y="20214"/>
                    <a:pt x="92" y="20275"/>
                    <a:pt x="92" y="20366"/>
                  </a:cubicBezTo>
                  <a:cubicBezTo>
                    <a:pt x="92" y="20275"/>
                    <a:pt x="92" y="20214"/>
                    <a:pt x="92" y="20153"/>
                  </a:cubicBezTo>
                  <a:lnTo>
                    <a:pt x="92" y="19545"/>
                  </a:lnTo>
                  <a:cubicBezTo>
                    <a:pt x="92" y="19028"/>
                    <a:pt x="92" y="18269"/>
                    <a:pt x="122" y="17326"/>
                  </a:cubicBezTo>
                  <a:cubicBezTo>
                    <a:pt x="152" y="15503"/>
                    <a:pt x="335" y="13496"/>
                    <a:pt x="639" y="10670"/>
                  </a:cubicBezTo>
                  <a:cubicBezTo>
                    <a:pt x="912" y="7995"/>
                    <a:pt x="1307" y="4925"/>
                    <a:pt x="1733" y="2919"/>
                  </a:cubicBezTo>
                  <a:cubicBezTo>
                    <a:pt x="1824" y="2463"/>
                    <a:pt x="1915" y="2068"/>
                    <a:pt x="2006" y="1703"/>
                  </a:cubicBezTo>
                  <a:cubicBezTo>
                    <a:pt x="2067" y="1338"/>
                    <a:pt x="2128" y="1034"/>
                    <a:pt x="2219" y="791"/>
                  </a:cubicBezTo>
                  <a:cubicBezTo>
                    <a:pt x="2280" y="517"/>
                    <a:pt x="2310" y="366"/>
                    <a:pt x="2341" y="214"/>
                  </a:cubicBezTo>
                  <a:cubicBezTo>
                    <a:pt x="2371" y="122"/>
                    <a:pt x="2371" y="62"/>
                    <a:pt x="23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3" name="Google Shape;2253;p163"/>
            <p:cNvSpPr/>
            <p:nvPr/>
          </p:nvSpPr>
          <p:spPr>
            <a:xfrm>
              <a:off x="247929" y="7451766"/>
              <a:ext cx="235608" cy="490575"/>
            </a:xfrm>
            <a:custGeom>
              <a:rect b="b" l="l" r="r" t="t"/>
              <a:pathLst>
                <a:path extrusionOk="0" h="13861" w="6657">
                  <a:moveTo>
                    <a:pt x="0" y="1"/>
                  </a:moveTo>
                  <a:lnTo>
                    <a:pt x="0" y="1"/>
                  </a:lnTo>
                  <a:cubicBezTo>
                    <a:pt x="608" y="456"/>
                    <a:pt x="1186" y="973"/>
                    <a:pt x="1733" y="1520"/>
                  </a:cubicBezTo>
                  <a:cubicBezTo>
                    <a:pt x="2979" y="2919"/>
                    <a:pt x="3982" y="4499"/>
                    <a:pt x="4681" y="6232"/>
                  </a:cubicBezTo>
                  <a:cubicBezTo>
                    <a:pt x="5107" y="7174"/>
                    <a:pt x="5441" y="8147"/>
                    <a:pt x="5715" y="9119"/>
                  </a:cubicBezTo>
                  <a:cubicBezTo>
                    <a:pt x="5988" y="10031"/>
                    <a:pt x="6171" y="10882"/>
                    <a:pt x="6323" y="11581"/>
                  </a:cubicBezTo>
                  <a:cubicBezTo>
                    <a:pt x="6444" y="12280"/>
                    <a:pt x="6505" y="12858"/>
                    <a:pt x="6566" y="13253"/>
                  </a:cubicBezTo>
                  <a:cubicBezTo>
                    <a:pt x="6566" y="13466"/>
                    <a:pt x="6596" y="13679"/>
                    <a:pt x="6657" y="13861"/>
                  </a:cubicBezTo>
                  <a:cubicBezTo>
                    <a:pt x="6657" y="13679"/>
                    <a:pt x="6657" y="13466"/>
                    <a:pt x="6657" y="13253"/>
                  </a:cubicBezTo>
                  <a:cubicBezTo>
                    <a:pt x="6627" y="12858"/>
                    <a:pt x="6566" y="12280"/>
                    <a:pt x="6444" y="11551"/>
                  </a:cubicBezTo>
                  <a:cubicBezTo>
                    <a:pt x="6323" y="10730"/>
                    <a:pt x="6140" y="9879"/>
                    <a:pt x="5897" y="9089"/>
                  </a:cubicBezTo>
                  <a:cubicBezTo>
                    <a:pt x="5623" y="8086"/>
                    <a:pt x="5289" y="7113"/>
                    <a:pt x="4864" y="6171"/>
                  </a:cubicBezTo>
                  <a:cubicBezTo>
                    <a:pt x="4134" y="4408"/>
                    <a:pt x="3131" y="2827"/>
                    <a:pt x="1824" y="1429"/>
                  </a:cubicBezTo>
                  <a:cubicBezTo>
                    <a:pt x="1611" y="1216"/>
                    <a:pt x="1368" y="973"/>
                    <a:pt x="1125" y="791"/>
                  </a:cubicBezTo>
                  <a:cubicBezTo>
                    <a:pt x="1003" y="700"/>
                    <a:pt x="912" y="608"/>
                    <a:pt x="821" y="517"/>
                  </a:cubicBezTo>
                  <a:lnTo>
                    <a:pt x="547" y="335"/>
                  </a:lnTo>
                  <a:cubicBezTo>
                    <a:pt x="365" y="213"/>
                    <a:pt x="183" y="9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7" name="Shape 2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8" name="Google Shape;2258;p164"/>
          <p:cNvSpPr txBox="1"/>
          <p:nvPr>
            <p:ph type="title"/>
          </p:nvPr>
        </p:nvSpPr>
        <p:spPr>
          <a:xfrm>
            <a:off x="2584775" y="1955400"/>
            <a:ext cx="4042800" cy="15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Any questions or comments?</a:t>
            </a:r>
            <a:endParaRPr b="1" sz="4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/>
          </a:p>
        </p:txBody>
      </p:sp>
      <p:sp>
        <p:nvSpPr>
          <p:cNvPr id="2259" name="Google Shape;2259;p164"/>
          <p:cNvSpPr txBox="1"/>
          <p:nvPr>
            <p:ph idx="2" type="title"/>
          </p:nvPr>
        </p:nvSpPr>
        <p:spPr>
          <a:xfrm>
            <a:off x="2516538" y="1955400"/>
            <a:ext cx="940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grpSp>
        <p:nvGrpSpPr>
          <p:cNvPr id="2260" name="Google Shape;2260;p164"/>
          <p:cNvGrpSpPr/>
          <p:nvPr/>
        </p:nvGrpSpPr>
        <p:grpSpPr>
          <a:xfrm flipH="1">
            <a:off x="5664526" y="3810849"/>
            <a:ext cx="1019450" cy="1379152"/>
            <a:chOff x="3231057" y="5846468"/>
            <a:chExt cx="1701919" cy="2302424"/>
          </a:xfrm>
        </p:grpSpPr>
        <p:sp>
          <p:nvSpPr>
            <p:cNvPr id="2261" name="Google Shape;2261;p164"/>
            <p:cNvSpPr/>
            <p:nvPr/>
          </p:nvSpPr>
          <p:spPr>
            <a:xfrm>
              <a:off x="3231057" y="5846468"/>
              <a:ext cx="1594326" cy="2294779"/>
            </a:xfrm>
            <a:custGeom>
              <a:rect b="b" l="l" r="r" t="t"/>
              <a:pathLst>
                <a:path extrusionOk="0" h="64838" w="45047">
                  <a:moveTo>
                    <a:pt x="7664" y="0"/>
                  </a:moveTo>
                  <a:cubicBezTo>
                    <a:pt x="5622" y="0"/>
                    <a:pt x="3546" y="1052"/>
                    <a:pt x="2736" y="2925"/>
                  </a:cubicBezTo>
                  <a:cubicBezTo>
                    <a:pt x="1763" y="5175"/>
                    <a:pt x="2736" y="7789"/>
                    <a:pt x="3952" y="9916"/>
                  </a:cubicBezTo>
                  <a:cubicBezTo>
                    <a:pt x="5715" y="13108"/>
                    <a:pt x="7934" y="16026"/>
                    <a:pt x="10517" y="18549"/>
                  </a:cubicBezTo>
                  <a:cubicBezTo>
                    <a:pt x="10973" y="19005"/>
                    <a:pt x="11490" y="19521"/>
                    <a:pt x="11612" y="20160"/>
                  </a:cubicBezTo>
                  <a:cubicBezTo>
                    <a:pt x="11794" y="21345"/>
                    <a:pt x="10548" y="22257"/>
                    <a:pt x="9393" y="22470"/>
                  </a:cubicBezTo>
                  <a:cubicBezTo>
                    <a:pt x="9084" y="22520"/>
                    <a:pt x="8773" y="22540"/>
                    <a:pt x="8462" y="22540"/>
                  </a:cubicBezTo>
                  <a:cubicBezTo>
                    <a:pt x="7455" y="22540"/>
                    <a:pt x="6439" y="22334"/>
                    <a:pt x="5441" y="22287"/>
                  </a:cubicBezTo>
                  <a:cubicBezTo>
                    <a:pt x="5342" y="22283"/>
                    <a:pt x="5243" y="22280"/>
                    <a:pt x="5142" y="22280"/>
                  </a:cubicBezTo>
                  <a:cubicBezTo>
                    <a:pt x="3888" y="22280"/>
                    <a:pt x="2563" y="22646"/>
                    <a:pt x="1915" y="23716"/>
                  </a:cubicBezTo>
                  <a:cubicBezTo>
                    <a:pt x="973" y="25327"/>
                    <a:pt x="2098" y="27333"/>
                    <a:pt x="3314" y="28731"/>
                  </a:cubicBezTo>
                  <a:cubicBezTo>
                    <a:pt x="5745" y="31528"/>
                    <a:pt x="8663" y="33868"/>
                    <a:pt x="11885" y="35692"/>
                  </a:cubicBezTo>
                  <a:cubicBezTo>
                    <a:pt x="13040" y="36330"/>
                    <a:pt x="14287" y="36938"/>
                    <a:pt x="15138" y="37971"/>
                  </a:cubicBezTo>
                  <a:cubicBezTo>
                    <a:pt x="15989" y="39005"/>
                    <a:pt x="16353" y="40585"/>
                    <a:pt x="15563" y="41680"/>
                  </a:cubicBezTo>
                  <a:cubicBezTo>
                    <a:pt x="15046" y="42376"/>
                    <a:pt x="14189" y="42682"/>
                    <a:pt x="13301" y="42682"/>
                  </a:cubicBezTo>
                  <a:cubicBezTo>
                    <a:pt x="12833" y="42682"/>
                    <a:pt x="12356" y="42597"/>
                    <a:pt x="11916" y="42440"/>
                  </a:cubicBezTo>
                  <a:cubicBezTo>
                    <a:pt x="10669" y="41984"/>
                    <a:pt x="9636" y="41102"/>
                    <a:pt x="8481" y="40464"/>
                  </a:cubicBezTo>
                  <a:cubicBezTo>
                    <a:pt x="7380" y="39828"/>
                    <a:pt x="6065" y="39438"/>
                    <a:pt x="4804" y="39438"/>
                  </a:cubicBezTo>
                  <a:cubicBezTo>
                    <a:pt x="3592" y="39438"/>
                    <a:pt x="2429" y="39798"/>
                    <a:pt x="1551" y="40646"/>
                  </a:cubicBezTo>
                  <a:cubicBezTo>
                    <a:pt x="396" y="41801"/>
                    <a:pt x="1" y="43595"/>
                    <a:pt x="244" y="45236"/>
                  </a:cubicBezTo>
                  <a:cubicBezTo>
                    <a:pt x="487" y="46877"/>
                    <a:pt x="1277" y="48367"/>
                    <a:pt x="2128" y="49765"/>
                  </a:cubicBezTo>
                  <a:cubicBezTo>
                    <a:pt x="5107" y="54659"/>
                    <a:pt x="9271" y="58884"/>
                    <a:pt x="14287" y="61589"/>
                  </a:cubicBezTo>
                  <a:cubicBezTo>
                    <a:pt x="18084" y="63614"/>
                    <a:pt x="21794" y="64838"/>
                    <a:pt x="25799" y="64838"/>
                  </a:cubicBezTo>
                  <a:cubicBezTo>
                    <a:pt x="27084" y="64838"/>
                    <a:pt x="28400" y="64712"/>
                    <a:pt x="29758" y="64446"/>
                  </a:cubicBezTo>
                  <a:lnTo>
                    <a:pt x="29788" y="64446"/>
                  </a:lnTo>
                  <a:cubicBezTo>
                    <a:pt x="39393" y="59795"/>
                    <a:pt x="43132" y="48914"/>
                    <a:pt x="44378" y="38822"/>
                  </a:cubicBezTo>
                  <a:cubicBezTo>
                    <a:pt x="44591" y="37120"/>
                    <a:pt x="45047" y="35388"/>
                    <a:pt x="44500" y="33777"/>
                  </a:cubicBezTo>
                  <a:cubicBezTo>
                    <a:pt x="44003" y="32390"/>
                    <a:pt x="42673" y="31252"/>
                    <a:pt x="41285" y="31252"/>
                  </a:cubicBezTo>
                  <a:cubicBezTo>
                    <a:pt x="41060" y="31252"/>
                    <a:pt x="40834" y="31282"/>
                    <a:pt x="40609" y="31345"/>
                  </a:cubicBezTo>
                  <a:cubicBezTo>
                    <a:pt x="39272" y="31740"/>
                    <a:pt x="38482" y="33108"/>
                    <a:pt x="37600" y="34202"/>
                  </a:cubicBezTo>
                  <a:cubicBezTo>
                    <a:pt x="36415" y="35631"/>
                    <a:pt x="34834" y="36725"/>
                    <a:pt x="33071" y="37333"/>
                  </a:cubicBezTo>
                  <a:cubicBezTo>
                    <a:pt x="32517" y="37508"/>
                    <a:pt x="31915" y="37634"/>
                    <a:pt x="31330" y="37634"/>
                  </a:cubicBezTo>
                  <a:cubicBezTo>
                    <a:pt x="30695" y="37634"/>
                    <a:pt x="30082" y="37485"/>
                    <a:pt x="29576" y="37090"/>
                  </a:cubicBezTo>
                  <a:cubicBezTo>
                    <a:pt x="28269" y="36057"/>
                    <a:pt x="28390" y="34050"/>
                    <a:pt x="28664" y="32348"/>
                  </a:cubicBezTo>
                  <a:cubicBezTo>
                    <a:pt x="29180" y="29248"/>
                    <a:pt x="29697" y="26148"/>
                    <a:pt x="30214" y="23047"/>
                  </a:cubicBezTo>
                  <a:cubicBezTo>
                    <a:pt x="30487" y="21375"/>
                    <a:pt x="30761" y="19673"/>
                    <a:pt x="30518" y="18002"/>
                  </a:cubicBezTo>
                  <a:cubicBezTo>
                    <a:pt x="30244" y="16330"/>
                    <a:pt x="29332" y="14688"/>
                    <a:pt x="27813" y="13989"/>
                  </a:cubicBezTo>
                  <a:cubicBezTo>
                    <a:pt x="27391" y="13795"/>
                    <a:pt x="26925" y="13702"/>
                    <a:pt x="26459" y="13702"/>
                  </a:cubicBezTo>
                  <a:cubicBezTo>
                    <a:pt x="25244" y="13702"/>
                    <a:pt x="24027" y="14336"/>
                    <a:pt x="23588" y="15479"/>
                  </a:cubicBezTo>
                  <a:cubicBezTo>
                    <a:pt x="23344" y="16117"/>
                    <a:pt x="23375" y="16846"/>
                    <a:pt x="23192" y="17546"/>
                  </a:cubicBezTo>
                  <a:cubicBezTo>
                    <a:pt x="23040" y="18214"/>
                    <a:pt x="22615" y="18944"/>
                    <a:pt x="21916" y="19035"/>
                  </a:cubicBezTo>
                  <a:cubicBezTo>
                    <a:pt x="21866" y="19041"/>
                    <a:pt x="21818" y="19045"/>
                    <a:pt x="21769" y="19045"/>
                  </a:cubicBezTo>
                  <a:cubicBezTo>
                    <a:pt x="21136" y="19045"/>
                    <a:pt x="20609" y="18508"/>
                    <a:pt x="20214" y="17971"/>
                  </a:cubicBezTo>
                  <a:cubicBezTo>
                    <a:pt x="18755" y="15995"/>
                    <a:pt x="17934" y="13655"/>
                    <a:pt x="17174" y="11315"/>
                  </a:cubicBezTo>
                  <a:cubicBezTo>
                    <a:pt x="16414" y="8974"/>
                    <a:pt x="15715" y="6603"/>
                    <a:pt x="14438" y="4506"/>
                  </a:cubicBezTo>
                  <a:cubicBezTo>
                    <a:pt x="13162" y="2439"/>
                    <a:pt x="11247" y="646"/>
                    <a:pt x="8876" y="129"/>
                  </a:cubicBezTo>
                  <a:cubicBezTo>
                    <a:pt x="8480" y="43"/>
                    <a:pt x="8073" y="0"/>
                    <a:pt x="766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2" name="Google Shape;2262;p164"/>
            <p:cNvSpPr/>
            <p:nvPr/>
          </p:nvSpPr>
          <p:spPr>
            <a:xfrm>
              <a:off x="3426848" y="5882215"/>
              <a:ext cx="826238" cy="2265615"/>
            </a:xfrm>
            <a:custGeom>
              <a:rect b="b" l="l" r="r" t="t"/>
              <a:pathLst>
                <a:path extrusionOk="0" h="64014" w="23345">
                  <a:moveTo>
                    <a:pt x="1" y="0"/>
                  </a:moveTo>
                  <a:lnTo>
                    <a:pt x="1" y="0"/>
                  </a:lnTo>
                  <a:cubicBezTo>
                    <a:pt x="31" y="61"/>
                    <a:pt x="61" y="122"/>
                    <a:pt x="122" y="183"/>
                  </a:cubicBezTo>
                  <a:lnTo>
                    <a:pt x="548" y="700"/>
                  </a:lnTo>
                  <a:cubicBezTo>
                    <a:pt x="943" y="1155"/>
                    <a:pt x="1490" y="1855"/>
                    <a:pt x="2159" y="2736"/>
                  </a:cubicBezTo>
                  <a:cubicBezTo>
                    <a:pt x="4134" y="5228"/>
                    <a:pt x="5897" y="7873"/>
                    <a:pt x="7448" y="10608"/>
                  </a:cubicBezTo>
                  <a:cubicBezTo>
                    <a:pt x="8451" y="12371"/>
                    <a:pt x="9454" y="14317"/>
                    <a:pt x="10487" y="16444"/>
                  </a:cubicBezTo>
                  <a:cubicBezTo>
                    <a:pt x="11521" y="18572"/>
                    <a:pt x="12645" y="20852"/>
                    <a:pt x="13709" y="23283"/>
                  </a:cubicBezTo>
                  <a:cubicBezTo>
                    <a:pt x="14834" y="25806"/>
                    <a:pt x="15837" y="28420"/>
                    <a:pt x="16688" y="31065"/>
                  </a:cubicBezTo>
                  <a:cubicBezTo>
                    <a:pt x="17144" y="32463"/>
                    <a:pt x="17478" y="33861"/>
                    <a:pt x="17873" y="35320"/>
                  </a:cubicBezTo>
                  <a:cubicBezTo>
                    <a:pt x="18238" y="36779"/>
                    <a:pt x="18603" y="38268"/>
                    <a:pt x="18967" y="39758"/>
                  </a:cubicBezTo>
                  <a:cubicBezTo>
                    <a:pt x="20426" y="45351"/>
                    <a:pt x="21582" y="51035"/>
                    <a:pt x="22402" y="56779"/>
                  </a:cubicBezTo>
                  <a:cubicBezTo>
                    <a:pt x="23071" y="62068"/>
                    <a:pt x="22919" y="59940"/>
                    <a:pt x="22676" y="64013"/>
                  </a:cubicBezTo>
                  <a:lnTo>
                    <a:pt x="22919" y="63983"/>
                  </a:lnTo>
                  <a:cubicBezTo>
                    <a:pt x="23162" y="59940"/>
                    <a:pt x="23344" y="62038"/>
                    <a:pt x="22676" y="56719"/>
                  </a:cubicBezTo>
                  <a:cubicBezTo>
                    <a:pt x="21885" y="50974"/>
                    <a:pt x="20730" y="45290"/>
                    <a:pt x="19302" y="39697"/>
                  </a:cubicBezTo>
                  <a:cubicBezTo>
                    <a:pt x="18907" y="38177"/>
                    <a:pt x="18542" y="36718"/>
                    <a:pt x="18177" y="35259"/>
                  </a:cubicBezTo>
                  <a:cubicBezTo>
                    <a:pt x="17812" y="33800"/>
                    <a:pt x="17448" y="32372"/>
                    <a:pt x="16992" y="30973"/>
                  </a:cubicBezTo>
                  <a:cubicBezTo>
                    <a:pt x="16141" y="28329"/>
                    <a:pt x="15138" y="25715"/>
                    <a:pt x="13983" y="23162"/>
                  </a:cubicBezTo>
                  <a:cubicBezTo>
                    <a:pt x="12919" y="20730"/>
                    <a:pt x="11794" y="18451"/>
                    <a:pt x="10730" y="16323"/>
                  </a:cubicBezTo>
                  <a:cubicBezTo>
                    <a:pt x="9697" y="14195"/>
                    <a:pt x="8663" y="12250"/>
                    <a:pt x="7630" y="10517"/>
                  </a:cubicBezTo>
                  <a:cubicBezTo>
                    <a:pt x="6049" y="7751"/>
                    <a:pt x="4256" y="5137"/>
                    <a:pt x="2280" y="2645"/>
                  </a:cubicBezTo>
                  <a:cubicBezTo>
                    <a:pt x="1551" y="1794"/>
                    <a:pt x="1004" y="1125"/>
                    <a:pt x="608" y="669"/>
                  </a:cubicBezTo>
                  <a:lnTo>
                    <a:pt x="153" y="183"/>
                  </a:lnTo>
                  <a:cubicBezTo>
                    <a:pt x="92" y="122"/>
                    <a:pt x="61" y="6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3" name="Google Shape;2263;p164"/>
            <p:cNvSpPr/>
            <p:nvPr/>
          </p:nvSpPr>
          <p:spPr>
            <a:xfrm>
              <a:off x="4026043" y="6341574"/>
              <a:ext cx="189385" cy="635826"/>
            </a:xfrm>
            <a:custGeom>
              <a:rect b="b" l="l" r="r" t="t"/>
              <a:pathLst>
                <a:path extrusionOk="0" h="17965" w="5351">
                  <a:moveTo>
                    <a:pt x="5351" y="0"/>
                  </a:moveTo>
                  <a:lnTo>
                    <a:pt x="5351" y="0"/>
                  </a:lnTo>
                  <a:cubicBezTo>
                    <a:pt x="5229" y="213"/>
                    <a:pt x="5107" y="456"/>
                    <a:pt x="5016" y="669"/>
                  </a:cubicBezTo>
                  <a:cubicBezTo>
                    <a:pt x="4834" y="1125"/>
                    <a:pt x="4591" y="1763"/>
                    <a:pt x="4287" y="2554"/>
                  </a:cubicBezTo>
                  <a:cubicBezTo>
                    <a:pt x="3709" y="4165"/>
                    <a:pt x="3041" y="6414"/>
                    <a:pt x="2372" y="8906"/>
                  </a:cubicBezTo>
                  <a:cubicBezTo>
                    <a:pt x="1703" y="11429"/>
                    <a:pt x="1126" y="13618"/>
                    <a:pt x="670" y="15320"/>
                  </a:cubicBezTo>
                  <a:lnTo>
                    <a:pt x="153" y="17265"/>
                  </a:lnTo>
                  <a:cubicBezTo>
                    <a:pt x="62" y="17478"/>
                    <a:pt x="1" y="17721"/>
                    <a:pt x="1" y="17964"/>
                  </a:cubicBezTo>
                  <a:cubicBezTo>
                    <a:pt x="92" y="17751"/>
                    <a:pt x="183" y="17508"/>
                    <a:pt x="275" y="17265"/>
                  </a:cubicBezTo>
                  <a:cubicBezTo>
                    <a:pt x="427" y="16839"/>
                    <a:pt x="639" y="16171"/>
                    <a:pt x="882" y="15380"/>
                  </a:cubicBezTo>
                  <a:cubicBezTo>
                    <a:pt x="1399" y="13770"/>
                    <a:pt x="2007" y="11490"/>
                    <a:pt x="2676" y="8997"/>
                  </a:cubicBezTo>
                  <a:cubicBezTo>
                    <a:pt x="3344" y="6475"/>
                    <a:pt x="3983" y="4225"/>
                    <a:pt x="4500" y="2614"/>
                  </a:cubicBezTo>
                  <a:cubicBezTo>
                    <a:pt x="4773" y="1824"/>
                    <a:pt x="4986" y="1155"/>
                    <a:pt x="5138" y="730"/>
                  </a:cubicBezTo>
                  <a:cubicBezTo>
                    <a:pt x="5229" y="487"/>
                    <a:pt x="5290" y="243"/>
                    <a:pt x="535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4" name="Google Shape;2264;p164"/>
            <p:cNvSpPr/>
            <p:nvPr/>
          </p:nvSpPr>
          <p:spPr>
            <a:xfrm>
              <a:off x="3288074" y="6714859"/>
              <a:ext cx="736943" cy="262542"/>
            </a:xfrm>
            <a:custGeom>
              <a:rect b="b" l="l" r="r" t="t"/>
              <a:pathLst>
                <a:path extrusionOk="0" h="7418" w="20822">
                  <a:moveTo>
                    <a:pt x="1" y="1"/>
                  </a:moveTo>
                  <a:lnTo>
                    <a:pt x="1" y="1"/>
                  </a:lnTo>
                  <a:cubicBezTo>
                    <a:pt x="274" y="92"/>
                    <a:pt x="578" y="183"/>
                    <a:pt x="852" y="244"/>
                  </a:cubicBezTo>
                  <a:cubicBezTo>
                    <a:pt x="1399" y="365"/>
                    <a:pt x="2189" y="578"/>
                    <a:pt x="3131" y="852"/>
                  </a:cubicBezTo>
                  <a:cubicBezTo>
                    <a:pt x="5046" y="1368"/>
                    <a:pt x="7691" y="2189"/>
                    <a:pt x="10578" y="3223"/>
                  </a:cubicBezTo>
                  <a:cubicBezTo>
                    <a:pt x="13466" y="4256"/>
                    <a:pt x="16019" y="5289"/>
                    <a:pt x="17843" y="6110"/>
                  </a:cubicBezTo>
                  <a:cubicBezTo>
                    <a:pt x="18785" y="6505"/>
                    <a:pt x="19515" y="6840"/>
                    <a:pt x="20031" y="7083"/>
                  </a:cubicBezTo>
                  <a:cubicBezTo>
                    <a:pt x="20274" y="7235"/>
                    <a:pt x="20548" y="7326"/>
                    <a:pt x="20822" y="7417"/>
                  </a:cubicBezTo>
                  <a:cubicBezTo>
                    <a:pt x="20578" y="7265"/>
                    <a:pt x="20335" y="7113"/>
                    <a:pt x="20062" y="6992"/>
                  </a:cubicBezTo>
                  <a:cubicBezTo>
                    <a:pt x="19575" y="6718"/>
                    <a:pt x="18846" y="6323"/>
                    <a:pt x="17934" y="5897"/>
                  </a:cubicBezTo>
                  <a:cubicBezTo>
                    <a:pt x="16110" y="5046"/>
                    <a:pt x="13557" y="3952"/>
                    <a:pt x="10669" y="2919"/>
                  </a:cubicBezTo>
                  <a:cubicBezTo>
                    <a:pt x="8207" y="2037"/>
                    <a:pt x="5715" y="1277"/>
                    <a:pt x="3192" y="639"/>
                  </a:cubicBezTo>
                  <a:cubicBezTo>
                    <a:pt x="2219" y="396"/>
                    <a:pt x="1399" y="244"/>
                    <a:pt x="852" y="122"/>
                  </a:cubicBezTo>
                  <a:cubicBezTo>
                    <a:pt x="578" y="61"/>
                    <a:pt x="304" y="31"/>
                    <a:pt x="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5" name="Google Shape;2265;p164"/>
            <p:cNvSpPr/>
            <p:nvPr/>
          </p:nvSpPr>
          <p:spPr>
            <a:xfrm>
              <a:off x="4221834" y="6964446"/>
              <a:ext cx="536869" cy="910118"/>
            </a:xfrm>
            <a:custGeom>
              <a:rect b="b" l="l" r="r" t="t"/>
              <a:pathLst>
                <a:path extrusionOk="0" h="25715" w="15169">
                  <a:moveTo>
                    <a:pt x="15168" y="0"/>
                  </a:moveTo>
                  <a:lnTo>
                    <a:pt x="15168" y="0"/>
                  </a:lnTo>
                  <a:cubicBezTo>
                    <a:pt x="15168" y="0"/>
                    <a:pt x="15108" y="92"/>
                    <a:pt x="14986" y="244"/>
                  </a:cubicBezTo>
                  <a:cubicBezTo>
                    <a:pt x="14864" y="395"/>
                    <a:pt x="14682" y="669"/>
                    <a:pt x="14500" y="973"/>
                  </a:cubicBezTo>
                  <a:cubicBezTo>
                    <a:pt x="14074" y="1581"/>
                    <a:pt x="13497" y="2523"/>
                    <a:pt x="12767" y="3648"/>
                  </a:cubicBezTo>
                  <a:cubicBezTo>
                    <a:pt x="11339" y="5927"/>
                    <a:pt x="9484" y="9180"/>
                    <a:pt x="7448" y="12766"/>
                  </a:cubicBezTo>
                  <a:cubicBezTo>
                    <a:pt x="5442" y="16353"/>
                    <a:pt x="3588" y="19605"/>
                    <a:pt x="2220" y="21916"/>
                  </a:cubicBezTo>
                  <a:cubicBezTo>
                    <a:pt x="1551" y="23071"/>
                    <a:pt x="1004" y="23982"/>
                    <a:pt x="579" y="24682"/>
                  </a:cubicBezTo>
                  <a:cubicBezTo>
                    <a:pt x="396" y="24955"/>
                    <a:pt x="275" y="25229"/>
                    <a:pt x="153" y="25441"/>
                  </a:cubicBezTo>
                  <a:cubicBezTo>
                    <a:pt x="92" y="25533"/>
                    <a:pt x="31" y="25624"/>
                    <a:pt x="1" y="25715"/>
                  </a:cubicBezTo>
                  <a:cubicBezTo>
                    <a:pt x="92" y="25654"/>
                    <a:pt x="153" y="25563"/>
                    <a:pt x="183" y="25472"/>
                  </a:cubicBezTo>
                  <a:lnTo>
                    <a:pt x="700" y="24742"/>
                  </a:lnTo>
                  <a:cubicBezTo>
                    <a:pt x="1126" y="24134"/>
                    <a:pt x="1703" y="23223"/>
                    <a:pt x="2402" y="22068"/>
                  </a:cubicBezTo>
                  <a:cubicBezTo>
                    <a:pt x="3831" y="19788"/>
                    <a:pt x="5715" y="16536"/>
                    <a:pt x="7721" y="12949"/>
                  </a:cubicBezTo>
                  <a:cubicBezTo>
                    <a:pt x="9758" y="9362"/>
                    <a:pt x="11582" y="6110"/>
                    <a:pt x="12950" y="3800"/>
                  </a:cubicBezTo>
                  <a:lnTo>
                    <a:pt x="14591" y="1034"/>
                  </a:lnTo>
                  <a:lnTo>
                    <a:pt x="15047" y="274"/>
                  </a:lnTo>
                  <a:cubicBezTo>
                    <a:pt x="15108" y="183"/>
                    <a:pt x="15138" y="92"/>
                    <a:pt x="15168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6" name="Google Shape;2266;p164"/>
            <p:cNvSpPr/>
            <p:nvPr/>
          </p:nvSpPr>
          <p:spPr>
            <a:xfrm>
              <a:off x="3264397" y="7388307"/>
              <a:ext cx="957473" cy="486258"/>
            </a:xfrm>
            <a:custGeom>
              <a:rect b="b" l="l" r="r" t="t"/>
              <a:pathLst>
                <a:path extrusionOk="0" h="13739" w="27053">
                  <a:moveTo>
                    <a:pt x="1" y="0"/>
                  </a:moveTo>
                  <a:lnTo>
                    <a:pt x="1" y="0"/>
                  </a:lnTo>
                  <a:cubicBezTo>
                    <a:pt x="92" y="61"/>
                    <a:pt x="183" y="122"/>
                    <a:pt x="274" y="152"/>
                  </a:cubicBezTo>
                  <a:lnTo>
                    <a:pt x="1034" y="578"/>
                  </a:lnTo>
                  <a:lnTo>
                    <a:pt x="3952" y="2067"/>
                  </a:lnTo>
                  <a:cubicBezTo>
                    <a:pt x="6384" y="3313"/>
                    <a:pt x="9758" y="5076"/>
                    <a:pt x="13436" y="7022"/>
                  </a:cubicBezTo>
                  <a:cubicBezTo>
                    <a:pt x="17144" y="8937"/>
                    <a:pt x="20518" y="10699"/>
                    <a:pt x="23010" y="11885"/>
                  </a:cubicBezTo>
                  <a:cubicBezTo>
                    <a:pt x="24226" y="12493"/>
                    <a:pt x="25229" y="12949"/>
                    <a:pt x="25928" y="13283"/>
                  </a:cubicBezTo>
                  <a:lnTo>
                    <a:pt x="26749" y="13617"/>
                  </a:lnTo>
                  <a:cubicBezTo>
                    <a:pt x="26840" y="13678"/>
                    <a:pt x="26931" y="13709"/>
                    <a:pt x="27053" y="13739"/>
                  </a:cubicBezTo>
                  <a:cubicBezTo>
                    <a:pt x="27053" y="13739"/>
                    <a:pt x="26962" y="13678"/>
                    <a:pt x="26779" y="13587"/>
                  </a:cubicBezTo>
                  <a:lnTo>
                    <a:pt x="26020" y="13161"/>
                  </a:lnTo>
                  <a:lnTo>
                    <a:pt x="23132" y="11703"/>
                  </a:lnTo>
                  <a:cubicBezTo>
                    <a:pt x="20670" y="10456"/>
                    <a:pt x="17326" y="8693"/>
                    <a:pt x="13618" y="6718"/>
                  </a:cubicBezTo>
                  <a:cubicBezTo>
                    <a:pt x="9940" y="4772"/>
                    <a:pt x="6536" y="3040"/>
                    <a:pt x="4074" y="1854"/>
                  </a:cubicBezTo>
                  <a:cubicBezTo>
                    <a:pt x="2828" y="1246"/>
                    <a:pt x="1825" y="790"/>
                    <a:pt x="1125" y="456"/>
                  </a:cubicBezTo>
                  <a:lnTo>
                    <a:pt x="335" y="122"/>
                  </a:lnTo>
                  <a:cubicBezTo>
                    <a:pt x="214" y="61"/>
                    <a:pt x="122" y="3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7" name="Google Shape;2267;p164"/>
            <p:cNvSpPr/>
            <p:nvPr/>
          </p:nvSpPr>
          <p:spPr>
            <a:xfrm>
              <a:off x="4002401" y="6360650"/>
              <a:ext cx="930575" cy="1788241"/>
            </a:xfrm>
            <a:custGeom>
              <a:rect b="b" l="l" r="r" t="t"/>
              <a:pathLst>
                <a:path extrusionOk="0" h="50526" w="26293">
                  <a:moveTo>
                    <a:pt x="19392" y="1"/>
                  </a:moveTo>
                  <a:cubicBezTo>
                    <a:pt x="18616" y="1"/>
                    <a:pt x="16692" y="529"/>
                    <a:pt x="15806" y="5510"/>
                  </a:cubicBezTo>
                  <a:cubicBezTo>
                    <a:pt x="14681" y="11863"/>
                    <a:pt x="14590" y="15328"/>
                    <a:pt x="14590" y="15328"/>
                  </a:cubicBezTo>
                  <a:cubicBezTo>
                    <a:pt x="14590" y="15328"/>
                    <a:pt x="14309" y="16324"/>
                    <a:pt x="13618" y="16324"/>
                  </a:cubicBezTo>
                  <a:cubicBezTo>
                    <a:pt x="13490" y="16324"/>
                    <a:pt x="13348" y="16290"/>
                    <a:pt x="13192" y="16209"/>
                  </a:cubicBezTo>
                  <a:cubicBezTo>
                    <a:pt x="12344" y="15785"/>
                    <a:pt x="11065" y="14480"/>
                    <a:pt x="9928" y="14480"/>
                  </a:cubicBezTo>
                  <a:cubicBezTo>
                    <a:pt x="9680" y="14480"/>
                    <a:pt x="9439" y="14542"/>
                    <a:pt x="9210" y="14689"/>
                  </a:cubicBezTo>
                  <a:cubicBezTo>
                    <a:pt x="7934" y="15510"/>
                    <a:pt x="7964" y="17182"/>
                    <a:pt x="8906" y="19401"/>
                  </a:cubicBezTo>
                  <a:cubicBezTo>
                    <a:pt x="9879" y="21589"/>
                    <a:pt x="11824" y="26513"/>
                    <a:pt x="11976" y="26939"/>
                  </a:cubicBezTo>
                  <a:cubicBezTo>
                    <a:pt x="12136" y="27312"/>
                    <a:pt x="12109" y="27919"/>
                    <a:pt x="11587" y="27919"/>
                  </a:cubicBezTo>
                  <a:cubicBezTo>
                    <a:pt x="11514" y="27919"/>
                    <a:pt x="11431" y="27907"/>
                    <a:pt x="11338" y="27881"/>
                  </a:cubicBezTo>
                  <a:cubicBezTo>
                    <a:pt x="10796" y="27708"/>
                    <a:pt x="8219" y="26193"/>
                    <a:pt x="6341" y="26193"/>
                  </a:cubicBezTo>
                  <a:cubicBezTo>
                    <a:pt x="5583" y="26193"/>
                    <a:pt x="4940" y="26439"/>
                    <a:pt x="4590" y="27121"/>
                  </a:cubicBezTo>
                  <a:cubicBezTo>
                    <a:pt x="3344" y="29462"/>
                    <a:pt x="7052" y="35146"/>
                    <a:pt x="7417" y="35784"/>
                  </a:cubicBezTo>
                  <a:cubicBezTo>
                    <a:pt x="7812" y="36422"/>
                    <a:pt x="7782" y="36726"/>
                    <a:pt x="7508" y="37000"/>
                  </a:cubicBezTo>
                  <a:cubicBezTo>
                    <a:pt x="7477" y="37034"/>
                    <a:pt x="7431" y="37050"/>
                    <a:pt x="7371" y="37050"/>
                  </a:cubicBezTo>
                  <a:cubicBezTo>
                    <a:pt x="6895" y="37050"/>
                    <a:pt x="5558" y="36064"/>
                    <a:pt x="4316" y="35389"/>
                  </a:cubicBezTo>
                  <a:cubicBezTo>
                    <a:pt x="3520" y="34956"/>
                    <a:pt x="2615" y="34563"/>
                    <a:pt x="1871" y="34563"/>
                  </a:cubicBezTo>
                  <a:cubicBezTo>
                    <a:pt x="1309" y="34563"/>
                    <a:pt x="839" y="34787"/>
                    <a:pt x="578" y="35389"/>
                  </a:cubicBezTo>
                  <a:cubicBezTo>
                    <a:pt x="0" y="36817"/>
                    <a:pt x="1125" y="41590"/>
                    <a:pt x="7903" y="47821"/>
                  </a:cubicBezTo>
                  <a:lnTo>
                    <a:pt x="11216" y="50526"/>
                  </a:lnTo>
                  <a:lnTo>
                    <a:pt x="15229" y="49067"/>
                  </a:lnTo>
                  <a:cubicBezTo>
                    <a:pt x="23679" y="45359"/>
                    <a:pt x="26293" y="41225"/>
                    <a:pt x="26201" y="39705"/>
                  </a:cubicBezTo>
                  <a:cubicBezTo>
                    <a:pt x="26117" y="38629"/>
                    <a:pt x="25197" y="38314"/>
                    <a:pt x="24124" y="38314"/>
                  </a:cubicBezTo>
                  <a:cubicBezTo>
                    <a:pt x="23651" y="38314"/>
                    <a:pt x="23149" y="38375"/>
                    <a:pt x="22675" y="38459"/>
                  </a:cubicBezTo>
                  <a:cubicBezTo>
                    <a:pt x="21433" y="38674"/>
                    <a:pt x="20059" y="39077"/>
                    <a:pt x="19439" y="39077"/>
                  </a:cubicBezTo>
                  <a:cubicBezTo>
                    <a:pt x="19271" y="39077"/>
                    <a:pt x="19158" y="39047"/>
                    <a:pt x="19119" y="38976"/>
                  </a:cubicBezTo>
                  <a:cubicBezTo>
                    <a:pt x="18967" y="38611"/>
                    <a:pt x="19028" y="38276"/>
                    <a:pt x="19605" y="37821"/>
                  </a:cubicBezTo>
                  <a:cubicBezTo>
                    <a:pt x="20183" y="37365"/>
                    <a:pt x="25502" y="33170"/>
                    <a:pt x="25107" y="30556"/>
                  </a:cubicBezTo>
                  <a:cubicBezTo>
                    <a:pt x="24896" y="29158"/>
                    <a:pt x="23242" y="28838"/>
                    <a:pt x="21628" y="28838"/>
                  </a:cubicBezTo>
                  <a:cubicBezTo>
                    <a:pt x="20263" y="28838"/>
                    <a:pt x="18927" y="29067"/>
                    <a:pt x="18515" y="29067"/>
                  </a:cubicBezTo>
                  <a:cubicBezTo>
                    <a:pt x="18502" y="29067"/>
                    <a:pt x="18491" y="29067"/>
                    <a:pt x="18481" y="29067"/>
                  </a:cubicBezTo>
                  <a:cubicBezTo>
                    <a:pt x="17691" y="29067"/>
                    <a:pt x="17873" y="28368"/>
                    <a:pt x="18177" y="28003"/>
                  </a:cubicBezTo>
                  <a:cubicBezTo>
                    <a:pt x="18481" y="27638"/>
                    <a:pt x="21885" y="23626"/>
                    <a:pt x="23527" y="21863"/>
                  </a:cubicBezTo>
                  <a:cubicBezTo>
                    <a:pt x="25168" y="20100"/>
                    <a:pt x="25685" y="18459"/>
                    <a:pt x="24803" y="17304"/>
                  </a:cubicBezTo>
                  <a:cubicBezTo>
                    <a:pt x="24500" y="16920"/>
                    <a:pt x="24054" y="16788"/>
                    <a:pt x="23551" y="16788"/>
                  </a:cubicBezTo>
                  <a:cubicBezTo>
                    <a:pt x="22539" y="16788"/>
                    <a:pt x="21299" y="17324"/>
                    <a:pt x="20548" y="17425"/>
                  </a:cubicBezTo>
                  <a:cubicBezTo>
                    <a:pt x="20491" y="17433"/>
                    <a:pt x="20437" y="17436"/>
                    <a:pt x="20386" y="17436"/>
                  </a:cubicBezTo>
                  <a:cubicBezTo>
                    <a:pt x="19429" y="17436"/>
                    <a:pt x="19484" y="16148"/>
                    <a:pt x="19484" y="16148"/>
                  </a:cubicBezTo>
                  <a:cubicBezTo>
                    <a:pt x="19484" y="16148"/>
                    <a:pt x="20548" y="12835"/>
                    <a:pt x="21551" y="6483"/>
                  </a:cubicBezTo>
                  <a:cubicBezTo>
                    <a:pt x="22554" y="130"/>
                    <a:pt x="19697" y="8"/>
                    <a:pt x="19697" y="8"/>
                  </a:cubicBezTo>
                  <a:lnTo>
                    <a:pt x="19697" y="8"/>
                  </a:lnTo>
                  <a:lnTo>
                    <a:pt x="19727" y="39"/>
                  </a:lnTo>
                  <a:cubicBezTo>
                    <a:pt x="19727" y="39"/>
                    <a:pt x="19601" y="1"/>
                    <a:pt x="1939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8" name="Google Shape;2268;p164"/>
            <p:cNvSpPr/>
            <p:nvPr/>
          </p:nvSpPr>
          <p:spPr>
            <a:xfrm>
              <a:off x="4399363" y="6562105"/>
              <a:ext cx="267886" cy="1586787"/>
            </a:xfrm>
            <a:custGeom>
              <a:rect b="b" l="l" r="r" t="t"/>
              <a:pathLst>
                <a:path extrusionOk="0" h="44834" w="7569">
                  <a:moveTo>
                    <a:pt x="7569" y="0"/>
                  </a:moveTo>
                  <a:cubicBezTo>
                    <a:pt x="7569" y="31"/>
                    <a:pt x="7538" y="61"/>
                    <a:pt x="7538" y="122"/>
                  </a:cubicBezTo>
                  <a:cubicBezTo>
                    <a:pt x="7538" y="183"/>
                    <a:pt x="7508" y="304"/>
                    <a:pt x="7478" y="456"/>
                  </a:cubicBezTo>
                  <a:cubicBezTo>
                    <a:pt x="7417" y="760"/>
                    <a:pt x="7326" y="1186"/>
                    <a:pt x="7234" y="1763"/>
                  </a:cubicBezTo>
                  <a:cubicBezTo>
                    <a:pt x="7022" y="2888"/>
                    <a:pt x="6748" y="4529"/>
                    <a:pt x="6353" y="6535"/>
                  </a:cubicBezTo>
                  <a:cubicBezTo>
                    <a:pt x="5654" y="10608"/>
                    <a:pt x="4712" y="16201"/>
                    <a:pt x="3709" y="22402"/>
                  </a:cubicBezTo>
                  <a:cubicBezTo>
                    <a:pt x="2705" y="28603"/>
                    <a:pt x="1763" y="34195"/>
                    <a:pt x="1095" y="38268"/>
                  </a:cubicBezTo>
                  <a:lnTo>
                    <a:pt x="274" y="43071"/>
                  </a:lnTo>
                  <a:cubicBezTo>
                    <a:pt x="183" y="43618"/>
                    <a:pt x="122" y="44074"/>
                    <a:pt x="61" y="44378"/>
                  </a:cubicBezTo>
                  <a:cubicBezTo>
                    <a:pt x="31" y="44500"/>
                    <a:pt x="0" y="44621"/>
                    <a:pt x="0" y="44712"/>
                  </a:cubicBezTo>
                  <a:cubicBezTo>
                    <a:pt x="0" y="44743"/>
                    <a:pt x="0" y="44773"/>
                    <a:pt x="0" y="44834"/>
                  </a:cubicBezTo>
                  <a:cubicBezTo>
                    <a:pt x="31" y="44773"/>
                    <a:pt x="31" y="44743"/>
                    <a:pt x="31" y="44712"/>
                  </a:cubicBezTo>
                  <a:cubicBezTo>
                    <a:pt x="61" y="44621"/>
                    <a:pt x="91" y="44530"/>
                    <a:pt x="122" y="44378"/>
                  </a:cubicBezTo>
                  <a:cubicBezTo>
                    <a:pt x="183" y="44074"/>
                    <a:pt x="243" y="43618"/>
                    <a:pt x="365" y="43071"/>
                  </a:cubicBezTo>
                  <a:cubicBezTo>
                    <a:pt x="547" y="41916"/>
                    <a:pt x="851" y="40305"/>
                    <a:pt x="1216" y="38268"/>
                  </a:cubicBezTo>
                  <a:cubicBezTo>
                    <a:pt x="1915" y="34226"/>
                    <a:pt x="2857" y="28603"/>
                    <a:pt x="3891" y="22432"/>
                  </a:cubicBezTo>
                  <a:cubicBezTo>
                    <a:pt x="4894" y="16232"/>
                    <a:pt x="5836" y="10639"/>
                    <a:pt x="6505" y="6566"/>
                  </a:cubicBezTo>
                  <a:lnTo>
                    <a:pt x="7326" y="1763"/>
                  </a:lnTo>
                  <a:cubicBezTo>
                    <a:pt x="7417" y="1216"/>
                    <a:pt x="7478" y="760"/>
                    <a:pt x="7538" y="456"/>
                  </a:cubicBezTo>
                  <a:cubicBezTo>
                    <a:pt x="7538" y="304"/>
                    <a:pt x="7569" y="183"/>
                    <a:pt x="7569" y="122"/>
                  </a:cubicBezTo>
                  <a:lnTo>
                    <a:pt x="756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9" name="Google Shape;2269;p164"/>
            <p:cNvSpPr/>
            <p:nvPr/>
          </p:nvSpPr>
          <p:spPr>
            <a:xfrm>
              <a:off x="4278852" y="7420585"/>
              <a:ext cx="222725" cy="175370"/>
            </a:xfrm>
            <a:custGeom>
              <a:rect b="b" l="l" r="r" t="t"/>
              <a:pathLst>
                <a:path extrusionOk="0" h="4955" w="6293">
                  <a:moveTo>
                    <a:pt x="1" y="0"/>
                  </a:moveTo>
                  <a:cubicBezTo>
                    <a:pt x="62" y="91"/>
                    <a:pt x="123" y="182"/>
                    <a:pt x="214" y="243"/>
                  </a:cubicBezTo>
                  <a:cubicBezTo>
                    <a:pt x="366" y="395"/>
                    <a:pt x="578" y="608"/>
                    <a:pt x="852" y="851"/>
                  </a:cubicBezTo>
                  <a:cubicBezTo>
                    <a:pt x="1369" y="1337"/>
                    <a:pt x="2129" y="1976"/>
                    <a:pt x="3010" y="2675"/>
                  </a:cubicBezTo>
                  <a:cubicBezTo>
                    <a:pt x="3861" y="3374"/>
                    <a:pt x="4682" y="3951"/>
                    <a:pt x="5290" y="4347"/>
                  </a:cubicBezTo>
                  <a:cubicBezTo>
                    <a:pt x="5594" y="4559"/>
                    <a:pt x="5837" y="4711"/>
                    <a:pt x="6019" y="4803"/>
                  </a:cubicBezTo>
                  <a:cubicBezTo>
                    <a:pt x="6080" y="4863"/>
                    <a:pt x="6171" y="4924"/>
                    <a:pt x="6293" y="4955"/>
                  </a:cubicBezTo>
                  <a:cubicBezTo>
                    <a:pt x="5989" y="4711"/>
                    <a:pt x="5685" y="4468"/>
                    <a:pt x="5351" y="4255"/>
                  </a:cubicBezTo>
                  <a:cubicBezTo>
                    <a:pt x="4773" y="3830"/>
                    <a:pt x="3952" y="3222"/>
                    <a:pt x="3101" y="2553"/>
                  </a:cubicBezTo>
                  <a:cubicBezTo>
                    <a:pt x="2250" y="1854"/>
                    <a:pt x="1460" y="1216"/>
                    <a:pt x="913" y="760"/>
                  </a:cubicBezTo>
                  <a:cubicBezTo>
                    <a:pt x="639" y="486"/>
                    <a:pt x="335" y="243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0" name="Google Shape;2270;p164"/>
            <p:cNvSpPr/>
            <p:nvPr/>
          </p:nvSpPr>
          <p:spPr>
            <a:xfrm>
              <a:off x="4500480" y="7485106"/>
              <a:ext cx="239926" cy="106531"/>
            </a:xfrm>
            <a:custGeom>
              <a:rect b="b" l="l" r="r" t="t"/>
              <a:pathLst>
                <a:path extrusionOk="0" h="3010" w="6779">
                  <a:moveTo>
                    <a:pt x="6779" y="1"/>
                  </a:moveTo>
                  <a:lnTo>
                    <a:pt x="6779" y="1"/>
                  </a:lnTo>
                  <a:cubicBezTo>
                    <a:pt x="6414" y="92"/>
                    <a:pt x="6080" y="214"/>
                    <a:pt x="5745" y="366"/>
                  </a:cubicBezTo>
                  <a:cubicBezTo>
                    <a:pt x="5137" y="639"/>
                    <a:pt x="4286" y="1004"/>
                    <a:pt x="3344" y="1429"/>
                  </a:cubicBezTo>
                  <a:cubicBezTo>
                    <a:pt x="2432" y="1855"/>
                    <a:pt x="1581" y="2220"/>
                    <a:pt x="973" y="2524"/>
                  </a:cubicBezTo>
                  <a:cubicBezTo>
                    <a:pt x="639" y="2645"/>
                    <a:pt x="304" y="2828"/>
                    <a:pt x="0" y="3010"/>
                  </a:cubicBezTo>
                  <a:cubicBezTo>
                    <a:pt x="365" y="2919"/>
                    <a:pt x="700" y="2767"/>
                    <a:pt x="1034" y="2615"/>
                  </a:cubicBezTo>
                  <a:cubicBezTo>
                    <a:pt x="1642" y="2372"/>
                    <a:pt x="2493" y="2007"/>
                    <a:pt x="3435" y="1581"/>
                  </a:cubicBezTo>
                  <a:cubicBezTo>
                    <a:pt x="4347" y="1156"/>
                    <a:pt x="5198" y="791"/>
                    <a:pt x="5806" y="487"/>
                  </a:cubicBezTo>
                  <a:cubicBezTo>
                    <a:pt x="6140" y="335"/>
                    <a:pt x="6444" y="183"/>
                    <a:pt x="67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1" name="Google Shape;2271;p164"/>
            <p:cNvSpPr/>
            <p:nvPr/>
          </p:nvSpPr>
          <p:spPr>
            <a:xfrm>
              <a:off x="4435924" y="7833651"/>
              <a:ext cx="307702" cy="134527"/>
            </a:xfrm>
            <a:custGeom>
              <a:rect b="b" l="l" r="r" t="t"/>
              <a:pathLst>
                <a:path extrusionOk="0" h="3801" w="8694">
                  <a:moveTo>
                    <a:pt x="8694" y="1"/>
                  </a:moveTo>
                  <a:lnTo>
                    <a:pt x="8694" y="1"/>
                  </a:lnTo>
                  <a:cubicBezTo>
                    <a:pt x="8572" y="31"/>
                    <a:pt x="8451" y="62"/>
                    <a:pt x="8360" y="123"/>
                  </a:cubicBezTo>
                  <a:lnTo>
                    <a:pt x="7417" y="518"/>
                  </a:lnTo>
                  <a:cubicBezTo>
                    <a:pt x="6597" y="852"/>
                    <a:pt x="5533" y="1308"/>
                    <a:pt x="4317" y="1825"/>
                  </a:cubicBezTo>
                  <a:cubicBezTo>
                    <a:pt x="3131" y="2341"/>
                    <a:pt x="2037" y="2828"/>
                    <a:pt x="1247" y="3193"/>
                  </a:cubicBezTo>
                  <a:lnTo>
                    <a:pt x="335" y="3618"/>
                  </a:lnTo>
                  <a:cubicBezTo>
                    <a:pt x="213" y="3679"/>
                    <a:pt x="122" y="3740"/>
                    <a:pt x="1" y="3800"/>
                  </a:cubicBezTo>
                  <a:cubicBezTo>
                    <a:pt x="122" y="3770"/>
                    <a:pt x="244" y="3740"/>
                    <a:pt x="365" y="3679"/>
                  </a:cubicBezTo>
                  <a:lnTo>
                    <a:pt x="1308" y="3314"/>
                  </a:lnTo>
                  <a:cubicBezTo>
                    <a:pt x="2128" y="2980"/>
                    <a:pt x="3192" y="2493"/>
                    <a:pt x="4408" y="1977"/>
                  </a:cubicBezTo>
                  <a:cubicBezTo>
                    <a:pt x="5594" y="1460"/>
                    <a:pt x="6688" y="974"/>
                    <a:pt x="7448" y="609"/>
                  </a:cubicBezTo>
                  <a:lnTo>
                    <a:pt x="8390" y="183"/>
                  </a:lnTo>
                  <a:cubicBezTo>
                    <a:pt x="8481" y="153"/>
                    <a:pt x="8603" y="92"/>
                    <a:pt x="86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2" name="Google Shape;2272;p164"/>
            <p:cNvSpPr/>
            <p:nvPr/>
          </p:nvSpPr>
          <p:spPr>
            <a:xfrm>
              <a:off x="4165914" y="7733632"/>
              <a:ext cx="276522" cy="229166"/>
            </a:xfrm>
            <a:custGeom>
              <a:rect b="b" l="l" r="r" t="t"/>
              <a:pathLst>
                <a:path extrusionOk="0" h="6475" w="7813">
                  <a:moveTo>
                    <a:pt x="0" y="0"/>
                  </a:moveTo>
                  <a:cubicBezTo>
                    <a:pt x="92" y="91"/>
                    <a:pt x="183" y="183"/>
                    <a:pt x="274" y="274"/>
                  </a:cubicBezTo>
                  <a:cubicBezTo>
                    <a:pt x="456" y="456"/>
                    <a:pt x="730" y="730"/>
                    <a:pt x="1064" y="1034"/>
                  </a:cubicBezTo>
                  <a:cubicBezTo>
                    <a:pt x="1733" y="1672"/>
                    <a:pt x="2675" y="2523"/>
                    <a:pt x="3769" y="3435"/>
                  </a:cubicBezTo>
                  <a:cubicBezTo>
                    <a:pt x="4833" y="4316"/>
                    <a:pt x="5836" y="5107"/>
                    <a:pt x="6596" y="5623"/>
                  </a:cubicBezTo>
                  <a:cubicBezTo>
                    <a:pt x="6961" y="5897"/>
                    <a:pt x="7265" y="6140"/>
                    <a:pt x="7478" y="6262"/>
                  </a:cubicBezTo>
                  <a:cubicBezTo>
                    <a:pt x="7599" y="6353"/>
                    <a:pt x="7691" y="6414"/>
                    <a:pt x="7812" y="6474"/>
                  </a:cubicBezTo>
                  <a:cubicBezTo>
                    <a:pt x="7721" y="6383"/>
                    <a:pt x="7630" y="6292"/>
                    <a:pt x="7508" y="6231"/>
                  </a:cubicBezTo>
                  <a:lnTo>
                    <a:pt x="6657" y="5532"/>
                  </a:lnTo>
                  <a:cubicBezTo>
                    <a:pt x="5928" y="4985"/>
                    <a:pt x="4955" y="4195"/>
                    <a:pt x="3861" y="3283"/>
                  </a:cubicBezTo>
                  <a:cubicBezTo>
                    <a:pt x="2797" y="2401"/>
                    <a:pt x="1824" y="1581"/>
                    <a:pt x="1155" y="973"/>
                  </a:cubicBezTo>
                  <a:lnTo>
                    <a:pt x="335" y="243"/>
                  </a:lnTo>
                  <a:cubicBezTo>
                    <a:pt x="213" y="152"/>
                    <a:pt x="122" y="6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3" name="Google Shape;2273;p164"/>
          <p:cNvGrpSpPr/>
          <p:nvPr/>
        </p:nvGrpSpPr>
        <p:grpSpPr>
          <a:xfrm>
            <a:off x="6683963" y="4278168"/>
            <a:ext cx="668104" cy="895218"/>
            <a:chOff x="122038" y="7256930"/>
            <a:chExt cx="668104" cy="895218"/>
          </a:xfrm>
        </p:grpSpPr>
        <p:sp>
          <p:nvSpPr>
            <p:cNvPr id="2274" name="Google Shape;2274;p164"/>
            <p:cNvSpPr/>
            <p:nvPr/>
          </p:nvSpPr>
          <p:spPr>
            <a:xfrm>
              <a:off x="522256" y="7780173"/>
              <a:ext cx="267886" cy="162204"/>
            </a:xfrm>
            <a:custGeom>
              <a:rect b="b" l="l" r="r" t="t"/>
              <a:pathLst>
                <a:path extrusionOk="0" h="4583" w="7569">
                  <a:moveTo>
                    <a:pt x="4002" y="1"/>
                  </a:moveTo>
                  <a:cubicBezTo>
                    <a:pt x="3122" y="1"/>
                    <a:pt x="2254" y="184"/>
                    <a:pt x="1459" y="539"/>
                  </a:cubicBezTo>
                  <a:cubicBezTo>
                    <a:pt x="760" y="904"/>
                    <a:pt x="304" y="1542"/>
                    <a:pt x="152" y="2302"/>
                  </a:cubicBezTo>
                  <a:cubicBezTo>
                    <a:pt x="0" y="2849"/>
                    <a:pt x="61" y="3427"/>
                    <a:pt x="335" y="3913"/>
                  </a:cubicBezTo>
                  <a:cubicBezTo>
                    <a:pt x="536" y="4342"/>
                    <a:pt x="968" y="4582"/>
                    <a:pt x="1439" y="4582"/>
                  </a:cubicBezTo>
                  <a:cubicBezTo>
                    <a:pt x="1536" y="4582"/>
                    <a:pt x="1634" y="4572"/>
                    <a:pt x="1733" y="4552"/>
                  </a:cubicBezTo>
                  <a:cubicBezTo>
                    <a:pt x="2249" y="4400"/>
                    <a:pt x="2553" y="3822"/>
                    <a:pt x="3009" y="3488"/>
                  </a:cubicBezTo>
                  <a:cubicBezTo>
                    <a:pt x="3474" y="3130"/>
                    <a:pt x="4044" y="3056"/>
                    <a:pt x="4639" y="3056"/>
                  </a:cubicBezTo>
                  <a:cubicBezTo>
                    <a:pt x="5055" y="3056"/>
                    <a:pt x="5484" y="3093"/>
                    <a:pt x="5897" y="3093"/>
                  </a:cubicBezTo>
                  <a:cubicBezTo>
                    <a:pt x="5937" y="3096"/>
                    <a:pt x="5978" y="3097"/>
                    <a:pt x="6019" y="3097"/>
                  </a:cubicBezTo>
                  <a:cubicBezTo>
                    <a:pt x="6378" y="3097"/>
                    <a:pt x="6752" y="2980"/>
                    <a:pt x="7052" y="2789"/>
                  </a:cubicBezTo>
                  <a:cubicBezTo>
                    <a:pt x="7569" y="2333"/>
                    <a:pt x="7508" y="1451"/>
                    <a:pt x="7022" y="934"/>
                  </a:cubicBezTo>
                  <a:cubicBezTo>
                    <a:pt x="6535" y="479"/>
                    <a:pt x="5867" y="175"/>
                    <a:pt x="5198" y="114"/>
                  </a:cubicBezTo>
                  <a:cubicBezTo>
                    <a:pt x="4800" y="38"/>
                    <a:pt x="4400" y="1"/>
                    <a:pt x="400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5" name="Google Shape;2275;p164"/>
            <p:cNvSpPr/>
            <p:nvPr/>
          </p:nvSpPr>
          <p:spPr>
            <a:xfrm>
              <a:off x="457701" y="7256930"/>
              <a:ext cx="196888" cy="387442"/>
            </a:xfrm>
            <a:custGeom>
              <a:rect b="b" l="l" r="r" t="t"/>
              <a:pathLst>
                <a:path extrusionOk="0" h="10947" w="5563">
                  <a:moveTo>
                    <a:pt x="3124" y="1"/>
                  </a:moveTo>
                  <a:cubicBezTo>
                    <a:pt x="3014" y="1"/>
                    <a:pt x="2905" y="12"/>
                    <a:pt x="2797" y="34"/>
                  </a:cubicBezTo>
                  <a:cubicBezTo>
                    <a:pt x="2098" y="217"/>
                    <a:pt x="1672" y="885"/>
                    <a:pt x="1368" y="1524"/>
                  </a:cubicBezTo>
                  <a:cubicBezTo>
                    <a:pt x="487" y="3378"/>
                    <a:pt x="0" y="5445"/>
                    <a:pt x="0" y="7512"/>
                  </a:cubicBezTo>
                  <a:cubicBezTo>
                    <a:pt x="0" y="8484"/>
                    <a:pt x="122" y="9487"/>
                    <a:pt x="669" y="10308"/>
                  </a:cubicBezTo>
                  <a:cubicBezTo>
                    <a:pt x="990" y="10768"/>
                    <a:pt x="1445" y="10947"/>
                    <a:pt x="1902" y="10947"/>
                  </a:cubicBezTo>
                  <a:cubicBezTo>
                    <a:pt x="2442" y="10947"/>
                    <a:pt x="2984" y="10698"/>
                    <a:pt x="3314" y="10369"/>
                  </a:cubicBezTo>
                  <a:cubicBezTo>
                    <a:pt x="3952" y="9761"/>
                    <a:pt x="4225" y="8879"/>
                    <a:pt x="4469" y="8028"/>
                  </a:cubicBezTo>
                  <a:cubicBezTo>
                    <a:pt x="5016" y="6144"/>
                    <a:pt x="5563" y="4107"/>
                    <a:pt x="5168" y="2162"/>
                  </a:cubicBezTo>
                  <a:cubicBezTo>
                    <a:pt x="5046" y="1585"/>
                    <a:pt x="4803" y="1037"/>
                    <a:pt x="4408" y="581"/>
                  </a:cubicBezTo>
                  <a:cubicBezTo>
                    <a:pt x="4086" y="211"/>
                    <a:pt x="3604" y="1"/>
                    <a:pt x="312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6" name="Google Shape;2276;p164"/>
            <p:cNvSpPr/>
            <p:nvPr/>
          </p:nvSpPr>
          <p:spPr>
            <a:xfrm>
              <a:off x="122038" y="7369797"/>
              <a:ext cx="324939" cy="320550"/>
            </a:xfrm>
            <a:custGeom>
              <a:rect b="b" l="l" r="r" t="t"/>
              <a:pathLst>
                <a:path extrusionOk="0" h="9057" w="9181">
                  <a:moveTo>
                    <a:pt x="1929" y="1"/>
                  </a:moveTo>
                  <a:cubicBezTo>
                    <a:pt x="1863" y="1"/>
                    <a:pt x="1798" y="3"/>
                    <a:pt x="1734" y="6"/>
                  </a:cubicBezTo>
                  <a:cubicBezTo>
                    <a:pt x="1156" y="37"/>
                    <a:pt x="670" y="341"/>
                    <a:pt x="396" y="827"/>
                  </a:cubicBezTo>
                  <a:cubicBezTo>
                    <a:pt x="1" y="1526"/>
                    <a:pt x="396" y="2377"/>
                    <a:pt x="761" y="3107"/>
                  </a:cubicBezTo>
                  <a:cubicBezTo>
                    <a:pt x="1430" y="4323"/>
                    <a:pt x="2220" y="5508"/>
                    <a:pt x="3071" y="6633"/>
                  </a:cubicBezTo>
                  <a:cubicBezTo>
                    <a:pt x="3770" y="7514"/>
                    <a:pt x="4560" y="8396"/>
                    <a:pt x="5624" y="8791"/>
                  </a:cubicBezTo>
                  <a:cubicBezTo>
                    <a:pt x="6057" y="8964"/>
                    <a:pt x="6494" y="9056"/>
                    <a:pt x="6900" y="9056"/>
                  </a:cubicBezTo>
                  <a:cubicBezTo>
                    <a:pt x="7492" y="9056"/>
                    <a:pt x="8017" y="8859"/>
                    <a:pt x="8360" y="8426"/>
                  </a:cubicBezTo>
                  <a:lnTo>
                    <a:pt x="8360" y="8426"/>
                  </a:lnTo>
                  <a:lnTo>
                    <a:pt x="8238" y="8548"/>
                  </a:lnTo>
                  <a:cubicBezTo>
                    <a:pt x="8968" y="7605"/>
                    <a:pt x="9180" y="6359"/>
                    <a:pt x="8816" y="5204"/>
                  </a:cubicBezTo>
                  <a:cubicBezTo>
                    <a:pt x="8421" y="4110"/>
                    <a:pt x="7752" y="3107"/>
                    <a:pt x="6840" y="2347"/>
                  </a:cubicBezTo>
                  <a:cubicBezTo>
                    <a:pt x="5807" y="1435"/>
                    <a:pt x="4591" y="736"/>
                    <a:pt x="3314" y="280"/>
                  </a:cubicBezTo>
                  <a:cubicBezTo>
                    <a:pt x="2862" y="94"/>
                    <a:pt x="2387" y="1"/>
                    <a:pt x="1929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p164"/>
            <p:cNvSpPr/>
            <p:nvPr/>
          </p:nvSpPr>
          <p:spPr>
            <a:xfrm>
              <a:off x="478122" y="7828554"/>
              <a:ext cx="185067" cy="323594"/>
            </a:xfrm>
            <a:custGeom>
              <a:rect b="b" l="l" r="r" t="t"/>
              <a:pathLst>
                <a:path extrusionOk="0" h="9143" w="5229">
                  <a:moveTo>
                    <a:pt x="5001" y="1"/>
                  </a:moveTo>
                  <a:cubicBezTo>
                    <a:pt x="4925" y="1"/>
                    <a:pt x="4849" y="8"/>
                    <a:pt x="4773" y="23"/>
                  </a:cubicBezTo>
                  <a:cubicBezTo>
                    <a:pt x="4348" y="54"/>
                    <a:pt x="3952" y="145"/>
                    <a:pt x="3557" y="327"/>
                  </a:cubicBezTo>
                  <a:cubicBezTo>
                    <a:pt x="3010" y="601"/>
                    <a:pt x="2493" y="996"/>
                    <a:pt x="2098" y="1482"/>
                  </a:cubicBezTo>
                  <a:cubicBezTo>
                    <a:pt x="1642" y="2060"/>
                    <a:pt x="1247" y="2729"/>
                    <a:pt x="974" y="3428"/>
                  </a:cubicBezTo>
                  <a:cubicBezTo>
                    <a:pt x="700" y="4127"/>
                    <a:pt x="487" y="4856"/>
                    <a:pt x="335" y="5616"/>
                  </a:cubicBezTo>
                  <a:cubicBezTo>
                    <a:pt x="214" y="6224"/>
                    <a:pt x="123" y="6832"/>
                    <a:pt x="92" y="7440"/>
                  </a:cubicBezTo>
                  <a:cubicBezTo>
                    <a:pt x="31" y="7957"/>
                    <a:pt x="31" y="8382"/>
                    <a:pt x="31" y="8686"/>
                  </a:cubicBezTo>
                  <a:cubicBezTo>
                    <a:pt x="1" y="8838"/>
                    <a:pt x="31" y="8990"/>
                    <a:pt x="31" y="9142"/>
                  </a:cubicBezTo>
                  <a:cubicBezTo>
                    <a:pt x="62" y="8990"/>
                    <a:pt x="92" y="8838"/>
                    <a:pt x="92" y="8686"/>
                  </a:cubicBezTo>
                  <a:cubicBezTo>
                    <a:pt x="123" y="8352"/>
                    <a:pt x="183" y="7957"/>
                    <a:pt x="214" y="7440"/>
                  </a:cubicBezTo>
                  <a:cubicBezTo>
                    <a:pt x="274" y="6832"/>
                    <a:pt x="366" y="6254"/>
                    <a:pt x="487" y="5647"/>
                  </a:cubicBezTo>
                  <a:cubicBezTo>
                    <a:pt x="670" y="4917"/>
                    <a:pt x="882" y="4218"/>
                    <a:pt x="1156" y="3519"/>
                  </a:cubicBezTo>
                  <a:cubicBezTo>
                    <a:pt x="1430" y="2820"/>
                    <a:pt x="1794" y="2181"/>
                    <a:pt x="2250" y="1574"/>
                  </a:cubicBezTo>
                  <a:cubicBezTo>
                    <a:pt x="2615" y="1118"/>
                    <a:pt x="3071" y="722"/>
                    <a:pt x="3618" y="449"/>
                  </a:cubicBezTo>
                  <a:cubicBezTo>
                    <a:pt x="3983" y="267"/>
                    <a:pt x="4378" y="145"/>
                    <a:pt x="4773" y="84"/>
                  </a:cubicBezTo>
                  <a:cubicBezTo>
                    <a:pt x="4925" y="84"/>
                    <a:pt x="5077" y="54"/>
                    <a:pt x="5229" y="23"/>
                  </a:cubicBezTo>
                  <a:cubicBezTo>
                    <a:pt x="5153" y="8"/>
                    <a:pt x="5077" y="1"/>
                    <a:pt x="50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8" name="Google Shape;2278;p164"/>
            <p:cNvSpPr/>
            <p:nvPr/>
          </p:nvSpPr>
          <p:spPr>
            <a:xfrm>
              <a:off x="479219" y="7397969"/>
              <a:ext cx="83951" cy="720804"/>
            </a:xfrm>
            <a:custGeom>
              <a:rect b="b" l="l" r="r" t="t"/>
              <a:pathLst>
                <a:path extrusionOk="0" h="20366" w="2372">
                  <a:moveTo>
                    <a:pt x="2371" y="1"/>
                  </a:moveTo>
                  <a:cubicBezTo>
                    <a:pt x="2371" y="62"/>
                    <a:pt x="2341" y="122"/>
                    <a:pt x="2310" y="183"/>
                  </a:cubicBezTo>
                  <a:cubicBezTo>
                    <a:pt x="2280" y="335"/>
                    <a:pt x="2219" y="517"/>
                    <a:pt x="2128" y="761"/>
                  </a:cubicBezTo>
                  <a:cubicBezTo>
                    <a:pt x="2067" y="1004"/>
                    <a:pt x="1976" y="1308"/>
                    <a:pt x="1885" y="1673"/>
                  </a:cubicBezTo>
                  <a:cubicBezTo>
                    <a:pt x="1794" y="2037"/>
                    <a:pt x="1702" y="2432"/>
                    <a:pt x="1611" y="2888"/>
                  </a:cubicBezTo>
                  <a:cubicBezTo>
                    <a:pt x="1095" y="5290"/>
                    <a:pt x="730" y="7660"/>
                    <a:pt x="456" y="10092"/>
                  </a:cubicBezTo>
                  <a:cubicBezTo>
                    <a:pt x="152" y="12919"/>
                    <a:pt x="0" y="15472"/>
                    <a:pt x="0" y="17326"/>
                  </a:cubicBezTo>
                  <a:cubicBezTo>
                    <a:pt x="0" y="18269"/>
                    <a:pt x="0" y="19028"/>
                    <a:pt x="31" y="19545"/>
                  </a:cubicBezTo>
                  <a:cubicBezTo>
                    <a:pt x="31" y="19788"/>
                    <a:pt x="61" y="20001"/>
                    <a:pt x="61" y="20153"/>
                  </a:cubicBezTo>
                  <a:cubicBezTo>
                    <a:pt x="61" y="20214"/>
                    <a:pt x="92" y="20275"/>
                    <a:pt x="92" y="20366"/>
                  </a:cubicBezTo>
                  <a:cubicBezTo>
                    <a:pt x="92" y="20275"/>
                    <a:pt x="92" y="20214"/>
                    <a:pt x="92" y="20153"/>
                  </a:cubicBezTo>
                  <a:lnTo>
                    <a:pt x="92" y="19545"/>
                  </a:lnTo>
                  <a:cubicBezTo>
                    <a:pt x="92" y="19028"/>
                    <a:pt x="92" y="18269"/>
                    <a:pt x="122" y="17326"/>
                  </a:cubicBezTo>
                  <a:cubicBezTo>
                    <a:pt x="152" y="15503"/>
                    <a:pt x="335" y="13496"/>
                    <a:pt x="639" y="10670"/>
                  </a:cubicBezTo>
                  <a:cubicBezTo>
                    <a:pt x="912" y="7995"/>
                    <a:pt x="1307" y="4925"/>
                    <a:pt x="1733" y="2919"/>
                  </a:cubicBezTo>
                  <a:cubicBezTo>
                    <a:pt x="1824" y="2463"/>
                    <a:pt x="1915" y="2068"/>
                    <a:pt x="2006" y="1703"/>
                  </a:cubicBezTo>
                  <a:cubicBezTo>
                    <a:pt x="2067" y="1338"/>
                    <a:pt x="2128" y="1034"/>
                    <a:pt x="2219" y="791"/>
                  </a:cubicBezTo>
                  <a:cubicBezTo>
                    <a:pt x="2280" y="517"/>
                    <a:pt x="2310" y="366"/>
                    <a:pt x="2341" y="214"/>
                  </a:cubicBezTo>
                  <a:cubicBezTo>
                    <a:pt x="2371" y="122"/>
                    <a:pt x="2371" y="62"/>
                    <a:pt x="23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9" name="Google Shape;2279;p164"/>
            <p:cNvSpPr/>
            <p:nvPr/>
          </p:nvSpPr>
          <p:spPr>
            <a:xfrm>
              <a:off x="247929" y="7451766"/>
              <a:ext cx="235608" cy="490575"/>
            </a:xfrm>
            <a:custGeom>
              <a:rect b="b" l="l" r="r" t="t"/>
              <a:pathLst>
                <a:path extrusionOk="0" h="13861" w="6657">
                  <a:moveTo>
                    <a:pt x="0" y="1"/>
                  </a:moveTo>
                  <a:lnTo>
                    <a:pt x="0" y="1"/>
                  </a:lnTo>
                  <a:cubicBezTo>
                    <a:pt x="608" y="456"/>
                    <a:pt x="1186" y="973"/>
                    <a:pt x="1733" y="1520"/>
                  </a:cubicBezTo>
                  <a:cubicBezTo>
                    <a:pt x="2979" y="2919"/>
                    <a:pt x="3982" y="4499"/>
                    <a:pt x="4681" y="6232"/>
                  </a:cubicBezTo>
                  <a:cubicBezTo>
                    <a:pt x="5107" y="7174"/>
                    <a:pt x="5441" y="8147"/>
                    <a:pt x="5715" y="9119"/>
                  </a:cubicBezTo>
                  <a:cubicBezTo>
                    <a:pt x="5988" y="10031"/>
                    <a:pt x="6171" y="10882"/>
                    <a:pt x="6323" y="11581"/>
                  </a:cubicBezTo>
                  <a:cubicBezTo>
                    <a:pt x="6444" y="12280"/>
                    <a:pt x="6505" y="12858"/>
                    <a:pt x="6566" y="13253"/>
                  </a:cubicBezTo>
                  <a:cubicBezTo>
                    <a:pt x="6566" y="13466"/>
                    <a:pt x="6596" y="13679"/>
                    <a:pt x="6657" y="13861"/>
                  </a:cubicBezTo>
                  <a:cubicBezTo>
                    <a:pt x="6657" y="13679"/>
                    <a:pt x="6657" y="13466"/>
                    <a:pt x="6657" y="13253"/>
                  </a:cubicBezTo>
                  <a:cubicBezTo>
                    <a:pt x="6627" y="12858"/>
                    <a:pt x="6566" y="12280"/>
                    <a:pt x="6444" y="11551"/>
                  </a:cubicBezTo>
                  <a:cubicBezTo>
                    <a:pt x="6323" y="10730"/>
                    <a:pt x="6140" y="9879"/>
                    <a:pt x="5897" y="9089"/>
                  </a:cubicBezTo>
                  <a:cubicBezTo>
                    <a:pt x="5623" y="8086"/>
                    <a:pt x="5289" y="7113"/>
                    <a:pt x="4864" y="6171"/>
                  </a:cubicBezTo>
                  <a:cubicBezTo>
                    <a:pt x="4134" y="4408"/>
                    <a:pt x="3131" y="2827"/>
                    <a:pt x="1824" y="1429"/>
                  </a:cubicBezTo>
                  <a:cubicBezTo>
                    <a:pt x="1611" y="1216"/>
                    <a:pt x="1368" y="973"/>
                    <a:pt x="1125" y="791"/>
                  </a:cubicBezTo>
                  <a:cubicBezTo>
                    <a:pt x="1003" y="700"/>
                    <a:pt x="912" y="608"/>
                    <a:pt x="821" y="517"/>
                  </a:cubicBezTo>
                  <a:lnTo>
                    <a:pt x="547" y="335"/>
                  </a:lnTo>
                  <a:cubicBezTo>
                    <a:pt x="365" y="213"/>
                    <a:pt x="183" y="9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7" name="Shape 1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Google Shape;1328;p5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329" name="Google Shape;1329;p5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30" name="Google Shape;1330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6350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1" name="Google Shape;1331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8803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5" name="Shape 1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Google Shape;1336;p52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337" name="Google Shape;1337;p5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38" name="Google Shape;1338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2503" y="1139800"/>
            <a:ext cx="1828799" cy="3955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9" name="Google Shape;1339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18462" y="1112400"/>
            <a:ext cx="1828799" cy="3972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3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" name="Google Shape;1344;p5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345" name="Google Shape;1345;p5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46" name="Google Shape;1346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4350" y="960000"/>
            <a:ext cx="1828800" cy="3992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7" name="Google Shape;1347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4337" y="960000"/>
            <a:ext cx="1828800" cy="3992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8" name="Google Shape;1348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14321" y="983850"/>
            <a:ext cx="1828800" cy="39448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2" name="Shape 1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3" name="Google Shape;1353;p5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354" name="Google Shape;1354;p5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55" name="Google Shape;1355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8150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6" name="Google Shape;1356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50603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7" name="Google Shape;1357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61353" y="995525"/>
            <a:ext cx="1828799" cy="3960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1" name="Shape 1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" name="Google Shape;1362;p5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363" name="Google Shape;1363;p5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64" name="Google Shape;1364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8750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5" name="Google Shape;1365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1203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9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Google Shape;1370;p5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371" name="Google Shape;1371;p5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 in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72" name="Google Shape;1372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1950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3" name="Google Shape;1373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4403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4" name="Google Shape;1374;p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92778" y="960000"/>
            <a:ext cx="1828799" cy="3960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8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p5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</a:t>
            </a:r>
            <a:r>
              <a:rPr lang="en"/>
              <a:t>Screens</a:t>
            </a:r>
            <a:endParaRPr/>
          </a:p>
        </p:txBody>
      </p:sp>
      <p:sp>
        <p:nvSpPr>
          <p:cNvPr id="1380" name="Google Shape;1380;p5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81" name="Google Shape;1381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9550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2" name="Google Shape;1382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2003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3" name="Google Shape;1383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90528" y="995525"/>
            <a:ext cx="1828799" cy="3960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40"/>
          <p:cNvSpPr/>
          <p:nvPr/>
        </p:nvSpPr>
        <p:spPr>
          <a:xfrm>
            <a:off x="4237500" y="1242775"/>
            <a:ext cx="669000" cy="669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9" name="Google Shape;869;p40"/>
          <p:cNvSpPr/>
          <p:nvPr/>
        </p:nvSpPr>
        <p:spPr>
          <a:xfrm>
            <a:off x="6942600" y="1242775"/>
            <a:ext cx="669000" cy="669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0" name="Google Shape;870;p40"/>
          <p:cNvSpPr/>
          <p:nvPr/>
        </p:nvSpPr>
        <p:spPr>
          <a:xfrm>
            <a:off x="6942600" y="3084425"/>
            <a:ext cx="669000" cy="669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1" name="Google Shape;871;p40"/>
          <p:cNvSpPr/>
          <p:nvPr/>
        </p:nvSpPr>
        <p:spPr>
          <a:xfrm>
            <a:off x="4237500" y="3084425"/>
            <a:ext cx="669000" cy="669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p40"/>
          <p:cNvSpPr/>
          <p:nvPr/>
        </p:nvSpPr>
        <p:spPr>
          <a:xfrm>
            <a:off x="1532400" y="3084425"/>
            <a:ext cx="669000" cy="669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3" name="Google Shape;873;p40"/>
          <p:cNvSpPr/>
          <p:nvPr/>
        </p:nvSpPr>
        <p:spPr>
          <a:xfrm>
            <a:off x="1532350" y="1242775"/>
            <a:ext cx="669000" cy="669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4" name="Google Shape;874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875" name="Google Shape;875;p40"/>
          <p:cNvSpPr txBox="1"/>
          <p:nvPr>
            <p:ph idx="2" type="subTitle"/>
          </p:nvPr>
        </p:nvSpPr>
        <p:spPr>
          <a:xfrm>
            <a:off x="656250" y="189883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Motivations</a:t>
            </a:r>
            <a:endParaRPr/>
          </a:p>
        </p:txBody>
      </p:sp>
      <p:sp>
        <p:nvSpPr>
          <p:cNvPr id="876" name="Google Shape;876;p40"/>
          <p:cNvSpPr txBox="1"/>
          <p:nvPr>
            <p:ph idx="4" type="subTitle"/>
          </p:nvPr>
        </p:nvSpPr>
        <p:spPr>
          <a:xfrm>
            <a:off x="3361350" y="189883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877" name="Google Shape;877;p40"/>
          <p:cNvSpPr txBox="1"/>
          <p:nvPr>
            <p:ph idx="6" type="subTitle"/>
          </p:nvPr>
        </p:nvSpPr>
        <p:spPr>
          <a:xfrm>
            <a:off x="6066450" y="189883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Features</a:t>
            </a:r>
            <a:endParaRPr/>
          </a:p>
        </p:txBody>
      </p:sp>
      <p:sp>
        <p:nvSpPr>
          <p:cNvPr id="878" name="Google Shape;878;p40"/>
          <p:cNvSpPr txBox="1"/>
          <p:nvPr>
            <p:ph idx="8" type="subTitle"/>
          </p:nvPr>
        </p:nvSpPr>
        <p:spPr>
          <a:xfrm>
            <a:off x="656250" y="373966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Technologies Used</a:t>
            </a:r>
            <a:endParaRPr/>
          </a:p>
        </p:txBody>
      </p:sp>
      <p:sp>
        <p:nvSpPr>
          <p:cNvPr id="879" name="Google Shape;879;p40"/>
          <p:cNvSpPr txBox="1"/>
          <p:nvPr>
            <p:ph idx="13" type="subTitle"/>
          </p:nvPr>
        </p:nvSpPr>
        <p:spPr>
          <a:xfrm>
            <a:off x="3361350" y="373966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 and </a:t>
            </a:r>
            <a:r>
              <a:rPr lang="en">
                <a:solidFill>
                  <a:schemeClr val="lt1"/>
                </a:solidFill>
              </a:rPr>
              <a:t>Future Work</a:t>
            </a:r>
            <a:endParaRPr/>
          </a:p>
        </p:txBody>
      </p:sp>
      <p:sp>
        <p:nvSpPr>
          <p:cNvPr id="880" name="Google Shape;880;p40"/>
          <p:cNvSpPr txBox="1"/>
          <p:nvPr>
            <p:ph idx="15" type="subTitle"/>
          </p:nvPr>
        </p:nvSpPr>
        <p:spPr>
          <a:xfrm>
            <a:off x="6066450" y="3739661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881" name="Google Shape;881;p40"/>
          <p:cNvSpPr txBox="1"/>
          <p:nvPr>
            <p:ph idx="16" type="title"/>
          </p:nvPr>
        </p:nvSpPr>
        <p:spPr>
          <a:xfrm>
            <a:off x="1532300" y="124277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882" name="Google Shape;882;p40"/>
          <p:cNvSpPr txBox="1"/>
          <p:nvPr>
            <p:ph idx="17" type="title"/>
          </p:nvPr>
        </p:nvSpPr>
        <p:spPr>
          <a:xfrm>
            <a:off x="1532300" y="308442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883" name="Google Shape;883;p40"/>
          <p:cNvSpPr txBox="1"/>
          <p:nvPr>
            <p:ph idx="18" type="title"/>
          </p:nvPr>
        </p:nvSpPr>
        <p:spPr>
          <a:xfrm>
            <a:off x="4237450" y="124282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884" name="Google Shape;884;p40"/>
          <p:cNvSpPr txBox="1"/>
          <p:nvPr>
            <p:ph idx="19" type="title"/>
          </p:nvPr>
        </p:nvSpPr>
        <p:spPr>
          <a:xfrm>
            <a:off x="4237500" y="308442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885" name="Google Shape;885;p40"/>
          <p:cNvSpPr txBox="1"/>
          <p:nvPr>
            <p:ph idx="20" type="title"/>
          </p:nvPr>
        </p:nvSpPr>
        <p:spPr>
          <a:xfrm>
            <a:off x="6942450" y="1242825"/>
            <a:ext cx="6690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886" name="Google Shape;886;p40"/>
          <p:cNvSpPr txBox="1"/>
          <p:nvPr>
            <p:ph idx="21" type="title"/>
          </p:nvPr>
        </p:nvSpPr>
        <p:spPr>
          <a:xfrm>
            <a:off x="6942300" y="3084425"/>
            <a:ext cx="669300" cy="66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887" name="Google Shape;887;p40"/>
          <p:cNvSpPr/>
          <p:nvPr/>
        </p:nvSpPr>
        <p:spPr>
          <a:xfrm>
            <a:off x="2161375" y="1189250"/>
            <a:ext cx="94200" cy="942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8" name="Google Shape;888;p40"/>
          <p:cNvSpPr/>
          <p:nvPr/>
        </p:nvSpPr>
        <p:spPr>
          <a:xfrm>
            <a:off x="6896500" y="3137175"/>
            <a:ext cx="94200" cy="942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9" name="Google Shape;889;p40"/>
          <p:cNvSpPr/>
          <p:nvPr/>
        </p:nvSpPr>
        <p:spPr>
          <a:xfrm>
            <a:off x="7095800" y="2975375"/>
            <a:ext cx="36000" cy="36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0" name="Google Shape;890;p40"/>
          <p:cNvSpPr/>
          <p:nvPr/>
        </p:nvSpPr>
        <p:spPr>
          <a:xfrm rot="2506023">
            <a:off x="4082293" y="3099138"/>
            <a:ext cx="170284" cy="170284"/>
          </a:xfrm>
          <a:custGeom>
            <a:rect b="b" l="l" r="r" t="t"/>
            <a:pathLst>
              <a:path extrusionOk="0" h="3861" w="3861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7" name="Shape 1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8" name="Google Shape;1388;p5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389" name="Google Shape;1389;p5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90" name="Google Shape;1390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6328" y="990600"/>
            <a:ext cx="1828799" cy="3960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1" name="Google Shape;1391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7528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5" name="Shape 1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6" name="Google Shape;1396;p59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397" name="Google Shape;1397;p5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98" name="Google Shape;1398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8350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9" name="Google Shape;1399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40803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0" name="Google Shape;1400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24353" y="960000"/>
            <a:ext cx="1828799" cy="3960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1" name="Google Shape;1401;p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53256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5" name="Shape 1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6" name="Google Shape;1406;p6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407" name="Google Shape;1407;p6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08" name="Google Shape;1408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0350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9" name="Google Shape;1409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4350" y="960000"/>
            <a:ext cx="1860053" cy="403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3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6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415" name="Google Shape;1415;p6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16" name="Google Shape;1416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150" y="1036200"/>
            <a:ext cx="1828800" cy="3877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7" name="Google Shape;1417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10330" y="1036200"/>
            <a:ext cx="1828800" cy="3877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8" name="Google Shape;1418;p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69180" y="1080800"/>
            <a:ext cx="1828800" cy="3863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9" name="Google Shape;1419;p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84905" y="1080800"/>
            <a:ext cx="1828800" cy="38638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3" name="Shape 1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Google Shape;1424;p62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</a:t>
            </a:r>
            <a:r>
              <a:rPr lang="en"/>
              <a:t>Screens</a:t>
            </a:r>
            <a:endParaRPr/>
          </a:p>
        </p:txBody>
      </p:sp>
      <p:sp>
        <p:nvSpPr>
          <p:cNvPr id="1425" name="Google Shape;1425;p6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26" name="Google Shape;1426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750" y="1096386"/>
            <a:ext cx="1701607" cy="3667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7" name="Google Shape;1427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0713" y="1096386"/>
            <a:ext cx="1701607" cy="3667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8" name="Google Shape;1428;p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1781" y="1061575"/>
            <a:ext cx="1701607" cy="3667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9" name="Google Shape;1429;p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22850" y="1082165"/>
            <a:ext cx="1701607" cy="3667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0" name="Google Shape;1430;p6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843918" y="1082165"/>
            <a:ext cx="1701607" cy="3667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4" name="Shape 1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" name="Google Shape;1435;p6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Messages </a:t>
            </a:r>
            <a:r>
              <a:rPr lang="en"/>
              <a:t>Screens</a:t>
            </a:r>
            <a:endParaRPr/>
          </a:p>
        </p:txBody>
      </p:sp>
      <p:sp>
        <p:nvSpPr>
          <p:cNvPr id="1436" name="Google Shape;1436;p6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37" name="Google Shape;1437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8575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8" name="Google Shape;1438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4853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2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p6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 </a:t>
            </a:r>
            <a:r>
              <a:rPr lang="en"/>
              <a:t>Screens</a:t>
            </a:r>
            <a:endParaRPr/>
          </a:p>
        </p:txBody>
      </p:sp>
      <p:sp>
        <p:nvSpPr>
          <p:cNvPr id="1444" name="Google Shape;1444;p6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45" name="Google Shape;1445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95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6" name="Google Shape;1446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3413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7" name="Google Shape;1447;p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88725" y="957194"/>
            <a:ext cx="1905775" cy="4026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8" name="Google Shape;1448;p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14950" y="960000"/>
            <a:ext cx="1905775" cy="4026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2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p6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Notifications </a:t>
            </a:r>
            <a:r>
              <a:rPr lang="en"/>
              <a:t>Screens</a:t>
            </a:r>
            <a:endParaRPr/>
          </a:p>
        </p:txBody>
      </p:sp>
      <p:sp>
        <p:nvSpPr>
          <p:cNvPr id="1454" name="Google Shape;1454;p6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55" name="Google Shape;1455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515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6" name="Google Shape;1456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5333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7" name="Google Shape;1457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1151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1" name="Shape 1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Google Shape;1462;p6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Users Profile Screens</a:t>
            </a:r>
            <a:endParaRPr/>
          </a:p>
        </p:txBody>
      </p:sp>
      <p:sp>
        <p:nvSpPr>
          <p:cNvPr id="1463" name="Google Shape;1463;p6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64" name="Google Shape;1464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4605" y="974850"/>
            <a:ext cx="1901952" cy="4022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5" name="Google Shape;1465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2005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6" name="Google Shape;1466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0185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0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1" name="Google Shape;1471;p6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Business Screens</a:t>
            </a:r>
            <a:endParaRPr/>
          </a:p>
        </p:txBody>
      </p:sp>
      <p:sp>
        <p:nvSpPr>
          <p:cNvPr id="1472" name="Google Shape;1472;p6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73" name="Google Shape;1473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3380" y="960000"/>
            <a:ext cx="1901952" cy="4022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4" name="Google Shape;1474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6300" y="955763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5" name="Google Shape;1475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7068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sp>
        <p:nvSpPr>
          <p:cNvPr id="1476" name="Google Shape;1476;p6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Profile 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4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5" name="Google Shape;895;p41"/>
          <p:cNvGrpSpPr/>
          <p:nvPr/>
        </p:nvGrpSpPr>
        <p:grpSpPr>
          <a:xfrm rot="-6901726">
            <a:off x="-3148222" y="1224340"/>
            <a:ext cx="10526452" cy="10365738"/>
            <a:chOff x="1132290" y="467842"/>
            <a:chExt cx="5085019" cy="4954098"/>
          </a:xfrm>
        </p:grpSpPr>
        <p:sp>
          <p:nvSpPr>
            <p:cNvPr id="896" name="Google Shape;896;p41"/>
            <p:cNvSpPr/>
            <p:nvPr/>
          </p:nvSpPr>
          <p:spPr>
            <a:xfrm rot="-1172623">
              <a:off x="1674207" y="1021347"/>
              <a:ext cx="4001184" cy="3847088"/>
            </a:xfrm>
            <a:custGeom>
              <a:rect b="b" l="l" r="r" t="t"/>
              <a:pathLst>
                <a:path extrusionOk="0" h="148515" w="154472">
                  <a:moveTo>
                    <a:pt x="88939" y="1"/>
                  </a:moveTo>
                  <a:cubicBezTo>
                    <a:pt x="84075" y="1"/>
                    <a:pt x="78478" y="1648"/>
                    <a:pt x="72069" y="5669"/>
                  </a:cubicBezTo>
                  <a:cubicBezTo>
                    <a:pt x="61886" y="12053"/>
                    <a:pt x="57236" y="24332"/>
                    <a:pt x="54895" y="35457"/>
                  </a:cubicBezTo>
                  <a:cubicBezTo>
                    <a:pt x="52919" y="44971"/>
                    <a:pt x="43679" y="50017"/>
                    <a:pt x="36810" y="55214"/>
                  </a:cubicBezTo>
                  <a:cubicBezTo>
                    <a:pt x="28360" y="61658"/>
                    <a:pt x="20214" y="69135"/>
                    <a:pt x="13587" y="77677"/>
                  </a:cubicBezTo>
                  <a:cubicBezTo>
                    <a:pt x="0" y="95245"/>
                    <a:pt x="821" y="110929"/>
                    <a:pt x="9454" y="127465"/>
                  </a:cubicBezTo>
                  <a:cubicBezTo>
                    <a:pt x="12068" y="132419"/>
                    <a:pt x="16505" y="140140"/>
                    <a:pt x="29545" y="145489"/>
                  </a:cubicBezTo>
                  <a:cubicBezTo>
                    <a:pt x="34502" y="147539"/>
                    <a:pt x="39466" y="148514"/>
                    <a:pt x="44435" y="148514"/>
                  </a:cubicBezTo>
                  <a:cubicBezTo>
                    <a:pt x="57077" y="148514"/>
                    <a:pt x="69748" y="142200"/>
                    <a:pt x="82403" y="131203"/>
                  </a:cubicBezTo>
                  <a:cubicBezTo>
                    <a:pt x="86415" y="127708"/>
                    <a:pt x="89850" y="123544"/>
                    <a:pt x="93680" y="119866"/>
                  </a:cubicBezTo>
                  <a:cubicBezTo>
                    <a:pt x="97662" y="115975"/>
                    <a:pt x="102130" y="112601"/>
                    <a:pt x="106902" y="109774"/>
                  </a:cubicBezTo>
                  <a:cubicBezTo>
                    <a:pt x="118027" y="103209"/>
                    <a:pt x="131097" y="99561"/>
                    <a:pt x="140672" y="90868"/>
                  </a:cubicBezTo>
                  <a:cubicBezTo>
                    <a:pt x="145748" y="86279"/>
                    <a:pt x="149608" y="80351"/>
                    <a:pt x="151766" y="73847"/>
                  </a:cubicBezTo>
                  <a:cubicBezTo>
                    <a:pt x="154471" y="65670"/>
                    <a:pt x="152739" y="56977"/>
                    <a:pt x="146721" y="50898"/>
                  </a:cubicBezTo>
                  <a:cubicBezTo>
                    <a:pt x="141037" y="45153"/>
                    <a:pt x="136112" y="44849"/>
                    <a:pt x="130337" y="42205"/>
                  </a:cubicBezTo>
                  <a:cubicBezTo>
                    <a:pt x="123285" y="38892"/>
                    <a:pt x="118392" y="36430"/>
                    <a:pt x="116294" y="28892"/>
                  </a:cubicBezTo>
                  <a:cubicBezTo>
                    <a:pt x="113682" y="19384"/>
                    <a:pt x="105622" y="1"/>
                    <a:pt x="889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41"/>
            <p:cNvSpPr/>
            <p:nvPr/>
          </p:nvSpPr>
          <p:spPr>
            <a:xfrm>
              <a:off x="2818350" y="1817311"/>
              <a:ext cx="218125" cy="218125"/>
            </a:xfrm>
            <a:custGeom>
              <a:rect b="b" l="l" r="r" t="t"/>
              <a:pathLst>
                <a:path extrusionOk="0" h="8725" w="8725">
                  <a:moveTo>
                    <a:pt x="4377" y="1"/>
                  </a:moveTo>
                  <a:cubicBezTo>
                    <a:pt x="1946" y="1"/>
                    <a:pt x="0" y="1946"/>
                    <a:pt x="0" y="4347"/>
                  </a:cubicBezTo>
                  <a:cubicBezTo>
                    <a:pt x="0" y="6779"/>
                    <a:pt x="1946" y="8724"/>
                    <a:pt x="4377" y="8724"/>
                  </a:cubicBezTo>
                  <a:cubicBezTo>
                    <a:pt x="6779" y="8724"/>
                    <a:pt x="8724" y="6779"/>
                    <a:pt x="8724" y="4347"/>
                  </a:cubicBezTo>
                  <a:cubicBezTo>
                    <a:pt x="8724" y="1946"/>
                    <a:pt x="6779" y="1"/>
                    <a:pt x="43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41"/>
            <p:cNvSpPr/>
            <p:nvPr/>
          </p:nvSpPr>
          <p:spPr>
            <a:xfrm>
              <a:off x="3016041" y="1693534"/>
              <a:ext cx="96525" cy="96525"/>
            </a:xfrm>
            <a:custGeom>
              <a:rect b="b" l="l" r="r" t="t"/>
              <a:pathLst>
                <a:path extrusionOk="0" h="3861" w="3861">
                  <a:moveTo>
                    <a:pt x="1946" y="1"/>
                  </a:moveTo>
                  <a:cubicBezTo>
                    <a:pt x="851" y="1"/>
                    <a:pt x="0" y="852"/>
                    <a:pt x="0" y="1946"/>
                  </a:cubicBezTo>
                  <a:cubicBezTo>
                    <a:pt x="0" y="3010"/>
                    <a:pt x="851" y="3861"/>
                    <a:pt x="1946" y="3861"/>
                  </a:cubicBezTo>
                  <a:cubicBezTo>
                    <a:pt x="3010" y="3861"/>
                    <a:pt x="3861" y="3010"/>
                    <a:pt x="3861" y="1946"/>
                  </a:cubicBezTo>
                  <a:cubicBezTo>
                    <a:pt x="3861" y="852"/>
                    <a:pt x="3010" y="1"/>
                    <a:pt x="19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9" name="Google Shape;899;p41"/>
          <p:cNvSpPr txBox="1"/>
          <p:nvPr>
            <p:ph idx="1" type="body"/>
          </p:nvPr>
        </p:nvSpPr>
        <p:spPr>
          <a:xfrm>
            <a:off x="1202875" y="1025725"/>
            <a:ext cx="6738300" cy="13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“There is always a first try for everything, but what if we could receive the best and most reliable try instead?”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00" name="Google Shape;900;p41"/>
          <p:cNvGrpSpPr/>
          <p:nvPr/>
        </p:nvGrpSpPr>
        <p:grpSpPr>
          <a:xfrm>
            <a:off x="5" y="3079321"/>
            <a:ext cx="5522000" cy="2154276"/>
            <a:chOff x="545100" y="1812650"/>
            <a:chExt cx="6575375" cy="2565225"/>
          </a:xfrm>
        </p:grpSpPr>
        <p:sp>
          <p:nvSpPr>
            <p:cNvPr id="901" name="Google Shape;901;p41"/>
            <p:cNvSpPr/>
            <p:nvPr/>
          </p:nvSpPr>
          <p:spPr>
            <a:xfrm>
              <a:off x="6037625" y="2472975"/>
              <a:ext cx="1082850" cy="1110225"/>
            </a:xfrm>
            <a:custGeom>
              <a:rect b="b" l="l" r="r" t="t"/>
              <a:pathLst>
                <a:path extrusionOk="0" h="44409" w="43314">
                  <a:moveTo>
                    <a:pt x="21251" y="12609"/>
                  </a:moveTo>
                  <a:cubicBezTo>
                    <a:pt x="24472" y="12609"/>
                    <a:pt x="27712" y="14174"/>
                    <a:pt x="29605" y="17478"/>
                  </a:cubicBezTo>
                  <a:cubicBezTo>
                    <a:pt x="32280" y="22098"/>
                    <a:pt x="30669" y="28025"/>
                    <a:pt x="26049" y="30669"/>
                  </a:cubicBezTo>
                  <a:cubicBezTo>
                    <a:pt x="24467" y="31576"/>
                    <a:pt x="22820" y="31984"/>
                    <a:pt x="21228" y="31984"/>
                  </a:cubicBezTo>
                  <a:cubicBezTo>
                    <a:pt x="15291" y="31984"/>
                    <a:pt x="10111" y="26324"/>
                    <a:pt x="11885" y="19757"/>
                  </a:cubicBezTo>
                  <a:cubicBezTo>
                    <a:pt x="13140" y="15108"/>
                    <a:pt x="17181" y="12609"/>
                    <a:pt x="21251" y="12609"/>
                  </a:cubicBezTo>
                  <a:close/>
                  <a:moveTo>
                    <a:pt x="22341" y="0"/>
                  </a:moveTo>
                  <a:lnTo>
                    <a:pt x="17417" y="547"/>
                  </a:lnTo>
                  <a:lnTo>
                    <a:pt x="17143" y="4681"/>
                  </a:lnTo>
                  <a:lnTo>
                    <a:pt x="13465" y="6535"/>
                  </a:lnTo>
                  <a:lnTo>
                    <a:pt x="9575" y="3800"/>
                  </a:lnTo>
                  <a:lnTo>
                    <a:pt x="5654" y="6657"/>
                  </a:lnTo>
                  <a:lnTo>
                    <a:pt x="7690" y="11064"/>
                  </a:lnTo>
                  <a:lnTo>
                    <a:pt x="5350" y="14590"/>
                  </a:lnTo>
                  <a:lnTo>
                    <a:pt x="1094" y="14377"/>
                  </a:lnTo>
                  <a:lnTo>
                    <a:pt x="0" y="19605"/>
                  </a:lnTo>
                  <a:lnTo>
                    <a:pt x="4043" y="21156"/>
                  </a:lnTo>
                  <a:lnTo>
                    <a:pt x="4377" y="25563"/>
                  </a:lnTo>
                  <a:lnTo>
                    <a:pt x="213" y="27995"/>
                  </a:lnTo>
                  <a:lnTo>
                    <a:pt x="2219" y="32554"/>
                  </a:lnTo>
                  <a:lnTo>
                    <a:pt x="6565" y="31885"/>
                  </a:lnTo>
                  <a:lnTo>
                    <a:pt x="9423" y="35198"/>
                  </a:lnTo>
                  <a:lnTo>
                    <a:pt x="7903" y="39332"/>
                  </a:lnTo>
                  <a:lnTo>
                    <a:pt x="11885" y="42129"/>
                  </a:lnTo>
                  <a:lnTo>
                    <a:pt x="14985" y="38785"/>
                  </a:lnTo>
                  <a:lnTo>
                    <a:pt x="19301" y="39940"/>
                  </a:lnTo>
                  <a:lnTo>
                    <a:pt x="20639" y="44408"/>
                  </a:lnTo>
                  <a:lnTo>
                    <a:pt x="25441" y="44074"/>
                  </a:lnTo>
                  <a:lnTo>
                    <a:pt x="26049" y="40092"/>
                  </a:lnTo>
                  <a:lnTo>
                    <a:pt x="30153" y="37721"/>
                  </a:lnTo>
                  <a:lnTo>
                    <a:pt x="33496" y="40396"/>
                  </a:lnTo>
                  <a:lnTo>
                    <a:pt x="37751" y="37235"/>
                  </a:lnTo>
                  <a:lnTo>
                    <a:pt x="35593" y="33527"/>
                  </a:lnTo>
                  <a:lnTo>
                    <a:pt x="37691" y="29758"/>
                  </a:lnTo>
                  <a:lnTo>
                    <a:pt x="42007" y="30062"/>
                  </a:lnTo>
                  <a:lnTo>
                    <a:pt x="43314" y="25198"/>
                  </a:lnTo>
                  <a:lnTo>
                    <a:pt x="39636" y="23192"/>
                  </a:lnTo>
                  <a:lnTo>
                    <a:pt x="39150" y="18754"/>
                  </a:lnTo>
                  <a:lnTo>
                    <a:pt x="42736" y="16323"/>
                  </a:lnTo>
                  <a:lnTo>
                    <a:pt x="40366" y="12219"/>
                  </a:lnTo>
                  <a:lnTo>
                    <a:pt x="36688" y="12736"/>
                  </a:lnTo>
                  <a:lnTo>
                    <a:pt x="33648" y="8906"/>
                  </a:lnTo>
                  <a:lnTo>
                    <a:pt x="35198" y="5107"/>
                  </a:lnTo>
                  <a:lnTo>
                    <a:pt x="31095" y="2402"/>
                  </a:lnTo>
                  <a:lnTo>
                    <a:pt x="28025" y="5472"/>
                  </a:lnTo>
                  <a:lnTo>
                    <a:pt x="23952" y="4772"/>
                  </a:lnTo>
                  <a:lnTo>
                    <a:pt x="2234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41"/>
            <p:cNvSpPr/>
            <p:nvPr/>
          </p:nvSpPr>
          <p:spPr>
            <a:xfrm>
              <a:off x="545100" y="2811650"/>
              <a:ext cx="1155075" cy="1327850"/>
            </a:xfrm>
            <a:custGeom>
              <a:rect b="b" l="l" r="r" t="t"/>
              <a:pathLst>
                <a:path extrusionOk="0" h="53114" w="46203">
                  <a:moveTo>
                    <a:pt x="5341" y="1"/>
                  </a:moveTo>
                  <a:cubicBezTo>
                    <a:pt x="5233" y="1"/>
                    <a:pt x="5125" y="4"/>
                    <a:pt x="5016" y="10"/>
                  </a:cubicBezTo>
                  <a:cubicBezTo>
                    <a:pt x="2828" y="131"/>
                    <a:pt x="639" y="1682"/>
                    <a:pt x="305" y="3870"/>
                  </a:cubicBezTo>
                  <a:cubicBezTo>
                    <a:pt x="1" y="6058"/>
                    <a:pt x="1460" y="8125"/>
                    <a:pt x="2980" y="9706"/>
                  </a:cubicBezTo>
                  <a:cubicBezTo>
                    <a:pt x="5290" y="12077"/>
                    <a:pt x="7873" y="14083"/>
                    <a:pt x="10731" y="15694"/>
                  </a:cubicBezTo>
                  <a:cubicBezTo>
                    <a:pt x="11247" y="15998"/>
                    <a:pt x="11825" y="16302"/>
                    <a:pt x="12068" y="16849"/>
                  </a:cubicBezTo>
                  <a:cubicBezTo>
                    <a:pt x="12493" y="17822"/>
                    <a:pt x="11642" y="18916"/>
                    <a:pt x="10670" y="19372"/>
                  </a:cubicBezTo>
                  <a:cubicBezTo>
                    <a:pt x="9576" y="19858"/>
                    <a:pt x="8329" y="19858"/>
                    <a:pt x="7174" y="20132"/>
                  </a:cubicBezTo>
                  <a:cubicBezTo>
                    <a:pt x="5989" y="20375"/>
                    <a:pt x="4773" y="21044"/>
                    <a:pt x="4439" y="22199"/>
                  </a:cubicBezTo>
                  <a:cubicBezTo>
                    <a:pt x="3983" y="23810"/>
                    <a:pt x="5442" y="25299"/>
                    <a:pt x="6840" y="26241"/>
                  </a:cubicBezTo>
                  <a:cubicBezTo>
                    <a:pt x="9606" y="28126"/>
                    <a:pt x="12706" y="29493"/>
                    <a:pt x="15959" y="30314"/>
                  </a:cubicBezTo>
                  <a:cubicBezTo>
                    <a:pt x="17083" y="30618"/>
                    <a:pt x="18329" y="30861"/>
                    <a:pt x="19302" y="31530"/>
                  </a:cubicBezTo>
                  <a:cubicBezTo>
                    <a:pt x="20275" y="32229"/>
                    <a:pt x="20974" y="33536"/>
                    <a:pt x="20518" y="34661"/>
                  </a:cubicBezTo>
                  <a:cubicBezTo>
                    <a:pt x="20126" y="35697"/>
                    <a:pt x="18934" y="36191"/>
                    <a:pt x="17822" y="36191"/>
                  </a:cubicBezTo>
                  <a:cubicBezTo>
                    <a:pt x="17727" y="36191"/>
                    <a:pt x="17632" y="36188"/>
                    <a:pt x="17539" y="36181"/>
                  </a:cubicBezTo>
                  <a:cubicBezTo>
                    <a:pt x="16354" y="36089"/>
                    <a:pt x="15229" y="35573"/>
                    <a:pt x="14074" y="35269"/>
                  </a:cubicBezTo>
                  <a:cubicBezTo>
                    <a:pt x="13493" y="35113"/>
                    <a:pt x="12875" y="35030"/>
                    <a:pt x="12259" y="35030"/>
                  </a:cubicBezTo>
                  <a:cubicBezTo>
                    <a:pt x="10586" y="35030"/>
                    <a:pt x="8930" y="35640"/>
                    <a:pt x="8086" y="37062"/>
                  </a:cubicBezTo>
                  <a:cubicBezTo>
                    <a:pt x="7326" y="38339"/>
                    <a:pt x="7417" y="39980"/>
                    <a:pt x="7995" y="41348"/>
                  </a:cubicBezTo>
                  <a:cubicBezTo>
                    <a:pt x="8603" y="42716"/>
                    <a:pt x="9636" y="43840"/>
                    <a:pt x="10700" y="44874"/>
                  </a:cubicBezTo>
                  <a:cubicBezTo>
                    <a:pt x="14439" y="48430"/>
                    <a:pt x="19059" y="51166"/>
                    <a:pt x="24074" y="52351"/>
                  </a:cubicBezTo>
                  <a:cubicBezTo>
                    <a:pt x="26155" y="52833"/>
                    <a:pt x="28162" y="53114"/>
                    <a:pt x="30130" y="53114"/>
                  </a:cubicBezTo>
                  <a:cubicBezTo>
                    <a:pt x="32876" y="53114"/>
                    <a:pt x="35547" y="52567"/>
                    <a:pt x="38239" y="51257"/>
                  </a:cubicBezTo>
                  <a:lnTo>
                    <a:pt x="38208" y="51257"/>
                  </a:lnTo>
                  <a:cubicBezTo>
                    <a:pt x="45473" y="44965"/>
                    <a:pt x="46202" y="34600"/>
                    <a:pt x="44956" y="25481"/>
                  </a:cubicBezTo>
                  <a:cubicBezTo>
                    <a:pt x="44743" y="23961"/>
                    <a:pt x="44743" y="22351"/>
                    <a:pt x="43892" y="21074"/>
                  </a:cubicBezTo>
                  <a:cubicBezTo>
                    <a:pt x="43263" y="20163"/>
                    <a:pt x="42169" y="19530"/>
                    <a:pt x="41130" y="19530"/>
                  </a:cubicBezTo>
                  <a:cubicBezTo>
                    <a:pt x="40714" y="19530"/>
                    <a:pt x="40306" y="19632"/>
                    <a:pt x="39941" y="19858"/>
                  </a:cubicBezTo>
                  <a:cubicBezTo>
                    <a:pt x="38847" y="20496"/>
                    <a:pt x="38482" y="21864"/>
                    <a:pt x="37965" y="23019"/>
                  </a:cubicBezTo>
                  <a:cubicBezTo>
                    <a:pt x="37266" y="24569"/>
                    <a:pt x="36141" y="25876"/>
                    <a:pt x="34743" y="26819"/>
                  </a:cubicBezTo>
                  <a:cubicBezTo>
                    <a:pt x="34088" y="27256"/>
                    <a:pt x="33291" y="27599"/>
                    <a:pt x="32522" y="27599"/>
                  </a:cubicBezTo>
                  <a:cubicBezTo>
                    <a:pt x="32221" y="27599"/>
                    <a:pt x="31925" y="27546"/>
                    <a:pt x="31643" y="27427"/>
                  </a:cubicBezTo>
                  <a:cubicBezTo>
                    <a:pt x="30245" y="26849"/>
                    <a:pt x="29910" y="25056"/>
                    <a:pt x="29728" y="23536"/>
                  </a:cubicBezTo>
                  <a:lnTo>
                    <a:pt x="28938" y="15025"/>
                  </a:lnTo>
                  <a:cubicBezTo>
                    <a:pt x="28786" y="13505"/>
                    <a:pt x="28634" y="11955"/>
                    <a:pt x="28026" y="10557"/>
                  </a:cubicBezTo>
                  <a:cubicBezTo>
                    <a:pt x="27387" y="9159"/>
                    <a:pt x="26202" y="7943"/>
                    <a:pt x="24713" y="7700"/>
                  </a:cubicBezTo>
                  <a:cubicBezTo>
                    <a:pt x="24551" y="7670"/>
                    <a:pt x="24388" y="7656"/>
                    <a:pt x="24224" y="7656"/>
                  </a:cubicBezTo>
                  <a:cubicBezTo>
                    <a:pt x="22879" y="7656"/>
                    <a:pt x="21535" y="8624"/>
                    <a:pt x="21399" y="9980"/>
                  </a:cubicBezTo>
                  <a:cubicBezTo>
                    <a:pt x="21308" y="10618"/>
                    <a:pt x="21521" y="11226"/>
                    <a:pt x="21551" y="11864"/>
                  </a:cubicBezTo>
                  <a:cubicBezTo>
                    <a:pt x="21551" y="12502"/>
                    <a:pt x="21339" y="13232"/>
                    <a:pt x="20792" y="13475"/>
                  </a:cubicBezTo>
                  <a:cubicBezTo>
                    <a:pt x="20662" y="13529"/>
                    <a:pt x="20528" y="13553"/>
                    <a:pt x="20393" y="13553"/>
                  </a:cubicBezTo>
                  <a:cubicBezTo>
                    <a:pt x="19922" y="13553"/>
                    <a:pt x="19430" y="13265"/>
                    <a:pt x="19029" y="12958"/>
                  </a:cubicBezTo>
                  <a:cubicBezTo>
                    <a:pt x="17326" y="11560"/>
                    <a:pt x="16050" y="9706"/>
                    <a:pt x="14864" y="7852"/>
                  </a:cubicBezTo>
                  <a:cubicBezTo>
                    <a:pt x="13679" y="5967"/>
                    <a:pt x="12493" y="4083"/>
                    <a:pt x="10883" y="2533"/>
                  </a:cubicBezTo>
                  <a:cubicBezTo>
                    <a:pt x="9380" y="1088"/>
                    <a:pt x="7412" y="1"/>
                    <a:pt x="53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41"/>
            <p:cNvSpPr/>
            <p:nvPr/>
          </p:nvSpPr>
          <p:spPr>
            <a:xfrm>
              <a:off x="602100" y="2850625"/>
              <a:ext cx="918725" cy="1412675"/>
            </a:xfrm>
            <a:custGeom>
              <a:rect b="b" l="l" r="r" t="t"/>
              <a:pathLst>
                <a:path extrusionOk="0" h="56507" w="36749">
                  <a:moveTo>
                    <a:pt x="1" y="1"/>
                  </a:moveTo>
                  <a:cubicBezTo>
                    <a:pt x="61" y="31"/>
                    <a:pt x="92" y="92"/>
                    <a:pt x="153" y="123"/>
                  </a:cubicBezTo>
                  <a:lnTo>
                    <a:pt x="669" y="487"/>
                  </a:lnTo>
                  <a:cubicBezTo>
                    <a:pt x="1095" y="791"/>
                    <a:pt x="1733" y="1247"/>
                    <a:pt x="2554" y="1855"/>
                  </a:cubicBezTo>
                  <a:cubicBezTo>
                    <a:pt x="4864" y="3588"/>
                    <a:pt x="7022" y="5472"/>
                    <a:pt x="9028" y="7509"/>
                  </a:cubicBezTo>
                  <a:cubicBezTo>
                    <a:pt x="10274" y="8816"/>
                    <a:pt x="11642" y="10275"/>
                    <a:pt x="13040" y="11886"/>
                  </a:cubicBezTo>
                  <a:cubicBezTo>
                    <a:pt x="14439" y="13497"/>
                    <a:pt x="15928" y="15229"/>
                    <a:pt x="17417" y="17114"/>
                  </a:cubicBezTo>
                  <a:cubicBezTo>
                    <a:pt x="19028" y="19059"/>
                    <a:pt x="20487" y="21095"/>
                    <a:pt x="21855" y="23193"/>
                  </a:cubicBezTo>
                  <a:cubicBezTo>
                    <a:pt x="22554" y="24287"/>
                    <a:pt x="23192" y="25472"/>
                    <a:pt x="23861" y="26658"/>
                  </a:cubicBezTo>
                  <a:cubicBezTo>
                    <a:pt x="24530" y="27813"/>
                    <a:pt x="25199" y="29029"/>
                    <a:pt x="25867" y="30245"/>
                  </a:cubicBezTo>
                  <a:cubicBezTo>
                    <a:pt x="28421" y="34804"/>
                    <a:pt x="30731" y="39485"/>
                    <a:pt x="32767" y="44287"/>
                  </a:cubicBezTo>
                  <a:cubicBezTo>
                    <a:pt x="34408" y="48239"/>
                    <a:pt x="35685" y="52312"/>
                    <a:pt x="36567" y="56506"/>
                  </a:cubicBezTo>
                  <a:lnTo>
                    <a:pt x="36749" y="56446"/>
                  </a:lnTo>
                  <a:cubicBezTo>
                    <a:pt x="35867" y="52251"/>
                    <a:pt x="34621" y="48148"/>
                    <a:pt x="32980" y="44196"/>
                  </a:cubicBezTo>
                  <a:cubicBezTo>
                    <a:pt x="30943" y="39363"/>
                    <a:pt x="28633" y="34652"/>
                    <a:pt x="26050" y="30093"/>
                  </a:cubicBezTo>
                  <a:cubicBezTo>
                    <a:pt x="25381" y="28877"/>
                    <a:pt x="24712" y="27691"/>
                    <a:pt x="24044" y="26506"/>
                  </a:cubicBezTo>
                  <a:cubicBezTo>
                    <a:pt x="23405" y="25320"/>
                    <a:pt x="22737" y="24165"/>
                    <a:pt x="22037" y="23041"/>
                  </a:cubicBezTo>
                  <a:cubicBezTo>
                    <a:pt x="20670" y="20943"/>
                    <a:pt x="19180" y="18877"/>
                    <a:pt x="17600" y="16931"/>
                  </a:cubicBezTo>
                  <a:cubicBezTo>
                    <a:pt x="16080" y="15047"/>
                    <a:pt x="14590" y="13345"/>
                    <a:pt x="13162" y="11734"/>
                  </a:cubicBezTo>
                  <a:cubicBezTo>
                    <a:pt x="11764" y="10123"/>
                    <a:pt x="10396" y="8664"/>
                    <a:pt x="9119" y="7387"/>
                  </a:cubicBezTo>
                  <a:cubicBezTo>
                    <a:pt x="7083" y="5351"/>
                    <a:pt x="4894" y="3466"/>
                    <a:pt x="2584" y="1764"/>
                  </a:cubicBezTo>
                  <a:cubicBezTo>
                    <a:pt x="1763" y="1156"/>
                    <a:pt x="1125" y="730"/>
                    <a:pt x="700" y="426"/>
                  </a:cubicBezTo>
                  <a:cubicBezTo>
                    <a:pt x="487" y="275"/>
                    <a:pt x="304" y="183"/>
                    <a:pt x="183" y="92"/>
                  </a:cubicBezTo>
                  <a:cubicBezTo>
                    <a:pt x="122" y="62"/>
                    <a:pt x="61" y="3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41"/>
            <p:cNvSpPr/>
            <p:nvPr/>
          </p:nvSpPr>
          <p:spPr>
            <a:xfrm>
              <a:off x="1149225" y="3003375"/>
              <a:ext cx="14450" cy="423275"/>
            </a:xfrm>
            <a:custGeom>
              <a:rect b="b" l="l" r="r" t="t"/>
              <a:pathLst>
                <a:path extrusionOk="0" h="16931" w="578">
                  <a:moveTo>
                    <a:pt x="548" y="0"/>
                  </a:moveTo>
                  <a:cubicBezTo>
                    <a:pt x="487" y="213"/>
                    <a:pt x="426" y="426"/>
                    <a:pt x="426" y="669"/>
                  </a:cubicBezTo>
                  <a:cubicBezTo>
                    <a:pt x="365" y="1095"/>
                    <a:pt x="274" y="1703"/>
                    <a:pt x="213" y="2462"/>
                  </a:cubicBezTo>
                  <a:cubicBezTo>
                    <a:pt x="92" y="3982"/>
                    <a:pt x="31" y="6140"/>
                    <a:pt x="31" y="8481"/>
                  </a:cubicBezTo>
                  <a:lnTo>
                    <a:pt x="31" y="14469"/>
                  </a:lnTo>
                  <a:lnTo>
                    <a:pt x="31" y="16262"/>
                  </a:lnTo>
                  <a:cubicBezTo>
                    <a:pt x="0" y="16505"/>
                    <a:pt x="31" y="16718"/>
                    <a:pt x="61" y="16931"/>
                  </a:cubicBezTo>
                  <a:cubicBezTo>
                    <a:pt x="122" y="16718"/>
                    <a:pt x="152" y="16505"/>
                    <a:pt x="152" y="16262"/>
                  </a:cubicBezTo>
                  <a:cubicBezTo>
                    <a:pt x="183" y="15837"/>
                    <a:pt x="213" y="15229"/>
                    <a:pt x="244" y="14469"/>
                  </a:cubicBezTo>
                  <a:cubicBezTo>
                    <a:pt x="304" y="12949"/>
                    <a:pt x="304" y="10821"/>
                    <a:pt x="304" y="8481"/>
                  </a:cubicBezTo>
                  <a:cubicBezTo>
                    <a:pt x="304" y="6140"/>
                    <a:pt x="365" y="4013"/>
                    <a:pt x="426" y="2493"/>
                  </a:cubicBezTo>
                  <a:cubicBezTo>
                    <a:pt x="487" y="1733"/>
                    <a:pt x="517" y="1095"/>
                    <a:pt x="548" y="669"/>
                  </a:cubicBezTo>
                  <a:cubicBezTo>
                    <a:pt x="578" y="456"/>
                    <a:pt x="578" y="244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41"/>
            <p:cNvSpPr/>
            <p:nvPr/>
          </p:nvSpPr>
          <p:spPr>
            <a:xfrm>
              <a:off x="653775" y="3380850"/>
              <a:ext cx="496225" cy="45800"/>
            </a:xfrm>
            <a:custGeom>
              <a:rect b="b" l="l" r="r" t="t"/>
              <a:pathLst>
                <a:path extrusionOk="0" h="1832" w="19849">
                  <a:moveTo>
                    <a:pt x="4014" y="1"/>
                  </a:moveTo>
                  <a:cubicBezTo>
                    <a:pt x="3639" y="1"/>
                    <a:pt x="3263" y="3"/>
                    <a:pt x="2888" y="8"/>
                  </a:cubicBezTo>
                  <a:cubicBezTo>
                    <a:pt x="1976" y="8"/>
                    <a:pt x="1247" y="69"/>
                    <a:pt x="760" y="99"/>
                  </a:cubicBezTo>
                  <a:cubicBezTo>
                    <a:pt x="487" y="130"/>
                    <a:pt x="244" y="160"/>
                    <a:pt x="0" y="190"/>
                  </a:cubicBezTo>
                  <a:cubicBezTo>
                    <a:pt x="122" y="206"/>
                    <a:pt x="251" y="213"/>
                    <a:pt x="384" y="213"/>
                  </a:cubicBezTo>
                  <a:cubicBezTo>
                    <a:pt x="517" y="213"/>
                    <a:pt x="654" y="206"/>
                    <a:pt x="791" y="190"/>
                  </a:cubicBezTo>
                  <a:lnTo>
                    <a:pt x="2918" y="190"/>
                  </a:lnTo>
                  <a:cubicBezTo>
                    <a:pt x="4712" y="190"/>
                    <a:pt x="7235" y="312"/>
                    <a:pt x="9970" y="555"/>
                  </a:cubicBezTo>
                  <a:cubicBezTo>
                    <a:pt x="12736" y="768"/>
                    <a:pt x="15198" y="1102"/>
                    <a:pt x="16992" y="1376"/>
                  </a:cubicBezTo>
                  <a:cubicBezTo>
                    <a:pt x="17873" y="1528"/>
                    <a:pt x="18603" y="1649"/>
                    <a:pt x="19089" y="1741"/>
                  </a:cubicBezTo>
                  <a:cubicBezTo>
                    <a:pt x="19363" y="1771"/>
                    <a:pt x="19606" y="1832"/>
                    <a:pt x="19849" y="1832"/>
                  </a:cubicBezTo>
                  <a:cubicBezTo>
                    <a:pt x="19606" y="1741"/>
                    <a:pt x="19363" y="1649"/>
                    <a:pt x="19089" y="1619"/>
                  </a:cubicBezTo>
                  <a:cubicBezTo>
                    <a:pt x="18603" y="1497"/>
                    <a:pt x="17904" y="1345"/>
                    <a:pt x="16992" y="1193"/>
                  </a:cubicBezTo>
                  <a:cubicBezTo>
                    <a:pt x="15198" y="859"/>
                    <a:pt x="12736" y="494"/>
                    <a:pt x="9970" y="251"/>
                  </a:cubicBezTo>
                  <a:cubicBezTo>
                    <a:pt x="8000" y="72"/>
                    <a:pt x="6009" y="1"/>
                    <a:pt x="40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41"/>
            <p:cNvSpPr/>
            <p:nvPr/>
          </p:nvSpPr>
          <p:spPr>
            <a:xfrm>
              <a:off x="1418975" y="3298200"/>
              <a:ext cx="181650" cy="648975"/>
            </a:xfrm>
            <a:custGeom>
              <a:rect b="b" l="l" r="r" t="t"/>
              <a:pathLst>
                <a:path extrusionOk="0" h="25959" w="7266">
                  <a:moveTo>
                    <a:pt x="7265" y="1"/>
                  </a:moveTo>
                  <a:cubicBezTo>
                    <a:pt x="7235" y="92"/>
                    <a:pt x="7174" y="183"/>
                    <a:pt x="7174" y="275"/>
                  </a:cubicBezTo>
                  <a:cubicBezTo>
                    <a:pt x="7083" y="457"/>
                    <a:pt x="6992" y="730"/>
                    <a:pt x="6901" y="1004"/>
                  </a:cubicBezTo>
                  <a:cubicBezTo>
                    <a:pt x="6688" y="1642"/>
                    <a:pt x="6384" y="2585"/>
                    <a:pt x="6019" y="3770"/>
                  </a:cubicBezTo>
                  <a:cubicBezTo>
                    <a:pt x="5320" y="6080"/>
                    <a:pt x="4439" y="9332"/>
                    <a:pt x="3496" y="12949"/>
                  </a:cubicBezTo>
                  <a:cubicBezTo>
                    <a:pt x="2585" y="16567"/>
                    <a:pt x="1733" y="19819"/>
                    <a:pt x="1065" y="22159"/>
                  </a:cubicBezTo>
                  <a:cubicBezTo>
                    <a:pt x="761" y="23314"/>
                    <a:pt x="487" y="24226"/>
                    <a:pt x="274" y="24925"/>
                  </a:cubicBezTo>
                  <a:lnTo>
                    <a:pt x="62" y="25685"/>
                  </a:lnTo>
                  <a:cubicBezTo>
                    <a:pt x="31" y="25776"/>
                    <a:pt x="31" y="25868"/>
                    <a:pt x="1" y="25959"/>
                  </a:cubicBezTo>
                  <a:cubicBezTo>
                    <a:pt x="62" y="25868"/>
                    <a:pt x="92" y="25807"/>
                    <a:pt x="123" y="25716"/>
                  </a:cubicBezTo>
                  <a:cubicBezTo>
                    <a:pt x="183" y="25503"/>
                    <a:pt x="274" y="25260"/>
                    <a:pt x="396" y="24956"/>
                  </a:cubicBezTo>
                  <a:cubicBezTo>
                    <a:pt x="609" y="24317"/>
                    <a:pt x="913" y="23375"/>
                    <a:pt x="1247" y="22220"/>
                  </a:cubicBezTo>
                  <a:cubicBezTo>
                    <a:pt x="1977" y="19880"/>
                    <a:pt x="2858" y="16627"/>
                    <a:pt x="3770" y="13041"/>
                  </a:cubicBezTo>
                  <a:cubicBezTo>
                    <a:pt x="4682" y="9424"/>
                    <a:pt x="5533" y="6171"/>
                    <a:pt x="6202" y="3831"/>
                  </a:cubicBezTo>
                  <a:cubicBezTo>
                    <a:pt x="6536" y="2676"/>
                    <a:pt x="6810" y="1733"/>
                    <a:pt x="6992" y="1034"/>
                  </a:cubicBezTo>
                  <a:cubicBezTo>
                    <a:pt x="7083" y="730"/>
                    <a:pt x="7144" y="487"/>
                    <a:pt x="7205" y="275"/>
                  </a:cubicBezTo>
                  <a:cubicBezTo>
                    <a:pt x="7235" y="214"/>
                    <a:pt x="7265" y="123"/>
                    <a:pt x="7265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41"/>
            <p:cNvSpPr/>
            <p:nvPr/>
          </p:nvSpPr>
          <p:spPr>
            <a:xfrm>
              <a:off x="749525" y="3805050"/>
              <a:ext cx="669475" cy="141700"/>
            </a:xfrm>
            <a:custGeom>
              <a:rect b="b" l="l" r="r" t="t"/>
              <a:pathLst>
                <a:path extrusionOk="0" h="5668" w="26779">
                  <a:moveTo>
                    <a:pt x="0" y="1"/>
                  </a:moveTo>
                  <a:cubicBezTo>
                    <a:pt x="91" y="31"/>
                    <a:pt x="152" y="62"/>
                    <a:pt x="274" y="62"/>
                  </a:cubicBezTo>
                  <a:lnTo>
                    <a:pt x="1034" y="244"/>
                  </a:lnTo>
                  <a:lnTo>
                    <a:pt x="3921" y="852"/>
                  </a:lnTo>
                  <a:cubicBezTo>
                    <a:pt x="6323" y="1369"/>
                    <a:pt x="9666" y="2128"/>
                    <a:pt x="13374" y="2980"/>
                  </a:cubicBezTo>
                  <a:cubicBezTo>
                    <a:pt x="17052" y="3800"/>
                    <a:pt x="20396" y="4530"/>
                    <a:pt x="22827" y="4986"/>
                  </a:cubicBezTo>
                  <a:cubicBezTo>
                    <a:pt x="24043" y="5229"/>
                    <a:pt x="25046" y="5411"/>
                    <a:pt x="25715" y="5533"/>
                  </a:cubicBezTo>
                  <a:lnTo>
                    <a:pt x="26505" y="5654"/>
                  </a:lnTo>
                  <a:cubicBezTo>
                    <a:pt x="26566" y="5654"/>
                    <a:pt x="26627" y="5668"/>
                    <a:pt x="26688" y="5668"/>
                  </a:cubicBezTo>
                  <a:cubicBezTo>
                    <a:pt x="26718" y="5668"/>
                    <a:pt x="26749" y="5664"/>
                    <a:pt x="26779" y="5654"/>
                  </a:cubicBezTo>
                  <a:cubicBezTo>
                    <a:pt x="26718" y="5624"/>
                    <a:pt x="26627" y="5594"/>
                    <a:pt x="26536" y="5594"/>
                  </a:cubicBezTo>
                  <a:lnTo>
                    <a:pt x="25776" y="5411"/>
                  </a:lnTo>
                  <a:lnTo>
                    <a:pt x="22858" y="4803"/>
                  </a:lnTo>
                  <a:cubicBezTo>
                    <a:pt x="20426" y="4287"/>
                    <a:pt x="17083" y="3527"/>
                    <a:pt x="13405" y="2706"/>
                  </a:cubicBezTo>
                  <a:cubicBezTo>
                    <a:pt x="9727" y="1855"/>
                    <a:pt x="6383" y="1125"/>
                    <a:pt x="3952" y="669"/>
                  </a:cubicBezTo>
                  <a:cubicBezTo>
                    <a:pt x="2736" y="426"/>
                    <a:pt x="1733" y="244"/>
                    <a:pt x="1064" y="153"/>
                  </a:cubicBezTo>
                  <a:lnTo>
                    <a:pt x="274" y="31"/>
                  </a:lnTo>
                  <a:cubicBezTo>
                    <a:pt x="183" y="1"/>
                    <a:pt x="91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41"/>
            <p:cNvSpPr/>
            <p:nvPr/>
          </p:nvSpPr>
          <p:spPr>
            <a:xfrm>
              <a:off x="5594600" y="2244725"/>
              <a:ext cx="303975" cy="291350"/>
            </a:xfrm>
            <a:custGeom>
              <a:rect b="b" l="l" r="r" t="t"/>
              <a:pathLst>
                <a:path extrusionOk="0" h="11654" w="12159">
                  <a:moveTo>
                    <a:pt x="5841" y="1"/>
                  </a:moveTo>
                  <a:cubicBezTo>
                    <a:pt x="3551" y="1"/>
                    <a:pt x="1459" y="1350"/>
                    <a:pt x="547" y="3477"/>
                  </a:cubicBezTo>
                  <a:cubicBezTo>
                    <a:pt x="304" y="4024"/>
                    <a:pt x="122" y="4601"/>
                    <a:pt x="92" y="5179"/>
                  </a:cubicBezTo>
                  <a:cubicBezTo>
                    <a:pt x="0" y="5726"/>
                    <a:pt x="31" y="6304"/>
                    <a:pt x="122" y="6851"/>
                  </a:cubicBezTo>
                  <a:cubicBezTo>
                    <a:pt x="304" y="7884"/>
                    <a:pt x="760" y="8857"/>
                    <a:pt x="1459" y="9647"/>
                  </a:cubicBezTo>
                  <a:cubicBezTo>
                    <a:pt x="2523" y="10893"/>
                    <a:pt x="4134" y="11653"/>
                    <a:pt x="5806" y="11653"/>
                  </a:cubicBezTo>
                  <a:cubicBezTo>
                    <a:pt x="6353" y="11653"/>
                    <a:pt x="6900" y="11592"/>
                    <a:pt x="7447" y="11410"/>
                  </a:cubicBezTo>
                  <a:cubicBezTo>
                    <a:pt x="7630" y="11380"/>
                    <a:pt x="7842" y="11288"/>
                    <a:pt x="8025" y="11228"/>
                  </a:cubicBezTo>
                  <a:cubicBezTo>
                    <a:pt x="8146" y="11167"/>
                    <a:pt x="8298" y="11106"/>
                    <a:pt x="8420" y="11015"/>
                  </a:cubicBezTo>
                  <a:lnTo>
                    <a:pt x="8663" y="10893"/>
                  </a:lnTo>
                  <a:cubicBezTo>
                    <a:pt x="8724" y="10863"/>
                    <a:pt x="8754" y="10833"/>
                    <a:pt x="8754" y="10832"/>
                  </a:cubicBezTo>
                  <a:lnTo>
                    <a:pt x="8754" y="10832"/>
                  </a:lnTo>
                  <a:cubicBezTo>
                    <a:pt x="8329" y="11045"/>
                    <a:pt x="7873" y="11228"/>
                    <a:pt x="7417" y="11349"/>
                  </a:cubicBezTo>
                  <a:cubicBezTo>
                    <a:pt x="6986" y="11476"/>
                    <a:pt x="6535" y="11539"/>
                    <a:pt x="6079" y="11539"/>
                  </a:cubicBezTo>
                  <a:cubicBezTo>
                    <a:pt x="5988" y="11539"/>
                    <a:pt x="5897" y="11537"/>
                    <a:pt x="5806" y="11532"/>
                  </a:cubicBezTo>
                  <a:cubicBezTo>
                    <a:pt x="4165" y="11501"/>
                    <a:pt x="2614" y="10772"/>
                    <a:pt x="1581" y="9525"/>
                  </a:cubicBezTo>
                  <a:cubicBezTo>
                    <a:pt x="912" y="8766"/>
                    <a:pt x="487" y="7823"/>
                    <a:pt x="304" y="6820"/>
                  </a:cubicBezTo>
                  <a:cubicBezTo>
                    <a:pt x="122" y="5726"/>
                    <a:pt x="243" y="4601"/>
                    <a:pt x="699" y="3568"/>
                  </a:cubicBezTo>
                  <a:cubicBezTo>
                    <a:pt x="1616" y="1485"/>
                    <a:pt x="3648" y="189"/>
                    <a:pt x="5870" y="189"/>
                  </a:cubicBezTo>
                  <a:cubicBezTo>
                    <a:pt x="6080" y="189"/>
                    <a:pt x="6292" y="201"/>
                    <a:pt x="6505" y="224"/>
                  </a:cubicBezTo>
                  <a:cubicBezTo>
                    <a:pt x="7083" y="285"/>
                    <a:pt x="7630" y="437"/>
                    <a:pt x="8146" y="680"/>
                  </a:cubicBezTo>
                  <a:cubicBezTo>
                    <a:pt x="8663" y="893"/>
                    <a:pt x="9119" y="1167"/>
                    <a:pt x="9545" y="1531"/>
                  </a:cubicBezTo>
                  <a:cubicBezTo>
                    <a:pt x="11611" y="3294"/>
                    <a:pt x="12159" y="6273"/>
                    <a:pt x="10821" y="8644"/>
                  </a:cubicBezTo>
                  <a:cubicBezTo>
                    <a:pt x="10578" y="9130"/>
                    <a:pt x="10244" y="9586"/>
                    <a:pt x="9849" y="9951"/>
                  </a:cubicBezTo>
                  <a:cubicBezTo>
                    <a:pt x="9484" y="10285"/>
                    <a:pt x="9119" y="10559"/>
                    <a:pt x="8724" y="10832"/>
                  </a:cubicBezTo>
                  <a:cubicBezTo>
                    <a:pt x="8724" y="10832"/>
                    <a:pt x="8785" y="10832"/>
                    <a:pt x="8815" y="10772"/>
                  </a:cubicBezTo>
                  <a:lnTo>
                    <a:pt x="9058" y="10650"/>
                  </a:lnTo>
                  <a:cubicBezTo>
                    <a:pt x="9180" y="10559"/>
                    <a:pt x="9301" y="10498"/>
                    <a:pt x="9423" y="10407"/>
                  </a:cubicBezTo>
                  <a:cubicBezTo>
                    <a:pt x="9605" y="10285"/>
                    <a:pt x="9757" y="10164"/>
                    <a:pt x="9909" y="10012"/>
                  </a:cubicBezTo>
                  <a:cubicBezTo>
                    <a:pt x="10304" y="9647"/>
                    <a:pt x="10669" y="9191"/>
                    <a:pt x="10943" y="8705"/>
                  </a:cubicBezTo>
                  <a:cubicBezTo>
                    <a:pt x="11763" y="7246"/>
                    <a:pt x="11915" y="5513"/>
                    <a:pt x="11399" y="3933"/>
                  </a:cubicBezTo>
                  <a:cubicBezTo>
                    <a:pt x="11034" y="2960"/>
                    <a:pt x="10456" y="2079"/>
                    <a:pt x="9636" y="1379"/>
                  </a:cubicBezTo>
                  <a:cubicBezTo>
                    <a:pt x="8754" y="650"/>
                    <a:pt x="7690" y="164"/>
                    <a:pt x="6535" y="42"/>
                  </a:cubicBezTo>
                  <a:cubicBezTo>
                    <a:pt x="6303" y="14"/>
                    <a:pt x="6071" y="1"/>
                    <a:pt x="584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41"/>
            <p:cNvSpPr/>
            <p:nvPr/>
          </p:nvSpPr>
          <p:spPr>
            <a:xfrm>
              <a:off x="5422100" y="2058075"/>
              <a:ext cx="649725" cy="664175"/>
            </a:xfrm>
            <a:custGeom>
              <a:rect b="b" l="l" r="r" t="t"/>
              <a:pathLst>
                <a:path extrusionOk="0" h="26567" w="25989">
                  <a:moveTo>
                    <a:pt x="13375" y="0"/>
                  </a:moveTo>
                  <a:lnTo>
                    <a:pt x="10426" y="304"/>
                  </a:lnTo>
                  <a:lnTo>
                    <a:pt x="10365" y="304"/>
                  </a:lnTo>
                  <a:lnTo>
                    <a:pt x="10365" y="365"/>
                  </a:lnTo>
                  <a:cubicBezTo>
                    <a:pt x="10306" y="1161"/>
                    <a:pt x="10276" y="1956"/>
                    <a:pt x="10219" y="2779"/>
                  </a:cubicBezTo>
                  <a:lnTo>
                    <a:pt x="10219" y="2779"/>
                  </a:lnTo>
                  <a:lnTo>
                    <a:pt x="8121" y="3873"/>
                  </a:lnTo>
                  <a:lnTo>
                    <a:pt x="8121" y="3873"/>
                  </a:lnTo>
                  <a:lnTo>
                    <a:pt x="5867" y="2250"/>
                  </a:lnTo>
                  <a:lnTo>
                    <a:pt x="5806" y="2219"/>
                  </a:lnTo>
                  <a:lnTo>
                    <a:pt x="5745" y="2250"/>
                  </a:lnTo>
                  <a:lnTo>
                    <a:pt x="3405" y="3952"/>
                  </a:lnTo>
                  <a:lnTo>
                    <a:pt x="3344" y="3982"/>
                  </a:lnTo>
                  <a:lnTo>
                    <a:pt x="3374" y="4073"/>
                  </a:lnTo>
                  <a:cubicBezTo>
                    <a:pt x="3761" y="4907"/>
                    <a:pt x="4178" y="5770"/>
                    <a:pt x="4566" y="6633"/>
                  </a:cubicBezTo>
                  <a:lnTo>
                    <a:pt x="4566" y="6633"/>
                  </a:lnTo>
                  <a:lnTo>
                    <a:pt x="3234" y="8630"/>
                  </a:lnTo>
                  <a:lnTo>
                    <a:pt x="3234" y="8630"/>
                  </a:lnTo>
                  <a:lnTo>
                    <a:pt x="760" y="8511"/>
                  </a:lnTo>
                  <a:lnTo>
                    <a:pt x="669" y="8511"/>
                  </a:lnTo>
                  <a:lnTo>
                    <a:pt x="669" y="8602"/>
                  </a:lnTo>
                  <a:cubicBezTo>
                    <a:pt x="456" y="9636"/>
                    <a:pt x="244" y="10669"/>
                    <a:pt x="0" y="11703"/>
                  </a:cubicBezTo>
                  <a:lnTo>
                    <a:pt x="0" y="11794"/>
                  </a:lnTo>
                  <a:lnTo>
                    <a:pt x="92" y="11824"/>
                  </a:lnTo>
                  <a:lnTo>
                    <a:pt x="2468" y="12715"/>
                  </a:lnTo>
                  <a:lnTo>
                    <a:pt x="2468" y="12715"/>
                  </a:lnTo>
                  <a:cubicBezTo>
                    <a:pt x="2527" y="13522"/>
                    <a:pt x="2611" y="14355"/>
                    <a:pt x="2670" y="15188"/>
                  </a:cubicBezTo>
                  <a:lnTo>
                    <a:pt x="2670" y="15188"/>
                  </a:lnTo>
                  <a:cubicBezTo>
                    <a:pt x="1891" y="15638"/>
                    <a:pt x="1083" y="16117"/>
                    <a:pt x="274" y="16566"/>
                  </a:cubicBezTo>
                  <a:lnTo>
                    <a:pt x="244" y="16596"/>
                  </a:lnTo>
                  <a:lnTo>
                    <a:pt x="152" y="16657"/>
                  </a:lnTo>
                  <a:lnTo>
                    <a:pt x="183" y="16718"/>
                  </a:lnTo>
                  <a:cubicBezTo>
                    <a:pt x="578" y="17660"/>
                    <a:pt x="1004" y="18572"/>
                    <a:pt x="1368" y="19423"/>
                  </a:cubicBezTo>
                  <a:lnTo>
                    <a:pt x="1399" y="19514"/>
                  </a:lnTo>
                  <a:lnTo>
                    <a:pt x="1490" y="19514"/>
                  </a:lnTo>
                  <a:lnTo>
                    <a:pt x="4017" y="19098"/>
                  </a:lnTo>
                  <a:lnTo>
                    <a:pt x="5660" y="21006"/>
                  </a:lnTo>
                  <a:lnTo>
                    <a:pt x="5660" y="21006"/>
                  </a:lnTo>
                  <a:cubicBezTo>
                    <a:pt x="5335" y="21836"/>
                    <a:pt x="5039" y="22664"/>
                    <a:pt x="4773" y="23405"/>
                  </a:cubicBezTo>
                  <a:lnTo>
                    <a:pt x="4742" y="23466"/>
                  </a:lnTo>
                  <a:lnTo>
                    <a:pt x="4803" y="23527"/>
                  </a:lnTo>
                  <a:lnTo>
                    <a:pt x="7174" y="25198"/>
                  </a:lnTo>
                  <a:lnTo>
                    <a:pt x="7235" y="25229"/>
                  </a:lnTo>
                  <a:lnTo>
                    <a:pt x="7295" y="25168"/>
                  </a:lnTo>
                  <a:lnTo>
                    <a:pt x="9109" y="23206"/>
                  </a:lnTo>
                  <a:lnTo>
                    <a:pt x="9109" y="23206"/>
                  </a:lnTo>
                  <a:lnTo>
                    <a:pt x="11565" y="23879"/>
                  </a:lnTo>
                  <a:lnTo>
                    <a:pt x="11565" y="23879"/>
                  </a:lnTo>
                  <a:lnTo>
                    <a:pt x="12341" y="26475"/>
                  </a:lnTo>
                  <a:lnTo>
                    <a:pt x="12372" y="26566"/>
                  </a:lnTo>
                  <a:lnTo>
                    <a:pt x="12432" y="26566"/>
                  </a:lnTo>
                  <a:lnTo>
                    <a:pt x="15290" y="26353"/>
                  </a:lnTo>
                  <a:lnTo>
                    <a:pt x="15320" y="26353"/>
                  </a:lnTo>
                  <a:lnTo>
                    <a:pt x="15320" y="26293"/>
                  </a:lnTo>
                  <a:cubicBezTo>
                    <a:pt x="15470" y="25483"/>
                    <a:pt x="15590" y="24673"/>
                    <a:pt x="15710" y="23951"/>
                  </a:cubicBezTo>
                  <a:lnTo>
                    <a:pt x="15710" y="23951"/>
                  </a:lnTo>
                  <a:lnTo>
                    <a:pt x="18063" y="22615"/>
                  </a:lnTo>
                  <a:lnTo>
                    <a:pt x="18063" y="22615"/>
                  </a:lnTo>
                  <a:lnTo>
                    <a:pt x="20001" y="24165"/>
                  </a:lnTo>
                  <a:lnTo>
                    <a:pt x="20062" y="24195"/>
                  </a:lnTo>
                  <a:lnTo>
                    <a:pt x="20122" y="24165"/>
                  </a:lnTo>
                  <a:lnTo>
                    <a:pt x="22645" y="22280"/>
                  </a:lnTo>
                  <a:lnTo>
                    <a:pt x="22676" y="22220"/>
                  </a:lnTo>
                  <a:lnTo>
                    <a:pt x="22645" y="22159"/>
                  </a:lnTo>
                  <a:cubicBezTo>
                    <a:pt x="22199" y="21416"/>
                    <a:pt x="21783" y="20672"/>
                    <a:pt x="21395" y="19986"/>
                  </a:cubicBezTo>
                  <a:lnTo>
                    <a:pt x="21395" y="19986"/>
                  </a:lnTo>
                  <a:lnTo>
                    <a:pt x="22656" y="17815"/>
                  </a:lnTo>
                  <a:lnTo>
                    <a:pt x="22656" y="17815"/>
                  </a:lnTo>
                  <a:lnTo>
                    <a:pt x="25168" y="17995"/>
                  </a:lnTo>
                  <a:lnTo>
                    <a:pt x="25229" y="17995"/>
                  </a:lnTo>
                  <a:lnTo>
                    <a:pt x="25229" y="17964"/>
                  </a:lnTo>
                  <a:cubicBezTo>
                    <a:pt x="25472" y="16900"/>
                    <a:pt x="25746" y="15928"/>
                    <a:pt x="25989" y="15046"/>
                  </a:cubicBezTo>
                  <a:lnTo>
                    <a:pt x="25989" y="15016"/>
                  </a:lnTo>
                  <a:lnTo>
                    <a:pt x="25928" y="15016"/>
                  </a:lnTo>
                  <a:lnTo>
                    <a:pt x="23768" y="13846"/>
                  </a:lnTo>
                  <a:lnTo>
                    <a:pt x="23768" y="13846"/>
                  </a:lnTo>
                  <a:cubicBezTo>
                    <a:pt x="23649" y="12803"/>
                    <a:pt x="23530" y="11935"/>
                    <a:pt x="23468" y="11215"/>
                  </a:cubicBezTo>
                  <a:lnTo>
                    <a:pt x="23468" y="11215"/>
                  </a:lnTo>
                  <a:lnTo>
                    <a:pt x="25047" y="10152"/>
                  </a:lnTo>
                  <a:lnTo>
                    <a:pt x="25411" y="9849"/>
                  </a:lnTo>
                  <a:lnTo>
                    <a:pt x="25016" y="10122"/>
                  </a:lnTo>
                  <a:lnTo>
                    <a:pt x="23436" y="11186"/>
                  </a:lnTo>
                  <a:lnTo>
                    <a:pt x="23709" y="13861"/>
                  </a:lnTo>
                  <a:lnTo>
                    <a:pt x="25857" y="15054"/>
                  </a:lnTo>
                  <a:lnTo>
                    <a:pt x="25857" y="15054"/>
                  </a:lnTo>
                  <a:cubicBezTo>
                    <a:pt x="25619" y="15915"/>
                    <a:pt x="25353" y="16863"/>
                    <a:pt x="25086" y="17869"/>
                  </a:cubicBezTo>
                  <a:lnTo>
                    <a:pt x="25086" y="17869"/>
                  </a:lnTo>
                  <a:lnTo>
                    <a:pt x="22584" y="17691"/>
                  </a:lnTo>
                  <a:lnTo>
                    <a:pt x="22524" y="17691"/>
                  </a:lnTo>
                  <a:lnTo>
                    <a:pt x="22524" y="17721"/>
                  </a:lnTo>
                  <a:lnTo>
                    <a:pt x="21277" y="19940"/>
                  </a:lnTo>
                  <a:lnTo>
                    <a:pt x="21247" y="19970"/>
                  </a:lnTo>
                  <a:lnTo>
                    <a:pt x="21277" y="20001"/>
                  </a:lnTo>
                  <a:cubicBezTo>
                    <a:pt x="21662" y="20680"/>
                    <a:pt x="22075" y="21418"/>
                    <a:pt x="22516" y="22157"/>
                  </a:cubicBezTo>
                  <a:lnTo>
                    <a:pt x="22516" y="22157"/>
                  </a:lnTo>
                  <a:lnTo>
                    <a:pt x="20078" y="23978"/>
                  </a:lnTo>
                  <a:lnTo>
                    <a:pt x="20078" y="23978"/>
                  </a:lnTo>
                  <a:lnTo>
                    <a:pt x="18116" y="22432"/>
                  </a:lnTo>
                  <a:lnTo>
                    <a:pt x="18086" y="22372"/>
                  </a:lnTo>
                  <a:lnTo>
                    <a:pt x="18025" y="22402"/>
                  </a:lnTo>
                  <a:lnTo>
                    <a:pt x="15593" y="23800"/>
                  </a:lnTo>
                  <a:lnTo>
                    <a:pt x="15563" y="23830"/>
                  </a:lnTo>
                  <a:lnTo>
                    <a:pt x="15563" y="23861"/>
                  </a:lnTo>
                  <a:cubicBezTo>
                    <a:pt x="15416" y="24595"/>
                    <a:pt x="15298" y="25358"/>
                    <a:pt x="15180" y="26176"/>
                  </a:cubicBezTo>
                  <a:lnTo>
                    <a:pt x="15180" y="26176"/>
                  </a:lnTo>
                  <a:lnTo>
                    <a:pt x="12474" y="26349"/>
                  </a:lnTo>
                  <a:lnTo>
                    <a:pt x="12474" y="26349"/>
                  </a:lnTo>
                  <a:cubicBezTo>
                    <a:pt x="12235" y="25545"/>
                    <a:pt x="11969" y="24657"/>
                    <a:pt x="11703" y="23770"/>
                  </a:cubicBezTo>
                  <a:lnTo>
                    <a:pt x="11703" y="23709"/>
                  </a:lnTo>
                  <a:lnTo>
                    <a:pt x="11642" y="23709"/>
                  </a:lnTo>
                  <a:lnTo>
                    <a:pt x="9089" y="23010"/>
                  </a:lnTo>
                  <a:lnTo>
                    <a:pt x="9028" y="23010"/>
                  </a:lnTo>
                  <a:lnTo>
                    <a:pt x="8998" y="23071"/>
                  </a:lnTo>
                  <a:lnTo>
                    <a:pt x="7192" y="24994"/>
                  </a:lnTo>
                  <a:lnTo>
                    <a:pt x="4984" y="23417"/>
                  </a:lnTo>
                  <a:lnTo>
                    <a:pt x="4984" y="23417"/>
                  </a:lnTo>
                  <a:cubicBezTo>
                    <a:pt x="5250" y="22677"/>
                    <a:pt x="5543" y="21856"/>
                    <a:pt x="5836" y="21034"/>
                  </a:cubicBezTo>
                  <a:lnTo>
                    <a:pt x="5836" y="20973"/>
                  </a:lnTo>
                  <a:lnTo>
                    <a:pt x="5806" y="20943"/>
                  </a:lnTo>
                  <a:cubicBezTo>
                    <a:pt x="5259" y="20335"/>
                    <a:pt x="4681" y="19636"/>
                    <a:pt x="4104" y="18967"/>
                  </a:cubicBezTo>
                  <a:lnTo>
                    <a:pt x="4043" y="18937"/>
                  </a:lnTo>
                  <a:lnTo>
                    <a:pt x="4013" y="18937"/>
                  </a:lnTo>
                  <a:lnTo>
                    <a:pt x="1490" y="19323"/>
                  </a:lnTo>
                  <a:lnTo>
                    <a:pt x="367" y="16761"/>
                  </a:lnTo>
                  <a:lnTo>
                    <a:pt x="2797" y="15381"/>
                  </a:lnTo>
                  <a:lnTo>
                    <a:pt x="2858" y="15350"/>
                  </a:lnTo>
                  <a:lnTo>
                    <a:pt x="2858" y="15289"/>
                  </a:lnTo>
                  <a:cubicBezTo>
                    <a:pt x="2766" y="14408"/>
                    <a:pt x="2706" y="13526"/>
                    <a:pt x="2645" y="12645"/>
                  </a:cubicBezTo>
                  <a:lnTo>
                    <a:pt x="2645" y="12584"/>
                  </a:lnTo>
                  <a:lnTo>
                    <a:pt x="2584" y="12584"/>
                  </a:lnTo>
                  <a:lnTo>
                    <a:pt x="262" y="11673"/>
                  </a:lnTo>
                  <a:lnTo>
                    <a:pt x="262" y="11673"/>
                  </a:lnTo>
                  <a:cubicBezTo>
                    <a:pt x="462" y="10673"/>
                    <a:pt x="662" y="9700"/>
                    <a:pt x="862" y="8727"/>
                  </a:cubicBezTo>
                  <a:lnTo>
                    <a:pt x="862" y="8727"/>
                  </a:lnTo>
                  <a:lnTo>
                    <a:pt x="3314" y="8845"/>
                  </a:lnTo>
                  <a:lnTo>
                    <a:pt x="3374" y="8845"/>
                  </a:lnTo>
                  <a:lnTo>
                    <a:pt x="3405" y="8815"/>
                  </a:lnTo>
                  <a:lnTo>
                    <a:pt x="4803" y="6718"/>
                  </a:lnTo>
                  <a:lnTo>
                    <a:pt x="4833" y="6657"/>
                  </a:lnTo>
                  <a:lnTo>
                    <a:pt x="4803" y="6627"/>
                  </a:lnTo>
                  <a:lnTo>
                    <a:pt x="3621" y="4057"/>
                  </a:lnTo>
                  <a:lnTo>
                    <a:pt x="5852" y="2435"/>
                  </a:lnTo>
                  <a:lnTo>
                    <a:pt x="8116" y="4073"/>
                  </a:lnTo>
                  <a:lnTo>
                    <a:pt x="8177" y="4104"/>
                  </a:lnTo>
                  <a:lnTo>
                    <a:pt x="8207" y="4073"/>
                  </a:lnTo>
                  <a:lnTo>
                    <a:pt x="10396" y="2949"/>
                  </a:lnTo>
                  <a:lnTo>
                    <a:pt x="10426" y="2949"/>
                  </a:lnTo>
                  <a:lnTo>
                    <a:pt x="10426" y="2888"/>
                  </a:lnTo>
                  <a:cubicBezTo>
                    <a:pt x="10486" y="2055"/>
                    <a:pt x="10545" y="1252"/>
                    <a:pt x="10605" y="478"/>
                  </a:cubicBezTo>
                  <a:lnTo>
                    <a:pt x="10605" y="478"/>
                  </a:lnTo>
                  <a:lnTo>
                    <a:pt x="13396" y="187"/>
                  </a:lnTo>
                  <a:lnTo>
                    <a:pt x="13396" y="187"/>
                  </a:lnTo>
                  <a:cubicBezTo>
                    <a:pt x="13722" y="1164"/>
                    <a:pt x="14020" y="2057"/>
                    <a:pt x="14347" y="2949"/>
                  </a:cubicBezTo>
                  <a:lnTo>
                    <a:pt x="14347" y="3010"/>
                  </a:lnTo>
                  <a:lnTo>
                    <a:pt x="14378" y="3010"/>
                  </a:lnTo>
                  <a:lnTo>
                    <a:pt x="16749" y="3405"/>
                  </a:lnTo>
                  <a:lnTo>
                    <a:pt x="16809" y="3405"/>
                  </a:lnTo>
                  <a:lnTo>
                    <a:pt x="16809" y="3374"/>
                  </a:lnTo>
                  <a:cubicBezTo>
                    <a:pt x="17468" y="2715"/>
                    <a:pt x="18069" y="2115"/>
                    <a:pt x="18610" y="1545"/>
                  </a:cubicBezTo>
                  <a:lnTo>
                    <a:pt x="18610" y="1545"/>
                  </a:lnTo>
                  <a:lnTo>
                    <a:pt x="20984" y="3118"/>
                  </a:lnTo>
                  <a:lnTo>
                    <a:pt x="20984" y="3118"/>
                  </a:lnTo>
                  <a:cubicBezTo>
                    <a:pt x="20628" y="3950"/>
                    <a:pt x="20330" y="4694"/>
                    <a:pt x="20062" y="5350"/>
                  </a:cubicBezTo>
                  <a:lnTo>
                    <a:pt x="20062" y="5380"/>
                  </a:lnTo>
                  <a:lnTo>
                    <a:pt x="20062" y="5411"/>
                  </a:lnTo>
                  <a:lnTo>
                    <a:pt x="21885" y="7690"/>
                  </a:lnTo>
                  <a:lnTo>
                    <a:pt x="21916" y="7690"/>
                  </a:lnTo>
                  <a:lnTo>
                    <a:pt x="24076" y="7360"/>
                  </a:lnTo>
                  <a:lnTo>
                    <a:pt x="24076" y="7360"/>
                  </a:lnTo>
                  <a:lnTo>
                    <a:pt x="25138" y="9210"/>
                  </a:lnTo>
                  <a:cubicBezTo>
                    <a:pt x="25259" y="9393"/>
                    <a:pt x="25351" y="9545"/>
                    <a:pt x="25411" y="9636"/>
                  </a:cubicBezTo>
                  <a:lnTo>
                    <a:pt x="25168" y="9210"/>
                  </a:lnTo>
                  <a:lnTo>
                    <a:pt x="24135" y="7326"/>
                  </a:lnTo>
                  <a:lnTo>
                    <a:pt x="24104" y="7326"/>
                  </a:lnTo>
                  <a:lnTo>
                    <a:pt x="21943" y="7626"/>
                  </a:lnTo>
                  <a:lnTo>
                    <a:pt x="21943" y="7626"/>
                  </a:lnTo>
                  <a:lnTo>
                    <a:pt x="20169" y="5370"/>
                  </a:lnTo>
                  <a:lnTo>
                    <a:pt x="20169" y="5370"/>
                  </a:lnTo>
                  <a:cubicBezTo>
                    <a:pt x="20438" y="4683"/>
                    <a:pt x="20737" y="3966"/>
                    <a:pt x="21065" y="3131"/>
                  </a:cubicBezTo>
                  <a:lnTo>
                    <a:pt x="21065" y="3070"/>
                  </a:lnTo>
                  <a:lnTo>
                    <a:pt x="21034" y="3040"/>
                  </a:lnTo>
                  <a:lnTo>
                    <a:pt x="18603" y="1429"/>
                  </a:lnTo>
                  <a:lnTo>
                    <a:pt x="18542" y="1399"/>
                  </a:lnTo>
                  <a:lnTo>
                    <a:pt x="18511" y="1429"/>
                  </a:lnTo>
                  <a:lnTo>
                    <a:pt x="16697" y="3274"/>
                  </a:lnTo>
                  <a:lnTo>
                    <a:pt x="16697" y="3274"/>
                  </a:lnTo>
                  <a:lnTo>
                    <a:pt x="14401" y="2867"/>
                  </a:lnTo>
                  <a:lnTo>
                    <a:pt x="14401" y="2867"/>
                  </a:lnTo>
                  <a:lnTo>
                    <a:pt x="13435" y="61"/>
                  </a:lnTo>
                  <a:lnTo>
                    <a:pt x="13435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41"/>
            <p:cNvSpPr/>
            <p:nvPr/>
          </p:nvSpPr>
          <p:spPr>
            <a:xfrm>
              <a:off x="4598375" y="2943350"/>
              <a:ext cx="1996275" cy="1340450"/>
            </a:xfrm>
            <a:custGeom>
              <a:rect b="b" l="l" r="r" t="t"/>
              <a:pathLst>
                <a:path extrusionOk="0" h="53618" w="79851">
                  <a:moveTo>
                    <a:pt x="19545" y="0"/>
                  </a:moveTo>
                  <a:cubicBezTo>
                    <a:pt x="19150" y="0"/>
                    <a:pt x="18785" y="243"/>
                    <a:pt x="18633" y="639"/>
                  </a:cubicBezTo>
                  <a:lnTo>
                    <a:pt x="1" y="53618"/>
                  </a:lnTo>
                  <a:lnTo>
                    <a:pt x="58695" y="53618"/>
                  </a:lnTo>
                  <a:lnTo>
                    <a:pt x="79577" y="1368"/>
                  </a:lnTo>
                  <a:cubicBezTo>
                    <a:pt x="79850" y="730"/>
                    <a:pt x="79364" y="31"/>
                    <a:pt x="78695" y="31"/>
                  </a:cubicBezTo>
                  <a:lnTo>
                    <a:pt x="1954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41"/>
            <p:cNvSpPr/>
            <p:nvPr/>
          </p:nvSpPr>
          <p:spPr>
            <a:xfrm>
              <a:off x="4662200" y="2996525"/>
              <a:ext cx="1848850" cy="1197625"/>
            </a:xfrm>
            <a:custGeom>
              <a:rect b="b" l="l" r="r" t="t"/>
              <a:pathLst>
                <a:path extrusionOk="0" h="47905" w="73954">
                  <a:moveTo>
                    <a:pt x="17661" y="1"/>
                  </a:moveTo>
                  <a:cubicBezTo>
                    <a:pt x="17418" y="1"/>
                    <a:pt x="17235" y="153"/>
                    <a:pt x="17144" y="366"/>
                  </a:cubicBezTo>
                  <a:lnTo>
                    <a:pt x="153" y="47205"/>
                  </a:lnTo>
                  <a:cubicBezTo>
                    <a:pt x="1" y="47540"/>
                    <a:pt x="274" y="47904"/>
                    <a:pt x="669" y="47904"/>
                  </a:cubicBezTo>
                  <a:lnTo>
                    <a:pt x="54105" y="47904"/>
                  </a:lnTo>
                  <a:cubicBezTo>
                    <a:pt x="54318" y="47904"/>
                    <a:pt x="54531" y="47783"/>
                    <a:pt x="54622" y="47570"/>
                  </a:cubicBezTo>
                  <a:lnTo>
                    <a:pt x="73802" y="730"/>
                  </a:lnTo>
                  <a:cubicBezTo>
                    <a:pt x="73954" y="396"/>
                    <a:pt x="73680" y="1"/>
                    <a:pt x="73315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41"/>
            <p:cNvSpPr/>
            <p:nvPr/>
          </p:nvSpPr>
          <p:spPr>
            <a:xfrm>
              <a:off x="4071775" y="4194125"/>
              <a:ext cx="1993975" cy="91975"/>
            </a:xfrm>
            <a:custGeom>
              <a:rect b="b" l="l" r="r" t="t"/>
              <a:pathLst>
                <a:path extrusionOk="0" h="3679" w="79759">
                  <a:moveTo>
                    <a:pt x="0" y="0"/>
                  </a:moveTo>
                  <a:lnTo>
                    <a:pt x="0" y="3678"/>
                  </a:lnTo>
                  <a:lnTo>
                    <a:pt x="79759" y="3678"/>
                  </a:lnTo>
                  <a:lnTo>
                    <a:pt x="77570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41"/>
            <p:cNvSpPr/>
            <p:nvPr/>
          </p:nvSpPr>
          <p:spPr>
            <a:xfrm>
              <a:off x="3463100" y="3027700"/>
              <a:ext cx="1405825" cy="820175"/>
            </a:xfrm>
            <a:custGeom>
              <a:rect b="b" l="l" r="r" t="t"/>
              <a:pathLst>
                <a:path extrusionOk="0" h="32807" w="56233">
                  <a:moveTo>
                    <a:pt x="43527" y="0"/>
                  </a:moveTo>
                  <a:cubicBezTo>
                    <a:pt x="43527" y="0"/>
                    <a:pt x="41946" y="19119"/>
                    <a:pt x="38481" y="20061"/>
                  </a:cubicBezTo>
                  <a:cubicBezTo>
                    <a:pt x="34949" y="21007"/>
                    <a:pt x="31224" y="21333"/>
                    <a:pt x="27749" y="21333"/>
                  </a:cubicBezTo>
                  <a:cubicBezTo>
                    <a:pt x="21955" y="21333"/>
                    <a:pt x="16855" y="20426"/>
                    <a:pt x="14499" y="19970"/>
                  </a:cubicBezTo>
                  <a:cubicBezTo>
                    <a:pt x="14074" y="19575"/>
                    <a:pt x="13557" y="19149"/>
                    <a:pt x="13010" y="18602"/>
                  </a:cubicBezTo>
                  <a:cubicBezTo>
                    <a:pt x="12554" y="18116"/>
                    <a:pt x="12159" y="17569"/>
                    <a:pt x="11885" y="16961"/>
                  </a:cubicBezTo>
                  <a:cubicBezTo>
                    <a:pt x="11490" y="16231"/>
                    <a:pt x="11186" y="15441"/>
                    <a:pt x="11004" y="14620"/>
                  </a:cubicBezTo>
                  <a:cubicBezTo>
                    <a:pt x="10947" y="14147"/>
                    <a:pt x="10559" y="13862"/>
                    <a:pt x="10194" y="13862"/>
                  </a:cubicBezTo>
                  <a:cubicBezTo>
                    <a:pt x="9974" y="13862"/>
                    <a:pt x="9762" y="13966"/>
                    <a:pt x="9636" y="14195"/>
                  </a:cubicBezTo>
                  <a:cubicBezTo>
                    <a:pt x="9301" y="14833"/>
                    <a:pt x="9149" y="17143"/>
                    <a:pt x="10426" y="19271"/>
                  </a:cubicBezTo>
                  <a:cubicBezTo>
                    <a:pt x="10669" y="19848"/>
                    <a:pt x="10335" y="20487"/>
                    <a:pt x="9727" y="20639"/>
                  </a:cubicBezTo>
                  <a:cubicBezTo>
                    <a:pt x="8116" y="21247"/>
                    <a:pt x="2493" y="22979"/>
                    <a:pt x="1581" y="23405"/>
                  </a:cubicBezTo>
                  <a:cubicBezTo>
                    <a:pt x="760" y="23800"/>
                    <a:pt x="0" y="24499"/>
                    <a:pt x="851" y="24621"/>
                  </a:cubicBezTo>
                  <a:cubicBezTo>
                    <a:pt x="938" y="24636"/>
                    <a:pt x="1065" y="24643"/>
                    <a:pt x="1222" y="24643"/>
                  </a:cubicBezTo>
                  <a:cubicBezTo>
                    <a:pt x="2186" y="24643"/>
                    <a:pt x="4306" y="24380"/>
                    <a:pt x="5497" y="24221"/>
                  </a:cubicBezTo>
                  <a:lnTo>
                    <a:pt x="5497" y="24221"/>
                  </a:lnTo>
                  <a:cubicBezTo>
                    <a:pt x="3814" y="24468"/>
                    <a:pt x="249" y="25071"/>
                    <a:pt x="365" y="25745"/>
                  </a:cubicBezTo>
                  <a:cubicBezTo>
                    <a:pt x="432" y="26079"/>
                    <a:pt x="956" y="26321"/>
                    <a:pt x="2078" y="26321"/>
                  </a:cubicBezTo>
                  <a:cubicBezTo>
                    <a:pt x="2245" y="26321"/>
                    <a:pt x="2426" y="26315"/>
                    <a:pt x="2621" y="26304"/>
                  </a:cubicBezTo>
                  <a:lnTo>
                    <a:pt x="2621" y="26304"/>
                  </a:lnTo>
                  <a:cubicBezTo>
                    <a:pt x="1635" y="26499"/>
                    <a:pt x="775" y="26721"/>
                    <a:pt x="578" y="26931"/>
                  </a:cubicBezTo>
                  <a:cubicBezTo>
                    <a:pt x="33" y="27462"/>
                    <a:pt x="954" y="27609"/>
                    <a:pt x="2136" y="27609"/>
                  </a:cubicBezTo>
                  <a:cubicBezTo>
                    <a:pt x="3590" y="27609"/>
                    <a:pt x="5440" y="27387"/>
                    <a:pt x="5441" y="27387"/>
                  </a:cubicBezTo>
                  <a:lnTo>
                    <a:pt x="5441" y="27387"/>
                  </a:lnTo>
                  <a:cubicBezTo>
                    <a:pt x="1186" y="27934"/>
                    <a:pt x="1247" y="27721"/>
                    <a:pt x="1186" y="28298"/>
                  </a:cubicBezTo>
                  <a:cubicBezTo>
                    <a:pt x="1155" y="28724"/>
                    <a:pt x="2128" y="28906"/>
                    <a:pt x="4469" y="28937"/>
                  </a:cubicBezTo>
                  <a:cubicBezTo>
                    <a:pt x="6353" y="28967"/>
                    <a:pt x="8298" y="29362"/>
                    <a:pt x="11186" y="29545"/>
                  </a:cubicBezTo>
                  <a:cubicBezTo>
                    <a:pt x="11186" y="29545"/>
                    <a:pt x="22714" y="32807"/>
                    <a:pt x="33685" y="32807"/>
                  </a:cubicBezTo>
                  <a:cubicBezTo>
                    <a:pt x="42213" y="32807"/>
                    <a:pt x="50405" y="30836"/>
                    <a:pt x="52585" y="23830"/>
                  </a:cubicBezTo>
                  <a:cubicBezTo>
                    <a:pt x="55290" y="15198"/>
                    <a:pt x="55321" y="11915"/>
                    <a:pt x="56232" y="6231"/>
                  </a:cubicBezTo>
                  <a:lnTo>
                    <a:pt x="43527" y="0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41"/>
            <p:cNvSpPr/>
            <p:nvPr/>
          </p:nvSpPr>
          <p:spPr>
            <a:xfrm>
              <a:off x="3517050" y="3704275"/>
              <a:ext cx="145925" cy="18050"/>
            </a:xfrm>
            <a:custGeom>
              <a:rect b="b" l="l" r="r" t="t"/>
              <a:pathLst>
                <a:path extrusionOk="0" h="722" w="5837">
                  <a:moveTo>
                    <a:pt x="5355" y="0"/>
                  </a:moveTo>
                  <a:cubicBezTo>
                    <a:pt x="4829" y="0"/>
                    <a:pt x="3921" y="55"/>
                    <a:pt x="2888" y="172"/>
                  </a:cubicBezTo>
                  <a:cubicBezTo>
                    <a:pt x="1307" y="324"/>
                    <a:pt x="0" y="536"/>
                    <a:pt x="0" y="658"/>
                  </a:cubicBezTo>
                  <a:cubicBezTo>
                    <a:pt x="0" y="701"/>
                    <a:pt x="168" y="721"/>
                    <a:pt x="457" y="721"/>
                  </a:cubicBezTo>
                  <a:cubicBezTo>
                    <a:pt x="982" y="721"/>
                    <a:pt x="1909" y="654"/>
                    <a:pt x="2949" y="536"/>
                  </a:cubicBezTo>
                  <a:cubicBezTo>
                    <a:pt x="4560" y="384"/>
                    <a:pt x="5836" y="172"/>
                    <a:pt x="5836" y="50"/>
                  </a:cubicBezTo>
                  <a:cubicBezTo>
                    <a:pt x="5826" y="17"/>
                    <a:pt x="5650" y="0"/>
                    <a:pt x="5355" y="0"/>
                  </a:cubicBezTo>
                  <a:close/>
                </a:path>
              </a:pathLst>
            </a:custGeom>
            <a:solidFill>
              <a:srgbClr val="A369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41"/>
            <p:cNvSpPr/>
            <p:nvPr/>
          </p:nvSpPr>
          <p:spPr>
            <a:xfrm>
              <a:off x="3507175" y="3663425"/>
              <a:ext cx="155050" cy="27225"/>
            </a:xfrm>
            <a:custGeom>
              <a:rect b="b" l="l" r="r" t="t"/>
              <a:pathLst>
                <a:path extrusionOk="0" h="1089" w="6202">
                  <a:moveTo>
                    <a:pt x="5961" y="0"/>
                  </a:moveTo>
                  <a:cubicBezTo>
                    <a:pt x="5488" y="0"/>
                    <a:pt x="4367" y="138"/>
                    <a:pt x="3070" y="347"/>
                  </a:cubicBezTo>
                  <a:cubicBezTo>
                    <a:pt x="1368" y="651"/>
                    <a:pt x="0" y="954"/>
                    <a:pt x="31" y="1046"/>
                  </a:cubicBezTo>
                  <a:cubicBezTo>
                    <a:pt x="38" y="1075"/>
                    <a:pt x="123" y="1088"/>
                    <a:pt x="270" y="1088"/>
                  </a:cubicBezTo>
                  <a:cubicBezTo>
                    <a:pt x="744" y="1088"/>
                    <a:pt x="1864" y="950"/>
                    <a:pt x="3161" y="742"/>
                  </a:cubicBezTo>
                  <a:cubicBezTo>
                    <a:pt x="4833" y="468"/>
                    <a:pt x="6201" y="134"/>
                    <a:pt x="6201" y="43"/>
                  </a:cubicBezTo>
                  <a:cubicBezTo>
                    <a:pt x="6194" y="14"/>
                    <a:pt x="6109" y="0"/>
                    <a:pt x="5961" y="0"/>
                  </a:cubicBezTo>
                  <a:close/>
                </a:path>
              </a:pathLst>
            </a:custGeom>
            <a:solidFill>
              <a:srgbClr val="A369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41"/>
            <p:cNvSpPr/>
            <p:nvPr/>
          </p:nvSpPr>
          <p:spPr>
            <a:xfrm>
              <a:off x="3514775" y="3620500"/>
              <a:ext cx="146675" cy="27950"/>
            </a:xfrm>
            <a:custGeom>
              <a:rect b="b" l="l" r="r" t="t"/>
              <a:pathLst>
                <a:path extrusionOk="0" h="1118" w="5867">
                  <a:moveTo>
                    <a:pt x="5677" y="1"/>
                  </a:moveTo>
                  <a:cubicBezTo>
                    <a:pt x="5278" y="1"/>
                    <a:pt x="4181" y="142"/>
                    <a:pt x="2888" y="361"/>
                  </a:cubicBezTo>
                  <a:cubicBezTo>
                    <a:pt x="1277" y="665"/>
                    <a:pt x="0" y="969"/>
                    <a:pt x="0" y="1091"/>
                  </a:cubicBezTo>
                  <a:cubicBezTo>
                    <a:pt x="6" y="1109"/>
                    <a:pt x="62" y="1117"/>
                    <a:pt x="160" y="1117"/>
                  </a:cubicBezTo>
                  <a:cubicBezTo>
                    <a:pt x="558" y="1117"/>
                    <a:pt x="1655" y="976"/>
                    <a:pt x="2949" y="757"/>
                  </a:cubicBezTo>
                  <a:cubicBezTo>
                    <a:pt x="4560" y="453"/>
                    <a:pt x="5867" y="149"/>
                    <a:pt x="5836" y="27"/>
                  </a:cubicBezTo>
                  <a:cubicBezTo>
                    <a:pt x="5830" y="9"/>
                    <a:pt x="5775" y="1"/>
                    <a:pt x="5677" y="1"/>
                  </a:cubicBezTo>
                  <a:close/>
                </a:path>
              </a:pathLst>
            </a:custGeom>
            <a:solidFill>
              <a:srgbClr val="A369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41"/>
            <p:cNvSpPr/>
            <p:nvPr/>
          </p:nvSpPr>
          <p:spPr>
            <a:xfrm>
              <a:off x="4868900" y="3843050"/>
              <a:ext cx="923300" cy="345025"/>
            </a:xfrm>
            <a:custGeom>
              <a:rect b="b" l="l" r="r" t="t"/>
              <a:pathLst>
                <a:path extrusionOk="0" h="13801" w="36932">
                  <a:moveTo>
                    <a:pt x="34560" y="1"/>
                  </a:moveTo>
                  <a:lnTo>
                    <a:pt x="1429" y="3071"/>
                  </a:lnTo>
                  <a:lnTo>
                    <a:pt x="0" y="13800"/>
                  </a:lnTo>
                  <a:lnTo>
                    <a:pt x="36931" y="13800"/>
                  </a:lnTo>
                  <a:lnTo>
                    <a:pt x="34560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41"/>
            <p:cNvSpPr/>
            <p:nvPr/>
          </p:nvSpPr>
          <p:spPr>
            <a:xfrm>
              <a:off x="4511000" y="2659150"/>
              <a:ext cx="303975" cy="487875"/>
            </a:xfrm>
            <a:custGeom>
              <a:rect b="b" l="l" r="r" t="t"/>
              <a:pathLst>
                <a:path extrusionOk="0" h="19515" w="12159">
                  <a:moveTo>
                    <a:pt x="5380" y="0"/>
                  </a:moveTo>
                  <a:cubicBezTo>
                    <a:pt x="5380" y="0"/>
                    <a:pt x="0" y="16110"/>
                    <a:pt x="365" y="16779"/>
                  </a:cubicBezTo>
                  <a:lnTo>
                    <a:pt x="12158" y="19514"/>
                  </a:lnTo>
                  <a:lnTo>
                    <a:pt x="5380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41"/>
            <p:cNvSpPr/>
            <p:nvPr/>
          </p:nvSpPr>
          <p:spPr>
            <a:xfrm>
              <a:off x="4511000" y="2659150"/>
              <a:ext cx="303975" cy="487875"/>
            </a:xfrm>
            <a:custGeom>
              <a:rect b="b" l="l" r="r" t="t"/>
              <a:pathLst>
                <a:path extrusionOk="0" h="19515" w="12159">
                  <a:moveTo>
                    <a:pt x="5380" y="0"/>
                  </a:moveTo>
                  <a:cubicBezTo>
                    <a:pt x="5380" y="0"/>
                    <a:pt x="0" y="16110"/>
                    <a:pt x="365" y="16779"/>
                  </a:cubicBezTo>
                  <a:lnTo>
                    <a:pt x="12158" y="19514"/>
                  </a:lnTo>
                  <a:lnTo>
                    <a:pt x="5380" y="0"/>
                  </a:ln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41"/>
            <p:cNvSpPr/>
            <p:nvPr/>
          </p:nvSpPr>
          <p:spPr>
            <a:xfrm>
              <a:off x="4642450" y="2524275"/>
              <a:ext cx="1119350" cy="1469250"/>
            </a:xfrm>
            <a:custGeom>
              <a:rect b="b" l="l" r="r" t="t"/>
              <a:pathLst>
                <a:path extrusionOk="0" h="58770" w="44774">
                  <a:moveTo>
                    <a:pt x="11589" y="1"/>
                  </a:moveTo>
                  <a:cubicBezTo>
                    <a:pt x="10125" y="1"/>
                    <a:pt x="8660" y="96"/>
                    <a:pt x="7204" y="289"/>
                  </a:cubicBezTo>
                  <a:lnTo>
                    <a:pt x="6505" y="380"/>
                  </a:lnTo>
                  <a:cubicBezTo>
                    <a:pt x="3587" y="684"/>
                    <a:pt x="1125" y="2660"/>
                    <a:pt x="122" y="5395"/>
                  </a:cubicBezTo>
                  <a:cubicBezTo>
                    <a:pt x="122" y="5395"/>
                    <a:pt x="0" y="13329"/>
                    <a:pt x="2432" y="18587"/>
                  </a:cubicBezTo>
                  <a:lnTo>
                    <a:pt x="10213" y="35669"/>
                  </a:lnTo>
                  <a:lnTo>
                    <a:pt x="9089" y="58770"/>
                  </a:lnTo>
                  <a:lnTo>
                    <a:pt x="44773" y="54727"/>
                  </a:lnTo>
                  <a:lnTo>
                    <a:pt x="39181" y="32417"/>
                  </a:lnTo>
                  <a:cubicBezTo>
                    <a:pt x="39181" y="32417"/>
                    <a:pt x="35351" y="6550"/>
                    <a:pt x="28360" y="3693"/>
                  </a:cubicBezTo>
                  <a:cubicBezTo>
                    <a:pt x="25928" y="2751"/>
                    <a:pt x="23436" y="1961"/>
                    <a:pt x="20913" y="1292"/>
                  </a:cubicBezTo>
                  <a:cubicBezTo>
                    <a:pt x="17883" y="441"/>
                    <a:pt x="14739" y="1"/>
                    <a:pt x="11589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41"/>
            <p:cNvSpPr/>
            <p:nvPr/>
          </p:nvSpPr>
          <p:spPr>
            <a:xfrm>
              <a:off x="5103700" y="3967675"/>
              <a:ext cx="7625" cy="209000"/>
            </a:xfrm>
            <a:custGeom>
              <a:rect b="b" l="l" r="r" t="t"/>
              <a:pathLst>
                <a:path extrusionOk="0" h="8360" w="305">
                  <a:moveTo>
                    <a:pt x="61" y="0"/>
                  </a:moveTo>
                  <a:cubicBezTo>
                    <a:pt x="1" y="0"/>
                    <a:pt x="1" y="1885"/>
                    <a:pt x="61" y="4195"/>
                  </a:cubicBezTo>
                  <a:cubicBezTo>
                    <a:pt x="92" y="6505"/>
                    <a:pt x="183" y="8359"/>
                    <a:pt x="213" y="8359"/>
                  </a:cubicBezTo>
                  <a:cubicBezTo>
                    <a:pt x="305" y="8359"/>
                    <a:pt x="274" y="6505"/>
                    <a:pt x="213" y="4195"/>
                  </a:cubicBezTo>
                  <a:cubicBezTo>
                    <a:pt x="183" y="1885"/>
                    <a:pt x="92" y="0"/>
                    <a:pt x="6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41"/>
            <p:cNvSpPr/>
            <p:nvPr/>
          </p:nvSpPr>
          <p:spPr>
            <a:xfrm>
              <a:off x="5141700" y="3988950"/>
              <a:ext cx="43350" cy="39650"/>
            </a:xfrm>
            <a:custGeom>
              <a:rect b="b" l="l" r="r" t="t"/>
              <a:pathLst>
                <a:path extrusionOk="0" h="1586" w="1734">
                  <a:moveTo>
                    <a:pt x="396" y="1"/>
                  </a:moveTo>
                  <a:cubicBezTo>
                    <a:pt x="396" y="1"/>
                    <a:pt x="122" y="153"/>
                    <a:pt x="61" y="578"/>
                  </a:cubicBezTo>
                  <a:cubicBezTo>
                    <a:pt x="0" y="852"/>
                    <a:pt x="92" y="1095"/>
                    <a:pt x="274" y="1308"/>
                  </a:cubicBezTo>
                  <a:cubicBezTo>
                    <a:pt x="432" y="1489"/>
                    <a:pt x="675" y="1585"/>
                    <a:pt x="914" y="1585"/>
                  </a:cubicBezTo>
                  <a:cubicBezTo>
                    <a:pt x="996" y="1585"/>
                    <a:pt x="1078" y="1574"/>
                    <a:pt x="1156" y="1551"/>
                  </a:cubicBezTo>
                  <a:cubicBezTo>
                    <a:pt x="1490" y="1429"/>
                    <a:pt x="1703" y="1125"/>
                    <a:pt x="1733" y="791"/>
                  </a:cubicBezTo>
                  <a:cubicBezTo>
                    <a:pt x="1733" y="372"/>
                    <a:pt x="1396" y="67"/>
                    <a:pt x="1011" y="67"/>
                  </a:cubicBezTo>
                  <a:cubicBezTo>
                    <a:pt x="949" y="67"/>
                    <a:pt x="885" y="75"/>
                    <a:pt x="821" y="92"/>
                  </a:cubicBezTo>
                  <a:cubicBezTo>
                    <a:pt x="700" y="122"/>
                    <a:pt x="669" y="183"/>
                    <a:pt x="669" y="183"/>
                  </a:cubicBezTo>
                  <a:cubicBezTo>
                    <a:pt x="722" y="175"/>
                    <a:pt x="776" y="171"/>
                    <a:pt x="828" y="171"/>
                  </a:cubicBezTo>
                  <a:cubicBezTo>
                    <a:pt x="985" y="171"/>
                    <a:pt x="1133" y="206"/>
                    <a:pt x="1247" y="274"/>
                  </a:cubicBezTo>
                  <a:cubicBezTo>
                    <a:pt x="1459" y="365"/>
                    <a:pt x="1551" y="578"/>
                    <a:pt x="1551" y="791"/>
                  </a:cubicBezTo>
                  <a:cubicBezTo>
                    <a:pt x="1520" y="1034"/>
                    <a:pt x="1338" y="1277"/>
                    <a:pt x="1095" y="1368"/>
                  </a:cubicBezTo>
                  <a:cubicBezTo>
                    <a:pt x="1034" y="1383"/>
                    <a:pt x="975" y="1391"/>
                    <a:pt x="916" y="1391"/>
                  </a:cubicBezTo>
                  <a:cubicBezTo>
                    <a:pt x="503" y="1391"/>
                    <a:pt x="156" y="1034"/>
                    <a:pt x="183" y="608"/>
                  </a:cubicBezTo>
                  <a:cubicBezTo>
                    <a:pt x="213" y="396"/>
                    <a:pt x="304" y="183"/>
                    <a:pt x="39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41"/>
            <p:cNvSpPr/>
            <p:nvPr/>
          </p:nvSpPr>
          <p:spPr>
            <a:xfrm>
              <a:off x="5382575" y="3932725"/>
              <a:ext cx="365550" cy="161000"/>
            </a:xfrm>
            <a:custGeom>
              <a:rect b="b" l="l" r="r" t="t"/>
              <a:pathLst>
                <a:path extrusionOk="0" h="6440" w="14622">
                  <a:moveTo>
                    <a:pt x="1" y="0"/>
                  </a:moveTo>
                  <a:cubicBezTo>
                    <a:pt x="1" y="0"/>
                    <a:pt x="1" y="61"/>
                    <a:pt x="31" y="152"/>
                  </a:cubicBezTo>
                  <a:cubicBezTo>
                    <a:pt x="92" y="274"/>
                    <a:pt x="122" y="426"/>
                    <a:pt x="244" y="639"/>
                  </a:cubicBezTo>
                  <a:cubicBezTo>
                    <a:pt x="487" y="1216"/>
                    <a:pt x="791" y="1794"/>
                    <a:pt x="1156" y="2310"/>
                  </a:cubicBezTo>
                  <a:cubicBezTo>
                    <a:pt x="3009" y="4955"/>
                    <a:pt x="6006" y="6440"/>
                    <a:pt x="9108" y="6440"/>
                  </a:cubicBezTo>
                  <a:cubicBezTo>
                    <a:pt x="10177" y="6440"/>
                    <a:pt x="11259" y="6263"/>
                    <a:pt x="12311" y="5897"/>
                  </a:cubicBezTo>
                  <a:cubicBezTo>
                    <a:pt x="12919" y="5684"/>
                    <a:pt x="13497" y="5411"/>
                    <a:pt x="14044" y="5107"/>
                  </a:cubicBezTo>
                  <a:cubicBezTo>
                    <a:pt x="14196" y="5016"/>
                    <a:pt x="14317" y="4924"/>
                    <a:pt x="14469" y="4803"/>
                  </a:cubicBezTo>
                  <a:cubicBezTo>
                    <a:pt x="14530" y="4772"/>
                    <a:pt x="14560" y="4742"/>
                    <a:pt x="14621" y="4712"/>
                  </a:cubicBezTo>
                  <a:lnTo>
                    <a:pt x="14621" y="4712"/>
                  </a:lnTo>
                  <a:cubicBezTo>
                    <a:pt x="14408" y="4803"/>
                    <a:pt x="14196" y="4894"/>
                    <a:pt x="13983" y="5016"/>
                  </a:cubicBezTo>
                  <a:cubicBezTo>
                    <a:pt x="13436" y="5319"/>
                    <a:pt x="12858" y="5563"/>
                    <a:pt x="12281" y="5775"/>
                  </a:cubicBezTo>
                  <a:cubicBezTo>
                    <a:pt x="11399" y="6049"/>
                    <a:pt x="10457" y="6201"/>
                    <a:pt x="9545" y="6262"/>
                  </a:cubicBezTo>
                  <a:cubicBezTo>
                    <a:pt x="9416" y="6267"/>
                    <a:pt x="9288" y="6269"/>
                    <a:pt x="9159" y="6269"/>
                  </a:cubicBezTo>
                  <a:cubicBezTo>
                    <a:pt x="6986" y="6269"/>
                    <a:pt x="4886" y="5544"/>
                    <a:pt x="3192" y="4195"/>
                  </a:cubicBezTo>
                  <a:cubicBezTo>
                    <a:pt x="1977" y="3253"/>
                    <a:pt x="974" y="2006"/>
                    <a:pt x="305" y="608"/>
                  </a:cubicBezTo>
                  <a:cubicBezTo>
                    <a:pt x="123" y="213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41"/>
            <p:cNvSpPr/>
            <p:nvPr/>
          </p:nvSpPr>
          <p:spPr>
            <a:xfrm>
              <a:off x="4685000" y="2915225"/>
              <a:ext cx="342750" cy="58025"/>
            </a:xfrm>
            <a:custGeom>
              <a:rect b="b" l="l" r="r" t="t"/>
              <a:pathLst>
                <a:path extrusionOk="0" h="2321" w="13710">
                  <a:moveTo>
                    <a:pt x="13709" y="1"/>
                  </a:moveTo>
                  <a:lnTo>
                    <a:pt x="13709" y="1"/>
                  </a:lnTo>
                  <a:cubicBezTo>
                    <a:pt x="13557" y="122"/>
                    <a:pt x="13375" y="244"/>
                    <a:pt x="13253" y="365"/>
                  </a:cubicBezTo>
                  <a:cubicBezTo>
                    <a:pt x="12828" y="700"/>
                    <a:pt x="12402" y="1004"/>
                    <a:pt x="11946" y="1308"/>
                  </a:cubicBezTo>
                  <a:cubicBezTo>
                    <a:pt x="11277" y="1733"/>
                    <a:pt x="10548" y="2037"/>
                    <a:pt x="9758" y="2128"/>
                  </a:cubicBezTo>
                  <a:cubicBezTo>
                    <a:pt x="9689" y="2130"/>
                    <a:pt x="9620" y="2132"/>
                    <a:pt x="9551" y="2132"/>
                  </a:cubicBezTo>
                  <a:cubicBezTo>
                    <a:pt x="8651" y="2132"/>
                    <a:pt x="7780" y="1946"/>
                    <a:pt x="6961" y="1551"/>
                  </a:cubicBezTo>
                  <a:cubicBezTo>
                    <a:pt x="6019" y="1125"/>
                    <a:pt x="5138" y="639"/>
                    <a:pt x="4286" y="335"/>
                  </a:cubicBezTo>
                  <a:cubicBezTo>
                    <a:pt x="3744" y="118"/>
                    <a:pt x="3170" y="9"/>
                    <a:pt x="2587" y="9"/>
                  </a:cubicBezTo>
                  <a:cubicBezTo>
                    <a:pt x="2354" y="9"/>
                    <a:pt x="2120" y="27"/>
                    <a:pt x="1885" y="61"/>
                  </a:cubicBezTo>
                  <a:cubicBezTo>
                    <a:pt x="1338" y="122"/>
                    <a:pt x="821" y="335"/>
                    <a:pt x="396" y="700"/>
                  </a:cubicBezTo>
                  <a:cubicBezTo>
                    <a:pt x="305" y="791"/>
                    <a:pt x="183" y="882"/>
                    <a:pt x="92" y="1004"/>
                  </a:cubicBezTo>
                  <a:cubicBezTo>
                    <a:pt x="61" y="1034"/>
                    <a:pt x="31" y="1095"/>
                    <a:pt x="1" y="1125"/>
                  </a:cubicBezTo>
                  <a:cubicBezTo>
                    <a:pt x="3" y="1127"/>
                    <a:pt x="6" y="1129"/>
                    <a:pt x="9" y="1129"/>
                  </a:cubicBezTo>
                  <a:cubicBezTo>
                    <a:pt x="50" y="1129"/>
                    <a:pt x="175" y="958"/>
                    <a:pt x="457" y="760"/>
                  </a:cubicBezTo>
                  <a:cubicBezTo>
                    <a:pt x="882" y="457"/>
                    <a:pt x="1368" y="244"/>
                    <a:pt x="1916" y="183"/>
                  </a:cubicBezTo>
                  <a:cubicBezTo>
                    <a:pt x="2068" y="171"/>
                    <a:pt x="2220" y="165"/>
                    <a:pt x="2372" y="165"/>
                  </a:cubicBezTo>
                  <a:cubicBezTo>
                    <a:pt x="3008" y="165"/>
                    <a:pt x="3637" y="272"/>
                    <a:pt x="4226" y="517"/>
                  </a:cubicBezTo>
                  <a:cubicBezTo>
                    <a:pt x="5046" y="821"/>
                    <a:pt x="5928" y="1308"/>
                    <a:pt x="6870" y="1733"/>
                  </a:cubicBezTo>
                  <a:cubicBezTo>
                    <a:pt x="7679" y="2111"/>
                    <a:pt x="8560" y="2321"/>
                    <a:pt x="9428" y="2321"/>
                  </a:cubicBezTo>
                  <a:cubicBezTo>
                    <a:pt x="9538" y="2321"/>
                    <a:pt x="9648" y="2317"/>
                    <a:pt x="9758" y="2311"/>
                  </a:cubicBezTo>
                  <a:cubicBezTo>
                    <a:pt x="10578" y="2189"/>
                    <a:pt x="11338" y="1885"/>
                    <a:pt x="12007" y="1429"/>
                  </a:cubicBezTo>
                  <a:cubicBezTo>
                    <a:pt x="12463" y="1125"/>
                    <a:pt x="12888" y="791"/>
                    <a:pt x="13284" y="426"/>
                  </a:cubicBezTo>
                  <a:cubicBezTo>
                    <a:pt x="13436" y="305"/>
                    <a:pt x="13588" y="153"/>
                    <a:pt x="13709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41"/>
            <p:cNvSpPr/>
            <p:nvPr/>
          </p:nvSpPr>
          <p:spPr>
            <a:xfrm>
              <a:off x="4649300" y="2690225"/>
              <a:ext cx="144400" cy="40025"/>
            </a:xfrm>
            <a:custGeom>
              <a:rect b="b" l="l" r="r" t="t"/>
              <a:pathLst>
                <a:path extrusionOk="0" h="1601" w="5776">
                  <a:moveTo>
                    <a:pt x="5767" y="1"/>
                  </a:moveTo>
                  <a:cubicBezTo>
                    <a:pt x="5713" y="1"/>
                    <a:pt x="5471" y="205"/>
                    <a:pt x="5015" y="490"/>
                  </a:cubicBezTo>
                  <a:cubicBezTo>
                    <a:pt x="3994" y="1088"/>
                    <a:pt x="2829" y="1420"/>
                    <a:pt x="1656" y="1420"/>
                  </a:cubicBezTo>
                  <a:cubicBezTo>
                    <a:pt x="1398" y="1420"/>
                    <a:pt x="1139" y="1404"/>
                    <a:pt x="882" y="1371"/>
                  </a:cubicBezTo>
                  <a:cubicBezTo>
                    <a:pt x="409" y="1319"/>
                    <a:pt x="95" y="1244"/>
                    <a:pt x="18" y="1244"/>
                  </a:cubicBezTo>
                  <a:cubicBezTo>
                    <a:pt x="6" y="1244"/>
                    <a:pt x="0" y="1246"/>
                    <a:pt x="0" y="1250"/>
                  </a:cubicBezTo>
                  <a:cubicBezTo>
                    <a:pt x="274" y="1402"/>
                    <a:pt x="547" y="1493"/>
                    <a:pt x="882" y="1523"/>
                  </a:cubicBezTo>
                  <a:cubicBezTo>
                    <a:pt x="1194" y="1575"/>
                    <a:pt x="1509" y="1601"/>
                    <a:pt x="1824" y="1601"/>
                  </a:cubicBezTo>
                  <a:cubicBezTo>
                    <a:pt x="2979" y="1601"/>
                    <a:pt x="4127" y="1256"/>
                    <a:pt x="5107" y="611"/>
                  </a:cubicBezTo>
                  <a:cubicBezTo>
                    <a:pt x="5350" y="429"/>
                    <a:pt x="5593" y="247"/>
                    <a:pt x="5775" y="3"/>
                  </a:cubicBezTo>
                  <a:cubicBezTo>
                    <a:pt x="5773" y="2"/>
                    <a:pt x="5771" y="1"/>
                    <a:pt x="5767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41"/>
            <p:cNvSpPr/>
            <p:nvPr/>
          </p:nvSpPr>
          <p:spPr>
            <a:xfrm>
              <a:off x="4832425" y="3227300"/>
              <a:ext cx="767525" cy="95925"/>
            </a:xfrm>
            <a:custGeom>
              <a:rect b="b" l="l" r="r" t="t"/>
              <a:pathLst>
                <a:path extrusionOk="0" h="3837" w="30701">
                  <a:moveTo>
                    <a:pt x="20400" y="0"/>
                  </a:moveTo>
                  <a:cubicBezTo>
                    <a:pt x="19690" y="0"/>
                    <a:pt x="18979" y="81"/>
                    <a:pt x="18268" y="253"/>
                  </a:cubicBezTo>
                  <a:cubicBezTo>
                    <a:pt x="17235" y="496"/>
                    <a:pt x="16201" y="831"/>
                    <a:pt x="15229" y="1256"/>
                  </a:cubicBezTo>
                  <a:cubicBezTo>
                    <a:pt x="13192" y="2107"/>
                    <a:pt x="11277" y="3050"/>
                    <a:pt x="9423" y="3414"/>
                  </a:cubicBezTo>
                  <a:cubicBezTo>
                    <a:pt x="8666" y="3583"/>
                    <a:pt x="7895" y="3667"/>
                    <a:pt x="7124" y="3667"/>
                  </a:cubicBezTo>
                  <a:cubicBezTo>
                    <a:pt x="6223" y="3667"/>
                    <a:pt x="5322" y="3552"/>
                    <a:pt x="4438" y="3323"/>
                  </a:cubicBezTo>
                  <a:cubicBezTo>
                    <a:pt x="3344" y="3080"/>
                    <a:pt x="2250" y="2746"/>
                    <a:pt x="1186" y="2351"/>
                  </a:cubicBezTo>
                  <a:lnTo>
                    <a:pt x="304" y="2047"/>
                  </a:lnTo>
                  <a:cubicBezTo>
                    <a:pt x="183" y="1986"/>
                    <a:pt x="92" y="1955"/>
                    <a:pt x="0" y="1955"/>
                  </a:cubicBezTo>
                  <a:cubicBezTo>
                    <a:pt x="92" y="1986"/>
                    <a:pt x="183" y="2047"/>
                    <a:pt x="274" y="2077"/>
                  </a:cubicBezTo>
                  <a:lnTo>
                    <a:pt x="1155" y="2411"/>
                  </a:lnTo>
                  <a:cubicBezTo>
                    <a:pt x="2219" y="2837"/>
                    <a:pt x="3283" y="3202"/>
                    <a:pt x="4408" y="3475"/>
                  </a:cubicBezTo>
                  <a:cubicBezTo>
                    <a:pt x="5323" y="3712"/>
                    <a:pt x="6266" y="3836"/>
                    <a:pt x="7211" y="3836"/>
                  </a:cubicBezTo>
                  <a:cubicBezTo>
                    <a:pt x="7962" y="3836"/>
                    <a:pt x="8714" y="3758"/>
                    <a:pt x="9453" y="3597"/>
                  </a:cubicBezTo>
                  <a:cubicBezTo>
                    <a:pt x="11368" y="3202"/>
                    <a:pt x="13283" y="2290"/>
                    <a:pt x="15289" y="1439"/>
                  </a:cubicBezTo>
                  <a:cubicBezTo>
                    <a:pt x="16262" y="1013"/>
                    <a:pt x="17296" y="679"/>
                    <a:pt x="18329" y="436"/>
                  </a:cubicBezTo>
                  <a:cubicBezTo>
                    <a:pt x="19047" y="279"/>
                    <a:pt x="19766" y="188"/>
                    <a:pt x="20497" y="188"/>
                  </a:cubicBezTo>
                  <a:cubicBezTo>
                    <a:pt x="20755" y="188"/>
                    <a:pt x="21015" y="199"/>
                    <a:pt x="21277" y="223"/>
                  </a:cubicBezTo>
                  <a:cubicBezTo>
                    <a:pt x="22159" y="345"/>
                    <a:pt x="23071" y="496"/>
                    <a:pt x="23922" y="740"/>
                  </a:cubicBezTo>
                  <a:cubicBezTo>
                    <a:pt x="24682" y="952"/>
                    <a:pt x="25472" y="1104"/>
                    <a:pt x="26262" y="1226"/>
                  </a:cubicBezTo>
                  <a:cubicBezTo>
                    <a:pt x="26630" y="1286"/>
                    <a:pt x="27005" y="1316"/>
                    <a:pt x="27380" y="1316"/>
                  </a:cubicBezTo>
                  <a:cubicBezTo>
                    <a:pt x="28150" y="1316"/>
                    <a:pt x="28921" y="1188"/>
                    <a:pt x="29636" y="922"/>
                  </a:cubicBezTo>
                  <a:cubicBezTo>
                    <a:pt x="29940" y="800"/>
                    <a:pt x="30214" y="648"/>
                    <a:pt x="30457" y="466"/>
                  </a:cubicBezTo>
                  <a:cubicBezTo>
                    <a:pt x="30548" y="405"/>
                    <a:pt x="30639" y="314"/>
                    <a:pt x="30700" y="253"/>
                  </a:cubicBezTo>
                  <a:lnTo>
                    <a:pt x="30700" y="253"/>
                  </a:lnTo>
                  <a:cubicBezTo>
                    <a:pt x="30366" y="496"/>
                    <a:pt x="29971" y="679"/>
                    <a:pt x="29575" y="831"/>
                  </a:cubicBezTo>
                  <a:cubicBezTo>
                    <a:pt x="28871" y="1066"/>
                    <a:pt x="28142" y="1187"/>
                    <a:pt x="27419" y="1187"/>
                  </a:cubicBezTo>
                  <a:cubicBezTo>
                    <a:pt x="27020" y="1187"/>
                    <a:pt x="26622" y="1150"/>
                    <a:pt x="26232" y="1074"/>
                  </a:cubicBezTo>
                  <a:cubicBezTo>
                    <a:pt x="25442" y="952"/>
                    <a:pt x="24682" y="800"/>
                    <a:pt x="23952" y="588"/>
                  </a:cubicBezTo>
                  <a:cubicBezTo>
                    <a:pt x="23071" y="345"/>
                    <a:pt x="22189" y="162"/>
                    <a:pt x="21277" y="41"/>
                  </a:cubicBezTo>
                  <a:cubicBezTo>
                    <a:pt x="20985" y="14"/>
                    <a:pt x="20693" y="0"/>
                    <a:pt x="2040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41"/>
            <p:cNvSpPr/>
            <p:nvPr/>
          </p:nvSpPr>
          <p:spPr>
            <a:xfrm>
              <a:off x="4893225" y="3521700"/>
              <a:ext cx="792575" cy="102100"/>
            </a:xfrm>
            <a:custGeom>
              <a:rect b="b" l="l" r="r" t="t"/>
              <a:pathLst>
                <a:path extrusionOk="0" h="4084" w="31703">
                  <a:moveTo>
                    <a:pt x="77" y="2498"/>
                  </a:moveTo>
                  <a:cubicBezTo>
                    <a:pt x="68" y="2507"/>
                    <a:pt x="60" y="2516"/>
                    <a:pt x="51" y="2525"/>
                  </a:cubicBezTo>
                  <a:lnTo>
                    <a:pt x="51" y="2525"/>
                  </a:lnTo>
                  <a:cubicBezTo>
                    <a:pt x="54" y="2523"/>
                    <a:pt x="58" y="2522"/>
                    <a:pt x="61" y="2520"/>
                  </a:cubicBezTo>
                  <a:lnTo>
                    <a:pt x="77" y="2498"/>
                  </a:lnTo>
                  <a:close/>
                  <a:moveTo>
                    <a:pt x="51" y="2525"/>
                  </a:moveTo>
                  <a:cubicBezTo>
                    <a:pt x="0" y="2554"/>
                    <a:pt x="0" y="2581"/>
                    <a:pt x="0" y="2581"/>
                  </a:cubicBezTo>
                  <a:cubicBezTo>
                    <a:pt x="17" y="2562"/>
                    <a:pt x="34" y="2544"/>
                    <a:pt x="51" y="2525"/>
                  </a:cubicBezTo>
                  <a:close/>
                  <a:moveTo>
                    <a:pt x="26193" y="0"/>
                  </a:moveTo>
                  <a:cubicBezTo>
                    <a:pt x="25771" y="0"/>
                    <a:pt x="25347" y="39"/>
                    <a:pt x="24925" y="119"/>
                  </a:cubicBezTo>
                  <a:cubicBezTo>
                    <a:pt x="23952" y="301"/>
                    <a:pt x="23040" y="666"/>
                    <a:pt x="22189" y="1183"/>
                  </a:cubicBezTo>
                  <a:cubicBezTo>
                    <a:pt x="21277" y="1669"/>
                    <a:pt x="20365" y="2277"/>
                    <a:pt x="19393" y="2824"/>
                  </a:cubicBezTo>
                  <a:cubicBezTo>
                    <a:pt x="18389" y="3402"/>
                    <a:pt x="17295" y="3766"/>
                    <a:pt x="16171" y="3888"/>
                  </a:cubicBezTo>
                  <a:cubicBezTo>
                    <a:pt x="16024" y="3896"/>
                    <a:pt x="15877" y="3899"/>
                    <a:pt x="15731" y="3899"/>
                  </a:cubicBezTo>
                  <a:cubicBezTo>
                    <a:pt x="14723" y="3899"/>
                    <a:pt x="13722" y="3720"/>
                    <a:pt x="12766" y="3402"/>
                  </a:cubicBezTo>
                  <a:cubicBezTo>
                    <a:pt x="11763" y="3067"/>
                    <a:pt x="10760" y="2672"/>
                    <a:pt x="9787" y="2216"/>
                  </a:cubicBezTo>
                  <a:cubicBezTo>
                    <a:pt x="7903" y="1395"/>
                    <a:pt x="6110" y="727"/>
                    <a:pt x="4529" y="696"/>
                  </a:cubicBezTo>
                  <a:cubicBezTo>
                    <a:pt x="4442" y="693"/>
                    <a:pt x="4354" y="691"/>
                    <a:pt x="4266" y="691"/>
                  </a:cubicBezTo>
                  <a:cubicBezTo>
                    <a:pt x="3649" y="691"/>
                    <a:pt x="3017" y="784"/>
                    <a:pt x="2432" y="970"/>
                  </a:cubicBezTo>
                  <a:cubicBezTo>
                    <a:pt x="1915" y="1122"/>
                    <a:pt x="1429" y="1335"/>
                    <a:pt x="973" y="1639"/>
                  </a:cubicBezTo>
                  <a:cubicBezTo>
                    <a:pt x="699" y="1821"/>
                    <a:pt x="456" y="2034"/>
                    <a:pt x="213" y="2307"/>
                  </a:cubicBezTo>
                  <a:lnTo>
                    <a:pt x="77" y="2498"/>
                  </a:lnTo>
                  <a:lnTo>
                    <a:pt x="77" y="2498"/>
                  </a:lnTo>
                  <a:cubicBezTo>
                    <a:pt x="360" y="2196"/>
                    <a:pt x="671" y="1922"/>
                    <a:pt x="1034" y="1699"/>
                  </a:cubicBezTo>
                  <a:cubicBezTo>
                    <a:pt x="1459" y="1426"/>
                    <a:pt x="1945" y="1213"/>
                    <a:pt x="2462" y="1061"/>
                  </a:cubicBezTo>
                  <a:cubicBezTo>
                    <a:pt x="3022" y="908"/>
                    <a:pt x="3604" y="841"/>
                    <a:pt x="4189" y="841"/>
                  </a:cubicBezTo>
                  <a:cubicBezTo>
                    <a:pt x="4302" y="841"/>
                    <a:pt x="4416" y="843"/>
                    <a:pt x="4529" y="848"/>
                  </a:cubicBezTo>
                  <a:cubicBezTo>
                    <a:pt x="6079" y="879"/>
                    <a:pt x="7842" y="1547"/>
                    <a:pt x="9696" y="2398"/>
                  </a:cubicBezTo>
                  <a:cubicBezTo>
                    <a:pt x="10699" y="2854"/>
                    <a:pt x="11702" y="3250"/>
                    <a:pt x="12705" y="3584"/>
                  </a:cubicBezTo>
                  <a:cubicBezTo>
                    <a:pt x="13671" y="3923"/>
                    <a:pt x="14681" y="4083"/>
                    <a:pt x="15679" y="4083"/>
                  </a:cubicBezTo>
                  <a:cubicBezTo>
                    <a:pt x="15843" y="4083"/>
                    <a:pt x="16007" y="4079"/>
                    <a:pt x="16171" y="4070"/>
                  </a:cubicBezTo>
                  <a:cubicBezTo>
                    <a:pt x="17356" y="3949"/>
                    <a:pt x="18481" y="3584"/>
                    <a:pt x="19484" y="2976"/>
                  </a:cubicBezTo>
                  <a:cubicBezTo>
                    <a:pt x="20487" y="2429"/>
                    <a:pt x="21368" y="1821"/>
                    <a:pt x="22280" y="1335"/>
                  </a:cubicBezTo>
                  <a:cubicBezTo>
                    <a:pt x="23101" y="848"/>
                    <a:pt x="24013" y="484"/>
                    <a:pt x="24955" y="271"/>
                  </a:cubicBezTo>
                  <a:cubicBezTo>
                    <a:pt x="25365" y="195"/>
                    <a:pt x="25783" y="157"/>
                    <a:pt x="26201" y="157"/>
                  </a:cubicBezTo>
                  <a:cubicBezTo>
                    <a:pt x="26619" y="157"/>
                    <a:pt x="27037" y="195"/>
                    <a:pt x="27447" y="271"/>
                  </a:cubicBezTo>
                  <a:cubicBezTo>
                    <a:pt x="28663" y="484"/>
                    <a:pt x="29788" y="1000"/>
                    <a:pt x="30761" y="1791"/>
                  </a:cubicBezTo>
                  <a:cubicBezTo>
                    <a:pt x="30882" y="1912"/>
                    <a:pt x="31034" y="2034"/>
                    <a:pt x="31186" y="2155"/>
                  </a:cubicBezTo>
                  <a:cubicBezTo>
                    <a:pt x="31277" y="2247"/>
                    <a:pt x="31368" y="2368"/>
                    <a:pt x="31460" y="2459"/>
                  </a:cubicBezTo>
                  <a:cubicBezTo>
                    <a:pt x="31551" y="2550"/>
                    <a:pt x="31612" y="2611"/>
                    <a:pt x="31642" y="2672"/>
                  </a:cubicBezTo>
                  <a:cubicBezTo>
                    <a:pt x="31672" y="2672"/>
                    <a:pt x="31672" y="2702"/>
                    <a:pt x="31703" y="2733"/>
                  </a:cubicBezTo>
                  <a:cubicBezTo>
                    <a:pt x="31460" y="2338"/>
                    <a:pt x="31156" y="2003"/>
                    <a:pt x="30791" y="1730"/>
                  </a:cubicBezTo>
                  <a:cubicBezTo>
                    <a:pt x="29504" y="613"/>
                    <a:pt x="27868" y="0"/>
                    <a:pt x="26193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41"/>
            <p:cNvSpPr/>
            <p:nvPr/>
          </p:nvSpPr>
          <p:spPr>
            <a:xfrm>
              <a:off x="4877250" y="3795075"/>
              <a:ext cx="822225" cy="121500"/>
            </a:xfrm>
            <a:custGeom>
              <a:rect b="b" l="l" r="r" t="t"/>
              <a:pathLst>
                <a:path extrusionOk="0" h="4860" w="32889">
                  <a:moveTo>
                    <a:pt x="26801" y="0"/>
                  </a:moveTo>
                  <a:cubicBezTo>
                    <a:pt x="26713" y="0"/>
                    <a:pt x="26624" y="2"/>
                    <a:pt x="26536" y="5"/>
                  </a:cubicBezTo>
                  <a:cubicBezTo>
                    <a:pt x="25503" y="35"/>
                    <a:pt x="24500" y="217"/>
                    <a:pt x="23527" y="521"/>
                  </a:cubicBezTo>
                  <a:cubicBezTo>
                    <a:pt x="22433" y="856"/>
                    <a:pt x="21399" y="1281"/>
                    <a:pt x="20366" y="1768"/>
                  </a:cubicBezTo>
                  <a:cubicBezTo>
                    <a:pt x="19302" y="2254"/>
                    <a:pt x="18238" y="2801"/>
                    <a:pt x="17114" y="3287"/>
                  </a:cubicBezTo>
                  <a:cubicBezTo>
                    <a:pt x="15989" y="3774"/>
                    <a:pt x="14864" y="4169"/>
                    <a:pt x="13679" y="4412"/>
                  </a:cubicBezTo>
                  <a:cubicBezTo>
                    <a:pt x="12843" y="4598"/>
                    <a:pt x="11989" y="4677"/>
                    <a:pt x="11145" y="4677"/>
                  </a:cubicBezTo>
                  <a:cubicBezTo>
                    <a:pt x="10884" y="4677"/>
                    <a:pt x="10624" y="4670"/>
                    <a:pt x="10366" y="4655"/>
                  </a:cubicBezTo>
                  <a:cubicBezTo>
                    <a:pt x="8481" y="4503"/>
                    <a:pt x="6597" y="4078"/>
                    <a:pt x="4834" y="3409"/>
                  </a:cubicBezTo>
                  <a:cubicBezTo>
                    <a:pt x="3314" y="2862"/>
                    <a:pt x="2128" y="2345"/>
                    <a:pt x="1277" y="1950"/>
                  </a:cubicBezTo>
                  <a:lnTo>
                    <a:pt x="335" y="1524"/>
                  </a:lnTo>
                  <a:lnTo>
                    <a:pt x="92" y="1433"/>
                  </a:lnTo>
                  <a:cubicBezTo>
                    <a:pt x="62" y="1403"/>
                    <a:pt x="31" y="1403"/>
                    <a:pt x="1" y="1403"/>
                  </a:cubicBezTo>
                  <a:lnTo>
                    <a:pt x="62" y="1433"/>
                  </a:lnTo>
                  <a:lnTo>
                    <a:pt x="305" y="1555"/>
                  </a:lnTo>
                  <a:lnTo>
                    <a:pt x="1247" y="2011"/>
                  </a:lnTo>
                  <a:cubicBezTo>
                    <a:pt x="2068" y="2406"/>
                    <a:pt x="3284" y="2953"/>
                    <a:pt x="4803" y="3531"/>
                  </a:cubicBezTo>
                  <a:cubicBezTo>
                    <a:pt x="6566" y="4230"/>
                    <a:pt x="8451" y="4686"/>
                    <a:pt x="10366" y="4838"/>
                  </a:cubicBezTo>
                  <a:cubicBezTo>
                    <a:pt x="10639" y="4852"/>
                    <a:pt x="10911" y="4860"/>
                    <a:pt x="11184" y="4860"/>
                  </a:cubicBezTo>
                  <a:cubicBezTo>
                    <a:pt x="12036" y="4860"/>
                    <a:pt x="12888" y="4786"/>
                    <a:pt x="13740" y="4625"/>
                  </a:cubicBezTo>
                  <a:cubicBezTo>
                    <a:pt x="14895" y="4351"/>
                    <a:pt x="16050" y="3956"/>
                    <a:pt x="17144" y="3470"/>
                  </a:cubicBezTo>
                  <a:cubicBezTo>
                    <a:pt x="18299" y="2953"/>
                    <a:pt x="19363" y="2406"/>
                    <a:pt x="20427" y="1920"/>
                  </a:cubicBezTo>
                  <a:cubicBezTo>
                    <a:pt x="21430" y="1433"/>
                    <a:pt x="22463" y="1008"/>
                    <a:pt x="23527" y="673"/>
                  </a:cubicBezTo>
                  <a:cubicBezTo>
                    <a:pt x="24500" y="369"/>
                    <a:pt x="25503" y="187"/>
                    <a:pt x="26506" y="126"/>
                  </a:cubicBezTo>
                  <a:cubicBezTo>
                    <a:pt x="26594" y="123"/>
                    <a:pt x="26682" y="122"/>
                    <a:pt x="26770" y="122"/>
                  </a:cubicBezTo>
                  <a:cubicBezTo>
                    <a:pt x="27563" y="122"/>
                    <a:pt x="28351" y="245"/>
                    <a:pt x="29089" y="491"/>
                  </a:cubicBezTo>
                  <a:cubicBezTo>
                    <a:pt x="30336" y="856"/>
                    <a:pt x="31400" y="1585"/>
                    <a:pt x="32190" y="2619"/>
                  </a:cubicBezTo>
                  <a:cubicBezTo>
                    <a:pt x="32463" y="2983"/>
                    <a:pt x="32676" y="3409"/>
                    <a:pt x="32859" y="3834"/>
                  </a:cubicBezTo>
                  <a:cubicBezTo>
                    <a:pt x="32859" y="3804"/>
                    <a:pt x="32889" y="3804"/>
                    <a:pt x="32889" y="3774"/>
                  </a:cubicBezTo>
                  <a:cubicBezTo>
                    <a:pt x="32859" y="3713"/>
                    <a:pt x="32828" y="3622"/>
                    <a:pt x="32798" y="3500"/>
                  </a:cubicBezTo>
                  <a:cubicBezTo>
                    <a:pt x="32676" y="3196"/>
                    <a:pt x="32494" y="2862"/>
                    <a:pt x="32311" y="2588"/>
                  </a:cubicBezTo>
                  <a:cubicBezTo>
                    <a:pt x="31521" y="1524"/>
                    <a:pt x="30427" y="765"/>
                    <a:pt x="29181" y="369"/>
                  </a:cubicBezTo>
                  <a:cubicBezTo>
                    <a:pt x="28415" y="123"/>
                    <a:pt x="27599" y="0"/>
                    <a:pt x="26801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41"/>
            <p:cNvSpPr/>
            <p:nvPr/>
          </p:nvSpPr>
          <p:spPr>
            <a:xfrm>
              <a:off x="4941100" y="3183475"/>
              <a:ext cx="490900" cy="796375"/>
            </a:xfrm>
            <a:custGeom>
              <a:rect b="b" l="l" r="r" t="t"/>
              <a:pathLst>
                <a:path extrusionOk="0" h="31855" w="19636">
                  <a:moveTo>
                    <a:pt x="17873" y="0"/>
                  </a:moveTo>
                  <a:cubicBezTo>
                    <a:pt x="14468" y="4742"/>
                    <a:pt x="11733" y="9909"/>
                    <a:pt x="9666" y="15380"/>
                  </a:cubicBezTo>
                  <a:cubicBezTo>
                    <a:pt x="8328" y="18967"/>
                    <a:pt x="7143" y="22888"/>
                    <a:pt x="4164" y="25289"/>
                  </a:cubicBezTo>
                  <a:cubicBezTo>
                    <a:pt x="3100" y="26140"/>
                    <a:pt x="1824" y="26779"/>
                    <a:pt x="1003" y="27873"/>
                  </a:cubicBezTo>
                  <a:cubicBezTo>
                    <a:pt x="182" y="28937"/>
                    <a:pt x="0" y="30730"/>
                    <a:pt x="1094" y="31551"/>
                  </a:cubicBezTo>
                  <a:lnTo>
                    <a:pt x="2067" y="31855"/>
                  </a:lnTo>
                  <a:lnTo>
                    <a:pt x="3131" y="31612"/>
                  </a:lnTo>
                  <a:cubicBezTo>
                    <a:pt x="6748" y="31490"/>
                    <a:pt x="10365" y="30274"/>
                    <a:pt x="13131" y="27934"/>
                  </a:cubicBezTo>
                  <a:cubicBezTo>
                    <a:pt x="16930" y="24742"/>
                    <a:pt x="18785" y="19727"/>
                    <a:pt x="19210" y="14772"/>
                  </a:cubicBezTo>
                  <a:cubicBezTo>
                    <a:pt x="19636" y="9818"/>
                    <a:pt x="18754" y="4894"/>
                    <a:pt x="17873" y="0"/>
                  </a:cubicBez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41"/>
            <p:cNvSpPr/>
            <p:nvPr/>
          </p:nvSpPr>
          <p:spPr>
            <a:xfrm>
              <a:off x="4279875" y="2937275"/>
              <a:ext cx="1135400" cy="1440600"/>
            </a:xfrm>
            <a:custGeom>
              <a:rect b="b" l="l" r="r" t="t"/>
              <a:pathLst>
                <a:path extrusionOk="0" h="57624" w="45416">
                  <a:moveTo>
                    <a:pt x="32042" y="0"/>
                  </a:moveTo>
                  <a:cubicBezTo>
                    <a:pt x="32042" y="0"/>
                    <a:pt x="31373" y="20304"/>
                    <a:pt x="28972" y="23374"/>
                  </a:cubicBezTo>
                  <a:cubicBezTo>
                    <a:pt x="26996" y="25927"/>
                    <a:pt x="15841" y="37235"/>
                    <a:pt x="11737" y="40821"/>
                  </a:cubicBezTo>
                  <a:cubicBezTo>
                    <a:pt x="10795" y="41612"/>
                    <a:pt x="9640" y="42159"/>
                    <a:pt x="8424" y="42371"/>
                  </a:cubicBezTo>
                  <a:cubicBezTo>
                    <a:pt x="8151" y="42402"/>
                    <a:pt x="7877" y="42432"/>
                    <a:pt x="7573" y="42493"/>
                  </a:cubicBezTo>
                  <a:cubicBezTo>
                    <a:pt x="7371" y="42513"/>
                    <a:pt x="7161" y="42523"/>
                    <a:pt x="6950" y="42523"/>
                  </a:cubicBezTo>
                  <a:cubicBezTo>
                    <a:pt x="6526" y="42523"/>
                    <a:pt x="6094" y="42483"/>
                    <a:pt x="5689" y="42402"/>
                  </a:cubicBezTo>
                  <a:cubicBezTo>
                    <a:pt x="4898" y="42250"/>
                    <a:pt x="4139" y="42007"/>
                    <a:pt x="3409" y="41672"/>
                  </a:cubicBezTo>
                  <a:cubicBezTo>
                    <a:pt x="3263" y="41582"/>
                    <a:pt x="3111" y="41543"/>
                    <a:pt x="2966" y="41543"/>
                  </a:cubicBezTo>
                  <a:cubicBezTo>
                    <a:pt x="2476" y="41543"/>
                    <a:pt x="2066" y="41994"/>
                    <a:pt x="2254" y="42463"/>
                  </a:cubicBezTo>
                  <a:cubicBezTo>
                    <a:pt x="2528" y="43071"/>
                    <a:pt x="4199" y="44195"/>
                    <a:pt x="6540" y="44469"/>
                  </a:cubicBezTo>
                  <a:cubicBezTo>
                    <a:pt x="8911" y="44773"/>
                    <a:pt x="5750" y="46748"/>
                    <a:pt x="4625" y="47478"/>
                  </a:cubicBezTo>
                  <a:cubicBezTo>
                    <a:pt x="3470" y="48207"/>
                    <a:pt x="96" y="50669"/>
                    <a:pt x="35" y="51217"/>
                  </a:cubicBezTo>
                  <a:cubicBezTo>
                    <a:pt x="0" y="51651"/>
                    <a:pt x="244" y="51917"/>
                    <a:pt x="669" y="51917"/>
                  </a:cubicBezTo>
                  <a:cubicBezTo>
                    <a:pt x="987" y="51917"/>
                    <a:pt x="1408" y="51768"/>
                    <a:pt x="1889" y="51429"/>
                  </a:cubicBezTo>
                  <a:cubicBezTo>
                    <a:pt x="2873" y="50765"/>
                    <a:pt x="5671" y="49100"/>
                    <a:pt x="6600" y="49100"/>
                  </a:cubicBezTo>
                  <a:cubicBezTo>
                    <a:pt x="6734" y="49100"/>
                    <a:pt x="6828" y="49134"/>
                    <a:pt x="6874" y="49210"/>
                  </a:cubicBezTo>
                  <a:cubicBezTo>
                    <a:pt x="7239" y="49849"/>
                    <a:pt x="1403" y="53527"/>
                    <a:pt x="1403" y="53527"/>
                  </a:cubicBezTo>
                  <a:cubicBezTo>
                    <a:pt x="1403" y="53527"/>
                    <a:pt x="66" y="54104"/>
                    <a:pt x="430" y="54834"/>
                  </a:cubicBezTo>
                  <a:cubicBezTo>
                    <a:pt x="521" y="55002"/>
                    <a:pt x="698" y="55076"/>
                    <a:pt x="940" y="55076"/>
                  </a:cubicBezTo>
                  <a:cubicBezTo>
                    <a:pt x="2570" y="55076"/>
                    <a:pt x="7127" y="51709"/>
                    <a:pt x="7604" y="51338"/>
                  </a:cubicBezTo>
                  <a:cubicBezTo>
                    <a:pt x="7669" y="51284"/>
                    <a:pt x="7736" y="51261"/>
                    <a:pt x="7802" y="51261"/>
                  </a:cubicBezTo>
                  <a:cubicBezTo>
                    <a:pt x="8102" y="51261"/>
                    <a:pt x="8343" y="51757"/>
                    <a:pt x="7968" y="52007"/>
                  </a:cubicBezTo>
                  <a:cubicBezTo>
                    <a:pt x="7543" y="52311"/>
                    <a:pt x="2072" y="55533"/>
                    <a:pt x="2801" y="56901"/>
                  </a:cubicBezTo>
                  <a:cubicBezTo>
                    <a:pt x="2856" y="57005"/>
                    <a:pt x="2951" y="57052"/>
                    <a:pt x="3077" y="57052"/>
                  </a:cubicBezTo>
                  <a:cubicBezTo>
                    <a:pt x="4198" y="57052"/>
                    <a:pt x="7845" y="53338"/>
                    <a:pt x="9184" y="53283"/>
                  </a:cubicBezTo>
                  <a:cubicBezTo>
                    <a:pt x="9191" y="53283"/>
                    <a:pt x="9198" y="53283"/>
                    <a:pt x="9205" y="53283"/>
                  </a:cubicBezTo>
                  <a:cubicBezTo>
                    <a:pt x="10655" y="53283"/>
                    <a:pt x="5540" y="56449"/>
                    <a:pt x="6114" y="57387"/>
                  </a:cubicBezTo>
                  <a:cubicBezTo>
                    <a:pt x="6188" y="57512"/>
                    <a:pt x="6257" y="57624"/>
                    <a:pt x="6427" y="57624"/>
                  </a:cubicBezTo>
                  <a:cubicBezTo>
                    <a:pt x="6752" y="57624"/>
                    <a:pt x="7441" y="57220"/>
                    <a:pt x="9215" y="55746"/>
                  </a:cubicBezTo>
                  <a:cubicBezTo>
                    <a:pt x="10522" y="54651"/>
                    <a:pt x="12619" y="52432"/>
                    <a:pt x="14503" y="50366"/>
                  </a:cubicBezTo>
                  <a:cubicBezTo>
                    <a:pt x="14534" y="50366"/>
                    <a:pt x="39793" y="35441"/>
                    <a:pt x="41890" y="28207"/>
                  </a:cubicBezTo>
                  <a:cubicBezTo>
                    <a:pt x="45173" y="16809"/>
                    <a:pt x="45416" y="2158"/>
                    <a:pt x="45416" y="2158"/>
                  </a:cubicBezTo>
                  <a:lnTo>
                    <a:pt x="32042" y="0"/>
                  </a:ln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41"/>
            <p:cNvSpPr/>
            <p:nvPr/>
          </p:nvSpPr>
          <p:spPr>
            <a:xfrm>
              <a:off x="5022400" y="2602075"/>
              <a:ext cx="437725" cy="555575"/>
            </a:xfrm>
            <a:custGeom>
              <a:rect b="b" l="l" r="r" t="t"/>
              <a:pathLst>
                <a:path extrusionOk="0" h="22223" w="17509">
                  <a:moveTo>
                    <a:pt x="8914" y="1"/>
                  </a:moveTo>
                  <a:cubicBezTo>
                    <a:pt x="8397" y="1"/>
                    <a:pt x="7875" y="52"/>
                    <a:pt x="7356" y="156"/>
                  </a:cubicBezTo>
                  <a:cubicBezTo>
                    <a:pt x="1915" y="1311"/>
                    <a:pt x="639" y="7542"/>
                    <a:pt x="639" y="7542"/>
                  </a:cubicBezTo>
                  <a:lnTo>
                    <a:pt x="0" y="21645"/>
                  </a:lnTo>
                  <a:lnTo>
                    <a:pt x="16475" y="22223"/>
                  </a:lnTo>
                  <a:cubicBezTo>
                    <a:pt x="16475" y="22223"/>
                    <a:pt x="17113" y="19366"/>
                    <a:pt x="17387" y="10946"/>
                  </a:cubicBezTo>
                  <a:cubicBezTo>
                    <a:pt x="17508" y="6660"/>
                    <a:pt x="15958" y="3925"/>
                    <a:pt x="14408" y="2314"/>
                  </a:cubicBezTo>
                  <a:cubicBezTo>
                    <a:pt x="12951" y="808"/>
                    <a:pt x="10969" y="1"/>
                    <a:pt x="891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41"/>
            <p:cNvSpPr/>
            <p:nvPr/>
          </p:nvSpPr>
          <p:spPr>
            <a:xfrm>
              <a:off x="5022400" y="2602075"/>
              <a:ext cx="438475" cy="555575"/>
            </a:xfrm>
            <a:custGeom>
              <a:rect b="b" l="l" r="r" t="t"/>
              <a:pathLst>
                <a:path extrusionOk="0" h="22223" w="17539">
                  <a:moveTo>
                    <a:pt x="8914" y="1"/>
                  </a:moveTo>
                  <a:cubicBezTo>
                    <a:pt x="8397" y="1"/>
                    <a:pt x="7875" y="52"/>
                    <a:pt x="7356" y="156"/>
                  </a:cubicBezTo>
                  <a:cubicBezTo>
                    <a:pt x="1915" y="1311"/>
                    <a:pt x="669" y="7754"/>
                    <a:pt x="669" y="7754"/>
                  </a:cubicBezTo>
                  <a:lnTo>
                    <a:pt x="0" y="21645"/>
                  </a:lnTo>
                  <a:lnTo>
                    <a:pt x="16475" y="22223"/>
                  </a:lnTo>
                  <a:cubicBezTo>
                    <a:pt x="16475" y="22223"/>
                    <a:pt x="17144" y="19578"/>
                    <a:pt x="17417" y="11159"/>
                  </a:cubicBezTo>
                  <a:cubicBezTo>
                    <a:pt x="17539" y="6873"/>
                    <a:pt x="15958" y="3925"/>
                    <a:pt x="14408" y="2314"/>
                  </a:cubicBezTo>
                  <a:cubicBezTo>
                    <a:pt x="12951" y="808"/>
                    <a:pt x="10969" y="1"/>
                    <a:pt x="8914" y="1"/>
                  </a:cubicBez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41"/>
            <p:cNvSpPr/>
            <p:nvPr/>
          </p:nvSpPr>
          <p:spPr>
            <a:xfrm>
              <a:off x="5027725" y="2996550"/>
              <a:ext cx="421750" cy="71700"/>
            </a:xfrm>
            <a:custGeom>
              <a:rect b="b" l="l" r="r" t="t"/>
              <a:pathLst>
                <a:path extrusionOk="0" h="2868" w="16870">
                  <a:moveTo>
                    <a:pt x="12879" y="0"/>
                  </a:moveTo>
                  <a:cubicBezTo>
                    <a:pt x="12505" y="0"/>
                    <a:pt x="12132" y="32"/>
                    <a:pt x="11763" y="91"/>
                  </a:cubicBezTo>
                  <a:cubicBezTo>
                    <a:pt x="10608" y="334"/>
                    <a:pt x="9514" y="729"/>
                    <a:pt x="8450" y="1246"/>
                  </a:cubicBezTo>
                  <a:cubicBezTo>
                    <a:pt x="7417" y="1763"/>
                    <a:pt x="6322" y="2158"/>
                    <a:pt x="5228" y="2492"/>
                  </a:cubicBezTo>
                  <a:cubicBezTo>
                    <a:pt x="4590" y="2641"/>
                    <a:pt x="3922" y="2716"/>
                    <a:pt x="3266" y="2716"/>
                  </a:cubicBezTo>
                  <a:cubicBezTo>
                    <a:pt x="2984" y="2716"/>
                    <a:pt x="2705" y="2702"/>
                    <a:pt x="2432" y="2675"/>
                  </a:cubicBezTo>
                  <a:cubicBezTo>
                    <a:pt x="1793" y="2584"/>
                    <a:pt x="1186" y="2401"/>
                    <a:pt x="608" y="2128"/>
                  </a:cubicBezTo>
                  <a:cubicBezTo>
                    <a:pt x="213" y="1915"/>
                    <a:pt x="0" y="1763"/>
                    <a:pt x="0" y="1763"/>
                  </a:cubicBezTo>
                  <a:lnTo>
                    <a:pt x="0" y="1763"/>
                  </a:lnTo>
                  <a:cubicBezTo>
                    <a:pt x="31" y="1824"/>
                    <a:pt x="91" y="1854"/>
                    <a:pt x="152" y="1884"/>
                  </a:cubicBezTo>
                  <a:cubicBezTo>
                    <a:pt x="274" y="2006"/>
                    <a:pt x="426" y="2097"/>
                    <a:pt x="578" y="2188"/>
                  </a:cubicBezTo>
                  <a:cubicBezTo>
                    <a:pt x="1125" y="2523"/>
                    <a:pt x="1763" y="2705"/>
                    <a:pt x="2401" y="2796"/>
                  </a:cubicBezTo>
                  <a:cubicBezTo>
                    <a:pt x="2764" y="2843"/>
                    <a:pt x="3132" y="2867"/>
                    <a:pt x="3500" y="2867"/>
                  </a:cubicBezTo>
                  <a:cubicBezTo>
                    <a:pt x="4088" y="2867"/>
                    <a:pt x="4679" y="2806"/>
                    <a:pt x="5259" y="2675"/>
                  </a:cubicBezTo>
                  <a:cubicBezTo>
                    <a:pt x="6383" y="2340"/>
                    <a:pt x="7477" y="1945"/>
                    <a:pt x="8541" y="1428"/>
                  </a:cubicBezTo>
                  <a:cubicBezTo>
                    <a:pt x="9575" y="912"/>
                    <a:pt x="10669" y="547"/>
                    <a:pt x="11794" y="273"/>
                  </a:cubicBezTo>
                  <a:cubicBezTo>
                    <a:pt x="12197" y="195"/>
                    <a:pt x="12601" y="156"/>
                    <a:pt x="13003" y="156"/>
                  </a:cubicBezTo>
                  <a:cubicBezTo>
                    <a:pt x="13538" y="156"/>
                    <a:pt x="14069" y="226"/>
                    <a:pt x="14590" y="365"/>
                  </a:cubicBezTo>
                  <a:cubicBezTo>
                    <a:pt x="15198" y="517"/>
                    <a:pt x="15775" y="760"/>
                    <a:pt x="16323" y="1125"/>
                  </a:cubicBezTo>
                  <a:cubicBezTo>
                    <a:pt x="16661" y="1378"/>
                    <a:pt x="16842" y="1553"/>
                    <a:pt x="16867" y="1553"/>
                  </a:cubicBezTo>
                  <a:cubicBezTo>
                    <a:pt x="16869" y="1553"/>
                    <a:pt x="16870" y="1552"/>
                    <a:pt x="16870" y="1550"/>
                  </a:cubicBezTo>
                  <a:cubicBezTo>
                    <a:pt x="16839" y="1489"/>
                    <a:pt x="16779" y="1459"/>
                    <a:pt x="16748" y="1428"/>
                  </a:cubicBezTo>
                  <a:cubicBezTo>
                    <a:pt x="16627" y="1307"/>
                    <a:pt x="16505" y="1185"/>
                    <a:pt x="16353" y="1064"/>
                  </a:cubicBezTo>
                  <a:cubicBezTo>
                    <a:pt x="15836" y="669"/>
                    <a:pt x="15259" y="395"/>
                    <a:pt x="14620" y="243"/>
                  </a:cubicBezTo>
                  <a:cubicBezTo>
                    <a:pt x="14047" y="77"/>
                    <a:pt x="13462" y="0"/>
                    <a:pt x="12879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41"/>
            <p:cNvSpPr/>
            <p:nvPr/>
          </p:nvSpPr>
          <p:spPr>
            <a:xfrm>
              <a:off x="5069500" y="2721450"/>
              <a:ext cx="363275" cy="47425"/>
            </a:xfrm>
            <a:custGeom>
              <a:rect b="b" l="l" r="r" t="t"/>
              <a:pathLst>
                <a:path extrusionOk="0" h="1897" w="14531">
                  <a:moveTo>
                    <a:pt x="1" y="1"/>
                  </a:moveTo>
                  <a:lnTo>
                    <a:pt x="1" y="1"/>
                  </a:lnTo>
                  <a:cubicBezTo>
                    <a:pt x="153" y="122"/>
                    <a:pt x="335" y="213"/>
                    <a:pt x="487" y="305"/>
                  </a:cubicBezTo>
                  <a:cubicBezTo>
                    <a:pt x="700" y="396"/>
                    <a:pt x="913" y="517"/>
                    <a:pt x="1126" y="609"/>
                  </a:cubicBezTo>
                  <a:cubicBezTo>
                    <a:pt x="1399" y="730"/>
                    <a:pt x="1673" y="852"/>
                    <a:pt x="1977" y="943"/>
                  </a:cubicBezTo>
                  <a:cubicBezTo>
                    <a:pt x="2736" y="1217"/>
                    <a:pt x="3496" y="1429"/>
                    <a:pt x="4287" y="1551"/>
                  </a:cubicBezTo>
                  <a:cubicBezTo>
                    <a:pt x="5229" y="1733"/>
                    <a:pt x="6202" y="1855"/>
                    <a:pt x="7174" y="1885"/>
                  </a:cubicBezTo>
                  <a:cubicBezTo>
                    <a:pt x="7404" y="1892"/>
                    <a:pt x="7633" y="1896"/>
                    <a:pt x="7863" y="1896"/>
                  </a:cubicBezTo>
                  <a:cubicBezTo>
                    <a:pt x="8606" y="1896"/>
                    <a:pt x="9349" y="1857"/>
                    <a:pt x="10092" y="1764"/>
                  </a:cubicBezTo>
                  <a:cubicBezTo>
                    <a:pt x="10883" y="1703"/>
                    <a:pt x="11673" y="1551"/>
                    <a:pt x="12463" y="1368"/>
                  </a:cubicBezTo>
                  <a:cubicBezTo>
                    <a:pt x="12767" y="1277"/>
                    <a:pt x="13071" y="1186"/>
                    <a:pt x="13345" y="1125"/>
                  </a:cubicBezTo>
                  <a:cubicBezTo>
                    <a:pt x="13618" y="1034"/>
                    <a:pt x="13801" y="973"/>
                    <a:pt x="13983" y="882"/>
                  </a:cubicBezTo>
                  <a:cubicBezTo>
                    <a:pt x="14165" y="821"/>
                    <a:pt x="14348" y="761"/>
                    <a:pt x="14530" y="669"/>
                  </a:cubicBezTo>
                  <a:lnTo>
                    <a:pt x="14530" y="669"/>
                  </a:lnTo>
                  <a:cubicBezTo>
                    <a:pt x="14317" y="700"/>
                    <a:pt x="14135" y="730"/>
                    <a:pt x="13953" y="821"/>
                  </a:cubicBezTo>
                  <a:cubicBezTo>
                    <a:pt x="13770" y="882"/>
                    <a:pt x="13557" y="913"/>
                    <a:pt x="13284" y="1004"/>
                  </a:cubicBezTo>
                  <a:cubicBezTo>
                    <a:pt x="13041" y="1065"/>
                    <a:pt x="12737" y="1156"/>
                    <a:pt x="12402" y="1217"/>
                  </a:cubicBezTo>
                  <a:cubicBezTo>
                    <a:pt x="11642" y="1399"/>
                    <a:pt x="10852" y="1520"/>
                    <a:pt x="10062" y="1581"/>
                  </a:cubicBezTo>
                  <a:cubicBezTo>
                    <a:pt x="9355" y="1650"/>
                    <a:pt x="8631" y="1684"/>
                    <a:pt x="7903" y="1684"/>
                  </a:cubicBezTo>
                  <a:cubicBezTo>
                    <a:pt x="7661" y="1684"/>
                    <a:pt x="7417" y="1680"/>
                    <a:pt x="7174" y="1672"/>
                  </a:cubicBezTo>
                  <a:cubicBezTo>
                    <a:pt x="6202" y="1642"/>
                    <a:pt x="5259" y="1551"/>
                    <a:pt x="4287" y="1399"/>
                  </a:cubicBezTo>
                  <a:cubicBezTo>
                    <a:pt x="3527" y="1247"/>
                    <a:pt x="2767" y="1065"/>
                    <a:pt x="2007" y="821"/>
                  </a:cubicBezTo>
                  <a:cubicBezTo>
                    <a:pt x="1733" y="730"/>
                    <a:pt x="1429" y="609"/>
                    <a:pt x="1156" y="487"/>
                  </a:cubicBezTo>
                  <a:cubicBezTo>
                    <a:pt x="943" y="426"/>
                    <a:pt x="730" y="335"/>
                    <a:pt x="548" y="213"/>
                  </a:cubicBezTo>
                  <a:cubicBezTo>
                    <a:pt x="366" y="122"/>
                    <a:pt x="183" y="61"/>
                    <a:pt x="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41"/>
            <p:cNvSpPr/>
            <p:nvPr/>
          </p:nvSpPr>
          <p:spPr>
            <a:xfrm>
              <a:off x="4414225" y="1812650"/>
              <a:ext cx="663675" cy="367825"/>
            </a:xfrm>
            <a:custGeom>
              <a:rect b="b" l="l" r="r" t="t"/>
              <a:pathLst>
                <a:path extrusionOk="0" h="14713" w="26547">
                  <a:moveTo>
                    <a:pt x="7221" y="0"/>
                  </a:moveTo>
                  <a:cubicBezTo>
                    <a:pt x="2910" y="0"/>
                    <a:pt x="1" y="5060"/>
                    <a:pt x="2807" y="8875"/>
                  </a:cubicBezTo>
                  <a:cubicBezTo>
                    <a:pt x="3263" y="9574"/>
                    <a:pt x="3962" y="10061"/>
                    <a:pt x="4753" y="10304"/>
                  </a:cubicBezTo>
                  <a:lnTo>
                    <a:pt x="23020" y="13465"/>
                  </a:lnTo>
                  <a:cubicBezTo>
                    <a:pt x="22929" y="14175"/>
                    <a:pt x="23511" y="14713"/>
                    <a:pt x="24155" y="14713"/>
                  </a:cubicBezTo>
                  <a:cubicBezTo>
                    <a:pt x="24365" y="14713"/>
                    <a:pt x="24581" y="14656"/>
                    <a:pt x="24783" y="14529"/>
                  </a:cubicBezTo>
                  <a:cubicBezTo>
                    <a:pt x="25452" y="14042"/>
                    <a:pt x="25391" y="13009"/>
                    <a:pt x="25118" y="12249"/>
                  </a:cubicBezTo>
                  <a:cubicBezTo>
                    <a:pt x="24844" y="11489"/>
                    <a:pt x="24419" y="10638"/>
                    <a:pt x="24662" y="9848"/>
                  </a:cubicBezTo>
                  <a:cubicBezTo>
                    <a:pt x="24814" y="9209"/>
                    <a:pt x="25330" y="8784"/>
                    <a:pt x="25695" y="8267"/>
                  </a:cubicBezTo>
                  <a:cubicBezTo>
                    <a:pt x="26364" y="7325"/>
                    <a:pt x="26546" y="6170"/>
                    <a:pt x="26212" y="5106"/>
                  </a:cubicBezTo>
                  <a:cubicBezTo>
                    <a:pt x="25847" y="4012"/>
                    <a:pt x="24905" y="3252"/>
                    <a:pt x="23780" y="3070"/>
                  </a:cubicBezTo>
                  <a:cubicBezTo>
                    <a:pt x="23656" y="3056"/>
                    <a:pt x="23530" y="3050"/>
                    <a:pt x="23402" y="3050"/>
                  </a:cubicBezTo>
                  <a:cubicBezTo>
                    <a:pt x="22854" y="3050"/>
                    <a:pt x="22277" y="3153"/>
                    <a:pt x="21730" y="3153"/>
                  </a:cubicBezTo>
                  <a:cubicBezTo>
                    <a:pt x="21277" y="3153"/>
                    <a:pt x="20845" y="3083"/>
                    <a:pt x="20467" y="2826"/>
                  </a:cubicBezTo>
                  <a:cubicBezTo>
                    <a:pt x="19798" y="2340"/>
                    <a:pt x="19616" y="1428"/>
                    <a:pt x="19069" y="820"/>
                  </a:cubicBezTo>
                  <a:cubicBezTo>
                    <a:pt x="18569" y="285"/>
                    <a:pt x="17838" y="85"/>
                    <a:pt x="17074" y="85"/>
                  </a:cubicBezTo>
                  <a:cubicBezTo>
                    <a:pt x="16537" y="85"/>
                    <a:pt x="15984" y="183"/>
                    <a:pt x="15482" y="334"/>
                  </a:cubicBezTo>
                  <a:cubicBezTo>
                    <a:pt x="14353" y="673"/>
                    <a:pt x="13251" y="1195"/>
                    <a:pt x="12077" y="1195"/>
                  </a:cubicBezTo>
                  <a:cubicBezTo>
                    <a:pt x="11987" y="1195"/>
                    <a:pt x="11896" y="1192"/>
                    <a:pt x="11804" y="1185"/>
                  </a:cubicBezTo>
                  <a:cubicBezTo>
                    <a:pt x="10740" y="1094"/>
                    <a:pt x="9798" y="516"/>
                    <a:pt x="8765" y="212"/>
                  </a:cubicBezTo>
                  <a:cubicBezTo>
                    <a:pt x="8236" y="68"/>
                    <a:pt x="7719" y="0"/>
                    <a:pt x="72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41"/>
            <p:cNvSpPr/>
            <p:nvPr/>
          </p:nvSpPr>
          <p:spPr>
            <a:xfrm>
              <a:off x="4542900" y="1931450"/>
              <a:ext cx="538025" cy="816075"/>
            </a:xfrm>
            <a:custGeom>
              <a:rect b="b" l="l" r="r" t="t"/>
              <a:pathLst>
                <a:path extrusionOk="0" h="32643" w="21521">
                  <a:moveTo>
                    <a:pt x="8752" y="1"/>
                  </a:moveTo>
                  <a:cubicBezTo>
                    <a:pt x="5685" y="1"/>
                    <a:pt x="2654" y="799"/>
                    <a:pt x="1" y="2512"/>
                  </a:cubicBezTo>
                  <a:lnTo>
                    <a:pt x="61" y="3181"/>
                  </a:lnTo>
                  <a:cubicBezTo>
                    <a:pt x="61" y="3181"/>
                    <a:pt x="1065" y="14062"/>
                    <a:pt x="1976" y="18987"/>
                  </a:cubicBezTo>
                  <a:cubicBezTo>
                    <a:pt x="2866" y="23822"/>
                    <a:pt x="7724" y="23880"/>
                    <a:pt x="7956" y="23880"/>
                  </a:cubicBezTo>
                  <a:cubicBezTo>
                    <a:pt x="7961" y="23880"/>
                    <a:pt x="7964" y="23880"/>
                    <a:pt x="7964" y="23880"/>
                  </a:cubicBezTo>
                  <a:cubicBezTo>
                    <a:pt x="7964" y="23880"/>
                    <a:pt x="8268" y="25522"/>
                    <a:pt x="8633" y="27467"/>
                  </a:cubicBezTo>
                  <a:cubicBezTo>
                    <a:pt x="9201" y="30524"/>
                    <a:pt x="11864" y="32642"/>
                    <a:pt x="14865" y="32642"/>
                  </a:cubicBezTo>
                  <a:cubicBezTo>
                    <a:pt x="15236" y="32642"/>
                    <a:pt x="15611" y="32610"/>
                    <a:pt x="15989" y="32543"/>
                  </a:cubicBezTo>
                  <a:cubicBezTo>
                    <a:pt x="19272" y="31935"/>
                    <a:pt x="21521" y="28926"/>
                    <a:pt x="21156" y="25613"/>
                  </a:cubicBezTo>
                  <a:lnTo>
                    <a:pt x="17934" y="3302"/>
                  </a:lnTo>
                  <a:lnTo>
                    <a:pt x="17752" y="2299"/>
                  </a:lnTo>
                  <a:cubicBezTo>
                    <a:pt x="14949" y="806"/>
                    <a:pt x="11833" y="1"/>
                    <a:pt x="8752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41"/>
            <p:cNvSpPr/>
            <p:nvPr/>
          </p:nvSpPr>
          <p:spPr>
            <a:xfrm>
              <a:off x="4724525" y="2312625"/>
              <a:ext cx="93475" cy="53875"/>
            </a:xfrm>
            <a:custGeom>
              <a:rect b="b" l="l" r="r" t="t"/>
              <a:pathLst>
                <a:path extrusionOk="0" h="2155" w="3739">
                  <a:moveTo>
                    <a:pt x="3192" y="1"/>
                  </a:moveTo>
                  <a:lnTo>
                    <a:pt x="0" y="1521"/>
                  </a:lnTo>
                  <a:cubicBezTo>
                    <a:pt x="380" y="1938"/>
                    <a:pt x="901" y="2154"/>
                    <a:pt x="1424" y="2154"/>
                  </a:cubicBezTo>
                  <a:cubicBezTo>
                    <a:pt x="1739" y="2154"/>
                    <a:pt x="2055" y="2076"/>
                    <a:pt x="2341" y="1916"/>
                  </a:cubicBezTo>
                  <a:cubicBezTo>
                    <a:pt x="3739" y="1095"/>
                    <a:pt x="3192" y="1"/>
                    <a:pt x="3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41"/>
            <p:cNvSpPr/>
            <p:nvPr/>
          </p:nvSpPr>
          <p:spPr>
            <a:xfrm>
              <a:off x="4742000" y="2453225"/>
              <a:ext cx="153525" cy="105650"/>
            </a:xfrm>
            <a:custGeom>
              <a:rect b="b" l="l" r="r" t="t"/>
              <a:pathLst>
                <a:path extrusionOk="0" h="4226" w="6141">
                  <a:moveTo>
                    <a:pt x="6140" y="0"/>
                  </a:moveTo>
                  <a:cubicBezTo>
                    <a:pt x="4408" y="1550"/>
                    <a:pt x="2280" y="2584"/>
                    <a:pt x="0" y="2918"/>
                  </a:cubicBezTo>
                  <a:lnTo>
                    <a:pt x="183" y="4225"/>
                  </a:lnTo>
                  <a:cubicBezTo>
                    <a:pt x="5228" y="3830"/>
                    <a:pt x="6140" y="0"/>
                    <a:pt x="6140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41"/>
            <p:cNvSpPr/>
            <p:nvPr/>
          </p:nvSpPr>
          <p:spPr>
            <a:xfrm>
              <a:off x="4984400" y="2094875"/>
              <a:ext cx="108250" cy="165550"/>
            </a:xfrm>
            <a:custGeom>
              <a:rect b="b" l="l" r="r" t="t"/>
              <a:pathLst>
                <a:path extrusionOk="0" h="6622" w="4330">
                  <a:moveTo>
                    <a:pt x="1351" y="1"/>
                  </a:moveTo>
                  <a:cubicBezTo>
                    <a:pt x="886" y="1"/>
                    <a:pt x="545" y="91"/>
                    <a:pt x="517" y="109"/>
                  </a:cubicBezTo>
                  <a:cubicBezTo>
                    <a:pt x="517" y="109"/>
                    <a:pt x="1" y="6218"/>
                    <a:pt x="1" y="6340"/>
                  </a:cubicBezTo>
                  <a:cubicBezTo>
                    <a:pt x="13" y="6388"/>
                    <a:pt x="699" y="6621"/>
                    <a:pt x="1517" y="6621"/>
                  </a:cubicBezTo>
                  <a:cubicBezTo>
                    <a:pt x="2768" y="6621"/>
                    <a:pt x="4330" y="6075"/>
                    <a:pt x="4256" y="3483"/>
                  </a:cubicBezTo>
                  <a:cubicBezTo>
                    <a:pt x="4192" y="486"/>
                    <a:pt x="2434" y="1"/>
                    <a:pt x="1351" y="1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41"/>
            <p:cNvSpPr/>
            <p:nvPr/>
          </p:nvSpPr>
          <p:spPr>
            <a:xfrm>
              <a:off x="5016325" y="2130075"/>
              <a:ext cx="47125" cy="93675"/>
            </a:xfrm>
            <a:custGeom>
              <a:rect b="b" l="l" r="r" t="t"/>
              <a:pathLst>
                <a:path extrusionOk="0" h="3747" w="1885">
                  <a:moveTo>
                    <a:pt x="712" y="0"/>
                  </a:moveTo>
                  <a:cubicBezTo>
                    <a:pt x="595" y="0"/>
                    <a:pt x="495" y="54"/>
                    <a:pt x="395" y="130"/>
                  </a:cubicBezTo>
                  <a:cubicBezTo>
                    <a:pt x="304" y="190"/>
                    <a:pt x="243" y="281"/>
                    <a:pt x="243" y="403"/>
                  </a:cubicBezTo>
                  <a:cubicBezTo>
                    <a:pt x="213" y="585"/>
                    <a:pt x="274" y="646"/>
                    <a:pt x="304" y="646"/>
                  </a:cubicBezTo>
                  <a:cubicBezTo>
                    <a:pt x="304" y="646"/>
                    <a:pt x="274" y="555"/>
                    <a:pt x="335" y="433"/>
                  </a:cubicBezTo>
                  <a:cubicBezTo>
                    <a:pt x="407" y="289"/>
                    <a:pt x="536" y="202"/>
                    <a:pt x="677" y="202"/>
                  </a:cubicBezTo>
                  <a:cubicBezTo>
                    <a:pt x="714" y="202"/>
                    <a:pt x="752" y="208"/>
                    <a:pt x="790" y="221"/>
                  </a:cubicBezTo>
                  <a:cubicBezTo>
                    <a:pt x="1034" y="281"/>
                    <a:pt x="1277" y="494"/>
                    <a:pt x="1368" y="768"/>
                  </a:cubicBezTo>
                  <a:cubicBezTo>
                    <a:pt x="1520" y="1102"/>
                    <a:pt x="1581" y="1467"/>
                    <a:pt x="1581" y="1832"/>
                  </a:cubicBezTo>
                  <a:cubicBezTo>
                    <a:pt x="1581" y="2592"/>
                    <a:pt x="1216" y="3321"/>
                    <a:pt x="790" y="3503"/>
                  </a:cubicBezTo>
                  <a:cubicBezTo>
                    <a:pt x="699" y="3534"/>
                    <a:pt x="601" y="3549"/>
                    <a:pt x="502" y="3549"/>
                  </a:cubicBezTo>
                  <a:cubicBezTo>
                    <a:pt x="403" y="3549"/>
                    <a:pt x="304" y="3534"/>
                    <a:pt x="213" y="3503"/>
                  </a:cubicBezTo>
                  <a:cubicBezTo>
                    <a:pt x="91" y="3443"/>
                    <a:pt x="31" y="3412"/>
                    <a:pt x="31" y="3412"/>
                  </a:cubicBezTo>
                  <a:cubicBezTo>
                    <a:pt x="0" y="3412"/>
                    <a:pt x="31" y="3503"/>
                    <a:pt x="183" y="3625"/>
                  </a:cubicBezTo>
                  <a:cubicBezTo>
                    <a:pt x="304" y="3706"/>
                    <a:pt x="453" y="3747"/>
                    <a:pt x="610" y="3747"/>
                  </a:cubicBezTo>
                  <a:cubicBezTo>
                    <a:pt x="689" y="3747"/>
                    <a:pt x="770" y="3736"/>
                    <a:pt x="851" y="3716"/>
                  </a:cubicBezTo>
                  <a:cubicBezTo>
                    <a:pt x="1459" y="3503"/>
                    <a:pt x="1885" y="2683"/>
                    <a:pt x="1885" y="1832"/>
                  </a:cubicBezTo>
                  <a:cubicBezTo>
                    <a:pt x="1885" y="1406"/>
                    <a:pt x="1794" y="1011"/>
                    <a:pt x="1611" y="646"/>
                  </a:cubicBezTo>
                  <a:cubicBezTo>
                    <a:pt x="1459" y="312"/>
                    <a:pt x="1155" y="69"/>
                    <a:pt x="790" y="8"/>
                  </a:cubicBezTo>
                  <a:cubicBezTo>
                    <a:pt x="764" y="3"/>
                    <a:pt x="738" y="0"/>
                    <a:pt x="712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41"/>
            <p:cNvSpPr/>
            <p:nvPr/>
          </p:nvSpPr>
          <p:spPr>
            <a:xfrm>
              <a:off x="4507950" y="1900025"/>
              <a:ext cx="545625" cy="277350"/>
            </a:xfrm>
            <a:custGeom>
              <a:rect b="b" l="l" r="r" t="t"/>
              <a:pathLst>
                <a:path extrusionOk="0" h="11094" w="21825">
                  <a:moveTo>
                    <a:pt x="8937" y="0"/>
                  </a:moveTo>
                  <a:lnTo>
                    <a:pt x="3101" y="1459"/>
                  </a:lnTo>
                  <a:lnTo>
                    <a:pt x="0" y="3952"/>
                  </a:lnTo>
                  <a:lnTo>
                    <a:pt x="608" y="6657"/>
                  </a:lnTo>
                  <a:cubicBezTo>
                    <a:pt x="608" y="6657"/>
                    <a:pt x="1273" y="6872"/>
                    <a:pt x="2343" y="6872"/>
                  </a:cubicBezTo>
                  <a:cubicBezTo>
                    <a:pt x="3616" y="6872"/>
                    <a:pt x="5465" y="6567"/>
                    <a:pt x="7447" y="5228"/>
                  </a:cubicBezTo>
                  <a:cubicBezTo>
                    <a:pt x="9456" y="3837"/>
                    <a:pt x="11858" y="2883"/>
                    <a:pt x="12989" y="2883"/>
                  </a:cubicBezTo>
                  <a:cubicBezTo>
                    <a:pt x="13192" y="2883"/>
                    <a:pt x="13354" y="2914"/>
                    <a:pt x="13466" y="2979"/>
                  </a:cubicBezTo>
                  <a:cubicBezTo>
                    <a:pt x="14195" y="3374"/>
                    <a:pt x="14682" y="6018"/>
                    <a:pt x="17326" y="6444"/>
                  </a:cubicBezTo>
                  <a:cubicBezTo>
                    <a:pt x="17326" y="6444"/>
                    <a:pt x="17799" y="11093"/>
                    <a:pt x="19598" y="11093"/>
                  </a:cubicBezTo>
                  <a:cubicBezTo>
                    <a:pt x="19679" y="11093"/>
                    <a:pt x="19763" y="11084"/>
                    <a:pt x="19849" y="11064"/>
                  </a:cubicBezTo>
                  <a:cubicBezTo>
                    <a:pt x="21825" y="10608"/>
                    <a:pt x="19515" y="2948"/>
                    <a:pt x="19515" y="2948"/>
                  </a:cubicBezTo>
                  <a:lnTo>
                    <a:pt x="14438" y="274"/>
                  </a:lnTo>
                  <a:lnTo>
                    <a:pt x="893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41"/>
            <p:cNvSpPr/>
            <p:nvPr/>
          </p:nvSpPr>
          <p:spPr>
            <a:xfrm>
              <a:off x="4941100" y="1866825"/>
              <a:ext cx="49400" cy="27900"/>
            </a:xfrm>
            <a:custGeom>
              <a:rect b="b" l="l" r="r" t="t"/>
              <a:pathLst>
                <a:path extrusionOk="0" h="1116" w="1976">
                  <a:moveTo>
                    <a:pt x="1689" y="1"/>
                  </a:moveTo>
                  <a:cubicBezTo>
                    <a:pt x="952" y="1"/>
                    <a:pt x="296" y="415"/>
                    <a:pt x="0" y="1115"/>
                  </a:cubicBezTo>
                  <a:cubicBezTo>
                    <a:pt x="517" y="538"/>
                    <a:pt x="1216" y="143"/>
                    <a:pt x="1976" y="21"/>
                  </a:cubicBezTo>
                  <a:cubicBezTo>
                    <a:pt x="1879" y="7"/>
                    <a:pt x="1784" y="1"/>
                    <a:pt x="168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41"/>
            <p:cNvSpPr/>
            <p:nvPr/>
          </p:nvSpPr>
          <p:spPr>
            <a:xfrm>
              <a:off x="4929700" y="1824775"/>
              <a:ext cx="10650" cy="78300"/>
            </a:xfrm>
            <a:custGeom>
              <a:rect b="b" l="l" r="r" t="t"/>
              <a:pathLst>
                <a:path extrusionOk="0" h="3132" w="426">
                  <a:moveTo>
                    <a:pt x="91" y="1"/>
                  </a:moveTo>
                  <a:lnTo>
                    <a:pt x="91" y="1"/>
                  </a:lnTo>
                  <a:cubicBezTo>
                    <a:pt x="30" y="31"/>
                    <a:pt x="213" y="730"/>
                    <a:pt x="213" y="1581"/>
                  </a:cubicBezTo>
                  <a:cubicBezTo>
                    <a:pt x="182" y="2098"/>
                    <a:pt x="122" y="2615"/>
                    <a:pt x="0" y="3132"/>
                  </a:cubicBezTo>
                  <a:cubicBezTo>
                    <a:pt x="91" y="3010"/>
                    <a:pt x="182" y="2858"/>
                    <a:pt x="243" y="2706"/>
                  </a:cubicBezTo>
                  <a:cubicBezTo>
                    <a:pt x="365" y="2341"/>
                    <a:pt x="426" y="1946"/>
                    <a:pt x="426" y="1581"/>
                  </a:cubicBezTo>
                  <a:cubicBezTo>
                    <a:pt x="426" y="1034"/>
                    <a:pt x="304" y="487"/>
                    <a:pt x="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41"/>
            <p:cNvSpPr/>
            <p:nvPr/>
          </p:nvSpPr>
          <p:spPr>
            <a:xfrm>
              <a:off x="4582425" y="2173525"/>
              <a:ext cx="36500" cy="35025"/>
            </a:xfrm>
            <a:custGeom>
              <a:rect b="b" l="l" r="r" t="t"/>
              <a:pathLst>
                <a:path extrusionOk="0" h="1401" w="1460">
                  <a:moveTo>
                    <a:pt x="680" y="1"/>
                  </a:moveTo>
                  <a:cubicBezTo>
                    <a:pt x="307" y="1"/>
                    <a:pt x="0" y="323"/>
                    <a:pt x="0" y="702"/>
                  </a:cubicBezTo>
                  <a:cubicBezTo>
                    <a:pt x="0" y="1097"/>
                    <a:pt x="365" y="1401"/>
                    <a:pt x="760" y="1401"/>
                  </a:cubicBezTo>
                  <a:cubicBezTo>
                    <a:pt x="1155" y="1401"/>
                    <a:pt x="1459" y="1097"/>
                    <a:pt x="1459" y="702"/>
                  </a:cubicBezTo>
                  <a:cubicBezTo>
                    <a:pt x="1459" y="306"/>
                    <a:pt x="1125" y="2"/>
                    <a:pt x="730" y="2"/>
                  </a:cubicBezTo>
                  <a:cubicBezTo>
                    <a:pt x="713" y="1"/>
                    <a:pt x="696" y="1"/>
                    <a:pt x="68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41"/>
            <p:cNvSpPr/>
            <p:nvPr/>
          </p:nvSpPr>
          <p:spPr>
            <a:xfrm>
              <a:off x="4580900" y="2155975"/>
              <a:ext cx="73725" cy="21725"/>
            </a:xfrm>
            <a:custGeom>
              <a:rect b="b" l="l" r="r" t="t"/>
              <a:pathLst>
                <a:path extrusionOk="0" h="869" w="2949">
                  <a:moveTo>
                    <a:pt x="1528" y="1"/>
                  </a:moveTo>
                  <a:cubicBezTo>
                    <a:pt x="1485" y="1"/>
                    <a:pt x="1442" y="2"/>
                    <a:pt x="1399" y="5"/>
                  </a:cubicBezTo>
                  <a:cubicBezTo>
                    <a:pt x="1004" y="36"/>
                    <a:pt x="608" y="188"/>
                    <a:pt x="304" y="431"/>
                  </a:cubicBezTo>
                  <a:cubicBezTo>
                    <a:pt x="61" y="644"/>
                    <a:pt x="0" y="796"/>
                    <a:pt x="31" y="856"/>
                  </a:cubicBezTo>
                  <a:cubicBezTo>
                    <a:pt x="39" y="865"/>
                    <a:pt x="51" y="868"/>
                    <a:pt x="67" y="868"/>
                  </a:cubicBezTo>
                  <a:cubicBezTo>
                    <a:pt x="223" y="868"/>
                    <a:pt x="738" y="489"/>
                    <a:pt x="1429" y="461"/>
                  </a:cubicBezTo>
                  <a:cubicBezTo>
                    <a:pt x="1461" y="460"/>
                    <a:pt x="1492" y="460"/>
                    <a:pt x="1523" y="460"/>
                  </a:cubicBezTo>
                  <a:cubicBezTo>
                    <a:pt x="2181" y="460"/>
                    <a:pt x="2696" y="719"/>
                    <a:pt x="2848" y="719"/>
                  </a:cubicBezTo>
                  <a:cubicBezTo>
                    <a:pt x="2868" y="719"/>
                    <a:pt x="2881" y="715"/>
                    <a:pt x="2888" y="704"/>
                  </a:cubicBezTo>
                  <a:cubicBezTo>
                    <a:pt x="2949" y="644"/>
                    <a:pt x="2827" y="492"/>
                    <a:pt x="2584" y="309"/>
                  </a:cubicBezTo>
                  <a:cubicBezTo>
                    <a:pt x="2257" y="118"/>
                    <a:pt x="1905" y="1"/>
                    <a:pt x="15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41"/>
            <p:cNvSpPr/>
            <p:nvPr/>
          </p:nvSpPr>
          <p:spPr>
            <a:xfrm>
              <a:off x="4773900" y="2162875"/>
              <a:ext cx="37275" cy="35050"/>
            </a:xfrm>
            <a:custGeom>
              <a:rect b="b" l="l" r="r" t="t"/>
              <a:pathLst>
                <a:path extrusionOk="0" h="1402" w="1491">
                  <a:moveTo>
                    <a:pt x="781" y="1"/>
                  </a:moveTo>
                  <a:cubicBezTo>
                    <a:pt x="764" y="1"/>
                    <a:pt x="747" y="2"/>
                    <a:pt x="730" y="3"/>
                  </a:cubicBezTo>
                  <a:cubicBezTo>
                    <a:pt x="335" y="3"/>
                    <a:pt x="1" y="337"/>
                    <a:pt x="31" y="732"/>
                  </a:cubicBezTo>
                  <a:cubicBezTo>
                    <a:pt x="62" y="1128"/>
                    <a:pt x="396" y="1401"/>
                    <a:pt x="791" y="1401"/>
                  </a:cubicBezTo>
                  <a:cubicBezTo>
                    <a:pt x="1186" y="1371"/>
                    <a:pt x="1490" y="1067"/>
                    <a:pt x="1490" y="672"/>
                  </a:cubicBezTo>
                  <a:cubicBezTo>
                    <a:pt x="1432" y="295"/>
                    <a:pt x="1126" y="1"/>
                    <a:pt x="7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41"/>
            <p:cNvSpPr/>
            <p:nvPr/>
          </p:nvSpPr>
          <p:spPr>
            <a:xfrm>
              <a:off x="4767825" y="2143750"/>
              <a:ext cx="74500" cy="23300"/>
            </a:xfrm>
            <a:custGeom>
              <a:rect b="b" l="l" r="r" t="t"/>
              <a:pathLst>
                <a:path extrusionOk="0" h="932" w="2980">
                  <a:moveTo>
                    <a:pt x="1568" y="1"/>
                  </a:moveTo>
                  <a:cubicBezTo>
                    <a:pt x="1503" y="1"/>
                    <a:pt x="1436" y="3"/>
                    <a:pt x="1369" y="8"/>
                  </a:cubicBezTo>
                  <a:cubicBezTo>
                    <a:pt x="973" y="38"/>
                    <a:pt x="578" y="221"/>
                    <a:pt x="274" y="494"/>
                  </a:cubicBezTo>
                  <a:cubicBezTo>
                    <a:pt x="92" y="707"/>
                    <a:pt x="1" y="890"/>
                    <a:pt x="62" y="920"/>
                  </a:cubicBezTo>
                  <a:cubicBezTo>
                    <a:pt x="70" y="928"/>
                    <a:pt x="81" y="932"/>
                    <a:pt x="96" y="932"/>
                  </a:cubicBezTo>
                  <a:cubicBezTo>
                    <a:pt x="248" y="932"/>
                    <a:pt x="738" y="547"/>
                    <a:pt x="1429" y="464"/>
                  </a:cubicBezTo>
                  <a:cubicBezTo>
                    <a:pt x="1496" y="459"/>
                    <a:pt x="1561" y="457"/>
                    <a:pt x="1625" y="457"/>
                  </a:cubicBezTo>
                  <a:cubicBezTo>
                    <a:pt x="2226" y="457"/>
                    <a:pt x="2693" y="662"/>
                    <a:pt x="2843" y="662"/>
                  </a:cubicBezTo>
                  <a:cubicBezTo>
                    <a:pt x="2866" y="662"/>
                    <a:pt x="2881" y="657"/>
                    <a:pt x="2888" y="646"/>
                  </a:cubicBezTo>
                  <a:cubicBezTo>
                    <a:pt x="2980" y="525"/>
                    <a:pt x="2828" y="434"/>
                    <a:pt x="2554" y="251"/>
                  </a:cubicBezTo>
                  <a:cubicBezTo>
                    <a:pt x="2247" y="72"/>
                    <a:pt x="1918" y="1"/>
                    <a:pt x="15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41"/>
            <p:cNvSpPr/>
            <p:nvPr/>
          </p:nvSpPr>
          <p:spPr>
            <a:xfrm>
              <a:off x="4660675" y="2155325"/>
              <a:ext cx="51700" cy="165900"/>
            </a:xfrm>
            <a:custGeom>
              <a:rect b="b" l="l" r="r" t="t"/>
              <a:pathLst>
                <a:path extrusionOk="0" h="6636" w="2068">
                  <a:moveTo>
                    <a:pt x="1792" y="1"/>
                  </a:moveTo>
                  <a:cubicBezTo>
                    <a:pt x="1694" y="1"/>
                    <a:pt x="1151" y="1782"/>
                    <a:pt x="548" y="3983"/>
                  </a:cubicBezTo>
                  <a:cubicBezTo>
                    <a:pt x="396" y="4560"/>
                    <a:pt x="244" y="5077"/>
                    <a:pt x="123" y="5563"/>
                  </a:cubicBezTo>
                  <a:cubicBezTo>
                    <a:pt x="1" y="5837"/>
                    <a:pt x="1" y="6111"/>
                    <a:pt x="92" y="6354"/>
                  </a:cubicBezTo>
                  <a:cubicBezTo>
                    <a:pt x="153" y="6506"/>
                    <a:pt x="305" y="6597"/>
                    <a:pt x="457" y="6627"/>
                  </a:cubicBezTo>
                  <a:lnTo>
                    <a:pt x="791" y="6627"/>
                  </a:lnTo>
                  <a:cubicBezTo>
                    <a:pt x="867" y="6633"/>
                    <a:pt x="942" y="6635"/>
                    <a:pt x="1017" y="6635"/>
                  </a:cubicBezTo>
                  <a:cubicBezTo>
                    <a:pt x="1368" y="6635"/>
                    <a:pt x="1718" y="6581"/>
                    <a:pt x="2068" y="6506"/>
                  </a:cubicBezTo>
                  <a:cubicBezTo>
                    <a:pt x="1749" y="6437"/>
                    <a:pt x="1430" y="6403"/>
                    <a:pt x="1110" y="6403"/>
                  </a:cubicBezTo>
                  <a:cubicBezTo>
                    <a:pt x="1004" y="6403"/>
                    <a:pt x="898" y="6407"/>
                    <a:pt x="791" y="6414"/>
                  </a:cubicBezTo>
                  <a:cubicBezTo>
                    <a:pt x="579" y="6414"/>
                    <a:pt x="427" y="6384"/>
                    <a:pt x="366" y="6262"/>
                  </a:cubicBezTo>
                  <a:cubicBezTo>
                    <a:pt x="305" y="6050"/>
                    <a:pt x="335" y="5837"/>
                    <a:pt x="427" y="5655"/>
                  </a:cubicBezTo>
                  <a:cubicBezTo>
                    <a:pt x="579" y="5168"/>
                    <a:pt x="700" y="4621"/>
                    <a:pt x="882" y="4074"/>
                  </a:cubicBezTo>
                  <a:cubicBezTo>
                    <a:pt x="1490" y="1855"/>
                    <a:pt x="1886" y="1"/>
                    <a:pt x="1794" y="1"/>
                  </a:cubicBezTo>
                  <a:cubicBezTo>
                    <a:pt x="1794" y="1"/>
                    <a:pt x="1793" y="1"/>
                    <a:pt x="179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41"/>
            <p:cNvSpPr/>
            <p:nvPr/>
          </p:nvSpPr>
          <p:spPr>
            <a:xfrm>
              <a:off x="4756425" y="2089975"/>
              <a:ext cx="91225" cy="22325"/>
            </a:xfrm>
            <a:custGeom>
              <a:rect b="b" l="l" r="r" t="t"/>
              <a:pathLst>
                <a:path extrusionOk="0" h="893" w="3649">
                  <a:moveTo>
                    <a:pt x="1786" y="1"/>
                  </a:moveTo>
                  <a:cubicBezTo>
                    <a:pt x="1335" y="1"/>
                    <a:pt x="882" y="100"/>
                    <a:pt x="457" y="305"/>
                  </a:cubicBezTo>
                  <a:cubicBezTo>
                    <a:pt x="153" y="457"/>
                    <a:pt x="1" y="639"/>
                    <a:pt x="31" y="761"/>
                  </a:cubicBezTo>
                  <a:cubicBezTo>
                    <a:pt x="65" y="829"/>
                    <a:pt x="198" y="851"/>
                    <a:pt x="398" y="851"/>
                  </a:cubicBezTo>
                  <a:cubicBezTo>
                    <a:pt x="732" y="851"/>
                    <a:pt x="1255" y="791"/>
                    <a:pt x="1825" y="791"/>
                  </a:cubicBezTo>
                  <a:cubicBezTo>
                    <a:pt x="2410" y="811"/>
                    <a:pt x="2933" y="893"/>
                    <a:pt x="3264" y="893"/>
                  </a:cubicBezTo>
                  <a:cubicBezTo>
                    <a:pt x="3449" y="893"/>
                    <a:pt x="3574" y="867"/>
                    <a:pt x="3618" y="791"/>
                  </a:cubicBezTo>
                  <a:cubicBezTo>
                    <a:pt x="3648" y="700"/>
                    <a:pt x="3527" y="518"/>
                    <a:pt x="3192" y="335"/>
                  </a:cubicBezTo>
                  <a:cubicBezTo>
                    <a:pt x="2752" y="115"/>
                    <a:pt x="2270" y="1"/>
                    <a:pt x="178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41"/>
            <p:cNvSpPr/>
            <p:nvPr/>
          </p:nvSpPr>
          <p:spPr>
            <a:xfrm>
              <a:off x="4577100" y="2101025"/>
              <a:ext cx="69175" cy="25175"/>
            </a:xfrm>
            <a:custGeom>
              <a:rect b="b" l="l" r="r" t="t"/>
              <a:pathLst>
                <a:path extrusionOk="0" h="1007" w="2767">
                  <a:moveTo>
                    <a:pt x="1533" y="0"/>
                  </a:moveTo>
                  <a:cubicBezTo>
                    <a:pt x="1076" y="0"/>
                    <a:pt x="625" y="157"/>
                    <a:pt x="274" y="471"/>
                  </a:cubicBezTo>
                  <a:cubicBezTo>
                    <a:pt x="92" y="684"/>
                    <a:pt x="0" y="866"/>
                    <a:pt x="92" y="957"/>
                  </a:cubicBezTo>
                  <a:cubicBezTo>
                    <a:pt x="127" y="992"/>
                    <a:pt x="182" y="1006"/>
                    <a:pt x="253" y="1006"/>
                  </a:cubicBezTo>
                  <a:cubicBezTo>
                    <a:pt x="489" y="1006"/>
                    <a:pt x="908" y="852"/>
                    <a:pt x="1399" y="805"/>
                  </a:cubicBezTo>
                  <a:cubicBezTo>
                    <a:pt x="2037" y="744"/>
                    <a:pt x="2614" y="805"/>
                    <a:pt x="2706" y="623"/>
                  </a:cubicBezTo>
                  <a:cubicBezTo>
                    <a:pt x="2766" y="532"/>
                    <a:pt x="2645" y="349"/>
                    <a:pt x="2402" y="197"/>
                  </a:cubicBezTo>
                  <a:cubicBezTo>
                    <a:pt x="2127" y="66"/>
                    <a:pt x="1829" y="0"/>
                    <a:pt x="153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41"/>
            <p:cNvSpPr/>
            <p:nvPr/>
          </p:nvSpPr>
          <p:spPr>
            <a:xfrm>
              <a:off x="1127950" y="2980575"/>
              <a:ext cx="1943825" cy="1305525"/>
            </a:xfrm>
            <a:custGeom>
              <a:rect b="b" l="l" r="r" t="t"/>
              <a:pathLst>
                <a:path extrusionOk="0" h="52221" w="77753">
                  <a:moveTo>
                    <a:pt x="58694" y="1"/>
                  </a:moveTo>
                  <a:lnTo>
                    <a:pt x="1095" y="31"/>
                  </a:lnTo>
                  <a:cubicBezTo>
                    <a:pt x="456" y="31"/>
                    <a:pt x="0" y="700"/>
                    <a:pt x="244" y="1308"/>
                  </a:cubicBezTo>
                  <a:lnTo>
                    <a:pt x="20609" y="52220"/>
                  </a:lnTo>
                  <a:lnTo>
                    <a:pt x="77753" y="52220"/>
                  </a:lnTo>
                  <a:lnTo>
                    <a:pt x="59576" y="639"/>
                  </a:lnTo>
                  <a:cubicBezTo>
                    <a:pt x="59454" y="244"/>
                    <a:pt x="59090" y="1"/>
                    <a:pt x="586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41"/>
            <p:cNvSpPr/>
            <p:nvPr/>
          </p:nvSpPr>
          <p:spPr>
            <a:xfrm>
              <a:off x="1208500" y="3029975"/>
              <a:ext cx="1800200" cy="1166450"/>
            </a:xfrm>
            <a:custGeom>
              <a:rect b="b" l="l" r="r" t="t"/>
              <a:pathLst>
                <a:path extrusionOk="0" h="46658" w="72008">
                  <a:moveTo>
                    <a:pt x="639" y="0"/>
                  </a:moveTo>
                  <a:cubicBezTo>
                    <a:pt x="274" y="0"/>
                    <a:pt x="0" y="365"/>
                    <a:pt x="152" y="730"/>
                  </a:cubicBezTo>
                  <a:lnTo>
                    <a:pt x="18846" y="46323"/>
                  </a:lnTo>
                  <a:cubicBezTo>
                    <a:pt x="18937" y="46506"/>
                    <a:pt x="19119" y="46658"/>
                    <a:pt x="19332" y="46658"/>
                  </a:cubicBezTo>
                  <a:lnTo>
                    <a:pt x="71400" y="46658"/>
                  </a:lnTo>
                  <a:cubicBezTo>
                    <a:pt x="71765" y="46658"/>
                    <a:pt x="72008" y="46293"/>
                    <a:pt x="71886" y="45958"/>
                  </a:cubicBezTo>
                  <a:lnTo>
                    <a:pt x="55320" y="365"/>
                  </a:lnTo>
                  <a:cubicBezTo>
                    <a:pt x="55260" y="152"/>
                    <a:pt x="55047" y="0"/>
                    <a:pt x="5483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41"/>
            <p:cNvSpPr/>
            <p:nvPr/>
          </p:nvSpPr>
          <p:spPr>
            <a:xfrm>
              <a:off x="1643150" y="4196400"/>
              <a:ext cx="1941550" cy="89700"/>
            </a:xfrm>
            <a:custGeom>
              <a:rect b="b" l="l" r="r" t="t"/>
              <a:pathLst>
                <a:path extrusionOk="0" h="3588" w="77662">
                  <a:moveTo>
                    <a:pt x="2098" y="1"/>
                  </a:moveTo>
                  <a:lnTo>
                    <a:pt x="1" y="3587"/>
                  </a:lnTo>
                  <a:lnTo>
                    <a:pt x="77662" y="3587"/>
                  </a:lnTo>
                  <a:lnTo>
                    <a:pt x="7766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41"/>
            <p:cNvSpPr/>
            <p:nvPr/>
          </p:nvSpPr>
          <p:spPr>
            <a:xfrm>
              <a:off x="2874950" y="2636200"/>
              <a:ext cx="1036500" cy="1161925"/>
            </a:xfrm>
            <a:custGeom>
              <a:rect b="b" l="l" r="r" t="t"/>
              <a:pathLst>
                <a:path extrusionOk="0" h="46477" w="41460">
                  <a:moveTo>
                    <a:pt x="37136" y="1"/>
                  </a:moveTo>
                  <a:cubicBezTo>
                    <a:pt x="37035" y="1"/>
                    <a:pt x="36925" y="23"/>
                    <a:pt x="36809" y="67"/>
                  </a:cubicBezTo>
                  <a:cubicBezTo>
                    <a:pt x="36293" y="280"/>
                    <a:pt x="34834" y="4596"/>
                    <a:pt x="34438" y="5994"/>
                  </a:cubicBezTo>
                  <a:cubicBezTo>
                    <a:pt x="34226" y="6754"/>
                    <a:pt x="33831" y="8274"/>
                    <a:pt x="33314" y="9125"/>
                  </a:cubicBezTo>
                  <a:cubicBezTo>
                    <a:pt x="33115" y="9478"/>
                    <a:pt x="32892" y="9706"/>
                    <a:pt x="32662" y="9706"/>
                  </a:cubicBezTo>
                  <a:cubicBezTo>
                    <a:pt x="32436" y="9706"/>
                    <a:pt x="32202" y="9485"/>
                    <a:pt x="31976" y="8943"/>
                  </a:cubicBezTo>
                  <a:cubicBezTo>
                    <a:pt x="30913" y="6572"/>
                    <a:pt x="29241" y="5143"/>
                    <a:pt x="28542" y="5052"/>
                  </a:cubicBezTo>
                  <a:cubicBezTo>
                    <a:pt x="28512" y="5048"/>
                    <a:pt x="28482" y="5046"/>
                    <a:pt x="28453" y="5046"/>
                  </a:cubicBezTo>
                  <a:cubicBezTo>
                    <a:pt x="27813" y="5046"/>
                    <a:pt x="27504" y="5987"/>
                    <a:pt x="28086" y="6511"/>
                  </a:cubicBezTo>
                  <a:cubicBezTo>
                    <a:pt x="28663" y="7149"/>
                    <a:pt x="29180" y="7879"/>
                    <a:pt x="29575" y="8669"/>
                  </a:cubicBezTo>
                  <a:cubicBezTo>
                    <a:pt x="29909" y="9277"/>
                    <a:pt x="30153" y="9946"/>
                    <a:pt x="30274" y="10645"/>
                  </a:cubicBezTo>
                  <a:cubicBezTo>
                    <a:pt x="30365" y="11253"/>
                    <a:pt x="30426" y="11769"/>
                    <a:pt x="30487" y="12256"/>
                  </a:cubicBezTo>
                  <a:cubicBezTo>
                    <a:pt x="30639" y="13441"/>
                    <a:pt x="30609" y="14657"/>
                    <a:pt x="30457" y="15842"/>
                  </a:cubicBezTo>
                  <a:lnTo>
                    <a:pt x="16110" y="32742"/>
                  </a:lnTo>
                  <a:lnTo>
                    <a:pt x="12979" y="21314"/>
                  </a:lnTo>
                  <a:lnTo>
                    <a:pt x="12705" y="20432"/>
                  </a:lnTo>
                  <a:lnTo>
                    <a:pt x="395" y="25022"/>
                  </a:lnTo>
                  <a:cubicBezTo>
                    <a:pt x="0" y="25113"/>
                    <a:pt x="3040" y="34080"/>
                    <a:pt x="4955" y="39642"/>
                  </a:cubicBezTo>
                  <a:cubicBezTo>
                    <a:pt x="5897" y="42408"/>
                    <a:pt x="7964" y="44627"/>
                    <a:pt x="10669" y="45721"/>
                  </a:cubicBezTo>
                  <a:cubicBezTo>
                    <a:pt x="11916" y="46231"/>
                    <a:pt x="13216" y="46476"/>
                    <a:pt x="14500" y="46476"/>
                  </a:cubicBezTo>
                  <a:cubicBezTo>
                    <a:pt x="17662" y="46476"/>
                    <a:pt x="20730" y="44989"/>
                    <a:pt x="22675" y="42287"/>
                  </a:cubicBezTo>
                  <a:lnTo>
                    <a:pt x="38025" y="20067"/>
                  </a:lnTo>
                  <a:lnTo>
                    <a:pt x="37691" y="19824"/>
                  </a:lnTo>
                  <a:lnTo>
                    <a:pt x="37995" y="19976"/>
                  </a:lnTo>
                  <a:lnTo>
                    <a:pt x="40062" y="16420"/>
                  </a:lnTo>
                  <a:cubicBezTo>
                    <a:pt x="40062" y="16420"/>
                    <a:pt x="41460" y="14566"/>
                    <a:pt x="40518" y="12438"/>
                  </a:cubicBezTo>
                  <a:cubicBezTo>
                    <a:pt x="39545" y="10310"/>
                    <a:pt x="36961" y="7879"/>
                    <a:pt x="36961" y="7879"/>
                  </a:cubicBezTo>
                  <a:cubicBezTo>
                    <a:pt x="36201" y="7666"/>
                    <a:pt x="37204" y="3380"/>
                    <a:pt x="37630" y="1952"/>
                  </a:cubicBezTo>
                  <a:cubicBezTo>
                    <a:pt x="38019" y="733"/>
                    <a:pt x="37722" y="1"/>
                    <a:pt x="37136" y="1"/>
                  </a:cubicBez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41"/>
            <p:cNvSpPr/>
            <p:nvPr/>
          </p:nvSpPr>
          <p:spPr>
            <a:xfrm>
              <a:off x="3754125" y="2833150"/>
              <a:ext cx="73750" cy="138475"/>
            </a:xfrm>
            <a:custGeom>
              <a:rect b="b" l="l" r="r" t="t"/>
              <a:pathLst>
                <a:path extrusionOk="0" h="5539" w="2950">
                  <a:moveTo>
                    <a:pt x="1551" y="1"/>
                  </a:moveTo>
                  <a:cubicBezTo>
                    <a:pt x="1460" y="122"/>
                    <a:pt x="1399" y="244"/>
                    <a:pt x="1369" y="396"/>
                  </a:cubicBezTo>
                  <a:cubicBezTo>
                    <a:pt x="1247" y="639"/>
                    <a:pt x="1065" y="1004"/>
                    <a:pt x="913" y="1490"/>
                  </a:cubicBezTo>
                  <a:cubicBezTo>
                    <a:pt x="730" y="1946"/>
                    <a:pt x="518" y="2524"/>
                    <a:pt x="335" y="3162"/>
                  </a:cubicBezTo>
                  <a:cubicBezTo>
                    <a:pt x="244" y="3466"/>
                    <a:pt x="153" y="3800"/>
                    <a:pt x="62" y="4165"/>
                  </a:cubicBezTo>
                  <a:cubicBezTo>
                    <a:pt x="31" y="4347"/>
                    <a:pt x="1" y="4530"/>
                    <a:pt x="1" y="4743"/>
                  </a:cubicBezTo>
                  <a:cubicBezTo>
                    <a:pt x="1" y="4925"/>
                    <a:pt x="92" y="5138"/>
                    <a:pt x="214" y="5320"/>
                  </a:cubicBezTo>
                  <a:cubicBezTo>
                    <a:pt x="346" y="5452"/>
                    <a:pt x="524" y="5539"/>
                    <a:pt x="729" y="5539"/>
                  </a:cubicBezTo>
                  <a:cubicBezTo>
                    <a:pt x="759" y="5539"/>
                    <a:pt x="790" y="5537"/>
                    <a:pt x="822" y="5533"/>
                  </a:cubicBezTo>
                  <a:cubicBezTo>
                    <a:pt x="1034" y="5502"/>
                    <a:pt x="1217" y="5411"/>
                    <a:pt x="1338" y="5229"/>
                  </a:cubicBezTo>
                  <a:cubicBezTo>
                    <a:pt x="1551" y="4955"/>
                    <a:pt x="1703" y="4621"/>
                    <a:pt x="1825" y="4287"/>
                  </a:cubicBezTo>
                  <a:lnTo>
                    <a:pt x="2433" y="2645"/>
                  </a:lnTo>
                  <a:lnTo>
                    <a:pt x="2828" y="1521"/>
                  </a:lnTo>
                  <a:cubicBezTo>
                    <a:pt x="2889" y="1369"/>
                    <a:pt x="2919" y="1247"/>
                    <a:pt x="2949" y="1095"/>
                  </a:cubicBezTo>
                  <a:lnTo>
                    <a:pt x="2949" y="1095"/>
                  </a:lnTo>
                  <a:cubicBezTo>
                    <a:pt x="2889" y="1217"/>
                    <a:pt x="2828" y="1369"/>
                    <a:pt x="2767" y="1521"/>
                  </a:cubicBezTo>
                  <a:lnTo>
                    <a:pt x="2311" y="2584"/>
                  </a:lnTo>
                  <a:lnTo>
                    <a:pt x="1642" y="4226"/>
                  </a:lnTo>
                  <a:cubicBezTo>
                    <a:pt x="1551" y="4530"/>
                    <a:pt x="1399" y="4834"/>
                    <a:pt x="1217" y="5107"/>
                  </a:cubicBezTo>
                  <a:cubicBezTo>
                    <a:pt x="1095" y="5229"/>
                    <a:pt x="974" y="5320"/>
                    <a:pt x="791" y="5350"/>
                  </a:cubicBezTo>
                  <a:cubicBezTo>
                    <a:pt x="771" y="5354"/>
                    <a:pt x="751" y="5356"/>
                    <a:pt x="731" y="5356"/>
                  </a:cubicBezTo>
                  <a:cubicBezTo>
                    <a:pt x="600" y="5356"/>
                    <a:pt x="475" y="5274"/>
                    <a:pt x="396" y="5168"/>
                  </a:cubicBezTo>
                  <a:cubicBezTo>
                    <a:pt x="214" y="4895"/>
                    <a:pt x="153" y="4530"/>
                    <a:pt x="274" y="4195"/>
                  </a:cubicBezTo>
                  <a:cubicBezTo>
                    <a:pt x="366" y="3861"/>
                    <a:pt x="457" y="3527"/>
                    <a:pt x="518" y="3192"/>
                  </a:cubicBezTo>
                  <a:cubicBezTo>
                    <a:pt x="700" y="2584"/>
                    <a:pt x="913" y="2007"/>
                    <a:pt x="1034" y="1521"/>
                  </a:cubicBezTo>
                  <a:cubicBezTo>
                    <a:pt x="1186" y="1065"/>
                    <a:pt x="1338" y="670"/>
                    <a:pt x="1430" y="426"/>
                  </a:cubicBezTo>
                  <a:cubicBezTo>
                    <a:pt x="1490" y="274"/>
                    <a:pt x="1521" y="153"/>
                    <a:pt x="1551" y="1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41"/>
            <p:cNvSpPr/>
            <p:nvPr/>
          </p:nvSpPr>
          <p:spPr>
            <a:xfrm>
              <a:off x="3789850" y="2873425"/>
              <a:ext cx="74500" cy="121625"/>
            </a:xfrm>
            <a:custGeom>
              <a:rect b="b" l="l" r="r" t="t"/>
              <a:pathLst>
                <a:path extrusionOk="0" h="4865" w="2980">
                  <a:moveTo>
                    <a:pt x="1368" y="1"/>
                  </a:moveTo>
                  <a:lnTo>
                    <a:pt x="1368" y="1"/>
                  </a:lnTo>
                  <a:cubicBezTo>
                    <a:pt x="1277" y="122"/>
                    <a:pt x="1216" y="214"/>
                    <a:pt x="1186" y="335"/>
                  </a:cubicBezTo>
                  <a:cubicBezTo>
                    <a:pt x="1064" y="548"/>
                    <a:pt x="912" y="882"/>
                    <a:pt x="730" y="1277"/>
                  </a:cubicBezTo>
                  <a:cubicBezTo>
                    <a:pt x="517" y="1764"/>
                    <a:pt x="365" y="2250"/>
                    <a:pt x="213" y="2736"/>
                  </a:cubicBezTo>
                  <a:cubicBezTo>
                    <a:pt x="122" y="3040"/>
                    <a:pt x="61" y="3344"/>
                    <a:pt x="31" y="3648"/>
                  </a:cubicBezTo>
                  <a:cubicBezTo>
                    <a:pt x="1" y="4013"/>
                    <a:pt x="92" y="4378"/>
                    <a:pt x="335" y="4621"/>
                  </a:cubicBezTo>
                  <a:cubicBezTo>
                    <a:pt x="487" y="4773"/>
                    <a:pt x="669" y="4834"/>
                    <a:pt x="852" y="4864"/>
                  </a:cubicBezTo>
                  <a:cubicBezTo>
                    <a:pt x="1034" y="4864"/>
                    <a:pt x="1216" y="4803"/>
                    <a:pt x="1368" y="4712"/>
                  </a:cubicBezTo>
                  <a:cubicBezTo>
                    <a:pt x="1611" y="4530"/>
                    <a:pt x="1824" y="4256"/>
                    <a:pt x="1946" y="3952"/>
                  </a:cubicBezTo>
                  <a:cubicBezTo>
                    <a:pt x="2159" y="3405"/>
                    <a:pt x="2311" y="2919"/>
                    <a:pt x="2493" y="2524"/>
                  </a:cubicBezTo>
                  <a:cubicBezTo>
                    <a:pt x="2675" y="2098"/>
                    <a:pt x="2797" y="1764"/>
                    <a:pt x="2888" y="1551"/>
                  </a:cubicBezTo>
                  <a:cubicBezTo>
                    <a:pt x="2919" y="1429"/>
                    <a:pt x="2949" y="1277"/>
                    <a:pt x="2979" y="1156"/>
                  </a:cubicBezTo>
                  <a:lnTo>
                    <a:pt x="2979" y="1156"/>
                  </a:lnTo>
                  <a:cubicBezTo>
                    <a:pt x="2888" y="1247"/>
                    <a:pt x="2827" y="1369"/>
                    <a:pt x="2767" y="1490"/>
                  </a:cubicBezTo>
                  <a:cubicBezTo>
                    <a:pt x="2675" y="1733"/>
                    <a:pt x="2523" y="2037"/>
                    <a:pt x="2341" y="2463"/>
                  </a:cubicBezTo>
                  <a:lnTo>
                    <a:pt x="1763" y="3861"/>
                  </a:lnTo>
                  <a:cubicBezTo>
                    <a:pt x="1642" y="4135"/>
                    <a:pt x="1460" y="4378"/>
                    <a:pt x="1247" y="4530"/>
                  </a:cubicBezTo>
                  <a:cubicBezTo>
                    <a:pt x="1135" y="4613"/>
                    <a:pt x="1011" y="4652"/>
                    <a:pt x="888" y="4652"/>
                  </a:cubicBezTo>
                  <a:cubicBezTo>
                    <a:pt x="744" y="4652"/>
                    <a:pt x="602" y="4598"/>
                    <a:pt x="487" y="4499"/>
                  </a:cubicBezTo>
                  <a:cubicBezTo>
                    <a:pt x="274" y="4256"/>
                    <a:pt x="183" y="3952"/>
                    <a:pt x="244" y="3648"/>
                  </a:cubicBezTo>
                  <a:cubicBezTo>
                    <a:pt x="274" y="3375"/>
                    <a:pt x="304" y="3071"/>
                    <a:pt x="396" y="2797"/>
                  </a:cubicBezTo>
                  <a:cubicBezTo>
                    <a:pt x="517" y="2280"/>
                    <a:pt x="669" y="1794"/>
                    <a:pt x="852" y="1338"/>
                  </a:cubicBezTo>
                  <a:cubicBezTo>
                    <a:pt x="1186" y="518"/>
                    <a:pt x="1399" y="1"/>
                    <a:pt x="1368" y="1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41"/>
            <p:cNvSpPr/>
            <p:nvPr/>
          </p:nvSpPr>
          <p:spPr>
            <a:xfrm>
              <a:off x="3830875" y="2918275"/>
              <a:ext cx="53225" cy="98425"/>
            </a:xfrm>
            <a:custGeom>
              <a:rect b="b" l="l" r="r" t="t"/>
              <a:pathLst>
                <a:path extrusionOk="0" h="3937" w="2129">
                  <a:moveTo>
                    <a:pt x="1217" y="0"/>
                  </a:moveTo>
                  <a:cubicBezTo>
                    <a:pt x="1186" y="0"/>
                    <a:pt x="1126" y="61"/>
                    <a:pt x="1004" y="213"/>
                  </a:cubicBezTo>
                  <a:cubicBezTo>
                    <a:pt x="822" y="426"/>
                    <a:pt x="670" y="669"/>
                    <a:pt x="548" y="912"/>
                  </a:cubicBezTo>
                  <a:cubicBezTo>
                    <a:pt x="244" y="1490"/>
                    <a:pt x="62" y="2158"/>
                    <a:pt x="62" y="2797"/>
                  </a:cubicBezTo>
                  <a:cubicBezTo>
                    <a:pt x="1" y="3070"/>
                    <a:pt x="62" y="3374"/>
                    <a:pt x="214" y="3617"/>
                  </a:cubicBezTo>
                  <a:cubicBezTo>
                    <a:pt x="274" y="3739"/>
                    <a:pt x="396" y="3830"/>
                    <a:pt x="548" y="3891"/>
                  </a:cubicBezTo>
                  <a:cubicBezTo>
                    <a:pt x="609" y="3921"/>
                    <a:pt x="685" y="3936"/>
                    <a:pt x="761" y="3936"/>
                  </a:cubicBezTo>
                  <a:cubicBezTo>
                    <a:pt x="837" y="3936"/>
                    <a:pt x="913" y="3921"/>
                    <a:pt x="974" y="3891"/>
                  </a:cubicBezTo>
                  <a:cubicBezTo>
                    <a:pt x="1217" y="3769"/>
                    <a:pt x="1399" y="3556"/>
                    <a:pt x="1460" y="3283"/>
                  </a:cubicBezTo>
                  <a:cubicBezTo>
                    <a:pt x="1642" y="2857"/>
                    <a:pt x="1733" y="2462"/>
                    <a:pt x="1855" y="2128"/>
                  </a:cubicBezTo>
                  <a:cubicBezTo>
                    <a:pt x="1977" y="1793"/>
                    <a:pt x="2068" y="1429"/>
                    <a:pt x="2129" y="1064"/>
                  </a:cubicBezTo>
                  <a:lnTo>
                    <a:pt x="2129" y="1064"/>
                  </a:lnTo>
                  <a:cubicBezTo>
                    <a:pt x="1946" y="1368"/>
                    <a:pt x="1825" y="1702"/>
                    <a:pt x="1703" y="2067"/>
                  </a:cubicBezTo>
                  <a:cubicBezTo>
                    <a:pt x="1581" y="2401"/>
                    <a:pt x="1429" y="2797"/>
                    <a:pt x="1278" y="3192"/>
                  </a:cubicBezTo>
                  <a:cubicBezTo>
                    <a:pt x="1217" y="3404"/>
                    <a:pt x="1095" y="3587"/>
                    <a:pt x="913" y="3678"/>
                  </a:cubicBezTo>
                  <a:cubicBezTo>
                    <a:pt x="856" y="3702"/>
                    <a:pt x="797" y="3714"/>
                    <a:pt x="739" y="3714"/>
                  </a:cubicBezTo>
                  <a:cubicBezTo>
                    <a:pt x="581" y="3714"/>
                    <a:pt x="432" y="3629"/>
                    <a:pt x="366" y="3496"/>
                  </a:cubicBezTo>
                  <a:cubicBezTo>
                    <a:pt x="244" y="3283"/>
                    <a:pt x="214" y="3040"/>
                    <a:pt x="244" y="2797"/>
                  </a:cubicBezTo>
                  <a:cubicBezTo>
                    <a:pt x="244" y="2584"/>
                    <a:pt x="274" y="2341"/>
                    <a:pt x="305" y="2097"/>
                  </a:cubicBezTo>
                  <a:cubicBezTo>
                    <a:pt x="396" y="1702"/>
                    <a:pt x="518" y="1338"/>
                    <a:pt x="670" y="973"/>
                  </a:cubicBezTo>
                  <a:cubicBezTo>
                    <a:pt x="943" y="335"/>
                    <a:pt x="1217" y="0"/>
                    <a:pt x="1217" y="0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41"/>
            <p:cNvSpPr/>
            <p:nvPr/>
          </p:nvSpPr>
          <p:spPr>
            <a:xfrm>
              <a:off x="3705500" y="2925100"/>
              <a:ext cx="60050" cy="110975"/>
            </a:xfrm>
            <a:custGeom>
              <a:rect b="b" l="l" r="r" t="t"/>
              <a:pathLst>
                <a:path extrusionOk="0" h="4439" w="2402">
                  <a:moveTo>
                    <a:pt x="1" y="1"/>
                  </a:moveTo>
                  <a:cubicBezTo>
                    <a:pt x="1" y="31"/>
                    <a:pt x="244" y="183"/>
                    <a:pt x="609" y="487"/>
                  </a:cubicBezTo>
                  <a:cubicBezTo>
                    <a:pt x="1551" y="1308"/>
                    <a:pt x="2128" y="2463"/>
                    <a:pt x="2219" y="3679"/>
                  </a:cubicBezTo>
                  <a:cubicBezTo>
                    <a:pt x="2280" y="4135"/>
                    <a:pt x="2219" y="4438"/>
                    <a:pt x="2280" y="4438"/>
                  </a:cubicBezTo>
                  <a:cubicBezTo>
                    <a:pt x="2341" y="4195"/>
                    <a:pt x="2402" y="3952"/>
                    <a:pt x="2371" y="3679"/>
                  </a:cubicBezTo>
                  <a:cubicBezTo>
                    <a:pt x="2341" y="2372"/>
                    <a:pt x="1733" y="1156"/>
                    <a:pt x="700" y="365"/>
                  </a:cubicBezTo>
                  <a:cubicBezTo>
                    <a:pt x="487" y="183"/>
                    <a:pt x="274" y="62"/>
                    <a:pt x="1" y="1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41"/>
            <p:cNvSpPr/>
            <p:nvPr/>
          </p:nvSpPr>
          <p:spPr>
            <a:xfrm>
              <a:off x="1767775" y="3706275"/>
              <a:ext cx="940025" cy="486350"/>
            </a:xfrm>
            <a:custGeom>
              <a:rect b="b" l="l" r="r" t="t"/>
              <a:pathLst>
                <a:path extrusionOk="0" h="19454" w="37601">
                  <a:moveTo>
                    <a:pt x="8633" y="0"/>
                  </a:moveTo>
                  <a:cubicBezTo>
                    <a:pt x="6110" y="3040"/>
                    <a:pt x="4438" y="6687"/>
                    <a:pt x="3800" y="10578"/>
                  </a:cubicBezTo>
                  <a:lnTo>
                    <a:pt x="1" y="19271"/>
                  </a:lnTo>
                  <a:lnTo>
                    <a:pt x="37144" y="19454"/>
                  </a:lnTo>
                  <a:lnTo>
                    <a:pt x="37600" y="12918"/>
                  </a:lnTo>
                  <a:lnTo>
                    <a:pt x="863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41"/>
            <p:cNvSpPr/>
            <p:nvPr/>
          </p:nvSpPr>
          <p:spPr>
            <a:xfrm>
              <a:off x="1910625" y="3872650"/>
              <a:ext cx="295625" cy="91050"/>
            </a:xfrm>
            <a:custGeom>
              <a:rect b="b" l="l" r="r" t="t"/>
              <a:pathLst>
                <a:path extrusionOk="0" h="3642" w="11825">
                  <a:moveTo>
                    <a:pt x="11821" y="1"/>
                  </a:moveTo>
                  <a:cubicBezTo>
                    <a:pt x="11767" y="1"/>
                    <a:pt x="11282" y="508"/>
                    <a:pt x="10366" y="1187"/>
                  </a:cubicBezTo>
                  <a:cubicBezTo>
                    <a:pt x="10092" y="1370"/>
                    <a:pt x="9849" y="1552"/>
                    <a:pt x="9576" y="1704"/>
                  </a:cubicBezTo>
                  <a:cubicBezTo>
                    <a:pt x="9272" y="1887"/>
                    <a:pt x="8968" y="2038"/>
                    <a:pt x="8633" y="2221"/>
                  </a:cubicBezTo>
                  <a:cubicBezTo>
                    <a:pt x="7144" y="2950"/>
                    <a:pt x="5503" y="3376"/>
                    <a:pt x="3861" y="3467"/>
                  </a:cubicBezTo>
                  <a:lnTo>
                    <a:pt x="2767" y="3467"/>
                  </a:lnTo>
                  <a:cubicBezTo>
                    <a:pt x="2433" y="3467"/>
                    <a:pt x="2129" y="3406"/>
                    <a:pt x="1825" y="3376"/>
                  </a:cubicBezTo>
                  <a:cubicBezTo>
                    <a:pt x="765" y="3261"/>
                    <a:pt x="83" y="3039"/>
                    <a:pt x="8" y="3039"/>
                  </a:cubicBezTo>
                  <a:cubicBezTo>
                    <a:pt x="3" y="3039"/>
                    <a:pt x="1" y="3040"/>
                    <a:pt x="1" y="3042"/>
                  </a:cubicBezTo>
                  <a:cubicBezTo>
                    <a:pt x="153" y="3133"/>
                    <a:pt x="305" y="3194"/>
                    <a:pt x="457" y="3224"/>
                  </a:cubicBezTo>
                  <a:cubicBezTo>
                    <a:pt x="639" y="3285"/>
                    <a:pt x="852" y="3346"/>
                    <a:pt x="1034" y="3376"/>
                  </a:cubicBezTo>
                  <a:cubicBezTo>
                    <a:pt x="1278" y="3437"/>
                    <a:pt x="1551" y="3497"/>
                    <a:pt x="1794" y="3528"/>
                  </a:cubicBezTo>
                  <a:cubicBezTo>
                    <a:pt x="2129" y="3558"/>
                    <a:pt x="2433" y="3619"/>
                    <a:pt x="2767" y="3619"/>
                  </a:cubicBezTo>
                  <a:cubicBezTo>
                    <a:pt x="2949" y="3634"/>
                    <a:pt x="3132" y="3642"/>
                    <a:pt x="3314" y="3642"/>
                  </a:cubicBezTo>
                  <a:cubicBezTo>
                    <a:pt x="3496" y="3642"/>
                    <a:pt x="3679" y="3634"/>
                    <a:pt x="3861" y="3619"/>
                  </a:cubicBezTo>
                  <a:cubicBezTo>
                    <a:pt x="5533" y="3558"/>
                    <a:pt x="7205" y="3133"/>
                    <a:pt x="8694" y="2373"/>
                  </a:cubicBezTo>
                  <a:cubicBezTo>
                    <a:pt x="9028" y="2221"/>
                    <a:pt x="9332" y="2038"/>
                    <a:pt x="9667" y="1826"/>
                  </a:cubicBezTo>
                  <a:cubicBezTo>
                    <a:pt x="9910" y="1674"/>
                    <a:pt x="10184" y="1491"/>
                    <a:pt x="10427" y="1279"/>
                  </a:cubicBezTo>
                  <a:cubicBezTo>
                    <a:pt x="10639" y="1127"/>
                    <a:pt x="10852" y="975"/>
                    <a:pt x="11035" y="792"/>
                  </a:cubicBezTo>
                  <a:cubicBezTo>
                    <a:pt x="11187" y="671"/>
                    <a:pt x="11339" y="519"/>
                    <a:pt x="11491" y="367"/>
                  </a:cubicBezTo>
                  <a:cubicBezTo>
                    <a:pt x="11612" y="276"/>
                    <a:pt x="11703" y="124"/>
                    <a:pt x="11825" y="2"/>
                  </a:cubicBezTo>
                  <a:cubicBezTo>
                    <a:pt x="11824" y="1"/>
                    <a:pt x="11823" y="1"/>
                    <a:pt x="1182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41"/>
            <p:cNvSpPr/>
            <p:nvPr/>
          </p:nvSpPr>
          <p:spPr>
            <a:xfrm>
              <a:off x="2458525" y="3960825"/>
              <a:ext cx="82075" cy="213575"/>
            </a:xfrm>
            <a:custGeom>
              <a:rect b="b" l="l" r="r" t="t"/>
              <a:pathLst>
                <a:path extrusionOk="0" h="8543" w="3283">
                  <a:moveTo>
                    <a:pt x="3283" y="1"/>
                  </a:moveTo>
                  <a:lnTo>
                    <a:pt x="3283" y="1"/>
                  </a:lnTo>
                  <a:cubicBezTo>
                    <a:pt x="3101" y="426"/>
                    <a:pt x="2918" y="822"/>
                    <a:pt x="2766" y="1247"/>
                  </a:cubicBezTo>
                  <a:cubicBezTo>
                    <a:pt x="2432" y="2068"/>
                    <a:pt x="2006" y="3101"/>
                    <a:pt x="1581" y="4256"/>
                  </a:cubicBezTo>
                  <a:cubicBezTo>
                    <a:pt x="1155" y="5411"/>
                    <a:pt x="760" y="6445"/>
                    <a:pt x="456" y="7265"/>
                  </a:cubicBezTo>
                  <a:cubicBezTo>
                    <a:pt x="274" y="7691"/>
                    <a:pt x="122" y="8117"/>
                    <a:pt x="0" y="8542"/>
                  </a:cubicBezTo>
                  <a:cubicBezTo>
                    <a:pt x="61" y="8451"/>
                    <a:pt x="122" y="8329"/>
                    <a:pt x="152" y="8238"/>
                  </a:cubicBezTo>
                  <a:cubicBezTo>
                    <a:pt x="274" y="8025"/>
                    <a:pt x="395" y="7721"/>
                    <a:pt x="578" y="7326"/>
                  </a:cubicBezTo>
                  <a:cubicBezTo>
                    <a:pt x="882" y="6566"/>
                    <a:pt x="1338" y="5533"/>
                    <a:pt x="1763" y="4347"/>
                  </a:cubicBezTo>
                  <a:cubicBezTo>
                    <a:pt x="2219" y="3162"/>
                    <a:pt x="2614" y="2068"/>
                    <a:pt x="2888" y="1308"/>
                  </a:cubicBezTo>
                  <a:cubicBezTo>
                    <a:pt x="3070" y="882"/>
                    <a:pt x="3192" y="457"/>
                    <a:pt x="328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41"/>
            <p:cNvSpPr/>
            <p:nvPr/>
          </p:nvSpPr>
          <p:spPr>
            <a:xfrm>
              <a:off x="2444075" y="3952475"/>
              <a:ext cx="47150" cy="44125"/>
            </a:xfrm>
            <a:custGeom>
              <a:rect b="b" l="l" r="r" t="t"/>
              <a:pathLst>
                <a:path extrusionOk="0" h="1765" w="1886">
                  <a:moveTo>
                    <a:pt x="1065" y="1"/>
                  </a:moveTo>
                  <a:cubicBezTo>
                    <a:pt x="943" y="1"/>
                    <a:pt x="882" y="31"/>
                    <a:pt x="882" y="31"/>
                  </a:cubicBezTo>
                  <a:cubicBezTo>
                    <a:pt x="1095" y="61"/>
                    <a:pt x="1308" y="183"/>
                    <a:pt x="1490" y="335"/>
                  </a:cubicBezTo>
                  <a:cubicBezTo>
                    <a:pt x="1642" y="517"/>
                    <a:pt x="1703" y="760"/>
                    <a:pt x="1672" y="1004"/>
                  </a:cubicBezTo>
                  <a:cubicBezTo>
                    <a:pt x="1586" y="1367"/>
                    <a:pt x="1262" y="1563"/>
                    <a:pt x="944" y="1563"/>
                  </a:cubicBezTo>
                  <a:cubicBezTo>
                    <a:pt x="703" y="1563"/>
                    <a:pt x="466" y="1452"/>
                    <a:pt x="335" y="1216"/>
                  </a:cubicBezTo>
                  <a:cubicBezTo>
                    <a:pt x="183" y="1004"/>
                    <a:pt x="183" y="730"/>
                    <a:pt x="305" y="517"/>
                  </a:cubicBezTo>
                  <a:cubicBezTo>
                    <a:pt x="396" y="304"/>
                    <a:pt x="578" y="153"/>
                    <a:pt x="791" y="61"/>
                  </a:cubicBezTo>
                  <a:cubicBezTo>
                    <a:pt x="791" y="49"/>
                    <a:pt x="775" y="41"/>
                    <a:pt x="748" y="41"/>
                  </a:cubicBezTo>
                  <a:cubicBezTo>
                    <a:pt x="710" y="41"/>
                    <a:pt x="649" y="56"/>
                    <a:pt x="578" y="92"/>
                  </a:cubicBezTo>
                  <a:cubicBezTo>
                    <a:pt x="396" y="153"/>
                    <a:pt x="274" y="274"/>
                    <a:pt x="153" y="456"/>
                  </a:cubicBezTo>
                  <a:cubicBezTo>
                    <a:pt x="1" y="730"/>
                    <a:pt x="1" y="1034"/>
                    <a:pt x="153" y="1308"/>
                  </a:cubicBezTo>
                  <a:cubicBezTo>
                    <a:pt x="335" y="1619"/>
                    <a:pt x="639" y="1765"/>
                    <a:pt x="939" y="1765"/>
                  </a:cubicBezTo>
                  <a:cubicBezTo>
                    <a:pt x="1341" y="1765"/>
                    <a:pt x="1737" y="1504"/>
                    <a:pt x="1824" y="1034"/>
                  </a:cubicBezTo>
                  <a:cubicBezTo>
                    <a:pt x="1885" y="730"/>
                    <a:pt x="1794" y="426"/>
                    <a:pt x="1581" y="244"/>
                  </a:cubicBezTo>
                  <a:cubicBezTo>
                    <a:pt x="1429" y="92"/>
                    <a:pt x="1247" y="31"/>
                    <a:pt x="1065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41"/>
            <p:cNvSpPr/>
            <p:nvPr/>
          </p:nvSpPr>
          <p:spPr>
            <a:xfrm>
              <a:off x="2945600" y="2801250"/>
              <a:ext cx="281950" cy="491675"/>
            </a:xfrm>
            <a:custGeom>
              <a:rect b="b" l="l" r="r" t="t"/>
              <a:pathLst>
                <a:path extrusionOk="0" h="19667" w="11278">
                  <a:moveTo>
                    <a:pt x="5867" y="0"/>
                  </a:moveTo>
                  <a:lnTo>
                    <a:pt x="1" y="19666"/>
                  </a:lnTo>
                  <a:lnTo>
                    <a:pt x="1" y="19666"/>
                  </a:lnTo>
                  <a:lnTo>
                    <a:pt x="10974" y="16657"/>
                  </a:lnTo>
                  <a:cubicBezTo>
                    <a:pt x="11278" y="15988"/>
                    <a:pt x="5867" y="0"/>
                    <a:pt x="5867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41"/>
            <p:cNvSpPr/>
            <p:nvPr/>
          </p:nvSpPr>
          <p:spPr>
            <a:xfrm>
              <a:off x="2945600" y="2801250"/>
              <a:ext cx="281950" cy="491675"/>
            </a:xfrm>
            <a:custGeom>
              <a:rect b="b" l="l" r="r" t="t"/>
              <a:pathLst>
                <a:path extrusionOk="0" h="19667" w="11278">
                  <a:moveTo>
                    <a:pt x="5867" y="0"/>
                  </a:moveTo>
                  <a:lnTo>
                    <a:pt x="1" y="19666"/>
                  </a:lnTo>
                  <a:lnTo>
                    <a:pt x="1" y="19666"/>
                  </a:lnTo>
                  <a:lnTo>
                    <a:pt x="10974" y="16657"/>
                  </a:lnTo>
                  <a:cubicBezTo>
                    <a:pt x="11278" y="15988"/>
                    <a:pt x="5867" y="0"/>
                    <a:pt x="5867" y="0"/>
                  </a:cubicBez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41"/>
            <p:cNvSpPr/>
            <p:nvPr/>
          </p:nvSpPr>
          <p:spPr>
            <a:xfrm>
              <a:off x="1982825" y="2649775"/>
              <a:ext cx="1120100" cy="1387825"/>
            </a:xfrm>
            <a:custGeom>
              <a:rect b="b" l="l" r="r" t="t"/>
              <a:pathLst>
                <a:path extrusionOk="0" h="55513" w="44804">
                  <a:moveTo>
                    <a:pt x="29851" y="1"/>
                  </a:moveTo>
                  <a:cubicBezTo>
                    <a:pt x="27904" y="1"/>
                    <a:pt x="25049" y="342"/>
                    <a:pt x="21916" y="2017"/>
                  </a:cubicBezTo>
                  <a:cubicBezTo>
                    <a:pt x="14621" y="5938"/>
                    <a:pt x="9454" y="27063"/>
                    <a:pt x="9454" y="27063"/>
                  </a:cubicBezTo>
                  <a:lnTo>
                    <a:pt x="1" y="42260"/>
                  </a:lnTo>
                  <a:lnTo>
                    <a:pt x="29728" y="55513"/>
                  </a:lnTo>
                  <a:lnTo>
                    <a:pt x="31977" y="47276"/>
                  </a:lnTo>
                  <a:lnTo>
                    <a:pt x="35472" y="32564"/>
                  </a:lnTo>
                  <a:cubicBezTo>
                    <a:pt x="35472" y="32564"/>
                    <a:pt x="40488" y="23932"/>
                    <a:pt x="42494" y="19251"/>
                  </a:cubicBezTo>
                  <a:cubicBezTo>
                    <a:pt x="44014" y="15786"/>
                    <a:pt x="44469" y="11135"/>
                    <a:pt x="44621" y="8369"/>
                  </a:cubicBezTo>
                  <a:cubicBezTo>
                    <a:pt x="44804" y="4935"/>
                    <a:pt x="42494" y="1773"/>
                    <a:pt x="39120" y="1135"/>
                  </a:cubicBezTo>
                  <a:cubicBezTo>
                    <a:pt x="38998" y="1105"/>
                    <a:pt x="38846" y="1074"/>
                    <a:pt x="38725" y="1044"/>
                  </a:cubicBezTo>
                  <a:lnTo>
                    <a:pt x="32372" y="162"/>
                  </a:lnTo>
                  <a:cubicBezTo>
                    <a:pt x="32099" y="162"/>
                    <a:pt x="31190" y="1"/>
                    <a:pt x="29851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41"/>
            <p:cNvSpPr/>
            <p:nvPr/>
          </p:nvSpPr>
          <p:spPr>
            <a:xfrm>
              <a:off x="2091500" y="3470625"/>
              <a:ext cx="715075" cy="484150"/>
            </a:xfrm>
            <a:custGeom>
              <a:rect b="b" l="l" r="r" t="t"/>
              <a:pathLst>
                <a:path extrusionOk="0" h="19366" w="28603">
                  <a:moveTo>
                    <a:pt x="9976" y="176"/>
                  </a:moveTo>
                  <a:cubicBezTo>
                    <a:pt x="10464" y="176"/>
                    <a:pt x="10961" y="380"/>
                    <a:pt x="11338" y="703"/>
                  </a:cubicBezTo>
                  <a:cubicBezTo>
                    <a:pt x="11733" y="1068"/>
                    <a:pt x="11976" y="1584"/>
                    <a:pt x="12006" y="2131"/>
                  </a:cubicBezTo>
                  <a:cubicBezTo>
                    <a:pt x="12067" y="2648"/>
                    <a:pt x="12006" y="3165"/>
                    <a:pt x="11794" y="3651"/>
                  </a:cubicBezTo>
                  <a:cubicBezTo>
                    <a:pt x="11611" y="4107"/>
                    <a:pt x="11307" y="4502"/>
                    <a:pt x="10912" y="4837"/>
                  </a:cubicBezTo>
                  <a:cubicBezTo>
                    <a:pt x="10547" y="5141"/>
                    <a:pt x="10122" y="5384"/>
                    <a:pt x="9696" y="5566"/>
                  </a:cubicBezTo>
                  <a:cubicBezTo>
                    <a:pt x="8898" y="5862"/>
                    <a:pt x="8042" y="6014"/>
                    <a:pt x="7184" y="6050"/>
                  </a:cubicBezTo>
                  <a:lnTo>
                    <a:pt x="7184" y="6050"/>
                  </a:lnTo>
                  <a:cubicBezTo>
                    <a:pt x="6974" y="5427"/>
                    <a:pt x="6854" y="4771"/>
                    <a:pt x="6839" y="4107"/>
                  </a:cubicBezTo>
                  <a:cubicBezTo>
                    <a:pt x="6809" y="3499"/>
                    <a:pt x="6900" y="2861"/>
                    <a:pt x="7113" y="2253"/>
                  </a:cubicBezTo>
                  <a:cubicBezTo>
                    <a:pt x="7325" y="1675"/>
                    <a:pt x="7690" y="1159"/>
                    <a:pt x="8146" y="794"/>
                  </a:cubicBezTo>
                  <a:cubicBezTo>
                    <a:pt x="8633" y="429"/>
                    <a:pt x="9180" y="217"/>
                    <a:pt x="9788" y="186"/>
                  </a:cubicBezTo>
                  <a:cubicBezTo>
                    <a:pt x="9850" y="179"/>
                    <a:pt x="9913" y="176"/>
                    <a:pt x="9976" y="176"/>
                  </a:cubicBezTo>
                  <a:close/>
                  <a:moveTo>
                    <a:pt x="19018" y="4178"/>
                  </a:moveTo>
                  <a:cubicBezTo>
                    <a:pt x="19132" y="4178"/>
                    <a:pt x="19247" y="4185"/>
                    <a:pt x="19362" y="4198"/>
                  </a:cubicBezTo>
                  <a:cubicBezTo>
                    <a:pt x="19727" y="4229"/>
                    <a:pt x="20092" y="4350"/>
                    <a:pt x="20396" y="4563"/>
                  </a:cubicBezTo>
                  <a:cubicBezTo>
                    <a:pt x="20730" y="4806"/>
                    <a:pt x="20973" y="5110"/>
                    <a:pt x="21125" y="5445"/>
                  </a:cubicBezTo>
                  <a:cubicBezTo>
                    <a:pt x="21429" y="6174"/>
                    <a:pt x="21429" y="6964"/>
                    <a:pt x="21156" y="7694"/>
                  </a:cubicBezTo>
                  <a:cubicBezTo>
                    <a:pt x="20882" y="8393"/>
                    <a:pt x="20396" y="9001"/>
                    <a:pt x="19757" y="9457"/>
                  </a:cubicBezTo>
                  <a:cubicBezTo>
                    <a:pt x="18874" y="10078"/>
                    <a:pt x="17898" y="10524"/>
                    <a:pt x="16879" y="10787"/>
                  </a:cubicBezTo>
                  <a:lnTo>
                    <a:pt x="16879" y="10787"/>
                  </a:lnTo>
                  <a:cubicBezTo>
                    <a:pt x="16555" y="10202"/>
                    <a:pt x="16293" y="9578"/>
                    <a:pt x="16140" y="8910"/>
                  </a:cubicBezTo>
                  <a:cubicBezTo>
                    <a:pt x="15958" y="8180"/>
                    <a:pt x="15958" y="7451"/>
                    <a:pt x="16110" y="6721"/>
                  </a:cubicBezTo>
                  <a:cubicBezTo>
                    <a:pt x="16292" y="5961"/>
                    <a:pt x="16687" y="5293"/>
                    <a:pt x="17265" y="4806"/>
                  </a:cubicBezTo>
                  <a:cubicBezTo>
                    <a:pt x="17755" y="4393"/>
                    <a:pt x="18377" y="4178"/>
                    <a:pt x="19018" y="4178"/>
                  </a:cubicBezTo>
                  <a:close/>
                  <a:moveTo>
                    <a:pt x="25296" y="8867"/>
                  </a:moveTo>
                  <a:cubicBezTo>
                    <a:pt x="26879" y="8867"/>
                    <a:pt x="28217" y="10068"/>
                    <a:pt x="28390" y="11676"/>
                  </a:cubicBezTo>
                  <a:cubicBezTo>
                    <a:pt x="28420" y="12284"/>
                    <a:pt x="28329" y="12861"/>
                    <a:pt x="28055" y="13378"/>
                  </a:cubicBezTo>
                  <a:cubicBezTo>
                    <a:pt x="27539" y="14533"/>
                    <a:pt x="26536" y="15384"/>
                    <a:pt x="25289" y="15718"/>
                  </a:cubicBezTo>
                  <a:cubicBezTo>
                    <a:pt x="24839" y="15825"/>
                    <a:pt x="24377" y="15880"/>
                    <a:pt x="23915" y="15880"/>
                  </a:cubicBezTo>
                  <a:cubicBezTo>
                    <a:pt x="23600" y="15880"/>
                    <a:pt x="23285" y="15855"/>
                    <a:pt x="22973" y="15804"/>
                  </a:cubicBezTo>
                  <a:lnTo>
                    <a:pt x="22973" y="15804"/>
                  </a:lnTo>
                  <a:cubicBezTo>
                    <a:pt x="22603" y="14990"/>
                    <a:pt x="22380" y="14105"/>
                    <a:pt x="22341" y="13195"/>
                  </a:cubicBezTo>
                  <a:cubicBezTo>
                    <a:pt x="22280" y="12344"/>
                    <a:pt x="22463" y="11463"/>
                    <a:pt x="22827" y="10673"/>
                  </a:cubicBezTo>
                  <a:cubicBezTo>
                    <a:pt x="23040" y="10247"/>
                    <a:pt x="23344" y="9852"/>
                    <a:pt x="23678" y="9518"/>
                  </a:cubicBezTo>
                  <a:cubicBezTo>
                    <a:pt x="24043" y="9183"/>
                    <a:pt x="24499" y="8970"/>
                    <a:pt x="25016" y="8879"/>
                  </a:cubicBezTo>
                  <a:cubicBezTo>
                    <a:pt x="25110" y="8871"/>
                    <a:pt x="25204" y="8867"/>
                    <a:pt x="25296" y="8867"/>
                  </a:cubicBezTo>
                  <a:close/>
                  <a:moveTo>
                    <a:pt x="9872" y="1"/>
                  </a:moveTo>
                  <a:cubicBezTo>
                    <a:pt x="9834" y="1"/>
                    <a:pt x="9795" y="2"/>
                    <a:pt x="9757" y="4"/>
                  </a:cubicBezTo>
                  <a:cubicBezTo>
                    <a:pt x="9149" y="34"/>
                    <a:pt x="8541" y="247"/>
                    <a:pt x="8055" y="642"/>
                  </a:cubicBezTo>
                  <a:cubicBezTo>
                    <a:pt x="7569" y="1037"/>
                    <a:pt x="7174" y="1584"/>
                    <a:pt x="6961" y="2192"/>
                  </a:cubicBezTo>
                  <a:cubicBezTo>
                    <a:pt x="6748" y="2800"/>
                    <a:pt x="6626" y="3469"/>
                    <a:pt x="6657" y="4107"/>
                  </a:cubicBezTo>
                  <a:cubicBezTo>
                    <a:pt x="6672" y="4771"/>
                    <a:pt x="6787" y="5428"/>
                    <a:pt x="6991" y="6053"/>
                  </a:cubicBezTo>
                  <a:lnTo>
                    <a:pt x="6991" y="6053"/>
                  </a:lnTo>
                  <a:cubicBezTo>
                    <a:pt x="6987" y="6053"/>
                    <a:pt x="6983" y="6053"/>
                    <a:pt x="6979" y="6053"/>
                  </a:cubicBezTo>
                  <a:cubicBezTo>
                    <a:pt x="4715" y="6053"/>
                    <a:pt x="2488" y="5295"/>
                    <a:pt x="699" y="3864"/>
                  </a:cubicBezTo>
                  <a:cubicBezTo>
                    <a:pt x="456" y="3682"/>
                    <a:pt x="304" y="3530"/>
                    <a:pt x="182" y="3408"/>
                  </a:cubicBezTo>
                  <a:cubicBezTo>
                    <a:pt x="62" y="3317"/>
                    <a:pt x="1" y="3257"/>
                    <a:pt x="0" y="3256"/>
                  </a:cubicBezTo>
                  <a:lnTo>
                    <a:pt x="0" y="3256"/>
                  </a:lnTo>
                  <a:cubicBezTo>
                    <a:pt x="1" y="3257"/>
                    <a:pt x="61" y="3317"/>
                    <a:pt x="152" y="3438"/>
                  </a:cubicBezTo>
                  <a:cubicBezTo>
                    <a:pt x="274" y="3530"/>
                    <a:pt x="456" y="3712"/>
                    <a:pt x="669" y="3894"/>
                  </a:cubicBezTo>
                  <a:cubicBezTo>
                    <a:pt x="1368" y="4472"/>
                    <a:pt x="2128" y="4958"/>
                    <a:pt x="2949" y="5293"/>
                  </a:cubicBezTo>
                  <a:cubicBezTo>
                    <a:pt x="4196" y="5844"/>
                    <a:pt x="5554" y="6146"/>
                    <a:pt x="6917" y="6146"/>
                  </a:cubicBezTo>
                  <a:cubicBezTo>
                    <a:pt x="6952" y="6146"/>
                    <a:pt x="6987" y="6146"/>
                    <a:pt x="7022" y="6145"/>
                  </a:cubicBezTo>
                  <a:lnTo>
                    <a:pt x="7022" y="6145"/>
                  </a:lnTo>
                  <a:cubicBezTo>
                    <a:pt x="7238" y="6774"/>
                    <a:pt x="7546" y="7370"/>
                    <a:pt x="7933" y="7907"/>
                  </a:cubicBezTo>
                  <a:cubicBezTo>
                    <a:pt x="8754" y="9092"/>
                    <a:pt x="9909" y="10004"/>
                    <a:pt x="11216" y="10581"/>
                  </a:cubicBezTo>
                  <a:cubicBezTo>
                    <a:pt x="12319" y="11011"/>
                    <a:pt x="13476" y="11223"/>
                    <a:pt x="14624" y="11223"/>
                  </a:cubicBezTo>
                  <a:cubicBezTo>
                    <a:pt x="15358" y="11223"/>
                    <a:pt x="16089" y="11137"/>
                    <a:pt x="16801" y="10964"/>
                  </a:cubicBezTo>
                  <a:lnTo>
                    <a:pt x="16801" y="10964"/>
                  </a:lnTo>
                  <a:cubicBezTo>
                    <a:pt x="16804" y="10968"/>
                    <a:pt x="16806" y="10972"/>
                    <a:pt x="16809" y="10977"/>
                  </a:cubicBezTo>
                  <a:cubicBezTo>
                    <a:pt x="17174" y="11615"/>
                    <a:pt x="17599" y="12223"/>
                    <a:pt x="18055" y="12770"/>
                  </a:cubicBezTo>
                  <a:cubicBezTo>
                    <a:pt x="18937" y="13925"/>
                    <a:pt x="20061" y="14806"/>
                    <a:pt x="21368" y="15445"/>
                  </a:cubicBezTo>
                  <a:cubicBezTo>
                    <a:pt x="21877" y="15680"/>
                    <a:pt x="22411" y="15840"/>
                    <a:pt x="22956" y="15924"/>
                  </a:cubicBezTo>
                  <a:lnTo>
                    <a:pt x="22956" y="15924"/>
                  </a:lnTo>
                  <a:cubicBezTo>
                    <a:pt x="23159" y="16341"/>
                    <a:pt x="23401" y="16740"/>
                    <a:pt x="23678" y="17116"/>
                  </a:cubicBezTo>
                  <a:cubicBezTo>
                    <a:pt x="24225" y="17846"/>
                    <a:pt x="24894" y="18454"/>
                    <a:pt x="25654" y="18940"/>
                  </a:cubicBezTo>
                  <a:cubicBezTo>
                    <a:pt x="25692" y="18962"/>
                    <a:pt x="25729" y="18983"/>
                    <a:pt x="25766" y="19003"/>
                  </a:cubicBezTo>
                  <a:lnTo>
                    <a:pt x="25766" y="19003"/>
                  </a:lnTo>
                  <a:cubicBezTo>
                    <a:pt x="25738" y="18983"/>
                    <a:pt x="25711" y="18962"/>
                    <a:pt x="25684" y="18940"/>
                  </a:cubicBezTo>
                  <a:cubicBezTo>
                    <a:pt x="24925" y="18454"/>
                    <a:pt x="24286" y="17846"/>
                    <a:pt x="23739" y="17116"/>
                  </a:cubicBezTo>
                  <a:cubicBezTo>
                    <a:pt x="23469" y="16747"/>
                    <a:pt x="23233" y="16351"/>
                    <a:pt x="23034" y="15935"/>
                  </a:cubicBezTo>
                  <a:lnTo>
                    <a:pt x="23034" y="15935"/>
                  </a:lnTo>
                  <a:cubicBezTo>
                    <a:pt x="23309" y="15974"/>
                    <a:pt x="23587" y="15993"/>
                    <a:pt x="23865" y="15993"/>
                  </a:cubicBezTo>
                  <a:cubicBezTo>
                    <a:pt x="24361" y="15993"/>
                    <a:pt x="24860" y="15932"/>
                    <a:pt x="25350" y="15809"/>
                  </a:cubicBezTo>
                  <a:cubicBezTo>
                    <a:pt x="26627" y="15475"/>
                    <a:pt x="27660" y="14594"/>
                    <a:pt x="28207" y="13408"/>
                  </a:cubicBezTo>
                  <a:cubicBezTo>
                    <a:pt x="28481" y="12861"/>
                    <a:pt x="28602" y="12223"/>
                    <a:pt x="28542" y="11615"/>
                  </a:cubicBezTo>
                  <a:cubicBezTo>
                    <a:pt x="28371" y="9934"/>
                    <a:pt x="26971" y="8680"/>
                    <a:pt x="25319" y="8680"/>
                  </a:cubicBezTo>
                  <a:cubicBezTo>
                    <a:pt x="25209" y="8680"/>
                    <a:pt x="25098" y="8685"/>
                    <a:pt x="24985" y="8697"/>
                  </a:cubicBezTo>
                  <a:cubicBezTo>
                    <a:pt x="24469" y="8788"/>
                    <a:pt x="23982" y="9031"/>
                    <a:pt x="23587" y="9366"/>
                  </a:cubicBezTo>
                  <a:cubicBezTo>
                    <a:pt x="23253" y="9700"/>
                    <a:pt x="22949" y="10095"/>
                    <a:pt x="22736" y="10551"/>
                  </a:cubicBezTo>
                  <a:cubicBezTo>
                    <a:pt x="22341" y="11372"/>
                    <a:pt x="22189" y="12253"/>
                    <a:pt x="22219" y="13165"/>
                  </a:cubicBezTo>
                  <a:cubicBezTo>
                    <a:pt x="22278" y="14078"/>
                    <a:pt x="22510" y="14966"/>
                    <a:pt x="22892" y="15790"/>
                  </a:cubicBezTo>
                  <a:lnTo>
                    <a:pt x="22892" y="15790"/>
                  </a:lnTo>
                  <a:cubicBezTo>
                    <a:pt x="22391" y="15701"/>
                    <a:pt x="21899" y="15546"/>
                    <a:pt x="21429" y="15323"/>
                  </a:cubicBezTo>
                  <a:cubicBezTo>
                    <a:pt x="20183" y="14715"/>
                    <a:pt x="19058" y="13834"/>
                    <a:pt x="18207" y="12709"/>
                  </a:cubicBezTo>
                  <a:cubicBezTo>
                    <a:pt x="17762" y="12156"/>
                    <a:pt x="17324" y="11564"/>
                    <a:pt x="16957" y="10925"/>
                  </a:cubicBezTo>
                  <a:lnTo>
                    <a:pt x="16957" y="10925"/>
                  </a:lnTo>
                  <a:cubicBezTo>
                    <a:pt x="17990" y="10656"/>
                    <a:pt x="18981" y="10206"/>
                    <a:pt x="19879" y="9578"/>
                  </a:cubicBezTo>
                  <a:cubicBezTo>
                    <a:pt x="20548" y="9122"/>
                    <a:pt x="21034" y="8484"/>
                    <a:pt x="21338" y="7724"/>
                  </a:cubicBezTo>
                  <a:cubicBezTo>
                    <a:pt x="21642" y="6964"/>
                    <a:pt x="21611" y="6083"/>
                    <a:pt x="21308" y="5323"/>
                  </a:cubicBezTo>
                  <a:cubicBezTo>
                    <a:pt x="21125" y="4958"/>
                    <a:pt x="20852" y="4624"/>
                    <a:pt x="20548" y="4381"/>
                  </a:cubicBezTo>
                  <a:cubicBezTo>
                    <a:pt x="20213" y="4138"/>
                    <a:pt x="19818" y="3986"/>
                    <a:pt x="19393" y="3955"/>
                  </a:cubicBezTo>
                  <a:cubicBezTo>
                    <a:pt x="19279" y="3943"/>
                    <a:pt x="19166" y="3936"/>
                    <a:pt x="19053" y="3936"/>
                  </a:cubicBezTo>
                  <a:cubicBezTo>
                    <a:pt x="18349" y="3936"/>
                    <a:pt x="17663" y="4178"/>
                    <a:pt x="17113" y="4624"/>
                  </a:cubicBezTo>
                  <a:cubicBezTo>
                    <a:pt x="16505" y="5141"/>
                    <a:pt x="16110" y="5840"/>
                    <a:pt x="15927" y="6630"/>
                  </a:cubicBezTo>
                  <a:cubicBezTo>
                    <a:pt x="15745" y="7359"/>
                    <a:pt x="15775" y="8150"/>
                    <a:pt x="15958" y="8910"/>
                  </a:cubicBezTo>
                  <a:cubicBezTo>
                    <a:pt x="16126" y="9583"/>
                    <a:pt x="16372" y="10230"/>
                    <a:pt x="16719" y="10827"/>
                  </a:cubicBezTo>
                  <a:lnTo>
                    <a:pt x="16719" y="10827"/>
                  </a:lnTo>
                  <a:cubicBezTo>
                    <a:pt x="16037" y="10991"/>
                    <a:pt x="15338" y="11073"/>
                    <a:pt x="14636" y="11073"/>
                  </a:cubicBezTo>
                  <a:cubicBezTo>
                    <a:pt x="13511" y="11073"/>
                    <a:pt x="12380" y="10861"/>
                    <a:pt x="11307" y="10429"/>
                  </a:cubicBezTo>
                  <a:cubicBezTo>
                    <a:pt x="10000" y="9882"/>
                    <a:pt x="8906" y="8970"/>
                    <a:pt x="8085" y="7815"/>
                  </a:cubicBezTo>
                  <a:cubicBezTo>
                    <a:pt x="7721" y="7306"/>
                    <a:pt x="7427" y="6741"/>
                    <a:pt x="7216" y="6143"/>
                  </a:cubicBezTo>
                  <a:lnTo>
                    <a:pt x="7216" y="6143"/>
                  </a:lnTo>
                  <a:cubicBezTo>
                    <a:pt x="8065" y="6132"/>
                    <a:pt x="8938" y="5980"/>
                    <a:pt x="9727" y="5688"/>
                  </a:cubicBezTo>
                  <a:cubicBezTo>
                    <a:pt x="10699" y="5323"/>
                    <a:pt x="11490" y="4624"/>
                    <a:pt x="11915" y="3712"/>
                  </a:cubicBezTo>
                  <a:cubicBezTo>
                    <a:pt x="12128" y="3195"/>
                    <a:pt x="12219" y="2648"/>
                    <a:pt x="12158" y="2101"/>
                  </a:cubicBezTo>
                  <a:cubicBezTo>
                    <a:pt x="12098" y="1524"/>
                    <a:pt x="11854" y="976"/>
                    <a:pt x="11429" y="581"/>
                  </a:cubicBezTo>
                  <a:cubicBezTo>
                    <a:pt x="11002" y="211"/>
                    <a:pt x="10441" y="1"/>
                    <a:pt x="9872" y="1"/>
                  </a:cubicBezTo>
                  <a:close/>
                  <a:moveTo>
                    <a:pt x="25766" y="19003"/>
                  </a:moveTo>
                  <a:lnTo>
                    <a:pt x="25766" y="19003"/>
                  </a:lnTo>
                  <a:cubicBezTo>
                    <a:pt x="25928" y="19119"/>
                    <a:pt x="26106" y="19201"/>
                    <a:pt x="26262" y="19305"/>
                  </a:cubicBezTo>
                  <a:lnTo>
                    <a:pt x="26475" y="19366"/>
                  </a:lnTo>
                  <a:lnTo>
                    <a:pt x="26475" y="19366"/>
                  </a:lnTo>
                  <a:lnTo>
                    <a:pt x="26262" y="19275"/>
                  </a:lnTo>
                  <a:cubicBezTo>
                    <a:pt x="26087" y="19175"/>
                    <a:pt x="25933" y="19095"/>
                    <a:pt x="25766" y="19003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41"/>
            <p:cNvSpPr/>
            <p:nvPr/>
          </p:nvSpPr>
          <p:spPr>
            <a:xfrm>
              <a:off x="2792875" y="3005075"/>
              <a:ext cx="247750" cy="237700"/>
            </a:xfrm>
            <a:custGeom>
              <a:rect b="b" l="l" r="r" t="t"/>
              <a:pathLst>
                <a:path extrusionOk="0" h="9508" w="9910">
                  <a:moveTo>
                    <a:pt x="3042" y="177"/>
                  </a:moveTo>
                  <a:cubicBezTo>
                    <a:pt x="3226" y="177"/>
                    <a:pt x="3421" y="224"/>
                    <a:pt x="3587" y="328"/>
                  </a:cubicBezTo>
                  <a:cubicBezTo>
                    <a:pt x="3800" y="480"/>
                    <a:pt x="4013" y="662"/>
                    <a:pt x="4165" y="905"/>
                  </a:cubicBezTo>
                  <a:cubicBezTo>
                    <a:pt x="4317" y="1118"/>
                    <a:pt x="4408" y="1361"/>
                    <a:pt x="4499" y="1635"/>
                  </a:cubicBezTo>
                  <a:cubicBezTo>
                    <a:pt x="4560" y="1878"/>
                    <a:pt x="4590" y="2121"/>
                    <a:pt x="4621" y="2394"/>
                  </a:cubicBezTo>
                  <a:cubicBezTo>
                    <a:pt x="4621" y="2881"/>
                    <a:pt x="4529" y="3367"/>
                    <a:pt x="4377" y="3853"/>
                  </a:cubicBezTo>
                  <a:cubicBezTo>
                    <a:pt x="4073" y="4644"/>
                    <a:pt x="3617" y="5373"/>
                    <a:pt x="2979" y="5951"/>
                  </a:cubicBezTo>
                  <a:cubicBezTo>
                    <a:pt x="2789" y="6129"/>
                    <a:pt x="2594" y="6298"/>
                    <a:pt x="2394" y="6458"/>
                  </a:cubicBezTo>
                  <a:lnTo>
                    <a:pt x="2394" y="6458"/>
                  </a:lnTo>
                  <a:cubicBezTo>
                    <a:pt x="2129" y="6117"/>
                    <a:pt x="1916" y="5733"/>
                    <a:pt x="1763" y="5312"/>
                  </a:cubicBezTo>
                  <a:cubicBezTo>
                    <a:pt x="1551" y="4705"/>
                    <a:pt x="1459" y="4036"/>
                    <a:pt x="1459" y="3367"/>
                  </a:cubicBezTo>
                  <a:cubicBezTo>
                    <a:pt x="1459" y="2729"/>
                    <a:pt x="1520" y="2091"/>
                    <a:pt x="1672" y="1452"/>
                  </a:cubicBezTo>
                  <a:cubicBezTo>
                    <a:pt x="1854" y="875"/>
                    <a:pt x="2219" y="297"/>
                    <a:pt x="2797" y="206"/>
                  </a:cubicBezTo>
                  <a:cubicBezTo>
                    <a:pt x="2874" y="187"/>
                    <a:pt x="2957" y="177"/>
                    <a:pt x="3042" y="177"/>
                  </a:cubicBezTo>
                  <a:close/>
                  <a:moveTo>
                    <a:pt x="8449" y="540"/>
                  </a:moveTo>
                  <a:cubicBezTo>
                    <a:pt x="8629" y="540"/>
                    <a:pt x="8805" y="581"/>
                    <a:pt x="8967" y="662"/>
                  </a:cubicBezTo>
                  <a:cubicBezTo>
                    <a:pt x="9210" y="814"/>
                    <a:pt x="9423" y="1027"/>
                    <a:pt x="9545" y="1270"/>
                  </a:cubicBezTo>
                  <a:cubicBezTo>
                    <a:pt x="9666" y="1574"/>
                    <a:pt x="9727" y="1847"/>
                    <a:pt x="9727" y="2151"/>
                  </a:cubicBezTo>
                  <a:cubicBezTo>
                    <a:pt x="9697" y="3489"/>
                    <a:pt x="9241" y="4735"/>
                    <a:pt x="8420" y="5768"/>
                  </a:cubicBezTo>
                  <a:cubicBezTo>
                    <a:pt x="7964" y="6316"/>
                    <a:pt x="7447" y="6771"/>
                    <a:pt x="6839" y="7106"/>
                  </a:cubicBezTo>
                  <a:cubicBezTo>
                    <a:pt x="6644" y="7223"/>
                    <a:pt x="6443" y="7324"/>
                    <a:pt x="6235" y="7409"/>
                  </a:cubicBezTo>
                  <a:lnTo>
                    <a:pt x="6235" y="7409"/>
                  </a:lnTo>
                  <a:cubicBezTo>
                    <a:pt x="6126" y="7051"/>
                    <a:pt x="6042" y="6688"/>
                    <a:pt x="5988" y="6316"/>
                  </a:cubicBezTo>
                  <a:cubicBezTo>
                    <a:pt x="5867" y="5464"/>
                    <a:pt x="5897" y="4583"/>
                    <a:pt x="6110" y="3762"/>
                  </a:cubicBezTo>
                  <a:cubicBezTo>
                    <a:pt x="6323" y="2729"/>
                    <a:pt x="6809" y="1787"/>
                    <a:pt x="7478" y="1027"/>
                  </a:cubicBezTo>
                  <a:cubicBezTo>
                    <a:pt x="7690" y="814"/>
                    <a:pt x="7903" y="662"/>
                    <a:pt x="8177" y="571"/>
                  </a:cubicBezTo>
                  <a:cubicBezTo>
                    <a:pt x="8268" y="550"/>
                    <a:pt x="8359" y="540"/>
                    <a:pt x="8449" y="540"/>
                  </a:cubicBezTo>
                  <a:close/>
                  <a:moveTo>
                    <a:pt x="92" y="7926"/>
                  </a:moveTo>
                  <a:lnTo>
                    <a:pt x="0" y="7987"/>
                  </a:lnTo>
                  <a:cubicBezTo>
                    <a:pt x="31" y="7987"/>
                    <a:pt x="61" y="7957"/>
                    <a:pt x="92" y="7926"/>
                  </a:cubicBezTo>
                  <a:close/>
                  <a:moveTo>
                    <a:pt x="2981" y="1"/>
                  </a:moveTo>
                  <a:cubicBezTo>
                    <a:pt x="2901" y="1"/>
                    <a:pt x="2820" y="8"/>
                    <a:pt x="2736" y="24"/>
                  </a:cubicBezTo>
                  <a:cubicBezTo>
                    <a:pt x="2432" y="115"/>
                    <a:pt x="2128" y="297"/>
                    <a:pt x="1946" y="571"/>
                  </a:cubicBezTo>
                  <a:cubicBezTo>
                    <a:pt x="1763" y="814"/>
                    <a:pt x="1611" y="1118"/>
                    <a:pt x="1520" y="1422"/>
                  </a:cubicBezTo>
                  <a:cubicBezTo>
                    <a:pt x="1338" y="2060"/>
                    <a:pt x="1247" y="2698"/>
                    <a:pt x="1277" y="3367"/>
                  </a:cubicBezTo>
                  <a:cubicBezTo>
                    <a:pt x="1247" y="4066"/>
                    <a:pt x="1368" y="4735"/>
                    <a:pt x="1581" y="5404"/>
                  </a:cubicBezTo>
                  <a:cubicBezTo>
                    <a:pt x="1734" y="5824"/>
                    <a:pt x="1959" y="6221"/>
                    <a:pt x="2241" y="6578"/>
                  </a:cubicBezTo>
                  <a:lnTo>
                    <a:pt x="2241" y="6578"/>
                  </a:lnTo>
                  <a:cubicBezTo>
                    <a:pt x="1978" y="6780"/>
                    <a:pt x="1708" y="6966"/>
                    <a:pt x="1429" y="7136"/>
                  </a:cubicBezTo>
                  <a:cubicBezTo>
                    <a:pt x="973" y="7410"/>
                    <a:pt x="608" y="7623"/>
                    <a:pt x="365" y="7775"/>
                  </a:cubicBezTo>
                  <a:lnTo>
                    <a:pt x="92" y="7926"/>
                  </a:lnTo>
                  <a:lnTo>
                    <a:pt x="396" y="7805"/>
                  </a:lnTo>
                  <a:cubicBezTo>
                    <a:pt x="639" y="7683"/>
                    <a:pt x="1003" y="7471"/>
                    <a:pt x="1459" y="7197"/>
                  </a:cubicBezTo>
                  <a:cubicBezTo>
                    <a:pt x="1752" y="7027"/>
                    <a:pt x="2030" y="6842"/>
                    <a:pt x="2295" y="6645"/>
                  </a:cubicBezTo>
                  <a:lnTo>
                    <a:pt x="2295" y="6645"/>
                  </a:lnTo>
                  <a:cubicBezTo>
                    <a:pt x="2448" y="6831"/>
                    <a:pt x="2615" y="7005"/>
                    <a:pt x="2797" y="7167"/>
                  </a:cubicBezTo>
                  <a:cubicBezTo>
                    <a:pt x="3374" y="7653"/>
                    <a:pt x="4104" y="7926"/>
                    <a:pt x="4833" y="7926"/>
                  </a:cubicBezTo>
                  <a:cubicBezTo>
                    <a:pt x="5313" y="7907"/>
                    <a:pt x="5781" y="7815"/>
                    <a:pt x="6221" y="7651"/>
                  </a:cubicBezTo>
                  <a:lnTo>
                    <a:pt x="6221" y="7651"/>
                  </a:lnTo>
                  <a:cubicBezTo>
                    <a:pt x="6288" y="7836"/>
                    <a:pt x="6362" y="8020"/>
                    <a:pt x="6444" y="8200"/>
                  </a:cubicBezTo>
                  <a:cubicBezTo>
                    <a:pt x="6627" y="8565"/>
                    <a:pt x="6839" y="8930"/>
                    <a:pt x="7083" y="9264"/>
                  </a:cubicBezTo>
                  <a:lnTo>
                    <a:pt x="7295" y="9507"/>
                  </a:lnTo>
                  <a:lnTo>
                    <a:pt x="7113" y="9234"/>
                  </a:lnTo>
                  <a:cubicBezTo>
                    <a:pt x="6870" y="8899"/>
                    <a:pt x="6687" y="8534"/>
                    <a:pt x="6505" y="8170"/>
                  </a:cubicBezTo>
                  <a:cubicBezTo>
                    <a:pt x="6432" y="7986"/>
                    <a:pt x="6364" y="7803"/>
                    <a:pt x="6303" y="7619"/>
                  </a:cubicBezTo>
                  <a:lnTo>
                    <a:pt x="6303" y="7619"/>
                  </a:lnTo>
                  <a:cubicBezTo>
                    <a:pt x="6531" y="7529"/>
                    <a:pt x="6751" y="7418"/>
                    <a:pt x="6961" y="7288"/>
                  </a:cubicBezTo>
                  <a:cubicBezTo>
                    <a:pt x="7569" y="6923"/>
                    <a:pt x="8116" y="6468"/>
                    <a:pt x="8542" y="5890"/>
                  </a:cubicBezTo>
                  <a:cubicBezTo>
                    <a:pt x="9423" y="4857"/>
                    <a:pt x="9879" y="3519"/>
                    <a:pt x="9909" y="2182"/>
                  </a:cubicBezTo>
                  <a:cubicBezTo>
                    <a:pt x="9909" y="1847"/>
                    <a:pt x="9849" y="1513"/>
                    <a:pt x="9697" y="1209"/>
                  </a:cubicBezTo>
                  <a:cubicBezTo>
                    <a:pt x="9575" y="936"/>
                    <a:pt x="9332" y="692"/>
                    <a:pt x="9058" y="510"/>
                  </a:cubicBezTo>
                  <a:cubicBezTo>
                    <a:pt x="8887" y="415"/>
                    <a:pt x="8693" y="367"/>
                    <a:pt x="8496" y="367"/>
                  </a:cubicBezTo>
                  <a:cubicBezTo>
                    <a:pt x="8379" y="367"/>
                    <a:pt x="8260" y="385"/>
                    <a:pt x="8146" y="419"/>
                  </a:cubicBezTo>
                  <a:cubicBezTo>
                    <a:pt x="7842" y="540"/>
                    <a:pt x="7569" y="692"/>
                    <a:pt x="7387" y="905"/>
                  </a:cubicBezTo>
                  <a:cubicBezTo>
                    <a:pt x="6657" y="1695"/>
                    <a:pt x="6171" y="2668"/>
                    <a:pt x="5958" y="3732"/>
                  </a:cubicBezTo>
                  <a:cubicBezTo>
                    <a:pt x="5708" y="4958"/>
                    <a:pt x="5766" y="6245"/>
                    <a:pt x="6151" y="7442"/>
                  </a:cubicBezTo>
                  <a:lnTo>
                    <a:pt x="6151" y="7442"/>
                  </a:lnTo>
                  <a:cubicBezTo>
                    <a:pt x="5736" y="7601"/>
                    <a:pt x="5297" y="7694"/>
                    <a:pt x="4833" y="7714"/>
                  </a:cubicBezTo>
                  <a:cubicBezTo>
                    <a:pt x="4134" y="7714"/>
                    <a:pt x="3435" y="7471"/>
                    <a:pt x="2918" y="7015"/>
                  </a:cubicBezTo>
                  <a:cubicBezTo>
                    <a:pt x="2749" y="6865"/>
                    <a:pt x="2593" y="6703"/>
                    <a:pt x="2450" y="6528"/>
                  </a:cubicBezTo>
                  <a:lnTo>
                    <a:pt x="2450" y="6528"/>
                  </a:lnTo>
                  <a:cubicBezTo>
                    <a:pt x="2653" y="6372"/>
                    <a:pt x="2849" y="6209"/>
                    <a:pt x="3040" y="6042"/>
                  </a:cubicBezTo>
                  <a:cubicBezTo>
                    <a:pt x="3709" y="5434"/>
                    <a:pt x="4195" y="4705"/>
                    <a:pt x="4499" y="3884"/>
                  </a:cubicBezTo>
                  <a:cubicBezTo>
                    <a:pt x="4681" y="3398"/>
                    <a:pt x="4772" y="2911"/>
                    <a:pt x="4772" y="2394"/>
                  </a:cubicBezTo>
                  <a:cubicBezTo>
                    <a:pt x="4742" y="2121"/>
                    <a:pt x="4712" y="1847"/>
                    <a:pt x="4651" y="1574"/>
                  </a:cubicBezTo>
                  <a:cubicBezTo>
                    <a:pt x="4560" y="1300"/>
                    <a:pt x="4438" y="1057"/>
                    <a:pt x="4286" y="814"/>
                  </a:cubicBezTo>
                  <a:cubicBezTo>
                    <a:pt x="4134" y="571"/>
                    <a:pt x="3921" y="358"/>
                    <a:pt x="3648" y="206"/>
                  </a:cubicBezTo>
                  <a:cubicBezTo>
                    <a:pt x="3443" y="69"/>
                    <a:pt x="3220" y="1"/>
                    <a:pt x="2981" y="1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41"/>
            <p:cNvSpPr/>
            <p:nvPr/>
          </p:nvSpPr>
          <p:spPr>
            <a:xfrm>
              <a:off x="2422800" y="3112050"/>
              <a:ext cx="1365550" cy="730950"/>
            </a:xfrm>
            <a:custGeom>
              <a:rect b="b" l="l" r="r" t="t"/>
              <a:pathLst>
                <a:path extrusionOk="0" h="29238" w="54622">
                  <a:moveTo>
                    <a:pt x="1" y="0"/>
                  </a:moveTo>
                  <a:lnTo>
                    <a:pt x="1" y="0"/>
                  </a:lnTo>
                  <a:cubicBezTo>
                    <a:pt x="396" y="5775"/>
                    <a:pt x="61" y="9088"/>
                    <a:pt x="1916" y="18025"/>
                  </a:cubicBezTo>
                  <a:cubicBezTo>
                    <a:pt x="3799" y="27190"/>
                    <a:pt x="16142" y="29238"/>
                    <a:pt x="26793" y="29238"/>
                  </a:cubicBezTo>
                  <a:cubicBezTo>
                    <a:pt x="35392" y="29238"/>
                    <a:pt x="42889" y="27903"/>
                    <a:pt x="42889" y="27903"/>
                  </a:cubicBezTo>
                  <a:cubicBezTo>
                    <a:pt x="43451" y="27921"/>
                    <a:pt x="43980" y="27927"/>
                    <a:pt x="44480" y="27927"/>
                  </a:cubicBezTo>
                  <a:cubicBezTo>
                    <a:pt x="45737" y="27927"/>
                    <a:pt x="46816" y="27887"/>
                    <a:pt x="47806" y="27887"/>
                  </a:cubicBezTo>
                  <a:cubicBezTo>
                    <a:pt x="48467" y="27887"/>
                    <a:pt x="49089" y="27905"/>
                    <a:pt x="49698" y="27964"/>
                  </a:cubicBezTo>
                  <a:cubicBezTo>
                    <a:pt x="50503" y="28037"/>
                    <a:pt x="51150" y="28074"/>
                    <a:pt x="51652" y="28074"/>
                  </a:cubicBezTo>
                  <a:cubicBezTo>
                    <a:pt x="52610" y="28074"/>
                    <a:pt x="53041" y="27939"/>
                    <a:pt x="53041" y="27660"/>
                  </a:cubicBezTo>
                  <a:cubicBezTo>
                    <a:pt x="53041" y="27052"/>
                    <a:pt x="53072" y="27295"/>
                    <a:pt x="48847" y="26292"/>
                  </a:cubicBezTo>
                  <a:lnTo>
                    <a:pt x="48847" y="26292"/>
                  </a:lnTo>
                  <a:cubicBezTo>
                    <a:pt x="48848" y="26292"/>
                    <a:pt x="51562" y="26909"/>
                    <a:pt x="53022" y="26909"/>
                  </a:cubicBezTo>
                  <a:cubicBezTo>
                    <a:pt x="53736" y="26909"/>
                    <a:pt x="54150" y="26762"/>
                    <a:pt x="53801" y="26323"/>
                  </a:cubicBezTo>
                  <a:cubicBezTo>
                    <a:pt x="53614" y="26100"/>
                    <a:pt x="52761" y="25793"/>
                    <a:pt x="51782" y="25498"/>
                  </a:cubicBezTo>
                  <a:lnTo>
                    <a:pt x="51782" y="25498"/>
                  </a:lnTo>
                  <a:cubicBezTo>
                    <a:pt x="52246" y="25573"/>
                    <a:pt x="52635" y="25607"/>
                    <a:pt x="52954" y="25607"/>
                  </a:cubicBezTo>
                  <a:cubicBezTo>
                    <a:pt x="53673" y="25607"/>
                    <a:pt x="54038" y="25434"/>
                    <a:pt x="54105" y="25168"/>
                  </a:cubicBezTo>
                  <a:cubicBezTo>
                    <a:pt x="54295" y="24480"/>
                    <a:pt x="50640" y="23497"/>
                    <a:pt x="49021" y="23098"/>
                  </a:cubicBezTo>
                  <a:lnTo>
                    <a:pt x="49021" y="23098"/>
                  </a:lnTo>
                  <a:cubicBezTo>
                    <a:pt x="50343" y="23408"/>
                    <a:pt x="53007" y="24013"/>
                    <a:pt x="53704" y="24013"/>
                  </a:cubicBezTo>
                  <a:cubicBezTo>
                    <a:pt x="53717" y="24013"/>
                    <a:pt x="53729" y="24013"/>
                    <a:pt x="53740" y="24013"/>
                  </a:cubicBezTo>
                  <a:cubicBezTo>
                    <a:pt x="54622" y="23952"/>
                    <a:pt x="53892" y="23192"/>
                    <a:pt x="53132" y="22706"/>
                  </a:cubicBezTo>
                  <a:cubicBezTo>
                    <a:pt x="52251" y="22189"/>
                    <a:pt x="46780" y="19879"/>
                    <a:pt x="45229" y="19119"/>
                  </a:cubicBezTo>
                  <a:cubicBezTo>
                    <a:pt x="44652" y="18906"/>
                    <a:pt x="44378" y="18237"/>
                    <a:pt x="44682" y="17690"/>
                  </a:cubicBezTo>
                  <a:lnTo>
                    <a:pt x="44682" y="17690"/>
                  </a:lnTo>
                  <a:cubicBezTo>
                    <a:pt x="45262" y="17818"/>
                    <a:pt x="45838" y="17870"/>
                    <a:pt x="46378" y="17870"/>
                  </a:cubicBezTo>
                  <a:cubicBezTo>
                    <a:pt x="48018" y="17870"/>
                    <a:pt x="49325" y="17395"/>
                    <a:pt x="49394" y="17143"/>
                  </a:cubicBezTo>
                  <a:cubicBezTo>
                    <a:pt x="49485" y="16839"/>
                    <a:pt x="43406" y="15684"/>
                    <a:pt x="43406" y="15684"/>
                  </a:cubicBezTo>
                  <a:lnTo>
                    <a:pt x="42129" y="16748"/>
                  </a:lnTo>
                  <a:cubicBezTo>
                    <a:pt x="41521" y="17234"/>
                    <a:pt x="40974" y="17629"/>
                    <a:pt x="40518" y="17964"/>
                  </a:cubicBezTo>
                  <a:cubicBezTo>
                    <a:pt x="39034" y="18104"/>
                    <a:pt x="36489" y="18307"/>
                    <a:pt x="33397" y="18307"/>
                  </a:cubicBezTo>
                  <a:cubicBezTo>
                    <a:pt x="28447" y="18307"/>
                    <a:pt x="22095" y="17787"/>
                    <a:pt x="16445" y="15654"/>
                  </a:cubicBezTo>
                  <a:cubicBezTo>
                    <a:pt x="13071" y="14347"/>
                    <a:pt x="13071" y="851"/>
                    <a:pt x="13071" y="85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41"/>
            <p:cNvSpPr/>
            <p:nvPr/>
          </p:nvSpPr>
          <p:spPr>
            <a:xfrm>
              <a:off x="3580125" y="3755825"/>
              <a:ext cx="145925" cy="31200"/>
            </a:xfrm>
            <a:custGeom>
              <a:rect b="b" l="l" r="r" t="t"/>
              <a:pathLst>
                <a:path extrusionOk="0" h="1248" w="5837">
                  <a:moveTo>
                    <a:pt x="159" y="1"/>
                  </a:moveTo>
                  <a:cubicBezTo>
                    <a:pt x="81" y="1"/>
                    <a:pt x="36" y="8"/>
                    <a:pt x="31" y="24"/>
                  </a:cubicBezTo>
                  <a:cubicBezTo>
                    <a:pt x="0" y="146"/>
                    <a:pt x="1277" y="480"/>
                    <a:pt x="2888" y="815"/>
                  </a:cubicBezTo>
                  <a:cubicBezTo>
                    <a:pt x="4135" y="1079"/>
                    <a:pt x="5211" y="1248"/>
                    <a:pt x="5625" y="1248"/>
                  </a:cubicBezTo>
                  <a:cubicBezTo>
                    <a:pt x="5736" y="1248"/>
                    <a:pt x="5799" y="1236"/>
                    <a:pt x="5806" y="1210"/>
                  </a:cubicBezTo>
                  <a:cubicBezTo>
                    <a:pt x="5836" y="1119"/>
                    <a:pt x="4560" y="754"/>
                    <a:pt x="2949" y="420"/>
                  </a:cubicBezTo>
                  <a:cubicBezTo>
                    <a:pt x="1645" y="169"/>
                    <a:pt x="527" y="1"/>
                    <a:pt x="159" y="1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41"/>
            <p:cNvSpPr/>
            <p:nvPr/>
          </p:nvSpPr>
          <p:spPr>
            <a:xfrm>
              <a:off x="3584675" y="3714725"/>
              <a:ext cx="154275" cy="42150"/>
            </a:xfrm>
            <a:custGeom>
              <a:rect b="b" l="l" r="r" t="t"/>
              <a:pathLst>
                <a:path extrusionOk="0" h="1686" w="6171">
                  <a:moveTo>
                    <a:pt x="134" y="0"/>
                  </a:moveTo>
                  <a:cubicBezTo>
                    <a:pt x="71" y="0"/>
                    <a:pt x="36" y="9"/>
                    <a:pt x="31" y="27"/>
                  </a:cubicBezTo>
                  <a:cubicBezTo>
                    <a:pt x="1" y="118"/>
                    <a:pt x="1368" y="574"/>
                    <a:pt x="3040" y="1030"/>
                  </a:cubicBezTo>
                  <a:cubicBezTo>
                    <a:pt x="4496" y="1427"/>
                    <a:pt x="5744" y="1686"/>
                    <a:pt x="6063" y="1686"/>
                  </a:cubicBezTo>
                  <a:cubicBezTo>
                    <a:pt x="6110" y="1686"/>
                    <a:pt x="6137" y="1680"/>
                    <a:pt x="6141" y="1668"/>
                  </a:cubicBezTo>
                  <a:cubicBezTo>
                    <a:pt x="6171" y="1547"/>
                    <a:pt x="4834" y="1091"/>
                    <a:pt x="3131" y="665"/>
                  </a:cubicBezTo>
                  <a:cubicBezTo>
                    <a:pt x="1711" y="278"/>
                    <a:pt x="487" y="0"/>
                    <a:pt x="134" y="0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41"/>
            <p:cNvSpPr/>
            <p:nvPr/>
          </p:nvSpPr>
          <p:spPr>
            <a:xfrm>
              <a:off x="3590750" y="3671650"/>
              <a:ext cx="144425" cy="41925"/>
            </a:xfrm>
            <a:custGeom>
              <a:rect b="b" l="l" r="r" t="t"/>
              <a:pathLst>
                <a:path extrusionOk="0" h="1677" w="5777">
                  <a:moveTo>
                    <a:pt x="105" y="0"/>
                  </a:moveTo>
                  <a:cubicBezTo>
                    <a:pt x="60" y="0"/>
                    <a:pt x="35" y="6"/>
                    <a:pt x="31" y="18"/>
                  </a:cubicBezTo>
                  <a:cubicBezTo>
                    <a:pt x="1" y="139"/>
                    <a:pt x="1247" y="565"/>
                    <a:pt x="2828" y="1021"/>
                  </a:cubicBezTo>
                  <a:cubicBezTo>
                    <a:pt x="4204" y="1418"/>
                    <a:pt x="5373" y="1676"/>
                    <a:pt x="5672" y="1676"/>
                  </a:cubicBezTo>
                  <a:cubicBezTo>
                    <a:pt x="5716" y="1676"/>
                    <a:pt x="5742" y="1671"/>
                    <a:pt x="5746" y="1659"/>
                  </a:cubicBezTo>
                  <a:cubicBezTo>
                    <a:pt x="5776" y="1537"/>
                    <a:pt x="4530" y="1112"/>
                    <a:pt x="2949" y="656"/>
                  </a:cubicBezTo>
                  <a:cubicBezTo>
                    <a:pt x="1573" y="259"/>
                    <a:pt x="404" y="0"/>
                    <a:pt x="105" y="0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41"/>
            <p:cNvSpPr/>
            <p:nvPr/>
          </p:nvSpPr>
          <p:spPr>
            <a:xfrm>
              <a:off x="2356700" y="2802125"/>
              <a:ext cx="447600" cy="574375"/>
            </a:xfrm>
            <a:custGeom>
              <a:rect b="b" l="l" r="r" t="t"/>
              <a:pathLst>
                <a:path extrusionOk="0" h="22975" w="17904">
                  <a:moveTo>
                    <a:pt x="8184" y="0"/>
                  </a:moveTo>
                  <a:cubicBezTo>
                    <a:pt x="5911" y="0"/>
                    <a:pt x="3776" y="1102"/>
                    <a:pt x="2462" y="2974"/>
                  </a:cubicBezTo>
                  <a:cubicBezTo>
                    <a:pt x="1186" y="4737"/>
                    <a:pt x="0" y="7625"/>
                    <a:pt x="578" y="11880"/>
                  </a:cubicBezTo>
                  <a:cubicBezTo>
                    <a:pt x="1733" y="20209"/>
                    <a:pt x="2645" y="22975"/>
                    <a:pt x="2645" y="22975"/>
                  </a:cubicBezTo>
                  <a:lnTo>
                    <a:pt x="17903" y="20543"/>
                  </a:lnTo>
                  <a:lnTo>
                    <a:pt x="15836" y="6591"/>
                  </a:lnTo>
                  <a:cubicBezTo>
                    <a:pt x="15836" y="6591"/>
                    <a:pt x="13982" y="543"/>
                    <a:pt x="8785" y="26"/>
                  </a:cubicBezTo>
                  <a:cubicBezTo>
                    <a:pt x="8584" y="9"/>
                    <a:pt x="8383" y="0"/>
                    <a:pt x="8184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41"/>
            <p:cNvSpPr/>
            <p:nvPr/>
          </p:nvSpPr>
          <p:spPr>
            <a:xfrm>
              <a:off x="2356700" y="2802125"/>
              <a:ext cx="447600" cy="574375"/>
            </a:xfrm>
            <a:custGeom>
              <a:rect b="b" l="l" r="r" t="t"/>
              <a:pathLst>
                <a:path extrusionOk="0" h="22975" w="17904">
                  <a:moveTo>
                    <a:pt x="8184" y="0"/>
                  </a:moveTo>
                  <a:cubicBezTo>
                    <a:pt x="5911" y="0"/>
                    <a:pt x="3776" y="1102"/>
                    <a:pt x="2462" y="2974"/>
                  </a:cubicBezTo>
                  <a:cubicBezTo>
                    <a:pt x="1186" y="4737"/>
                    <a:pt x="0" y="7625"/>
                    <a:pt x="578" y="11880"/>
                  </a:cubicBezTo>
                  <a:cubicBezTo>
                    <a:pt x="1733" y="20209"/>
                    <a:pt x="2645" y="22975"/>
                    <a:pt x="2645" y="22975"/>
                  </a:cubicBezTo>
                  <a:lnTo>
                    <a:pt x="17903" y="20543"/>
                  </a:lnTo>
                  <a:lnTo>
                    <a:pt x="15836" y="6591"/>
                  </a:lnTo>
                  <a:cubicBezTo>
                    <a:pt x="15836" y="6591"/>
                    <a:pt x="13982" y="543"/>
                    <a:pt x="8785" y="26"/>
                  </a:cubicBezTo>
                  <a:cubicBezTo>
                    <a:pt x="8584" y="9"/>
                    <a:pt x="8383" y="0"/>
                    <a:pt x="8184" y="0"/>
                  </a:cubicBezTo>
                  <a:close/>
                </a:path>
              </a:pathLst>
            </a:custGeom>
            <a:solidFill>
              <a:srgbClr val="203E80">
                <a:alpha val="6470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41"/>
            <p:cNvSpPr/>
            <p:nvPr/>
          </p:nvSpPr>
          <p:spPr>
            <a:xfrm>
              <a:off x="2926600" y="3502625"/>
              <a:ext cx="611750" cy="69350"/>
            </a:xfrm>
            <a:custGeom>
              <a:rect b="b" l="l" r="r" t="t"/>
              <a:pathLst>
                <a:path extrusionOk="0" h="2774" w="24470">
                  <a:moveTo>
                    <a:pt x="23254" y="0"/>
                  </a:moveTo>
                  <a:cubicBezTo>
                    <a:pt x="23011" y="0"/>
                    <a:pt x="22798" y="92"/>
                    <a:pt x="22615" y="244"/>
                  </a:cubicBezTo>
                  <a:cubicBezTo>
                    <a:pt x="22372" y="365"/>
                    <a:pt x="22159" y="547"/>
                    <a:pt x="21947" y="730"/>
                  </a:cubicBezTo>
                  <a:cubicBezTo>
                    <a:pt x="21470" y="1147"/>
                    <a:pt x="20993" y="1593"/>
                    <a:pt x="20574" y="2069"/>
                  </a:cubicBezTo>
                  <a:lnTo>
                    <a:pt x="20574" y="2069"/>
                  </a:lnTo>
                  <a:cubicBezTo>
                    <a:pt x="19390" y="2402"/>
                    <a:pt x="18206" y="2584"/>
                    <a:pt x="16992" y="2584"/>
                  </a:cubicBezTo>
                  <a:cubicBezTo>
                    <a:pt x="16812" y="2588"/>
                    <a:pt x="16631" y="2590"/>
                    <a:pt x="16448" y="2590"/>
                  </a:cubicBezTo>
                  <a:cubicBezTo>
                    <a:pt x="15240" y="2590"/>
                    <a:pt x="13966" y="2507"/>
                    <a:pt x="12646" y="2402"/>
                  </a:cubicBezTo>
                  <a:cubicBezTo>
                    <a:pt x="9150" y="2158"/>
                    <a:pt x="5959" y="1976"/>
                    <a:pt x="3679" y="1703"/>
                  </a:cubicBezTo>
                  <a:cubicBezTo>
                    <a:pt x="2524" y="1551"/>
                    <a:pt x="1612" y="1429"/>
                    <a:pt x="974" y="1307"/>
                  </a:cubicBezTo>
                  <a:lnTo>
                    <a:pt x="244" y="1186"/>
                  </a:lnTo>
                  <a:cubicBezTo>
                    <a:pt x="153" y="1155"/>
                    <a:pt x="62" y="1155"/>
                    <a:pt x="1" y="1155"/>
                  </a:cubicBezTo>
                  <a:cubicBezTo>
                    <a:pt x="62" y="1186"/>
                    <a:pt x="153" y="1216"/>
                    <a:pt x="244" y="1216"/>
                  </a:cubicBezTo>
                  <a:cubicBezTo>
                    <a:pt x="396" y="1277"/>
                    <a:pt x="639" y="1338"/>
                    <a:pt x="974" y="1399"/>
                  </a:cubicBezTo>
                  <a:cubicBezTo>
                    <a:pt x="1612" y="1520"/>
                    <a:pt x="2524" y="1672"/>
                    <a:pt x="3648" y="1824"/>
                  </a:cubicBezTo>
                  <a:cubicBezTo>
                    <a:pt x="5959" y="2158"/>
                    <a:pt x="9120" y="2341"/>
                    <a:pt x="12646" y="2584"/>
                  </a:cubicBezTo>
                  <a:cubicBezTo>
                    <a:pt x="13836" y="2711"/>
                    <a:pt x="15048" y="2774"/>
                    <a:pt x="16263" y="2774"/>
                  </a:cubicBezTo>
                  <a:cubicBezTo>
                    <a:pt x="16506" y="2774"/>
                    <a:pt x="16749" y="2771"/>
                    <a:pt x="16992" y="2766"/>
                  </a:cubicBezTo>
                  <a:cubicBezTo>
                    <a:pt x="18208" y="2766"/>
                    <a:pt x="19424" y="2554"/>
                    <a:pt x="20609" y="2219"/>
                  </a:cubicBezTo>
                  <a:cubicBezTo>
                    <a:pt x="21065" y="1733"/>
                    <a:pt x="21521" y="1277"/>
                    <a:pt x="22007" y="821"/>
                  </a:cubicBezTo>
                  <a:cubicBezTo>
                    <a:pt x="22190" y="669"/>
                    <a:pt x="22403" y="487"/>
                    <a:pt x="22615" y="335"/>
                  </a:cubicBezTo>
                  <a:cubicBezTo>
                    <a:pt x="22798" y="213"/>
                    <a:pt x="22980" y="122"/>
                    <a:pt x="23223" y="92"/>
                  </a:cubicBezTo>
                  <a:cubicBezTo>
                    <a:pt x="23618" y="152"/>
                    <a:pt x="23922" y="244"/>
                    <a:pt x="24135" y="274"/>
                  </a:cubicBezTo>
                  <a:cubicBezTo>
                    <a:pt x="24257" y="274"/>
                    <a:pt x="24348" y="304"/>
                    <a:pt x="24470" y="304"/>
                  </a:cubicBezTo>
                  <a:cubicBezTo>
                    <a:pt x="24378" y="274"/>
                    <a:pt x="24287" y="213"/>
                    <a:pt x="24196" y="183"/>
                  </a:cubicBezTo>
                  <a:cubicBezTo>
                    <a:pt x="23983" y="152"/>
                    <a:pt x="23679" y="61"/>
                    <a:pt x="23254" y="0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41"/>
            <p:cNvSpPr/>
            <p:nvPr/>
          </p:nvSpPr>
          <p:spPr>
            <a:xfrm>
              <a:off x="2389375" y="2966900"/>
              <a:ext cx="389075" cy="203825"/>
            </a:xfrm>
            <a:custGeom>
              <a:rect b="b" l="l" r="r" t="t"/>
              <a:pathLst>
                <a:path extrusionOk="0" h="8153" w="15563">
                  <a:moveTo>
                    <a:pt x="9940" y="183"/>
                  </a:moveTo>
                  <a:cubicBezTo>
                    <a:pt x="10244" y="183"/>
                    <a:pt x="10578" y="244"/>
                    <a:pt x="10852" y="396"/>
                  </a:cubicBezTo>
                  <a:cubicBezTo>
                    <a:pt x="11125" y="578"/>
                    <a:pt x="11399" y="760"/>
                    <a:pt x="11642" y="1004"/>
                  </a:cubicBezTo>
                  <a:cubicBezTo>
                    <a:pt x="11855" y="1247"/>
                    <a:pt x="12067" y="1551"/>
                    <a:pt x="12219" y="1855"/>
                  </a:cubicBezTo>
                  <a:cubicBezTo>
                    <a:pt x="12851" y="3088"/>
                    <a:pt x="12750" y="4566"/>
                    <a:pt x="11996" y="5750"/>
                  </a:cubicBezTo>
                  <a:lnTo>
                    <a:pt x="11996" y="5750"/>
                  </a:lnTo>
                  <a:cubicBezTo>
                    <a:pt x="11886" y="5701"/>
                    <a:pt x="11778" y="5649"/>
                    <a:pt x="11672" y="5593"/>
                  </a:cubicBezTo>
                  <a:cubicBezTo>
                    <a:pt x="11277" y="5380"/>
                    <a:pt x="10912" y="5137"/>
                    <a:pt x="10548" y="4833"/>
                  </a:cubicBezTo>
                  <a:cubicBezTo>
                    <a:pt x="10183" y="4499"/>
                    <a:pt x="9848" y="4104"/>
                    <a:pt x="9575" y="3678"/>
                  </a:cubicBezTo>
                  <a:cubicBezTo>
                    <a:pt x="9241" y="3222"/>
                    <a:pt x="9028" y="2736"/>
                    <a:pt x="8876" y="2189"/>
                  </a:cubicBezTo>
                  <a:cubicBezTo>
                    <a:pt x="8815" y="1915"/>
                    <a:pt x="8815" y="1611"/>
                    <a:pt x="8815" y="1338"/>
                  </a:cubicBezTo>
                  <a:cubicBezTo>
                    <a:pt x="8845" y="1034"/>
                    <a:pt x="8967" y="760"/>
                    <a:pt x="9149" y="517"/>
                  </a:cubicBezTo>
                  <a:cubicBezTo>
                    <a:pt x="9362" y="304"/>
                    <a:pt x="9636" y="183"/>
                    <a:pt x="9940" y="183"/>
                  </a:cubicBezTo>
                  <a:close/>
                  <a:moveTo>
                    <a:pt x="4815" y="871"/>
                  </a:moveTo>
                  <a:cubicBezTo>
                    <a:pt x="5072" y="871"/>
                    <a:pt x="5320" y="916"/>
                    <a:pt x="5532" y="1034"/>
                  </a:cubicBezTo>
                  <a:cubicBezTo>
                    <a:pt x="6079" y="1338"/>
                    <a:pt x="6505" y="1885"/>
                    <a:pt x="6627" y="2493"/>
                  </a:cubicBezTo>
                  <a:cubicBezTo>
                    <a:pt x="6778" y="3070"/>
                    <a:pt x="6778" y="3678"/>
                    <a:pt x="6627" y="4256"/>
                  </a:cubicBezTo>
                  <a:cubicBezTo>
                    <a:pt x="6505" y="4803"/>
                    <a:pt x="6292" y="5320"/>
                    <a:pt x="6019" y="5776"/>
                  </a:cubicBezTo>
                  <a:cubicBezTo>
                    <a:pt x="5803" y="6118"/>
                    <a:pt x="5551" y="6428"/>
                    <a:pt x="5268" y="6705"/>
                  </a:cubicBezTo>
                  <a:lnTo>
                    <a:pt x="5268" y="6705"/>
                  </a:lnTo>
                  <a:cubicBezTo>
                    <a:pt x="4720" y="6319"/>
                    <a:pt x="4240" y="5834"/>
                    <a:pt x="3860" y="5259"/>
                  </a:cubicBezTo>
                  <a:cubicBezTo>
                    <a:pt x="3405" y="4681"/>
                    <a:pt x="3131" y="3982"/>
                    <a:pt x="3040" y="3222"/>
                  </a:cubicBezTo>
                  <a:cubicBezTo>
                    <a:pt x="3009" y="2888"/>
                    <a:pt x="3040" y="2523"/>
                    <a:pt x="3161" y="2189"/>
                  </a:cubicBezTo>
                  <a:cubicBezTo>
                    <a:pt x="3283" y="1855"/>
                    <a:pt x="3465" y="1581"/>
                    <a:pt x="3709" y="1338"/>
                  </a:cubicBezTo>
                  <a:cubicBezTo>
                    <a:pt x="3952" y="1095"/>
                    <a:pt x="4256" y="943"/>
                    <a:pt x="4590" y="882"/>
                  </a:cubicBezTo>
                  <a:cubicBezTo>
                    <a:pt x="4665" y="875"/>
                    <a:pt x="4740" y="871"/>
                    <a:pt x="4815" y="871"/>
                  </a:cubicBezTo>
                  <a:close/>
                  <a:moveTo>
                    <a:pt x="9940" y="0"/>
                  </a:moveTo>
                  <a:cubicBezTo>
                    <a:pt x="9575" y="0"/>
                    <a:pt x="9271" y="152"/>
                    <a:pt x="9028" y="396"/>
                  </a:cubicBezTo>
                  <a:cubicBezTo>
                    <a:pt x="8815" y="669"/>
                    <a:pt x="8693" y="973"/>
                    <a:pt x="8663" y="1307"/>
                  </a:cubicBezTo>
                  <a:cubicBezTo>
                    <a:pt x="8633" y="1611"/>
                    <a:pt x="8663" y="1915"/>
                    <a:pt x="8754" y="2219"/>
                  </a:cubicBezTo>
                  <a:cubicBezTo>
                    <a:pt x="8876" y="2766"/>
                    <a:pt x="9119" y="3283"/>
                    <a:pt x="9453" y="3770"/>
                  </a:cubicBezTo>
                  <a:cubicBezTo>
                    <a:pt x="9727" y="4195"/>
                    <a:pt x="10092" y="4560"/>
                    <a:pt x="10487" y="4894"/>
                  </a:cubicBezTo>
                  <a:cubicBezTo>
                    <a:pt x="10930" y="5278"/>
                    <a:pt x="11422" y="5590"/>
                    <a:pt x="11948" y="5823"/>
                  </a:cubicBezTo>
                  <a:lnTo>
                    <a:pt x="11948" y="5823"/>
                  </a:lnTo>
                  <a:cubicBezTo>
                    <a:pt x="11918" y="5869"/>
                    <a:pt x="11887" y="5914"/>
                    <a:pt x="11855" y="5958"/>
                  </a:cubicBezTo>
                  <a:cubicBezTo>
                    <a:pt x="10946" y="7059"/>
                    <a:pt x="9588" y="7712"/>
                    <a:pt x="8166" y="7712"/>
                  </a:cubicBezTo>
                  <a:cubicBezTo>
                    <a:pt x="8018" y="7712"/>
                    <a:pt x="7869" y="7705"/>
                    <a:pt x="7721" y="7691"/>
                  </a:cubicBezTo>
                  <a:cubicBezTo>
                    <a:pt x="6887" y="7560"/>
                    <a:pt x="6088" y="7253"/>
                    <a:pt x="5391" y="6789"/>
                  </a:cubicBezTo>
                  <a:lnTo>
                    <a:pt x="5391" y="6789"/>
                  </a:lnTo>
                  <a:cubicBezTo>
                    <a:pt x="5672" y="6516"/>
                    <a:pt x="5925" y="6208"/>
                    <a:pt x="6140" y="5867"/>
                  </a:cubicBezTo>
                  <a:cubicBezTo>
                    <a:pt x="6444" y="5380"/>
                    <a:pt x="6657" y="4864"/>
                    <a:pt x="6778" y="4286"/>
                  </a:cubicBezTo>
                  <a:cubicBezTo>
                    <a:pt x="6930" y="3678"/>
                    <a:pt x="6930" y="3070"/>
                    <a:pt x="6778" y="2463"/>
                  </a:cubicBezTo>
                  <a:cubicBezTo>
                    <a:pt x="6627" y="1794"/>
                    <a:pt x="6201" y="1216"/>
                    <a:pt x="5593" y="882"/>
                  </a:cubicBezTo>
                  <a:cubicBezTo>
                    <a:pt x="5368" y="769"/>
                    <a:pt x="5109" y="707"/>
                    <a:pt x="4841" y="707"/>
                  </a:cubicBezTo>
                  <a:cubicBezTo>
                    <a:pt x="4748" y="707"/>
                    <a:pt x="4654" y="714"/>
                    <a:pt x="4560" y="730"/>
                  </a:cubicBezTo>
                  <a:cubicBezTo>
                    <a:pt x="4195" y="791"/>
                    <a:pt x="3860" y="943"/>
                    <a:pt x="3587" y="1216"/>
                  </a:cubicBezTo>
                  <a:cubicBezTo>
                    <a:pt x="3313" y="1459"/>
                    <a:pt x="3101" y="1763"/>
                    <a:pt x="2979" y="2128"/>
                  </a:cubicBezTo>
                  <a:cubicBezTo>
                    <a:pt x="2857" y="2493"/>
                    <a:pt x="2797" y="2888"/>
                    <a:pt x="2857" y="3253"/>
                  </a:cubicBezTo>
                  <a:cubicBezTo>
                    <a:pt x="2918" y="4043"/>
                    <a:pt x="3222" y="4773"/>
                    <a:pt x="3678" y="5411"/>
                  </a:cubicBezTo>
                  <a:cubicBezTo>
                    <a:pt x="4074" y="5972"/>
                    <a:pt x="4560" y="6459"/>
                    <a:pt x="5113" y="6850"/>
                  </a:cubicBezTo>
                  <a:lnTo>
                    <a:pt x="5113" y="6850"/>
                  </a:lnTo>
                  <a:cubicBezTo>
                    <a:pt x="4755" y="7172"/>
                    <a:pt x="4354" y="7444"/>
                    <a:pt x="3921" y="7660"/>
                  </a:cubicBezTo>
                  <a:cubicBezTo>
                    <a:pt x="3309" y="7911"/>
                    <a:pt x="2646" y="8059"/>
                    <a:pt x="1979" y="8059"/>
                  </a:cubicBezTo>
                  <a:cubicBezTo>
                    <a:pt x="1917" y="8059"/>
                    <a:pt x="1855" y="8058"/>
                    <a:pt x="1794" y="8055"/>
                  </a:cubicBezTo>
                  <a:cubicBezTo>
                    <a:pt x="1338" y="8055"/>
                    <a:pt x="882" y="7995"/>
                    <a:pt x="456" y="7873"/>
                  </a:cubicBezTo>
                  <a:cubicBezTo>
                    <a:pt x="154" y="7782"/>
                    <a:pt x="2" y="7722"/>
                    <a:pt x="0" y="7721"/>
                  </a:cubicBezTo>
                  <a:lnTo>
                    <a:pt x="0" y="7721"/>
                  </a:lnTo>
                  <a:cubicBezTo>
                    <a:pt x="152" y="7782"/>
                    <a:pt x="274" y="7843"/>
                    <a:pt x="456" y="7903"/>
                  </a:cubicBezTo>
                  <a:cubicBezTo>
                    <a:pt x="882" y="8055"/>
                    <a:pt x="1338" y="8146"/>
                    <a:pt x="1794" y="8146"/>
                  </a:cubicBezTo>
                  <a:cubicBezTo>
                    <a:pt x="1877" y="8151"/>
                    <a:pt x="1960" y="8153"/>
                    <a:pt x="2043" y="8153"/>
                  </a:cubicBezTo>
                  <a:cubicBezTo>
                    <a:pt x="3237" y="8153"/>
                    <a:pt x="4363" y="7708"/>
                    <a:pt x="5235" y="6934"/>
                  </a:cubicBezTo>
                  <a:lnTo>
                    <a:pt x="5235" y="6934"/>
                  </a:lnTo>
                  <a:cubicBezTo>
                    <a:pt x="5971" y="7428"/>
                    <a:pt x="6818" y="7756"/>
                    <a:pt x="7721" y="7873"/>
                  </a:cubicBezTo>
                  <a:cubicBezTo>
                    <a:pt x="7893" y="7892"/>
                    <a:pt x="8066" y="7902"/>
                    <a:pt x="8237" y="7902"/>
                  </a:cubicBezTo>
                  <a:cubicBezTo>
                    <a:pt x="9695" y="7902"/>
                    <a:pt x="11082" y="7219"/>
                    <a:pt x="12007" y="6049"/>
                  </a:cubicBezTo>
                  <a:cubicBezTo>
                    <a:pt x="12046" y="5999"/>
                    <a:pt x="12085" y="5949"/>
                    <a:pt x="12122" y="5897"/>
                  </a:cubicBezTo>
                  <a:lnTo>
                    <a:pt x="12122" y="5897"/>
                  </a:lnTo>
                  <a:cubicBezTo>
                    <a:pt x="12628" y="6103"/>
                    <a:pt x="13162" y="6236"/>
                    <a:pt x="13709" y="6292"/>
                  </a:cubicBezTo>
                  <a:cubicBezTo>
                    <a:pt x="13982" y="6323"/>
                    <a:pt x="14225" y="6353"/>
                    <a:pt x="14499" y="6353"/>
                  </a:cubicBezTo>
                  <a:lnTo>
                    <a:pt x="15077" y="6292"/>
                  </a:lnTo>
                  <a:lnTo>
                    <a:pt x="15441" y="6201"/>
                  </a:lnTo>
                  <a:cubicBezTo>
                    <a:pt x="15472" y="6201"/>
                    <a:pt x="15532" y="6201"/>
                    <a:pt x="15563" y="6171"/>
                  </a:cubicBezTo>
                  <a:lnTo>
                    <a:pt x="15563" y="6171"/>
                  </a:lnTo>
                  <a:cubicBezTo>
                    <a:pt x="15158" y="6252"/>
                    <a:pt x="14739" y="6292"/>
                    <a:pt x="14324" y="6292"/>
                  </a:cubicBezTo>
                  <a:cubicBezTo>
                    <a:pt x="14117" y="6292"/>
                    <a:pt x="13911" y="6282"/>
                    <a:pt x="13709" y="6262"/>
                  </a:cubicBezTo>
                  <a:cubicBezTo>
                    <a:pt x="13188" y="6171"/>
                    <a:pt x="12667" y="6030"/>
                    <a:pt x="12171" y="5826"/>
                  </a:cubicBezTo>
                  <a:lnTo>
                    <a:pt x="12171" y="5826"/>
                  </a:lnTo>
                  <a:cubicBezTo>
                    <a:pt x="12555" y="5260"/>
                    <a:pt x="12770" y="4591"/>
                    <a:pt x="12797" y="3921"/>
                  </a:cubicBezTo>
                  <a:cubicBezTo>
                    <a:pt x="12858" y="3162"/>
                    <a:pt x="12706" y="2432"/>
                    <a:pt x="12371" y="1763"/>
                  </a:cubicBezTo>
                  <a:cubicBezTo>
                    <a:pt x="12067" y="1125"/>
                    <a:pt x="11551" y="578"/>
                    <a:pt x="10943" y="244"/>
                  </a:cubicBezTo>
                  <a:cubicBezTo>
                    <a:pt x="10608" y="92"/>
                    <a:pt x="10274" y="0"/>
                    <a:pt x="9940" y="0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41"/>
            <p:cNvSpPr/>
            <p:nvPr/>
          </p:nvSpPr>
          <p:spPr>
            <a:xfrm>
              <a:off x="2188750" y="1993425"/>
              <a:ext cx="401250" cy="464525"/>
            </a:xfrm>
            <a:custGeom>
              <a:rect b="b" l="l" r="r" t="t"/>
              <a:pathLst>
                <a:path extrusionOk="0" h="18581" w="16050">
                  <a:moveTo>
                    <a:pt x="11347" y="0"/>
                  </a:moveTo>
                  <a:cubicBezTo>
                    <a:pt x="9944" y="0"/>
                    <a:pt x="8531" y="650"/>
                    <a:pt x="7630" y="2009"/>
                  </a:cubicBezTo>
                  <a:cubicBezTo>
                    <a:pt x="7053" y="2890"/>
                    <a:pt x="6809" y="3893"/>
                    <a:pt x="6445" y="4896"/>
                  </a:cubicBezTo>
                  <a:cubicBezTo>
                    <a:pt x="6080" y="5930"/>
                    <a:pt x="5533" y="6903"/>
                    <a:pt x="4621" y="7389"/>
                  </a:cubicBezTo>
                  <a:cubicBezTo>
                    <a:pt x="3527" y="7966"/>
                    <a:pt x="2128" y="7784"/>
                    <a:pt x="1156" y="8544"/>
                  </a:cubicBezTo>
                  <a:cubicBezTo>
                    <a:pt x="62" y="9334"/>
                    <a:pt x="1" y="11158"/>
                    <a:pt x="943" y="12161"/>
                  </a:cubicBezTo>
                  <a:cubicBezTo>
                    <a:pt x="1565" y="12823"/>
                    <a:pt x="2452" y="13154"/>
                    <a:pt x="3358" y="13154"/>
                  </a:cubicBezTo>
                  <a:cubicBezTo>
                    <a:pt x="3826" y="13154"/>
                    <a:pt x="4298" y="13066"/>
                    <a:pt x="4743" y="12890"/>
                  </a:cubicBezTo>
                  <a:lnTo>
                    <a:pt x="4743" y="12890"/>
                  </a:lnTo>
                  <a:cubicBezTo>
                    <a:pt x="4439" y="13681"/>
                    <a:pt x="4256" y="14532"/>
                    <a:pt x="4226" y="15383"/>
                  </a:cubicBezTo>
                  <a:cubicBezTo>
                    <a:pt x="4195" y="16264"/>
                    <a:pt x="4591" y="17085"/>
                    <a:pt x="5320" y="17602"/>
                  </a:cubicBezTo>
                  <a:cubicBezTo>
                    <a:pt x="5686" y="17792"/>
                    <a:pt x="6095" y="17891"/>
                    <a:pt x="6505" y="17891"/>
                  </a:cubicBezTo>
                  <a:cubicBezTo>
                    <a:pt x="6946" y="17891"/>
                    <a:pt x="7389" y="17777"/>
                    <a:pt x="7782" y="17541"/>
                  </a:cubicBezTo>
                  <a:cubicBezTo>
                    <a:pt x="8542" y="17115"/>
                    <a:pt x="9180" y="16508"/>
                    <a:pt x="9667" y="15778"/>
                  </a:cubicBezTo>
                  <a:cubicBezTo>
                    <a:pt x="9788" y="16386"/>
                    <a:pt x="10001" y="16963"/>
                    <a:pt x="10305" y="17511"/>
                  </a:cubicBezTo>
                  <a:cubicBezTo>
                    <a:pt x="10609" y="18058"/>
                    <a:pt x="11126" y="18453"/>
                    <a:pt x="11734" y="18574"/>
                  </a:cubicBezTo>
                  <a:cubicBezTo>
                    <a:pt x="11789" y="18579"/>
                    <a:pt x="11843" y="18581"/>
                    <a:pt x="11898" y="18581"/>
                  </a:cubicBezTo>
                  <a:cubicBezTo>
                    <a:pt x="12601" y="18581"/>
                    <a:pt x="13282" y="18224"/>
                    <a:pt x="13648" y="17632"/>
                  </a:cubicBezTo>
                  <a:cubicBezTo>
                    <a:pt x="14044" y="16994"/>
                    <a:pt x="14287" y="16264"/>
                    <a:pt x="14348" y="15504"/>
                  </a:cubicBezTo>
                  <a:cubicBezTo>
                    <a:pt x="14560" y="13650"/>
                    <a:pt x="14439" y="11766"/>
                    <a:pt x="13983" y="9942"/>
                  </a:cubicBezTo>
                  <a:cubicBezTo>
                    <a:pt x="13709" y="8787"/>
                    <a:pt x="13314" y="7602"/>
                    <a:pt x="13527" y="6416"/>
                  </a:cubicBezTo>
                  <a:cubicBezTo>
                    <a:pt x="13738" y="5412"/>
                    <a:pt x="14638" y="4431"/>
                    <a:pt x="15609" y="4431"/>
                  </a:cubicBezTo>
                  <a:cubicBezTo>
                    <a:pt x="15755" y="4431"/>
                    <a:pt x="15903" y="4454"/>
                    <a:pt x="16050" y="4501"/>
                  </a:cubicBezTo>
                  <a:lnTo>
                    <a:pt x="15563" y="2982"/>
                  </a:lnTo>
                  <a:cubicBezTo>
                    <a:pt x="14869" y="1033"/>
                    <a:pt x="13116" y="0"/>
                    <a:pt x="1134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41"/>
            <p:cNvSpPr/>
            <p:nvPr/>
          </p:nvSpPr>
          <p:spPr>
            <a:xfrm>
              <a:off x="2203200" y="2037200"/>
              <a:ext cx="377675" cy="240600"/>
            </a:xfrm>
            <a:custGeom>
              <a:rect b="b" l="l" r="r" t="t"/>
              <a:pathLst>
                <a:path extrusionOk="0" h="9624" w="15107">
                  <a:moveTo>
                    <a:pt x="11640" y="1"/>
                  </a:moveTo>
                  <a:cubicBezTo>
                    <a:pt x="10847" y="1"/>
                    <a:pt x="10053" y="245"/>
                    <a:pt x="9393" y="714"/>
                  </a:cubicBezTo>
                  <a:cubicBezTo>
                    <a:pt x="8845" y="1109"/>
                    <a:pt x="8390" y="1656"/>
                    <a:pt x="8146" y="2294"/>
                  </a:cubicBezTo>
                  <a:cubicBezTo>
                    <a:pt x="7873" y="2933"/>
                    <a:pt x="7690" y="3632"/>
                    <a:pt x="7569" y="4331"/>
                  </a:cubicBezTo>
                  <a:cubicBezTo>
                    <a:pt x="7447" y="5000"/>
                    <a:pt x="7234" y="5668"/>
                    <a:pt x="6931" y="6276"/>
                  </a:cubicBezTo>
                  <a:cubicBezTo>
                    <a:pt x="6140" y="7826"/>
                    <a:pt x="4681" y="8951"/>
                    <a:pt x="2979" y="9316"/>
                  </a:cubicBezTo>
                  <a:cubicBezTo>
                    <a:pt x="2572" y="9404"/>
                    <a:pt x="2144" y="9452"/>
                    <a:pt x="1713" y="9452"/>
                  </a:cubicBezTo>
                  <a:cubicBezTo>
                    <a:pt x="1405" y="9452"/>
                    <a:pt x="1095" y="9427"/>
                    <a:pt x="791" y="9377"/>
                  </a:cubicBezTo>
                  <a:cubicBezTo>
                    <a:pt x="343" y="9298"/>
                    <a:pt x="78" y="9219"/>
                    <a:pt x="15" y="9219"/>
                  </a:cubicBezTo>
                  <a:cubicBezTo>
                    <a:pt x="5" y="9219"/>
                    <a:pt x="0" y="9220"/>
                    <a:pt x="0" y="9225"/>
                  </a:cubicBezTo>
                  <a:cubicBezTo>
                    <a:pt x="61" y="9255"/>
                    <a:pt x="122" y="9285"/>
                    <a:pt x="183" y="9316"/>
                  </a:cubicBezTo>
                  <a:cubicBezTo>
                    <a:pt x="365" y="9377"/>
                    <a:pt x="578" y="9437"/>
                    <a:pt x="791" y="9498"/>
                  </a:cubicBezTo>
                  <a:cubicBezTo>
                    <a:pt x="1186" y="9582"/>
                    <a:pt x="1587" y="9624"/>
                    <a:pt x="1987" y="9624"/>
                  </a:cubicBezTo>
                  <a:cubicBezTo>
                    <a:pt x="3460" y="9624"/>
                    <a:pt x="4912" y="9061"/>
                    <a:pt x="5988" y="8009"/>
                  </a:cubicBezTo>
                  <a:cubicBezTo>
                    <a:pt x="6475" y="7553"/>
                    <a:pt x="6900" y="7006"/>
                    <a:pt x="7204" y="6398"/>
                  </a:cubicBezTo>
                  <a:cubicBezTo>
                    <a:pt x="7508" y="5759"/>
                    <a:pt x="7721" y="5091"/>
                    <a:pt x="7873" y="4392"/>
                  </a:cubicBezTo>
                  <a:cubicBezTo>
                    <a:pt x="7994" y="3693"/>
                    <a:pt x="8177" y="3024"/>
                    <a:pt x="8420" y="2386"/>
                  </a:cubicBezTo>
                  <a:cubicBezTo>
                    <a:pt x="8663" y="1808"/>
                    <a:pt x="9058" y="1291"/>
                    <a:pt x="9545" y="927"/>
                  </a:cubicBezTo>
                  <a:cubicBezTo>
                    <a:pt x="10174" y="471"/>
                    <a:pt x="10926" y="232"/>
                    <a:pt x="11682" y="232"/>
                  </a:cubicBezTo>
                  <a:cubicBezTo>
                    <a:pt x="11985" y="232"/>
                    <a:pt x="12288" y="271"/>
                    <a:pt x="12584" y="349"/>
                  </a:cubicBezTo>
                  <a:cubicBezTo>
                    <a:pt x="13314" y="531"/>
                    <a:pt x="13952" y="866"/>
                    <a:pt x="14499" y="1382"/>
                  </a:cubicBezTo>
                  <a:cubicBezTo>
                    <a:pt x="14843" y="1698"/>
                    <a:pt x="15025" y="1932"/>
                    <a:pt x="15070" y="1932"/>
                  </a:cubicBezTo>
                  <a:cubicBezTo>
                    <a:pt x="15073" y="1932"/>
                    <a:pt x="15075" y="1931"/>
                    <a:pt x="15077" y="1930"/>
                  </a:cubicBezTo>
                  <a:cubicBezTo>
                    <a:pt x="15107" y="1930"/>
                    <a:pt x="15046" y="1869"/>
                    <a:pt x="14955" y="1747"/>
                  </a:cubicBezTo>
                  <a:cubicBezTo>
                    <a:pt x="14864" y="1595"/>
                    <a:pt x="14742" y="1413"/>
                    <a:pt x="14590" y="1291"/>
                  </a:cubicBezTo>
                  <a:cubicBezTo>
                    <a:pt x="14043" y="744"/>
                    <a:pt x="13405" y="349"/>
                    <a:pt x="12645" y="136"/>
                  </a:cubicBezTo>
                  <a:cubicBezTo>
                    <a:pt x="12317" y="45"/>
                    <a:pt x="11979" y="1"/>
                    <a:pt x="11640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41"/>
            <p:cNvSpPr/>
            <p:nvPr/>
          </p:nvSpPr>
          <p:spPr>
            <a:xfrm>
              <a:off x="2441050" y="2091500"/>
              <a:ext cx="139075" cy="351850"/>
            </a:xfrm>
            <a:custGeom>
              <a:rect b="b" l="l" r="r" t="t"/>
              <a:pathLst>
                <a:path extrusionOk="0" h="14074" w="5563">
                  <a:moveTo>
                    <a:pt x="4863" y="1"/>
                  </a:moveTo>
                  <a:cubicBezTo>
                    <a:pt x="4225" y="31"/>
                    <a:pt x="3587" y="153"/>
                    <a:pt x="3009" y="426"/>
                  </a:cubicBezTo>
                  <a:cubicBezTo>
                    <a:pt x="2097" y="821"/>
                    <a:pt x="1368" y="1490"/>
                    <a:pt x="851" y="2311"/>
                  </a:cubicBezTo>
                  <a:cubicBezTo>
                    <a:pt x="243" y="3344"/>
                    <a:pt x="0" y="4530"/>
                    <a:pt x="183" y="5715"/>
                  </a:cubicBezTo>
                  <a:cubicBezTo>
                    <a:pt x="334" y="6961"/>
                    <a:pt x="821" y="8056"/>
                    <a:pt x="1094" y="9059"/>
                  </a:cubicBezTo>
                  <a:cubicBezTo>
                    <a:pt x="1398" y="9940"/>
                    <a:pt x="1550" y="10852"/>
                    <a:pt x="1490" y="11794"/>
                  </a:cubicBezTo>
                  <a:cubicBezTo>
                    <a:pt x="1459" y="12402"/>
                    <a:pt x="1277" y="13010"/>
                    <a:pt x="942" y="13527"/>
                  </a:cubicBezTo>
                  <a:cubicBezTo>
                    <a:pt x="669" y="13892"/>
                    <a:pt x="486" y="14044"/>
                    <a:pt x="486" y="14074"/>
                  </a:cubicBezTo>
                  <a:cubicBezTo>
                    <a:pt x="486" y="14074"/>
                    <a:pt x="547" y="14044"/>
                    <a:pt x="638" y="13983"/>
                  </a:cubicBezTo>
                  <a:cubicBezTo>
                    <a:pt x="790" y="13861"/>
                    <a:pt x="912" y="13740"/>
                    <a:pt x="1034" y="13588"/>
                  </a:cubicBezTo>
                  <a:cubicBezTo>
                    <a:pt x="1429" y="13071"/>
                    <a:pt x="1642" y="12433"/>
                    <a:pt x="1702" y="11794"/>
                  </a:cubicBezTo>
                  <a:cubicBezTo>
                    <a:pt x="1793" y="10852"/>
                    <a:pt x="1672" y="9879"/>
                    <a:pt x="1398" y="8967"/>
                  </a:cubicBezTo>
                  <a:cubicBezTo>
                    <a:pt x="1094" y="7934"/>
                    <a:pt x="638" y="6870"/>
                    <a:pt x="486" y="5685"/>
                  </a:cubicBezTo>
                  <a:cubicBezTo>
                    <a:pt x="304" y="4560"/>
                    <a:pt x="517" y="3435"/>
                    <a:pt x="1094" y="2463"/>
                  </a:cubicBezTo>
                  <a:cubicBezTo>
                    <a:pt x="1581" y="1673"/>
                    <a:pt x="2249" y="1034"/>
                    <a:pt x="3101" y="639"/>
                  </a:cubicBezTo>
                  <a:cubicBezTo>
                    <a:pt x="3648" y="366"/>
                    <a:pt x="4256" y="183"/>
                    <a:pt x="4863" y="122"/>
                  </a:cubicBezTo>
                  <a:cubicBezTo>
                    <a:pt x="5107" y="122"/>
                    <a:pt x="5319" y="122"/>
                    <a:pt x="5563" y="92"/>
                  </a:cubicBezTo>
                  <a:cubicBezTo>
                    <a:pt x="5350" y="1"/>
                    <a:pt x="5107" y="1"/>
                    <a:pt x="486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41"/>
            <p:cNvSpPr/>
            <p:nvPr/>
          </p:nvSpPr>
          <p:spPr>
            <a:xfrm>
              <a:off x="2545150" y="1919900"/>
              <a:ext cx="617050" cy="600525"/>
            </a:xfrm>
            <a:custGeom>
              <a:rect b="b" l="l" r="r" t="t"/>
              <a:pathLst>
                <a:path extrusionOk="0" h="24021" w="24682">
                  <a:moveTo>
                    <a:pt x="11648" y="0"/>
                  </a:moveTo>
                  <a:cubicBezTo>
                    <a:pt x="10188" y="0"/>
                    <a:pt x="8732" y="165"/>
                    <a:pt x="7295" y="512"/>
                  </a:cubicBezTo>
                  <a:cubicBezTo>
                    <a:pt x="5532" y="907"/>
                    <a:pt x="3921" y="1819"/>
                    <a:pt x="2675" y="3126"/>
                  </a:cubicBezTo>
                  <a:cubicBezTo>
                    <a:pt x="487" y="5436"/>
                    <a:pt x="0" y="8901"/>
                    <a:pt x="183" y="12093"/>
                  </a:cubicBezTo>
                  <a:cubicBezTo>
                    <a:pt x="426" y="15831"/>
                    <a:pt x="1520" y="19509"/>
                    <a:pt x="3374" y="22792"/>
                  </a:cubicBezTo>
                  <a:cubicBezTo>
                    <a:pt x="3587" y="23248"/>
                    <a:pt x="3891" y="23613"/>
                    <a:pt x="4286" y="23886"/>
                  </a:cubicBezTo>
                  <a:cubicBezTo>
                    <a:pt x="4444" y="23976"/>
                    <a:pt x="4622" y="24020"/>
                    <a:pt x="4799" y="24020"/>
                  </a:cubicBezTo>
                  <a:cubicBezTo>
                    <a:pt x="5101" y="24020"/>
                    <a:pt x="5402" y="23892"/>
                    <a:pt x="5593" y="23643"/>
                  </a:cubicBezTo>
                  <a:lnTo>
                    <a:pt x="21703" y="13734"/>
                  </a:lnTo>
                  <a:cubicBezTo>
                    <a:pt x="24682" y="6865"/>
                    <a:pt x="20609" y="2670"/>
                    <a:pt x="17934" y="1150"/>
                  </a:cubicBezTo>
                  <a:cubicBezTo>
                    <a:pt x="16353" y="239"/>
                    <a:pt x="14469" y="56"/>
                    <a:pt x="12645" y="26"/>
                  </a:cubicBezTo>
                  <a:cubicBezTo>
                    <a:pt x="12313" y="9"/>
                    <a:pt x="11980" y="0"/>
                    <a:pt x="1164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41"/>
            <p:cNvSpPr/>
            <p:nvPr/>
          </p:nvSpPr>
          <p:spPr>
            <a:xfrm>
              <a:off x="2641650" y="2036650"/>
              <a:ext cx="454450" cy="804125"/>
            </a:xfrm>
            <a:custGeom>
              <a:rect b="b" l="l" r="r" t="t"/>
              <a:pathLst>
                <a:path extrusionOk="0" h="32165" w="18178">
                  <a:moveTo>
                    <a:pt x="11989" y="1"/>
                  </a:moveTo>
                  <a:cubicBezTo>
                    <a:pt x="11774" y="1"/>
                    <a:pt x="11557" y="13"/>
                    <a:pt x="11338" y="37"/>
                  </a:cubicBezTo>
                  <a:lnTo>
                    <a:pt x="1764" y="1040"/>
                  </a:lnTo>
                  <a:cubicBezTo>
                    <a:pt x="761" y="1161"/>
                    <a:pt x="1" y="2012"/>
                    <a:pt x="31" y="3015"/>
                  </a:cubicBezTo>
                  <a:lnTo>
                    <a:pt x="1308" y="26754"/>
                  </a:lnTo>
                  <a:cubicBezTo>
                    <a:pt x="1460" y="29764"/>
                    <a:pt x="3952" y="32165"/>
                    <a:pt x="6992" y="32165"/>
                  </a:cubicBezTo>
                  <a:cubicBezTo>
                    <a:pt x="10244" y="32165"/>
                    <a:pt x="12828" y="29490"/>
                    <a:pt x="12736" y="26268"/>
                  </a:cubicBezTo>
                  <a:lnTo>
                    <a:pt x="12615" y="22651"/>
                  </a:lnTo>
                  <a:cubicBezTo>
                    <a:pt x="12615" y="22651"/>
                    <a:pt x="16870" y="21952"/>
                    <a:pt x="17752" y="16420"/>
                  </a:cubicBezTo>
                  <a:cubicBezTo>
                    <a:pt x="18177" y="13654"/>
                    <a:pt x="18056" y="9155"/>
                    <a:pt x="17812" y="5477"/>
                  </a:cubicBezTo>
                  <a:cubicBezTo>
                    <a:pt x="17614" y="2355"/>
                    <a:pt x="15029" y="1"/>
                    <a:pt x="11989" y="1"/>
                  </a:cubicBezTo>
                  <a:close/>
                </a:path>
              </a:pathLst>
            </a:custGeom>
            <a:solidFill>
              <a:srgbClr val="B7887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41"/>
            <p:cNvSpPr/>
            <p:nvPr/>
          </p:nvSpPr>
          <p:spPr>
            <a:xfrm>
              <a:off x="3027675" y="2235700"/>
              <a:ext cx="34975" cy="33700"/>
            </a:xfrm>
            <a:custGeom>
              <a:rect b="b" l="l" r="r" t="t"/>
              <a:pathLst>
                <a:path extrusionOk="0" h="1348" w="1399">
                  <a:moveTo>
                    <a:pt x="770" y="0"/>
                  </a:moveTo>
                  <a:cubicBezTo>
                    <a:pt x="737" y="0"/>
                    <a:pt x="703" y="3"/>
                    <a:pt x="669" y="8"/>
                  </a:cubicBezTo>
                  <a:cubicBezTo>
                    <a:pt x="305" y="8"/>
                    <a:pt x="1" y="312"/>
                    <a:pt x="1" y="707"/>
                  </a:cubicBezTo>
                  <a:cubicBezTo>
                    <a:pt x="1" y="1082"/>
                    <a:pt x="302" y="1348"/>
                    <a:pt x="670" y="1348"/>
                  </a:cubicBezTo>
                  <a:cubicBezTo>
                    <a:pt x="690" y="1348"/>
                    <a:pt x="710" y="1347"/>
                    <a:pt x="730" y="1345"/>
                  </a:cubicBezTo>
                  <a:cubicBezTo>
                    <a:pt x="1125" y="1345"/>
                    <a:pt x="1399" y="1011"/>
                    <a:pt x="1399" y="646"/>
                  </a:cubicBezTo>
                  <a:cubicBezTo>
                    <a:pt x="1399" y="285"/>
                    <a:pt x="1120" y="0"/>
                    <a:pt x="77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41"/>
            <p:cNvSpPr/>
            <p:nvPr/>
          </p:nvSpPr>
          <p:spPr>
            <a:xfrm>
              <a:off x="2990450" y="2213100"/>
              <a:ext cx="72975" cy="18600"/>
            </a:xfrm>
            <a:custGeom>
              <a:rect b="b" l="l" r="r" t="t"/>
              <a:pathLst>
                <a:path extrusionOk="0" h="744" w="2919">
                  <a:moveTo>
                    <a:pt x="1520" y="0"/>
                  </a:moveTo>
                  <a:cubicBezTo>
                    <a:pt x="1125" y="0"/>
                    <a:pt x="699" y="122"/>
                    <a:pt x="365" y="334"/>
                  </a:cubicBezTo>
                  <a:cubicBezTo>
                    <a:pt x="122" y="517"/>
                    <a:pt x="0" y="638"/>
                    <a:pt x="91" y="730"/>
                  </a:cubicBezTo>
                  <a:cubicBezTo>
                    <a:pt x="98" y="739"/>
                    <a:pt x="110" y="743"/>
                    <a:pt x="127" y="743"/>
                  </a:cubicBezTo>
                  <a:cubicBezTo>
                    <a:pt x="274" y="743"/>
                    <a:pt x="808" y="426"/>
                    <a:pt x="1490" y="426"/>
                  </a:cubicBezTo>
                  <a:cubicBezTo>
                    <a:pt x="2171" y="426"/>
                    <a:pt x="2681" y="743"/>
                    <a:pt x="2845" y="743"/>
                  </a:cubicBezTo>
                  <a:cubicBezTo>
                    <a:pt x="2864" y="743"/>
                    <a:pt x="2878" y="739"/>
                    <a:pt x="2888" y="730"/>
                  </a:cubicBezTo>
                  <a:cubicBezTo>
                    <a:pt x="2918" y="699"/>
                    <a:pt x="2857" y="547"/>
                    <a:pt x="2614" y="365"/>
                  </a:cubicBezTo>
                  <a:cubicBezTo>
                    <a:pt x="2310" y="122"/>
                    <a:pt x="1915" y="0"/>
                    <a:pt x="15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41"/>
            <p:cNvSpPr/>
            <p:nvPr/>
          </p:nvSpPr>
          <p:spPr>
            <a:xfrm>
              <a:off x="2836175" y="2240400"/>
              <a:ext cx="35750" cy="34325"/>
            </a:xfrm>
            <a:custGeom>
              <a:rect b="b" l="l" r="r" t="t"/>
              <a:pathLst>
                <a:path extrusionOk="0" h="1373" w="1430">
                  <a:moveTo>
                    <a:pt x="750" y="0"/>
                  </a:moveTo>
                  <a:cubicBezTo>
                    <a:pt x="734" y="0"/>
                    <a:pt x="717" y="1"/>
                    <a:pt x="700" y="2"/>
                  </a:cubicBezTo>
                  <a:cubicBezTo>
                    <a:pt x="305" y="2"/>
                    <a:pt x="1" y="337"/>
                    <a:pt x="1" y="732"/>
                  </a:cubicBezTo>
                  <a:cubicBezTo>
                    <a:pt x="30" y="1080"/>
                    <a:pt x="335" y="1372"/>
                    <a:pt x="680" y="1372"/>
                  </a:cubicBezTo>
                  <a:cubicBezTo>
                    <a:pt x="697" y="1372"/>
                    <a:pt x="714" y="1372"/>
                    <a:pt x="730" y="1370"/>
                  </a:cubicBezTo>
                  <a:cubicBezTo>
                    <a:pt x="1126" y="1340"/>
                    <a:pt x="1430" y="1036"/>
                    <a:pt x="1430" y="641"/>
                  </a:cubicBezTo>
                  <a:cubicBezTo>
                    <a:pt x="1401" y="293"/>
                    <a:pt x="1095" y="0"/>
                    <a:pt x="75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41"/>
            <p:cNvSpPr/>
            <p:nvPr/>
          </p:nvSpPr>
          <p:spPr>
            <a:xfrm>
              <a:off x="2802750" y="2216900"/>
              <a:ext cx="72975" cy="18600"/>
            </a:xfrm>
            <a:custGeom>
              <a:rect b="b" l="l" r="r" t="t"/>
              <a:pathLst>
                <a:path extrusionOk="0" h="744" w="2919">
                  <a:moveTo>
                    <a:pt x="1520" y="0"/>
                  </a:moveTo>
                  <a:cubicBezTo>
                    <a:pt x="1125" y="0"/>
                    <a:pt x="730" y="122"/>
                    <a:pt x="396" y="334"/>
                  </a:cubicBezTo>
                  <a:cubicBezTo>
                    <a:pt x="152" y="517"/>
                    <a:pt x="1" y="638"/>
                    <a:pt x="92" y="730"/>
                  </a:cubicBezTo>
                  <a:cubicBezTo>
                    <a:pt x="99" y="734"/>
                    <a:pt x="108" y="736"/>
                    <a:pt x="121" y="736"/>
                  </a:cubicBezTo>
                  <a:cubicBezTo>
                    <a:pt x="268" y="736"/>
                    <a:pt x="788" y="426"/>
                    <a:pt x="1490" y="426"/>
                  </a:cubicBezTo>
                  <a:cubicBezTo>
                    <a:pt x="2171" y="426"/>
                    <a:pt x="2681" y="743"/>
                    <a:pt x="2845" y="743"/>
                  </a:cubicBezTo>
                  <a:cubicBezTo>
                    <a:pt x="2864" y="743"/>
                    <a:pt x="2879" y="739"/>
                    <a:pt x="2888" y="730"/>
                  </a:cubicBezTo>
                  <a:cubicBezTo>
                    <a:pt x="2918" y="699"/>
                    <a:pt x="2858" y="517"/>
                    <a:pt x="2645" y="365"/>
                  </a:cubicBezTo>
                  <a:cubicBezTo>
                    <a:pt x="2311" y="122"/>
                    <a:pt x="1915" y="0"/>
                    <a:pt x="15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41"/>
            <p:cNvSpPr/>
            <p:nvPr/>
          </p:nvSpPr>
          <p:spPr>
            <a:xfrm>
              <a:off x="2933450" y="2217650"/>
              <a:ext cx="60050" cy="159975"/>
            </a:xfrm>
            <a:custGeom>
              <a:rect b="b" l="l" r="r" t="t"/>
              <a:pathLst>
                <a:path extrusionOk="0" h="6399" w="2402">
                  <a:moveTo>
                    <a:pt x="94" y="0"/>
                  </a:moveTo>
                  <a:cubicBezTo>
                    <a:pt x="93" y="0"/>
                    <a:pt x="93" y="0"/>
                    <a:pt x="92" y="0"/>
                  </a:cubicBezTo>
                  <a:cubicBezTo>
                    <a:pt x="1" y="31"/>
                    <a:pt x="578" y="1763"/>
                    <a:pt x="1368" y="3891"/>
                  </a:cubicBezTo>
                  <a:lnTo>
                    <a:pt x="1946" y="5380"/>
                  </a:lnTo>
                  <a:cubicBezTo>
                    <a:pt x="2037" y="5532"/>
                    <a:pt x="2098" y="5745"/>
                    <a:pt x="2067" y="5958"/>
                  </a:cubicBezTo>
                  <a:cubicBezTo>
                    <a:pt x="2037" y="6080"/>
                    <a:pt x="1855" y="6110"/>
                    <a:pt x="1672" y="6140"/>
                  </a:cubicBezTo>
                  <a:cubicBezTo>
                    <a:pt x="1247" y="6140"/>
                    <a:pt x="821" y="6232"/>
                    <a:pt x="426" y="6353"/>
                  </a:cubicBezTo>
                  <a:cubicBezTo>
                    <a:pt x="639" y="6384"/>
                    <a:pt x="852" y="6399"/>
                    <a:pt x="1061" y="6399"/>
                  </a:cubicBezTo>
                  <a:cubicBezTo>
                    <a:pt x="1270" y="6399"/>
                    <a:pt x="1475" y="6384"/>
                    <a:pt x="1672" y="6353"/>
                  </a:cubicBezTo>
                  <a:cubicBezTo>
                    <a:pt x="1794" y="6353"/>
                    <a:pt x="1915" y="6323"/>
                    <a:pt x="2007" y="6292"/>
                  </a:cubicBezTo>
                  <a:cubicBezTo>
                    <a:pt x="2159" y="6262"/>
                    <a:pt x="2280" y="6171"/>
                    <a:pt x="2341" y="6019"/>
                  </a:cubicBezTo>
                  <a:cubicBezTo>
                    <a:pt x="2402" y="5776"/>
                    <a:pt x="2341" y="5502"/>
                    <a:pt x="2250" y="5259"/>
                  </a:cubicBezTo>
                  <a:cubicBezTo>
                    <a:pt x="2067" y="4773"/>
                    <a:pt x="1885" y="4286"/>
                    <a:pt x="1672" y="3769"/>
                  </a:cubicBezTo>
                  <a:cubicBezTo>
                    <a:pt x="889" y="1691"/>
                    <a:pt x="195" y="0"/>
                    <a:pt x="9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41"/>
            <p:cNvSpPr/>
            <p:nvPr/>
          </p:nvSpPr>
          <p:spPr>
            <a:xfrm>
              <a:off x="2772350" y="2552750"/>
              <a:ext cx="184675" cy="83300"/>
            </a:xfrm>
            <a:custGeom>
              <a:rect b="b" l="l" r="r" t="t"/>
              <a:pathLst>
                <a:path extrusionOk="0" h="3332" w="7387">
                  <a:moveTo>
                    <a:pt x="1" y="1"/>
                  </a:moveTo>
                  <a:cubicBezTo>
                    <a:pt x="1" y="1"/>
                    <a:pt x="1573" y="3332"/>
                    <a:pt x="6314" y="3332"/>
                  </a:cubicBezTo>
                  <a:cubicBezTo>
                    <a:pt x="6637" y="3332"/>
                    <a:pt x="6974" y="3317"/>
                    <a:pt x="7326" y="3284"/>
                  </a:cubicBezTo>
                  <a:lnTo>
                    <a:pt x="7387" y="1977"/>
                  </a:lnTo>
                  <a:lnTo>
                    <a:pt x="7387" y="1977"/>
                  </a:lnTo>
                  <a:cubicBezTo>
                    <a:pt x="7331" y="1977"/>
                    <a:pt x="7274" y="1978"/>
                    <a:pt x="7218" y="1978"/>
                  </a:cubicBezTo>
                  <a:cubicBezTo>
                    <a:pt x="4691" y="1978"/>
                    <a:pt x="2171" y="1309"/>
                    <a:pt x="1" y="1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41"/>
            <p:cNvSpPr/>
            <p:nvPr/>
          </p:nvSpPr>
          <p:spPr>
            <a:xfrm>
              <a:off x="2877225" y="2409625"/>
              <a:ext cx="60800" cy="42225"/>
            </a:xfrm>
            <a:custGeom>
              <a:rect b="b" l="l" r="r" t="t"/>
              <a:pathLst>
                <a:path extrusionOk="0" h="1689" w="2432">
                  <a:moveTo>
                    <a:pt x="1277" y="0"/>
                  </a:moveTo>
                  <a:cubicBezTo>
                    <a:pt x="1217" y="0"/>
                    <a:pt x="1156" y="4"/>
                    <a:pt x="1095" y="12"/>
                  </a:cubicBezTo>
                  <a:cubicBezTo>
                    <a:pt x="760" y="42"/>
                    <a:pt x="456" y="194"/>
                    <a:pt x="243" y="467"/>
                  </a:cubicBezTo>
                  <a:cubicBezTo>
                    <a:pt x="31" y="741"/>
                    <a:pt x="0" y="1106"/>
                    <a:pt x="183" y="1379"/>
                  </a:cubicBezTo>
                  <a:cubicBezTo>
                    <a:pt x="353" y="1572"/>
                    <a:pt x="599" y="1689"/>
                    <a:pt x="857" y="1689"/>
                  </a:cubicBezTo>
                  <a:cubicBezTo>
                    <a:pt x="966" y="1689"/>
                    <a:pt x="1077" y="1668"/>
                    <a:pt x="1186" y="1622"/>
                  </a:cubicBezTo>
                  <a:cubicBezTo>
                    <a:pt x="1550" y="1501"/>
                    <a:pt x="1885" y="1319"/>
                    <a:pt x="2158" y="1045"/>
                  </a:cubicBezTo>
                  <a:cubicBezTo>
                    <a:pt x="2250" y="984"/>
                    <a:pt x="2310" y="923"/>
                    <a:pt x="2371" y="832"/>
                  </a:cubicBezTo>
                  <a:cubicBezTo>
                    <a:pt x="2432" y="741"/>
                    <a:pt x="2432" y="619"/>
                    <a:pt x="2371" y="528"/>
                  </a:cubicBezTo>
                  <a:lnTo>
                    <a:pt x="2341" y="528"/>
                  </a:lnTo>
                  <a:cubicBezTo>
                    <a:pt x="2075" y="183"/>
                    <a:pt x="1693" y="0"/>
                    <a:pt x="1277" y="0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41"/>
            <p:cNvSpPr/>
            <p:nvPr/>
          </p:nvSpPr>
          <p:spPr>
            <a:xfrm>
              <a:off x="2884050" y="2389375"/>
              <a:ext cx="64625" cy="54750"/>
            </a:xfrm>
            <a:custGeom>
              <a:rect b="b" l="l" r="r" t="t"/>
              <a:pathLst>
                <a:path extrusionOk="0" h="2190" w="2585">
                  <a:moveTo>
                    <a:pt x="183" y="1"/>
                  </a:moveTo>
                  <a:cubicBezTo>
                    <a:pt x="92" y="1"/>
                    <a:pt x="1" y="214"/>
                    <a:pt x="62" y="548"/>
                  </a:cubicBezTo>
                  <a:cubicBezTo>
                    <a:pt x="92" y="1004"/>
                    <a:pt x="335" y="1429"/>
                    <a:pt x="700" y="1733"/>
                  </a:cubicBezTo>
                  <a:cubicBezTo>
                    <a:pt x="1065" y="2037"/>
                    <a:pt x="1551" y="2189"/>
                    <a:pt x="2037" y="2189"/>
                  </a:cubicBezTo>
                  <a:cubicBezTo>
                    <a:pt x="2402" y="2189"/>
                    <a:pt x="2584" y="2068"/>
                    <a:pt x="2584" y="2037"/>
                  </a:cubicBezTo>
                  <a:cubicBezTo>
                    <a:pt x="2584" y="1916"/>
                    <a:pt x="1703" y="1977"/>
                    <a:pt x="1004" y="1399"/>
                  </a:cubicBezTo>
                  <a:cubicBezTo>
                    <a:pt x="305" y="822"/>
                    <a:pt x="305" y="1"/>
                    <a:pt x="18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41"/>
            <p:cNvSpPr/>
            <p:nvPr/>
          </p:nvSpPr>
          <p:spPr>
            <a:xfrm>
              <a:off x="2795150" y="2187425"/>
              <a:ext cx="88925" cy="25800"/>
            </a:xfrm>
            <a:custGeom>
              <a:rect b="b" l="l" r="r" t="t"/>
              <a:pathLst>
                <a:path extrusionOk="0" h="1032" w="3557">
                  <a:moveTo>
                    <a:pt x="2086" y="1"/>
                  </a:moveTo>
                  <a:cubicBezTo>
                    <a:pt x="1969" y="1"/>
                    <a:pt x="1851" y="8"/>
                    <a:pt x="1733" y="24"/>
                  </a:cubicBezTo>
                  <a:cubicBezTo>
                    <a:pt x="1277" y="54"/>
                    <a:pt x="821" y="206"/>
                    <a:pt x="456" y="480"/>
                  </a:cubicBezTo>
                  <a:cubicBezTo>
                    <a:pt x="153" y="662"/>
                    <a:pt x="1" y="875"/>
                    <a:pt x="61" y="966"/>
                  </a:cubicBezTo>
                  <a:cubicBezTo>
                    <a:pt x="93" y="1013"/>
                    <a:pt x="164" y="1032"/>
                    <a:pt x="267" y="1032"/>
                  </a:cubicBezTo>
                  <a:cubicBezTo>
                    <a:pt x="567" y="1032"/>
                    <a:pt x="1139" y="874"/>
                    <a:pt x="1794" y="784"/>
                  </a:cubicBezTo>
                  <a:cubicBezTo>
                    <a:pt x="2706" y="693"/>
                    <a:pt x="3466" y="784"/>
                    <a:pt x="3526" y="571"/>
                  </a:cubicBezTo>
                  <a:cubicBezTo>
                    <a:pt x="3557" y="480"/>
                    <a:pt x="3405" y="328"/>
                    <a:pt x="3101" y="176"/>
                  </a:cubicBezTo>
                  <a:cubicBezTo>
                    <a:pt x="2763" y="63"/>
                    <a:pt x="2425" y="1"/>
                    <a:pt x="208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41"/>
            <p:cNvSpPr/>
            <p:nvPr/>
          </p:nvSpPr>
          <p:spPr>
            <a:xfrm>
              <a:off x="2989675" y="2156850"/>
              <a:ext cx="66900" cy="21475"/>
            </a:xfrm>
            <a:custGeom>
              <a:rect b="b" l="l" r="r" t="t"/>
              <a:pathLst>
                <a:path extrusionOk="0" h="859" w="2676">
                  <a:moveTo>
                    <a:pt x="1369" y="1"/>
                  </a:moveTo>
                  <a:cubicBezTo>
                    <a:pt x="1004" y="1"/>
                    <a:pt x="609" y="92"/>
                    <a:pt x="305" y="274"/>
                  </a:cubicBezTo>
                  <a:cubicBezTo>
                    <a:pt x="92" y="457"/>
                    <a:pt x="1" y="639"/>
                    <a:pt x="62" y="700"/>
                  </a:cubicBezTo>
                  <a:cubicBezTo>
                    <a:pt x="122" y="791"/>
                    <a:pt x="282" y="814"/>
                    <a:pt x="506" y="814"/>
                  </a:cubicBezTo>
                  <a:cubicBezTo>
                    <a:pt x="730" y="814"/>
                    <a:pt x="1019" y="791"/>
                    <a:pt x="1338" y="791"/>
                  </a:cubicBezTo>
                  <a:cubicBezTo>
                    <a:pt x="1764" y="791"/>
                    <a:pt x="2135" y="859"/>
                    <a:pt x="2381" y="859"/>
                  </a:cubicBezTo>
                  <a:cubicBezTo>
                    <a:pt x="2503" y="859"/>
                    <a:pt x="2595" y="842"/>
                    <a:pt x="2645" y="791"/>
                  </a:cubicBezTo>
                  <a:cubicBezTo>
                    <a:pt x="2676" y="700"/>
                    <a:pt x="2615" y="518"/>
                    <a:pt x="2402" y="335"/>
                  </a:cubicBezTo>
                  <a:cubicBezTo>
                    <a:pt x="2098" y="122"/>
                    <a:pt x="1733" y="1"/>
                    <a:pt x="136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41"/>
            <p:cNvSpPr/>
            <p:nvPr/>
          </p:nvSpPr>
          <p:spPr>
            <a:xfrm>
              <a:off x="2586175" y="1979900"/>
              <a:ext cx="527400" cy="469550"/>
            </a:xfrm>
            <a:custGeom>
              <a:rect b="b" l="l" r="r" t="t"/>
              <a:pathLst>
                <a:path extrusionOk="0" h="18782" w="21096">
                  <a:moveTo>
                    <a:pt x="10770" y="1"/>
                  </a:moveTo>
                  <a:cubicBezTo>
                    <a:pt x="9348" y="1"/>
                    <a:pt x="7910" y="169"/>
                    <a:pt x="6505" y="422"/>
                  </a:cubicBezTo>
                  <a:cubicBezTo>
                    <a:pt x="5290" y="635"/>
                    <a:pt x="4043" y="969"/>
                    <a:pt x="3071" y="1729"/>
                  </a:cubicBezTo>
                  <a:cubicBezTo>
                    <a:pt x="1703" y="2793"/>
                    <a:pt x="1125" y="4586"/>
                    <a:pt x="791" y="6288"/>
                  </a:cubicBezTo>
                  <a:cubicBezTo>
                    <a:pt x="1" y="10483"/>
                    <a:pt x="183" y="14951"/>
                    <a:pt x="2007" y="18781"/>
                  </a:cubicBezTo>
                  <a:cubicBezTo>
                    <a:pt x="3192" y="17656"/>
                    <a:pt x="4013" y="16197"/>
                    <a:pt x="4347" y="14556"/>
                  </a:cubicBezTo>
                  <a:cubicBezTo>
                    <a:pt x="4682" y="12976"/>
                    <a:pt x="4803" y="11334"/>
                    <a:pt x="4742" y="9693"/>
                  </a:cubicBezTo>
                  <a:cubicBezTo>
                    <a:pt x="4742" y="9115"/>
                    <a:pt x="4803" y="8447"/>
                    <a:pt x="5259" y="8082"/>
                  </a:cubicBezTo>
                  <a:cubicBezTo>
                    <a:pt x="5533" y="7930"/>
                    <a:pt x="5837" y="7839"/>
                    <a:pt x="6141" y="7808"/>
                  </a:cubicBezTo>
                  <a:cubicBezTo>
                    <a:pt x="9150" y="7322"/>
                    <a:pt x="14104" y="4799"/>
                    <a:pt x="16262" y="2641"/>
                  </a:cubicBezTo>
                  <a:cubicBezTo>
                    <a:pt x="17752" y="4890"/>
                    <a:pt x="19059" y="3006"/>
                    <a:pt x="20031" y="7717"/>
                  </a:cubicBezTo>
                  <a:lnTo>
                    <a:pt x="21095" y="6258"/>
                  </a:lnTo>
                  <a:cubicBezTo>
                    <a:pt x="20700" y="3219"/>
                    <a:pt x="18481" y="1881"/>
                    <a:pt x="15594" y="817"/>
                  </a:cubicBezTo>
                  <a:cubicBezTo>
                    <a:pt x="14057" y="229"/>
                    <a:pt x="12424" y="1"/>
                    <a:pt x="1077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41"/>
            <p:cNvSpPr/>
            <p:nvPr/>
          </p:nvSpPr>
          <p:spPr>
            <a:xfrm>
              <a:off x="2564900" y="2019225"/>
              <a:ext cx="414925" cy="104550"/>
            </a:xfrm>
            <a:custGeom>
              <a:rect b="b" l="l" r="r" t="t"/>
              <a:pathLst>
                <a:path extrusionOk="0" h="4182" w="16597">
                  <a:moveTo>
                    <a:pt x="16591" y="1"/>
                  </a:moveTo>
                  <a:cubicBezTo>
                    <a:pt x="16515" y="1"/>
                    <a:pt x="15846" y="734"/>
                    <a:pt x="14530" y="1524"/>
                  </a:cubicBezTo>
                  <a:lnTo>
                    <a:pt x="13983" y="1858"/>
                  </a:lnTo>
                  <a:lnTo>
                    <a:pt x="13375" y="2162"/>
                  </a:lnTo>
                  <a:cubicBezTo>
                    <a:pt x="12949" y="2405"/>
                    <a:pt x="12493" y="2557"/>
                    <a:pt x="12007" y="2770"/>
                  </a:cubicBezTo>
                  <a:cubicBezTo>
                    <a:pt x="10913" y="3165"/>
                    <a:pt x="9818" y="3439"/>
                    <a:pt x="8694" y="3652"/>
                  </a:cubicBezTo>
                  <a:cubicBezTo>
                    <a:pt x="7685" y="3811"/>
                    <a:pt x="6700" y="3901"/>
                    <a:pt x="5698" y="3901"/>
                  </a:cubicBezTo>
                  <a:cubicBezTo>
                    <a:pt x="5552" y="3901"/>
                    <a:pt x="5406" y="3899"/>
                    <a:pt x="5259" y="3895"/>
                  </a:cubicBezTo>
                  <a:cubicBezTo>
                    <a:pt x="4317" y="3864"/>
                    <a:pt x="3375" y="3773"/>
                    <a:pt x="2463" y="3591"/>
                  </a:cubicBezTo>
                  <a:cubicBezTo>
                    <a:pt x="1002" y="3276"/>
                    <a:pt x="135" y="2826"/>
                    <a:pt x="14" y="2826"/>
                  </a:cubicBezTo>
                  <a:cubicBezTo>
                    <a:pt x="7" y="2826"/>
                    <a:pt x="2" y="2827"/>
                    <a:pt x="1" y="2831"/>
                  </a:cubicBezTo>
                  <a:cubicBezTo>
                    <a:pt x="183" y="2983"/>
                    <a:pt x="396" y="3074"/>
                    <a:pt x="609" y="3165"/>
                  </a:cubicBezTo>
                  <a:cubicBezTo>
                    <a:pt x="852" y="3287"/>
                    <a:pt x="1095" y="3408"/>
                    <a:pt x="1368" y="3500"/>
                  </a:cubicBezTo>
                  <a:lnTo>
                    <a:pt x="1855" y="3652"/>
                  </a:lnTo>
                  <a:lnTo>
                    <a:pt x="2432" y="3804"/>
                  </a:lnTo>
                  <a:cubicBezTo>
                    <a:pt x="3344" y="4016"/>
                    <a:pt x="4286" y="4138"/>
                    <a:pt x="5259" y="4168"/>
                  </a:cubicBezTo>
                  <a:cubicBezTo>
                    <a:pt x="5477" y="4177"/>
                    <a:pt x="5695" y="4181"/>
                    <a:pt x="5913" y="4181"/>
                  </a:cubicBezTo>
                  <a:cubicBezTo>
                    <a:pt x="8009" y="4181"/>
                    <a:pt x="10116" y="3787"/>
                    <a:pt x="12098" y="3044"/>
                  </a:cubicBezTo>
                  <a:cubicBezTo>
                    <a:pt x="12584" y="2801"/>
                    <a:pt x="13071" y="2649"/>
                    <a:pt x="13496" y="2405"/>
                  </a:cubicBezTo>
                  <a:lnTo>
                    <a:pt x="14104" y="2071"/>
                  </a:lnTo>
                  <a:lnTo>
                    <a:pt x="14651" y="1737"/>
                  </a:lnTo>
                  <a:cubicBezTo>
                    <a:pt x="14955" y="1524"/>
                    <a:pt x="15229" y="1311"/>
                    <a:pt x="15533" y="1068"/>
                  </a:cubicBezTo>
                  <a:lnTo>
                    <a:pt x="15867" y="794"/>
                  </a:lnTo>
                  <a:lnTo>
                    <a:pt x="16141" y="521"/>
                  </a:lnTo>
                  <a:cubicBezTo>
                    <a:pt x="16323" y="369"/>
                    <a:pt x="16475" y="187"/>
                    <a:pt x="16597" y="4"/>
                  </a:cubicBezTo>
                  <a:cubicBezTo>
                    <a:pt x="16596" y="2"/>
                    <a:pt x="16594" y="1"/>
                    <a:pt x="1659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41"/>
            <p:cNvSpPr/>
            <p:nvPr/>
          </p:nvSpPr>
          <p:spPr>
            <a:xfrm>
              <a:off x="2603650" y="1997275"/>
              <a:ext cx="376950" cy="53275"/>
            </a:xfrm>
            <a:custGeom>
              <a:rect b="b" l="l" r="r" t="t"/>
              <a:pathLst>
                <a:path extrusionOk="0" h="2131" w="15078">
                  <a:moveTo>
                    <a:pt x="1" y="1"/>
                  </a:moveTo>
                  <a:cubicBezTo>
                    <a:pt x="153" y="153"/>
                    <a:pt x="305" y="274"/>
                    <a:pt x="487" y="365"/>
                  </a:cubicBezTo>
                  <a:cubicBezTo>
                    <a:pt x="670" y="517"/>
                    <a:pt x="882" y="639"/>
                    <a:pt x="1095" y="761"/>
                  </a:cubicBezTo>
                  <a:lnTo>
                    <a:pt x="1490" y="973"/>
                  </a:lnTo>
                  <a:lnTo>
                    <a:pt x="1977" y="1156"/>
                  </a:lnTo>
                  <a:cubicBezTo>
                    <a:pt x="3608" y="1797"/>
                    <a:pt x="5378" y="2130"/>
                    <a:pt x="7155" y="2130"/>
                  </a:cubicBezTo>
                  <a:cubicBezTo>
                    <a:pt x="7232" y="2130"/>
                    <a:pt x="7310" y="2130"/>
                    <a:pt x="7387" y="2128"/>
                  </a:cubicBezTo>
                  <a:cubicBezTo>
                    <a:pt x="9241" y="2128"/>
                    <a:pt x="11065" y="1946"/>
                    <a:pt x="12889" y="1520"/>
                  </a:cubicBezTo>
                  <a:cubicBezTo>
                    <a:pt x="13557" y="1369"/>
                    <a:pt x="14104" y="1217"/>
                    <a:pt x="14500" y="1095"/>
                  </a:cubicBezTo>
                  <a:cubicBezTo>
                    <a:pt x="14682" y="1034"/>
                    <a:pt x="14895" y="973"/>
                    <a:pt x="15077" y="852"/>
                  </a:cubicBezTo>
                  <a:cubicBezTo>
                    <a:pt x="15077" y="850"/>
                    <a:pt x="15073" y="849"/>
                    <a:pt x="15066" y="849"/>
                  </a:cubicBezTo>
                  <a:cubicBezTo>
                    <a:pt x="14962" y="849"/>
                    <a:pt x="14108" y="1052"/>
                    <a:pt x="12828" y="1308"/>
                  </a:cubicBezTo>
                  <a:cubicBezTo>
                    <a:pt x="11034" y="1642"/>
                    <a:pt x="9211" y="1824"/>
                    <a:pt x="7387" y="1824"/>
                  </a:cubicBezTo>
                  <a:cubicBezTo>
                    <a:pt x="7304" y="1826"/>
                    <a:pt x="7221" y="1827"/>
                    <a:pt x="7137" y="1827"/>
                  </a:cubicBezTo>
                  <a:cubicBezTo>
                    <a:pt x="5400" y="1827"/>
                    <a:pt x="3691" y="1525"/>
                    <a:pt x="2037" y="973"/>
                  </a:cubicBezTo>
                  <a:cubicBezTo>
                    <a:pt x="1338" y="669"/>
                    <a:pt x="670" y="365"/>
                    <a:pt x="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41"/>
            <p:cNvSpPr/>
            <p:nvPr/>
          </p:nvSpPr>
          <p:spPr>
            <a:xfrm>
              <a:off x="2979800" y="1966000"/>
              <a:ext cx="49425" cy="56375"/>
            </a:xfrm>
            <a:custGeom>
              <a:rect b="b" l="l" r="r" t="t"/>
              <a:pathLst>
                <a:path extrusionOk="0" h="2255" w="1977">
                  <a:moveTo>
                    <a:pt x="1775" y="1"/>
                  </a:moveTo>
                  <a:cubicBezTo>
                    <a:pt x="1695" y="1"/>
                    <a:pt x="1588" y="10"/>
                    <a:pt x="1460" y="36"/>
                  </a:cubicBezTo>
                  <a:cubicBezTo>
                    <a:pt x="669" y="279"/>
                    <a:pt x="92" y="948"/>
                    <a:pt x="31" y="1768"/>
                  </a:cubicBezTo>
                  <a:cubicBezTo>
                    <a:pt x="1" y="2072"/>
                    <a:pt x="92" y="2255"/>
                    <a:pt x="122" y="2255"/>
                  </a:cubicBezTo>
                  <a:cubicBezTo>
                    <a:pt x="153" y="2255"/>
                    <a:pt x="183" y="1525"/>
                    <a:pt x="730" y="887"/>
                  </a:cubicBezTo>
                  <a:cubicBezTo>
                    <a:pt x="1277" y="249"/>
                    <a:pt x="1976" y="127"/>
                    <a:pt x="1946" y="36"/>
                  </a:cubicBezTo>
                  <a:cubicBezTo>
                    <a:pt x="1946" y="18"/>
                    <a:pt x="1885" y="1"/>
                    <a:pt x="1775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41"/>
            <p:cNvSpPr/>
            <p:nvPr/>
          </p:nvSpPr>
          <p:spPr>
            <a:xfrm>
              <a:off x="2246500" y="1964600"/>
              <a:ext cx="330575" cy="224650"/>
            </a:xfrm>
            <a:custGeom>
              <a:rect b="b" l="l" r="r" t="t"/>
              <a:pathLst>
                <a:path extrusionOk="0" h="8986" w="13223">
                  <a:moveTo>
                    <a:pt x="8726" y="1"/>
                  </a:moveTo>
                  <a:cubicBezTo>
                    <a:pt x="8241" y="1"/>
                    <a:pt x="7762" y="82"/>
                    <a:pt x="7296" y="244"/>
                  </a:cubicBezTo>
                  <a:cubicBezTo>
                    <a:pt x="5685" y="821"/>
                    <a:pt x="4469" y="2189"/>
                    <a:pt x="4135" y="3861"/>
                  </a:cubicBezTo>
                  <a:cubicBezTo>
                    <a:pt x="3983" y="4773"/>
                    <a:pt x="4135" y="5624"/>
                    <a:pt x="4074" y="6414"/>
                  </a:cubicBezTo>
                  <a:cubicBezTo>
                    <a:pt x="4043" y="6779"/>
                    <a:pt x="3983" y="7144"/>
                    <a:pt x="3800" y="7508"/>
                  </a:cubicBezTo>
                  <a:cubicBezTo>
                    <a:pt x="3648" y="7843"/>
                    <a:pt x="3405" y="8116"/>
                    <a:pt x="3132" y="8329"/>
                  </a:cubicBezTo>
                  <a:cubicBezTo>
                    <a:pt x="2796" y="8571"/>
                    <a:pt x="2404" y="8699"/>
                    <a:pt x="2004" y="8699"/>
                  </a:cubicBezTo>
                  <a:cubicBezTo>
                    <a:pt x="1751" y="8699"/>
                    <a:pt x="1494" y="8648"/>
                    <a:pt x="1247" y="8542"/>
                  </a:cubicBezTo>
                  <a:cubicBezTo>
                    <a:pt x="730" y="8268"/>
                    <a:pt x="366" y="7782"/>
                    <a:pt x="305" y="7174"/>
                  </a:cubicBezTo>
                  <a:cubicBezTo>
                    <a:pt x="244" y="6718"/>
                    <a:pt x="457" y="6232"/>
                    <a:pt x="852" y="5958"/>
                  </a:cubicBezTo>
                  <a:cubicBezTo>
                    <a:pt x="1118" y="5772"/>
                    <a:pt x="1430" y="5679"/>
                    <a:pt x="1749" y="5679"/>
                  </a:cubicBezTo>
                  <a:cubicBezTo>
                    <a:pt x="1794" y="5679"/>
                    <a:pt x="1840" y="5681"/>
                    <a:pt x="1885" y="5685"/>
                  </a:cubicBezTo>
                  <a:cubicBezTo>
                    <a:pt x="2189" y="5715"/>
                    <a:pt x="2493" y="5837"/>
                    <a:pt x="2736" y="6049"/>
                  </a:cubicBezTo>
                  <a:cubicBezTo>
                    <a:pt x="2676" y="5989"/>
                    <a:pt x="2615" y="5897"/>
                    <a:pt x="2554" y="5867"/>
                  </a:cubicBezTo>
                  <a:cubicBezTo>
                    <a:pt x="2372" y="5685"/>
                    <a:pt x="2129" y="5593"/>
                    <a:pt x="1885" y="5563"/>
                  </a:cubicBezTo>
                  <a:cubicBezTo>
                    <a:pt x="1805" y="5551"/>
                    <a:pt x="1723" y="5545"/>
                    <a:pt x="1641" y="5545"/>
                  </a:cubicBezTo>
                  <a:cubicBezTo>
                    <a:pt x="1320" y="5545"/>
                    <a:pt x="996" y="5637"/>
                    <a:pt x="730" y="5806"/>
                  </a:cubicBezTo>
                  <a:cubicBezTo>
                    <a:pt x="274" y="6110"/>
                    <a:pt x="1" y="6657"/>
                    <a:pt x="62" y="7204"/>
                  </a:cubicBezTo>
                  <a:cubicBezTo>
                    <a:pt x="122" y="7873"/>
                    <a:pt x="518" y="8481"/>
                    <a:pt x="1125" y="8785"/>
                  </a:cubicBezTo>
                  <a:cubicBezTo>
                    <a:pt x="1408" y="8920"/>
                    <a:pt x="1711" y="8986"/>
                    <a:pt x="2014" y="8986"/>
                  </a:cubicBezTo>
                  <a:cubicBezTo>
                    <a:pt x="2459" y="8986"/>
                    <a:pt x="2903" y="8844"/>
                    <a:pt x="3284" y="8572"/>
                  </a:cubicBezTo>
                  <a:cubicBezTo>
                    <a:pt x="3618" y="8329"/>
                    <a:pt x="3891" y="8025"/>
                    <a:pt x="4074" y="7660"/>
                  </a:cubicBezTo>
                  <a:cubicBezTo>
                    <a:pt x="4256" y="7265"/>
                    <a:pt x="4347" y="6840"/>
                    <a:pt x="4347" y="6445"/>
                  </a:cubicBezTo>
                  <a:cubicBezTo>
                    <a:pt x="4408" y="5593"/>
                    <a:pt x="4256" y="4742"/>
                    <a:pt x="4408" y="3922"/>
                  </a:cubicBezTo>
                  <a:cubicBezTo>
                    <a:pt x="4743" y="2341"/>
                    <a:pt x="5867" y="1065"/>
                    <a:pt x="7387" y="517"/>
                  </a:cubicBezTo>
                  <a:cubicBezTo>
                    <a:pt x="7835" y="361"/>
                    <a:pt x="8304" y="282"/>
                    <a:pt x="8771" y="282"/>
                  </a:cubicBezTo>
                  <a:cubicBezTo>
                    <a:pt x="9574" y="282"/>
                    <a:pt x="10374" y="513"/>
                    <a:pt x="11065" y="973"/>
                  </a:cubicBezTo>
                  <a:cubicBezTo>
                    <a:pt x="11825" y="1429"/>
                    <a:pt x="12433" y="2098"/>
                    <a:pt x="12828" y="2888"/>
                  </a:cubicBezTo>
                  <a:cubicBezTo>
                    <a:pt x="13101" y="3466"/>
                    <a:pt x="13162" y="3800"/>
                    <a:pt x="13193" y="3800"/>
                  </a:cubicBezTo>
                  <a:cubicBezTo>
                    <a:pt x="13223" y="3709"/>
                    <a:pt x="13193" y="3618"/>
                    <a:pt x="13162" y="3557"/>
                  </a:cubicBezTo>
                  <a:cubicBezTo>
                    <a:pt x="13132" y="3314"/>
                    <a:pt x="13041" y="3071"/>
                    <a:pt x="12949" y="2827"/>
                  </a:cubicBezTo>
                  <a:cubicBezTo>
                    <a:pt x="12585" y="2007"/>
                    <a:pt x="11977" y="1277"/>
                    <a:pt x="11217" y="791"/>
                  </a:cubicBezTo>
                  <a:cubicBezTo>
                    <a:pt x="10670" y="426"/>
                    <a:pt x="10092" y="183"/>
                    <a:pt x="9454" y="61"/>
                  </a:cubicBezTo>
                  <a:cubicBezTo>
                    <a:pt x="9211" y="21"/>
                    <a:pt x="8968" y="1"/>
                    <a:pt x="872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41"/>
            <p:cNvSpPr/>
            <p:nvPr/>
          </p:nvSpPr>
          <p:spPr>
            <a:xfrm>
              <a:off x="2677375" y="2032225"/>
              <a:ext cx="308525" cy="147450"/>
            </a:xfrm>
            <a:custGeom>
              <a:rect b="b" l="l" r="r" t="t"/>
              <a:pathLst>
                <a:path extrusionOk="0" h="5898" w="12341">
                  <a:moveTo>
                    <a:pt x="12341" y="1"/>
                  </a:moveTo>
                  <a:lnTo>
                    <a:pt x="12341" y="1"/>
                  </a:lnTo>
                  <a:cubicBezTo>
                    <a:pt x="12037" y="639"/>
                    <a:pt x="11672" y="1247"/>
                    <a:pt x="11277" y="1825"/>
                  </a:cubicBezTo>
                  <a:cubicBezTo>
                    <a:pt x="10183" y="3132"/>
                    <a:pt x="8785" y="4135"/>
                    <a:pt x="7143" y="4712"/>
                  </a:cubicBezTo>
                  <a:cubicBezTo>
                    <a:pt x="5532" y="5259"/>
                    <a:pt x="3860" y="5563"/>
                    <a:pt x="2128" y="5685"/>
                  </a:cubicBezTo>
                  <a:cubicBezTo>
                    <a:pt x="1429" y="5685"/>
                    <a:pt x="699" y="5746"/>
                    <a:pt x="0" y="5837"/>
                  </a:cubicBezTo>
                  <a:cubicBezTo>
                    <a:pt x="183" y="5898"/>
                    <a:pt x="395" y="5898"/>
                    <a:pt x="578" y="5898"/>
                  </a:cubicBezTo>
                  <a:lnTo>
                    <a:pt x="2158" y="5898"/>
                  </a:lnTo>
                  <a:cubicBezTo>
                    <a:pt x="3891" y="5867"/>
                    <a:pt x="5623" y="5563"/>
                    <a:pt x="7265" y="5016"/>
                  </a:cubicBezTo>
                  <a:cubicBezTo>
                    <a:pt x="8937" y="4439"/>
                    <a:pt x="10396" y="3375"/>
                    <a:pt x="11429" y="1946"/>
                  </a:cubicBezTo>
                  <a:cubicBezTo>
                    <a:pt x="11763" y="1521"/>
                    <a:pt x="12007" y="1034"/>
                    <a:pt x="12189" y="548"/>
                  </a:cubicBezTo>
                  <a:cubicBezTo>
                    <a:pt x="12250" y="366"/>
                    <a:pt x="12310" y="183"/>
                    <a:pt x="1234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41"/>
            <p:cNvSpPr/>
            <p:nvPr/>
          </p:nvSpPr>
          <p:spPr>
            <a:xfrm>
              <a:off x="2481325" y="2439525"/>
              <a:ext cx="150475" cy="107175"/>
            </a:xfrm>
            <a:custGeom>
              <a:rect b="b" l="l" r="r" t="t"/>
              <a:pathLst>
                <a:path extrusionOk="0" h="4287" w="6019">
                  <a:moveTo>
                    <a:pt x="3390" y="988"/>
                  </a:moveTo>
                  <a:cubicBezTo>
                    <a:pt x="3506" y="988"/>
                    <a:pt x="3625" y="1012"/>
                    <a:pt x="3739" y="1065"/>
                  </a:cubicBezTo>
                  <a:cubicBezTo>
                    <a:pt x="4104" y="1278"/>
                    <a:pt x="4316" y="1703"/>
                    <a:pt x="4286" y="2129"/>
                  </a:cubicBezTo>
                  <a:cubicBezTo>
                    <a:pt x="4273" y="2221"/>
                    <a:pt x="4254" y="2312"/>
                    <a:pt x="4229" y="2401"/>
                  </a:cubicBezTo>
                  <a:lnTo>
                    <a:pt x="4229" y="2401"/>
                  </a:lnTo>
                  <a:cubicBezTo>
                    <a:pt x="4228" y="2401"/>
                    <a:pt x="4226" y="2402"/>
                    <a:pt x="4225" y="2402"/>
                  </a:cubicBezTo>
                  <a:cubicBezTo>
                    <a:pt x="4065" y="2455"/>
                    <a:pt x="3899" y="2480"/>
                    <a:pt x="3736" y="2480"/>
                  </a:cubicBezTo>
                  <a:cubicBezTo>
                    <a:pt x="3526" y="2480"/>
                    <a:pt x="3319" y="2440"/>
                    <a:pt x="3131" y="2372"/>
                  </a:cubicBezTo>
                  <a:cubicBezTo>
                    <a:pt x="2766" y="2189"/>
                    <a:pt x="2584" y="1794"/>
                    <a:pt x="2675" y="1399"/>
                  </a:cubicBezTo>
                  <a:cubicBezTo>
                    <a:pt x="2826" y="1139"/>
                    <a:pt x="3101" y="988"/>
                    <a:pt x="3390" y="988"/>
                  </a:cubicBezTo>
                  <a:close/>
                  <a:moveTo>
                    <a:pt x="5927" y="1"/>
                  </a:moveTo>
                  <a:cubicBezTo>
                    <a:pt x="5897" y="1"/>
                    <a:pt x="5927" y="214"/>
                    <a:pt x="5836" y="578"/>
                  </a:cubicBezTo>
                  <a:cubicBezTo>
                    <a:pt x="5745" y="1065"/>
                    <a:pt x="5471" y="1521"/>
                    <a:pt x="5107" y="1885"/>
                  </a:cubicBezTo>
                  <a:cubicBezTo>
                    <a:pt x="4952" y="2021"/>
                    <a:pt x="4773" y="2144"/>
                    <a:pt x="4577" y="2247"/>
                  </a:cubicBezTo>
                  <a:lnTo>
                    <a:pt x="4577" y="2247"/>
                  </a:lnTo>
                  <a:cubicBezTo>
                    <a:pt x="4582" y="2218"/>
                    <a:pt x="4586" y="2188"/>
                    <a:pt x="4590" y="2159"/>
                  </a:cubicBezTo>
                  <a:cubicBezTo>
                    <a:pt x="4651" y="1582"/>
                    <a:pt x="4377" y="1034"/>
                    <a:pt x="3860" y="761"/>
                  </a:cubicBezTo>
                  <a:cubicBezTo>
                    <a:pt x="3715" y="696"/>
                    <a:pt x="3564" y="666"/>
                    <a:pt x="3414" y="666"/>
                  </a:cubicBezTo>
                  <a:cubicBezTo>
                    <a:pt x="3000" y="666"/>
                    <a:pt x="2602" y="898"/>
                    <a:pt x="2401" y="1278"/>
                  </a:cubicBezTo>
                  <a:cubicBezTo>
                    <a:pt x="2310" y="1551"/>
                    <a:pt x="2310" y="1855"/>
                    <a:pt x="2462" y="2098"/>
                  </a:cubicBezTo>
                  <a:cubicBezTo>
                    <a:pt x="2584" y="2311"/>
                    <a:pt x="2766" y="2493"/>
                    <a:pt x="3009" y="2615"/>
                  </a:cubicBezTo>
                  <a:cubicBezTo>
                    <a:pt x="3232" y="2710"/>
                    <a:pt x="3463" y="2756"/>
                    <a:pt x="3693" y="2756"/>
                  </a:cubicBezTo>
                  <a:cubicBezTo>
                    <a:pt x="3834" y="2756"/>
                    <a:pt x="3975" y="2739"/>
                    <a:pt x="4113" y="2706"/>
                  </a:cubicBezTo>
                  <a:lnTo>
                    <a:pt x="4113" y="2706"/>
                  </a:lnTo>
                  <a:cubicBezTo>
                    <a:pt x="4017" y="2903"/>
                    <a:pt x="3884" y="3080"/>
                    <a:pt x="3708" y="3223"/>
                  </a:cubicBezTo>
                  <a:cubicBezTo>
                    <a:pt x="3161" y="3740"/>
                    <a:pt x="2462" y="4044"/>
                    <a:pt x="1702" y="4044"/>
                  </a:cubicBezTo>
                  <a:cubicBezTo>
                    <a:pt x="1186" y="4044"/>
                    <a:pt x="699" y="3861"/>
                    <a:pt x="365" y="3496"/>
                  </a:cubicBezTo>
                  <a:cubicBezTo>
                    <a:pt x="91" y="3253"/>
                    <a:pt x="31" y="3040"/>
                    <a:pt x="0" y="3040"/>
                  </a:cubicBezTo>
                  <a:cubicBezTo>
                    <a:pt x="0" y="3040"/>
                    <a:pt x="31" y="3284"/>
                    <a:pt x="274" y="3588"/>
                  </a:cubicBezTo>
                  <a:cubicBezTo>
                    <a:pt x="638" y="3983"/>
                    <a:pt x="1155" y="4256"/>
                    <a:pt x="1702" y="4287"/>
                  </a:cubicBezTo>
                  <a:cubicBezTo>
                    <a:pt x="2523" y="4287"/>
                    <a:pt x="3313" y="3983"/>
                    <a:pt x="3921" y="3436"/>
                  </a:cubicBezTo>
                  <a:cubicBezTo>
                    <a:pt x="4178" y="3200"/>
                    <a:pt x="4375" y="2904"/>
                    <a:pt x="4490" y="2580"/>
                  </a:cubicBezTo>
                  <a:lnTo>
                    <a:pt x="4490" y="2580"/>
                  </a:lnTo>
                  <a:cubicBezTo>
                    <a:pt x="4786" y="2454"/>
                    <a:pt x="5055" y="2267"/>
                    <a:pt x="5259" y="2037"/>
                  </a:cubicBezTo>
                  <a:cubicBezTo>
                    <a:pt x="5654" y="1642"/>
                    <a:pt x="5897" y="1126"/>
                    <a:pt x="5958" y="609"/>
                  </a:cubicBezTo>
                  <a:cubicBezTo>
                    <a:pt x="6018" y="396"/>
                    <a:pt x="5988" y="214"/>
                    <a:pt x="592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41"/>
            <p:cNvSpPr/>
            <p:nvPr/>
          </p:nvSpPr>
          <p:spPr>
            <a:xfrm>
              <a:off x="1733575" y="4194125"/>
              <a:ext cx="1540325" cy="4575"/>
            </a:xfrm>
            <a:custGeom>
              <a:rect b="b" l="l" r="r" t="t"/>
              <a:pathLst>
                <a:path extrusionOk="0" h="183" w="61613">
                  <a:moveTo>
                    <a:pt x="30822" y="0"/>
                  </a:moveTo>
                  <a:cubicBezTo>
                    <a:pt x="13800" y="0"/>
                    <a:pt x="1" y="31"/>
                    <a:pt x="1" y="92"/>
                  </a:cubicBezTo>
                  <a:cubicBezTo>
                    <a:pt x="1" y="152"/>
                    <a:pt x="13800" y="183"/>
                    <a:pt x="30822" y="183"/>
                  </a:cubicBezTo>
                  <a:cubicBezTo>
                    <a:pt x="47813" y="183"/>
                    <a:pt x="61613" y="152"/>
                    <a:pt x="61613" y="92"/>
                  </a:cubicBezTo>
                  <a:cubicBezTo>
                    <a:pt x="61613" y="31"/>
                    <a:pt x="47813" y="0"/>
                    <a:pt x="3082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41"/>
            <p:cNvSpPr/>
            <p:nvPr/>
          </p:nvSpPr>
          <p:spPr>
            <a:xfrm>
              <a:off x="1200125" y="3645475"/>
              <a:ext cx="185450" cy="340450"/>
            </a:xfrm>
            <a:custGeom>
              <a:rect b="b" l="l" r="r" t="t"/>
              <a:pathLst>
                <a:path extrusionOk="0" h="13618" w="7418">
                  <a:moveTo>
                    <a:pt x="2250" y="1"/>
                  </a:moveTo>
                  <a:cubicBezTo>
                    <a:pt x="1" y="213"/>
                    <a:pt x="214" y="5320"/>
                    <a:pt x="1186" y="7812"/>
                  </a:cubicBezTo>
                  <a:cubicBezTo>
                    <a:pt x="1794" y="9423"/>
                    <a:pt x="3193" y="12402"/>
                    <a:pt x="5807" y="13618"/>
                  </a:cubicBezTo>
                  <a:cubicBezTo>
                    <a:pt x="6718" y="11217"/>
                    <a:pt x="7418" y="8329"/>
                    <a:pt x="6992" y="5776"/>
                  </a:cubicBezTo>
                  <a:cubicBezTo>
                    <a:pt x="6779" y="4438"/>
                    <a:pt x="6293" y="3192"/>
                    <a:pt x="5563" y="2068"/>
                  </a:cubicBezTo>
                  <a:cubicBezTo>
                    <a:pt x="4773" y="943"/>
                    <a:pt x="3588" y="213"/>
                    <a:pt x="2250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41"/>
            <p:cNvSpPr/>
            <p:nvPr/>
          </p:nvSpPr>
          <p:spPr>
            <a:xfrm>
              <a:off x="1417475" y="3901900"/>
              <a:ext cx="180100" cy="169150"/>
            </a:xfrm>
            <a:custGeom>
              <a:rect b="b" l="l" r="r" t="t"/>
              <a:pathLst>
                <a:path extrusionOk="0" h="6766" w="7204">
                  <a:moveTo>
                    <a:pt x="5293" y="1"/>
                  </a:moveTo>
                  <a:cubicBezTo>
                    <a:pt x="5036" y="1"/>
                    <a:pt x="4777" y="33"/>
                    <a:pt x="4529" y="78"/>
                  </a:cubicBezTo>
                  <a:cubicBezTo>
                    <a:pt x="3040" y="382"/>
                    <a:pt x="1733" y="1233"/>
                    <a:pt x="882" y="2510"/>
                  </a:cubicBezTo>
                  <a:cubicBezTo>
                    <a:pt x="61" y="3786"/>
                    <a:pt x="0" y="5397"/>
                    <a:pt x="699" y="6765"/>
                  </a:cubicBezTo>
                  <a:cubicBezTo>
                    <a:pt x="2918" y="6765"/>
                    <a:pt x="4620" y="5428"/>
                    <a:pt x="6110" y="3786"/>
                  </a:cubicBezTo>
                  <a:cubicBezTo>
                    <a:pt x="6566" y="3331"/>
                    <a:pt x="6870" y="2753"/>
                    <a:pt x="7052" y="2145"/>
                  </a:cubicBezTo>
                  <a:cubicBezTo>
                    <a:pt x="7204" y="1476"/>
                    <a:pt x="6991" y="808"/>
                    <a:pt x="6505" y="382"/>
                  </a:cubicBezTo>
                  <a:cubicBezTo>
                    <a:pt x="6160" y="95"/>
                    <a:pt x="5731" y="1"/>
                    <a:pt x="5293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41"/>
            <p:cNvSpPr/>
            <p:nvPr/>
          </p:nvSpPr>
          <p:spPr>
            <a:xfrm>
              <a:off x="1412150" y="3973750"/>
              <a:ext cx="102600" cy="304750"/>
            </a:xfrm>
            <a:custGeom>
              <a:rect b="b" l="l" r="r" t="t"/>
              <a:pathLst>
                <a:path extrusionOk="0" h="12190" w="4104">
                  <a:moveTo>
                    <a:pt x="4104" y="1"/>
                  </a:moveTo>
                  <a:cubicBezTo>
                    <a:pt x="4073" y="1"/>
                    <a:pt x="4043" y="31"/>
                    <a:pt x="3982" y="61"/>
                  </a:cubicBezTo>
                  <a:cubicBezTo>
                    <a:pt x="3861" y="122"/>
                    <a:pt x="3769" y="183"/>
                    <a:pt x="3648" y="244"/>
                  </a:cubicBezTo>
                  <a:cubicBezTo>
                    <a:pt x="3253" y="517"/>
                    <a:pt x="2858" y="821"/>
                    <a:pt x="2523" y="1186"/>
                  </a:cubicBezTo>
                  <a:cubicBezTo>
                    <a:pt x="1459" y="2402"/>
                    <a:pt x="699" y="3861"/>
                    <a:pt x="365" y="5441"/>
                  </a:cubicBezTo>
                  <a:cubicBezTo>
                    <a:pt x="61" y="7022"/>
                    <a:pt x="0" y="8633"/>
                    <a:pt x="213" y="10214"/>
                  </a:cubicBezTo>
                  <a:cubicBezTo>
                    <a:pt x="274" y="10791"/>
                    <a:pt x="335" y="11277"/>
                    <a:pt x="365" y="11673"/>
                  </a:cubicBezTo>
                  <a:cubicBezTo>
                    <a:pt x="365" y="11824"/>
                    <a:pt x="396" y="12007"/>
                    <a:pt x="426" y="12189"/>
                  </a:cubicBezTo>
                  <a:cubicBezTo>
                    <a:pt x="456" y="12007"/>
                    <a:pt x="456" y="11824"/>
                    <a:pt x="426" y="11642"/>
                  </a:cubicBezTo>
                  <a:cubicBezTo>
                    <a:pt x="426" y="11308"/>
                    <a:pt x="396" y="10791"/>
                    <a:pt x="335" y="10183"/>
                  </a:cubicBezTo>
                  <a:cubicBezTo>
                    <a:pt x="274" y="8967"/>
                    <a:pt x="122" y="7265"/>
                    <a:pt x="547" y="5472"/>
                  </a:cubicBezTo>
                  <a:cubicBezTo>
                    <a:pt x="882" y="3922"/>
                    <a:pt x="1581" y="2463"/>
                    <a:pt x="2645" y="1277"/>
                  </a:cubicBezTo>
                  <a:cubicBezTo>
                    <a:pt x="3070" y="791"/>
                    <a:pt x="3587" y="365"/>
                    <a:pt x="410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41"/>
            <p:cNvSpPr/>
            <p:nvPr/>
          </p:nvSpPr>
          <p:spPr>
            <a:xfrm>
              <a:off x="1269275" y="3741975"/>
              <a:ext cx="155825" cy="546400"/>
            </a:xfrm>
            <a:custGeom>
              <a:rect b="b" l="l" r="r" t="t"/>
              <a:pathLst>
                <a:path extrusionOk="0" h="21856" w="6233">
                  <a:moveTo>
                    <a:pt x="1" y="1"/>
                  </a:moveTo>
                  <a:cubicBezTo>
                    <a:pt x="31" y="62"/>
                    <a:pt x="31" y="123"/>
                    <a:pt x="62" y="214"/>
                  </a:cubicBezTo>
                  <a:cubicBezTo>
                    <a:pt x="123" y="366"/>
                    <a:pt x="183" y="578"/>
                    <a:pt x="244" y="852"/>
                  </a:cubicBezTo>
                  <a:cubicBezTo>
                    <a:pt x="427" y="1430"/>
                    <a:pt x="670" y="2220"/>
                    <a:pt x="974" y="3162"/>
                  </a:cubicBezTo>
                  <a:cubicBezTo>
                    <a:pt x="1551" y="5138"/>
                    <a:pt x="2372" y="7843"/>
                    <a:pt x="3253" y="10883"/>
                  </a:cubicBezTo>
                  <a:cubicBezTo>
                    <a:pt x="4104" y="13892"/>
                    <a:pt x="4834" y="16627"/>
                    <a:pt x="5351" y="18633"/>
                  </a:cubicBezTo>
                  <a:cubicBezTo>
                    <a:pt x="5594" y="19606"/>
                    <a:pt x="5837" y="20396"/>
                    <a:pt x="5989" y="20974"/>
                  </a:cubicBezTo>
                  <a:lnTo>
                    <a:pt x="6171" y="21612"/>
                  </a:lnTo>
                  <a:cubicBezTo>
                    <a:pt x="6171" y="21703"/>
                    <a:pt x="6202" y="21764"/>
                    <a:pt x="6232" y="21855"/>
                  </a:cubicBezTo>
                  <a:cubicBezTo>
                    <a:pt x="6232" y="21764"/>
                    <a:pt x="6202" y="21673"/>
                    <a:pt x="6202" y="21612"/>
                  </a:cubicBezTo>
                  <a:cubicBezTo>
                    <a:pt x="6171" y="21430"/>
                    <a:pt x="6111" y="21217"/>
                    <a:pt x="6050" y="20974"/>
                  </a:cubicBezTo>
                  <a:cubicBezTo>
                    <a:pt x="5928" y="20396"/>
                    <a:pt x="5746" y="19606"/>
                    <a:pt x="5503" y="18603"/>
                  </a:cubicBezTo>
                  <a:cubicBezTo>
                    <a:pt x="4986" y="16597"/>
                    <a:pt x="4287" y="13861"/>
                    <a:pt x="3436" y="10822"/>
                  </a:cubicBezTo>
                  <a:cubicBezTo>
                    <a:pt x="2554" y="7813"/>
                    <a:pt x="1734" y="5077"/>
                    <a:pt x="1095" y="3132"/>
                  </a:cubicBezTo>
                  <a:cubicBezTo>
                    <a:pt x="791" y="2159"/>
                    <a:pt x="518" y="1369"/>
                    <a:pt x="335" y="822"/>
                  </a:cubicBezTo>
                  <a:cubicBezTo>
                    <a:pt x="244" y="578"/>
                    <a:pt x="153" y="366"/>
                    <a:pt x="92" y="214"/>
                  </a:cubicBezTo>
                  <a:cubicBezTo>
                    <a:pt x="62" y="123"/>
                    <a:pt x="62" y="62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41"/>
            <p:cNvSpPr/>
            <p:nvPr/>
          </p:nvSpPr>
          <p:spPr>
            <a:xfrm>
              <a:off x="1110475" y="3995175"/>
              <a:ext cx="246225" cy="152050"/>
            </a:xfrm>
            <a:custGeom>
              <a:rect b="b" l="l" r="r" t="t"/>
              <a:pathLst>
                <a:path extrusionOk="0" h="6082" w="9849">
                  <a:moveTo>
                    <a:pt x="1916" y="0"/>
                  </a:moveTo>
                  <a:cubicBezTo>
                    <a:pt x="1317" y="0"/>
                    <a:pt x="735" y="155"/>
                    <a:pt x="426" y="663"/>
                  </a:cubicBezTo>
                  <a:cubicBezTo>
                    <a:pt x="0" y="1332"/>
                    <a:pt x="395" y="2244"/>
                    <a:pt x="882" y="2882"/>
                  </a:cubicBezTo>
                  <a:cubicBezTo>
                    <a:pt x="2520" y="4941"/>
                    <a:pt x="4986" y="6082"/>
                    <a:pt x="7546" y="6082"/>
                  </a:cubicBezTo>
                  <a:cubicBezTo>
                    <a:pt x="8312" y="6082"/>
                    <a:pt x="9086" y="5980"/>
                    <a:pt x="9848" y="5770"/>
                  </a:cubicBezTo>
                  <a:lnTo>
                    <a:pt x="9818" y="5557"/>
                  </a:lnTo>
                  <a:cubicBezTo>
                    <a:pt x="8420" y="2669"/>
                    <a:pt x="5745" y="633"/>
                    <a:pt x="2584" y="55"/>
                  </a:cubicBezTo>
                  <a:cubicBezTo>
                    <a:pt x="2368" y="22"/>
                    <a:pt x="2141" y="0"/>
                    <a:pt x="1916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41"/>
            <p:cNvSpPr/>
            <p:nvPr/>
          </p:nvSpPr>
          <p:spPr>
            <a:xfrm>
              <a:off x="1200125" y="4052775"/>
              <a:ext cx="218125" cy="204450"/>
            </a:xfrm>
            <a:custGeom>
              <a:rect b="b" l="l" r="r" t="t"/>
              <a:pathLst>
                <a:path extrusionOk="0" h="8178" w="8725">
                  <a:moveTo>
                    <a:pt x="31" y="1"/>
                  </a:moveTo>
                  <a:cubicBezTo>
                    <a:pt x="1" y="31"/>
                    <a:pt x="730" y="153"/>
                    <a:pt x="1794" y="517"/>
                  </a:cubicBezTo>
                  <a:cubicBezTo>
                    <a:pt x="2068" y="609"/>
                    <a:pt x="2372" y="730"/>
                    <a:pt x="2645" y="882"/>
                  </a:cubicBezTo>
                  <a:cubicBezTo>
                    <a:pt x="2980" y="1034"/>
                    <a:pt x="3314" y="1186"/>
                    <a:pt x="3618" y="1369"/>
                  </a:cubicBezTo>
                  <a:cubicBezTo>
                    <a:pt x="5047" y="2159"/>
                    <a:pt x="6262" y="3314"/>
                    <a:pt x="7174" y="4651"/>
                  </a:cubicBezTo>
                  <a:cubicBezTo>
                    <a:pt x="7357" y="4955"/>
                    <a:pt x="7539" y="5259"/>
                    <a:pt x="7691" y="5594"/>
                  </a:cubicBezTo>
                  <a:cubicBezTo>
                    <a:pt x="7843" y="5867"/>
                    <a:pt x="7995" y="6141"/>
                    <a:pt x="8117" y="6445"/>
                  </a:cubicBezTo>
                  <a:cubicBezTo>
                    <a:pt x="8542" y="7478"/>
                    <a:pt x="8664" y="8177"/>
                    <a:pt x="8725" y="8177"/>
                  </a:cubicBezTo>
                  <a:cubicBezTo>
                    <a:pt x="8694" y="8025"/>
                    <a:pt x="8664" y="7843"/>
                    <a:pt x="8633" y="7691"/>
                  </a:cubicBezTo>
                  <a:cubicBezTo>
                    <a:pt x="8603" y="7478"/>
                    <a:pt x="8542" y="7296"/>
                    <a:pt x="8481" y="7113"/>
                  </a:cubicBezTo>
                  <a:cubicBezTo>
                    <a:pt x="8421" y="6870"/>
                    <a:pt x="8329" y="6627"/>
                    <a:pt x="8238" y="6384"/>
                  </a:cubicBezTo>
                  <a:cubicBezTo>
                    <a:pt x="8117" y="6080"/>
                    <a:pt x="7995" y="5806"/>
                    <a:pt x="7843" y="5533"/>
                  </a:cubicBezTo>
                  <a:cubicBezTo>
                    <a:pt x="7691" y="5198"/>
                    <a:pt x="7509" y="4864"/>
                    <a:pt x="7326" y="4560"/>
                  </a:cubicBezTo>
                  <a:cubicBezTo>
                    <a:pt x="6840" y="3891"/>
                    <a:pt x="6323" y="3253"/>
                    <a:pt x="5715" y="2676"/>
                  </a:cubicBezTo>
                  <a:cubicBezTo>
                    <a:pt x="5107" y="2098"/>
                    <a:pt x="4439" y="1612"/>
                    <a:pt x="3709" y="1217"/>
                  </a:cubicBezTo>
                  <a:cubicBezTo>
                    <a:pt x="3375" y="1034"/>
                    <a:pt x="3071" y="882"/>
                    <a:pt x="2737" y="730"/>
                  </a:cubicBezTo>
                  <a:cubicBezTo>
                    <a:pt x="2433" y="609"/>
                    <a:pt x="2159" y="487"/>
                    <a:pt x="1855" y="396"/>
                  </a:cubicBezTo>
                  <a:cubicBezTo>
                    <a:pt x="1551" y="305"/>
                    <a:pt x="1308" y="244"/>
                    <a:pt x="1095" y="183"/>
                  </a:cubicBezTo>
                  <a:cubicBezTo>
                    <a:pt x="882" y="122"/>
                    <a:pt x="700" y="92"/>
                    <a:pt x="518" y="62"/>
                  </a:cubicBezTo>
                  <a:cubicBezTo>
                    <a:pt x="335" y="31"/>
                    <a:pt x="183" y="1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0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p6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Business Screens</a:t>
            </a:r>
            <a:endParaRPr/>
          </a:p>
        </p:txBody>
      </p:sp>
      <p:sp>
        <p:nvSpPr>
          <p:cNvPr id="1482" name="Google Shape;1482;p6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83" name="Google Shape;1483;p6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Add feedback </a:t>
            </a: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84" name="Google Shape;1484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955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5" name="Google Shape;1485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773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6" name="Google Shape;1486;p6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6855" y="960000"/>
            <a:ext cx="1901952" cy="4022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0" name="Shape 1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" name="Google Shape;1491;p69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Business Screens</a:t>
            </a:r>
            <a:endParaRPr/>
          </a:p>
        </p:txBody>
      </p:sp>
      <p:sp>
        <p:nvSpPr>
          <p:cNvPr id="1492" name="Google Shape;1492;p6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93" name="Google Shape;1493;p6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</a:t>
            </a: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eedback 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94" name="Google Shape;1494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000" y="1314325"/>
            <a:ext cx="1767507" cy="3758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5" name="Google Shape;1495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3805" y="1321800"/>
            <a:ext cx="1764792" cy="3743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6" name="Google Shape;1496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86905" y="1323463"/>
            <a:ext cx="1764792" cy="3739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7" name="Google Shape;1497;p6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90005" y="1308350"/>
            <a:ext cx="1764792" cy="3739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1" name="Shape 1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2" name="Google Shape;1502;p7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Business Screens</a:t>
            </a:r>
            <a:endParaRPr/>
          </a:p>
        </p:txBody>
      </p:sp>
      <p:sp>
        <p:nvSpPr>
          <p:cNvPr id="1503" name="Google Shape;1503;p7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04" name="Google Shape;1504;p7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Post </a:t>
            </a: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05" name="Google Shape;1505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915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6" name="Google Shape;1506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7330" y="960000"/>
            <a:ext cx="1905780" cy="403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0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p7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Business </a:t>
            </a:r>
            <a:r>
              <a:rPr lang="en"/>
              <a:t>Screens</a:t>
            </a:r>
            <a:endParaRPr/>
          </a:p>
        </p:txBody>
      </p:sp>
      <p:sp>
        <p:nvSpPr>
          <p:cNvPr id="1512" name="Google Shape;1512;p7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13" name="Google Shape;1513;p7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Followers </a:t>
            </a: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screen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14" name="Google Shape;1514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9750" y="542075"/>
            <a:ext cx="2084832" cy="44324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8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9" name="Google Shape;1519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6100" y="455575"/>
            <a:ext cx="4232400" cy="42324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520" name="Google Shape;1520;p72"/>
          <p:cNvSpPr txBox="1"/>
          <p:nvPr>
            <p:ph type="title"/>
          </p:nvPr>
        </p:nvSpPr>
        <p:spPr>
          <a:xfrm>
            <a:off x="729947" y="1956900"/>
            <a:ext cx="3067800" cy="14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RateRelay Website</a:t>
            </a:r>
            <a:endParaRPr/>
          </a:p>
        </p:txBody>
      </p:sp>
      <p:sp>
        <p:nvSpPr>
          <p:cNvPr id="1521" name="Google Shape;1521;p72"/>
          <p:cNvSpPr/>
          <p:nvPr/>
        </p:nvSpPr>
        <p:spPr>
          <a:xfrm>
            <a:off x="4774250" y="3947450"/>
            <a:ext cx="113400" cy="113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2" name="Google Shape;1522;p72"/>
          <p:cNvSpPr/>
          <p:nvPr/>
        </p:nvSpPr>
        <p:spPr>
          <a:xfrm>
            <a:off x="4919275" y="4092475"/>
            <a:ext cx="113400" cy="113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3" name="Google Shape;1523;p72"/>
          <p:cNvSpPr/>
          <p:nvPr/>
        </p:nvSpPr>
        <p:spPr>
          <a:xfrm>
            <a:off x="4456100" y="460825"/>
            <a:ext cx="4232400" cy="4221900"/>
          </a:xfrm>
          <a:prstGeom prst="ellipse">
            <a:avLst/>
          </a:prstGeom>
          <a:solidFill>
            <a:srgbClr val="305DBF">
              <a:alpha val="1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4" name="Google Shape;1524;p72"/>
          <p:cNvSpPr/>
          <p:nvPr/>
        </p:nvSpPr>
        <p:spPr>
          <a:xfrm>
            <a:off x="8179575" y="1202475"/>
            <a:ext cx="674400" cy="674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5" name="Google Shape;1525;p72"/>
          <p:cNvSpPr/>
          <p:nvPr/>
        </p:nvSpPr>
        <p:spPr>
          <a:xfrm>
            <a:off x="8748800" y="1909800"/>
            <a:ext cx="192300" cy="192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9" name="Shape 1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" name="Google Shape;1530;p7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31" name="Google Shape;1531;p7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32" name="Google Shape;1532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563" y="18095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6" name="Shape 1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" name="Google Shape;1537;p7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38" name="Google Shape;1538;p7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39" name="Google Shape;1539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688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3" name="Shape 1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" name="Google Shape;1544;p7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45" name="Google Shape;1545;p7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46" name="Google Shape;1546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563" y="18095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0" name="Shape 1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" name="Google Shape;1551;p7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52" name="Google Shape;1552;p7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53" name="Google Shape;1553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907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7" name="Shape 1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8" name="Google Shape;1558;p7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59" name="Google Shape;1559;p7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60" name="Google Shape;1560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314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8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42"/>
          <p:cNvSpPr txBox="1"/>
          <p:nvPr>
            <p:ph type="title"/>
          </p:nvPr>
        </p:nvSpPr>
        <p:spPr>
          <a:xfrm>
            <a:off x="3416563" y="1955400"/>
            <a:ext cx="321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Motivations</a:t>
            </a:r>
            <a:endParaRPr sz="4000"/>
          </a:p>
        </p:txBody>
      </p:sp>
      <p:sp>
        <p:nvSpPr>
          <p:cNvPr id="1010" name="Google Shape;1010;p42"/>
          <p:cNvSpPr txBox="1"/>
          <p:nvPr>
            <p:ph idx="2" type="title"/>
          </p:nvPr>
        </p:nvSpPr>
        <p:spPr>
          <a:xfrm>
            <a:off x="2516538" y="1955400"/>
            <a:ext cx="940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grpSp>
        <p:nvGrpSpPr>
          <p:cNvPr id="1011" name="Google Shape;1011;p42"/>
          <p:cNvGrpSpPr/>
          <p:nvPr/>
        </p:nvGrpSpPr>
        <p:grpSpPr>
          <a:xfrm flipH="1">
            <a:off x="5664526" y="3810849"/>
            <a:ext cx="1019450" cy="1379152"/>
            <a:chOff x="3231057" y="5846468"/>
            <a:chExt cx="1701919" cy="2302424"/>
          </a:xfrm>
        </p:grpSpPr>
        <p:sp>
          <p:nvSpPr>
            <p:cNvPr id="1012" name="Google Shape;1012;p42"/>
            <p:cNvSpPr/>
            <p:nvPr/>
          </p:nvSpPr>
          <p:spPr>
            <a:xfrm>
              <a:off x="3231057" y="5846468"/>
              <a:ext cx="1594326" cy="2294779"/>
            </a:xfrm>
            <a:custGeom>
              <a:rect b="b" l="l" r="r" t="t"/>
              <a:pathLst>
                <a:path extrusionOk="0" h="64838" w="45047">
                  <a:moveTo>
                    <a:pt x="7664" y="0"/>
                  </a:moveTo>
                  <a:cubicBezTo>
                    <a:pt x="5622" y="0"/>
                    <a:pt x="3546" y="1052"/>
                    <a:pt x="2736" y="2925"/>
                  </a:cubicBezTo>
                  <a:cubicBezTo>
                    <a:pt x="1763" y="5175"/>
                    <a:pt x="2736" y="7789"/>
                    <a:pt x="3952" y="9916"/>
                  </a:cubicBezTo>
                  <a:cubicBezTo>
                    <a:pt x="5715" y="13108"/>
                    <a:pt x="7934" y="16026"/>
                    <a:pt x="10517" y="18549"/>
                  </a:cubicBezTo>
                  <a:cubicBezTo>
                    <a:pt x="10973" y="19005"/>
                    <a:pt x="11490" y="19521"/>
                    <a:pt x="11612" y="20160"/>
                  </a:cubicBezTo>
                  <a:cubicBezTo>
                    <a:pt x="11794" y="21345"/>
                    <a:pt x="10548" y="22257"/>
                    <a:pt x="9393" y="22470"/>
                  </a:cubicBezTo>
                  <a:cubicBezTo>
                    <a:pt x="9084" y="22520"/>
                    <a:pt x="8773" y="22540"/>
                    <a:pt x="8462" y="22540"/>
                  </a:cubicBezTo>
                  <a:cubicBezTo>
                    <a:pt x="7455" y="22540"/>
                    <a:pt x="6439" y="22334"/>
                    <a:pt x="5441" y="22287"/>
                  </a:cubicBezTo>
                  <a:cubicBezTo>
                    <a:pt x="5342" y="22283"/>
                    <a:pt x="5243" y="22280"/>
                    <a:pt x="5142" y="22280"/>
                  </a:cubicBezTo>
                  <a:cubicBezTo>
                    <a:pt x="3888" y="22280"/>
                    <a:pt x="2563" y="22646"/>
                    <a:pt x="1915" y="23716"/>
                  </a:cubicBezTo>
                  <a:cubicBezTo>
                    <a:pt x="973" y="25327"/>
                    <a:pt x="2098" y="27333"/>
                    <a:pt x="3314" y="28731"/>
                  </a:cubicBezTo>
                  <a:cubicBezTo>
                    <a:pt x="5745" y="31528"/>
                    <a:pt x="8663" y="33868"/>
                    <a:pt x="11885" y="35692"/>
                  </a:cubicBezTo>
                  <a:cubicBezTo>
                    <a:pt x="13040" y="36330"/>
                    <a:pt x="14287" y="36938"/>
                    <a:pt x="15138" y="37971"/>
                  </a:cubicBezTo>
                  <a:cubicBezTo>
                    <a:pt x="15989" y="39005"/>
                    <a:pt x="16353" y="40585"/>
                    <a:pt x="15563" y="41680"/>
                  </a:cubicBezTo>
                  <a:cubicBezTo>
                    <a:pt x="15046" y="42376"/>
                    <a:pt x="14189" y="42682"/>
                    <a:pt x="13301" y="42682"/>
                  </a:cubicBezTo>
                  <a:cubicBezTo>
                    <a:pt x="12833" y="42682"/>
                    <a:pt x="12356" y="42597"/>
                    <a:pt x="11916" y="42440"/>
                  </a:cubicBezTo>
                  <a:cubicBezTo>
                    <a:pt x="10669" y="41984"/>
                    <a:pt x="9636" y="41102"/>
                    <a:pt x="8481" y="40464"/>
                  </a:cubicBezTo>
                  <a:cubicBezTo>
                    <a:pt x="7380" y="39828"/>
                    <a:pt x="6065" y="39438"/>
                    <a:pt x="4804" y="39438"/>
                  </a:cubicBezTo>
                  <a:cubicBezTo>
                    <a:pt x="3592" y="39438"/>
                    <a:pt x="2429" y="39798"/>
                    <a:pt x="1551" y="40646"/>
                  </a:cubicBezTo>
                  <a:cubicBezTo>
                    <a:pt x="396" y="41801"/>
                    <a:pt x="1" y="43595"/>
                    <a:pt x="244" y="45236"/>
                  </a:cubicBezTo>
                  <a:cubicBezTo>
                    <a:pt x="487" y="46877"/>
                    <a:pt x="1277" y="48367"/>
                    <a:pt x="2128" y="49765"/>
                  </a:cubicBezTo>
                  <a:cubicBezTo>
                    <a:pt x="5107" y="54659"/>
                    <a:pt x="9271" y="58884"/>
                    <a:pt x="14287" y="61589"/>
                  </a:cubicBezTo>
                  <a:cubicBezTo>
                    <a:pt x="18084" y="63614"/>
                    <a:pt x="21794" y="64838"/>
                    <a:pt x="25799" y="64838"/>
                  </a:cubicBezTo>
                  <a:cubicBezTo>
                    <a:pt x="27084" y="64838"/>
                    <a:pt x="28400" y="64712"/>
                    <a:pt x="29758" y="64446"/>
                  </a:cubicBezTo>
                  <a:lnTo>
                    <a:pt x="29788" y="64446"/>
                  </a:lnTo>
                  <a:cubicBezTo>
                    <a:pt x="39393" y="59795"/>
                    <a:pt x="43132" y="48914"/>
                    <a:pt x="44378" y="38822"/>
                  </a:cubicBezTo>
                  <a:cubicBezTo>
                    <a:pt x="44591" y="37120"/>
                    <a:pt x="45047" y="35388"/>
                    <a:pt x="44500" y="33777"/>
                  </a:cubicBezTo>
                  <a:cubicBezTo>
                    <a:pt x="44003" y="32390"/>
                    <a:pt x="42673" y="31252"/>
                    <a:pt x="41285" y="31252"/>
                  </a:cubicBezTo>
                  <a:cubicBezTo>
                    <a:pt x="41060" y="31252"/>
                    <a:pt x="40834" y="31282"/>
                    <a:pt x="40609" y="31345"/>
                  </a:cubicBezTo>
                  <a:cubicBezTo>
                    <a:pt x="39272" y="31740"/>
                    <a:pt x="38482" y="33108"/>
                    <a:pt x="37600" y="34202"/>
                  </a:cubicBezTo>
                  <a:cubicBezTo>
                    <a:pt x="36415" y="35631"/>
                    <a:pt x="34834" y="36725"/>
                    <a:pt x="33071" y="37333"/>
                  </a:cubicBezTo>
                  <a:cubicBezTo>
                    <a:pt x="32517" y="37508"/>
                    <a:pt x="31915" y="37634"/>
                    <a:pt x="31330" y="37634"/>
                  </a:cubicBezTo>
                  <a:cubicBezTo>
                    <a:pt x="30695" y="37634"/>
                    <a:pt x="30082" y="37485"/>
                    <a:pt x="29576" y="37090"/>
                  </a:cubicBezTo>
                  <a:cubicBezTo>
                    <a:pt x="28269" y="36057"/>
                    <a:pt x="28390" y="34050"/>
                    <a:pt x="28664" y="32348"/>
                  </a:cubicBezTo>
                  <a:cubicBezTo>
                    <a:pt x="29180" y="29248"/>
                    <a:pt x="29697" y="26148"/>
                    <a:pt x="30214" y="23047"/>
                  </a:cubicBezTo>
                  <a:cubicBezTo>
                    <a:pt x="30487" y="21375"/>
                    <a:pt x="30761" y="19673"/>
                    <a:pt x="30518" y="18002"/>
                  </a:cubicBezTo>
                  <a:cubicBezTo>
                    <a:pt x="30244" y="16330"/>
                    <a:pt x="29332" y="14688"/>
                    <a:pt x="27813" y="13989"/>
                  </a:cubicBezTo>
                  <a:cubicBezTo>
                    <a:pt x="27391" y="13795"/>
                    <a:pt x="26925" y="13702"/>
                    <a:pt x="26459" y="13702"/>
                  </a:cubicBezTo>
                  <a:cubicBezTo>
                    <a:pt x="25244" y="13702"/>
                    <a:pt x="24027" y="14336"/>
                    <a:pt x="23588" y="15479"/>
                  </a:cubicBezTo>
                  <a:cubicBezTo>
                    <a:pt x="23344" y="16117"/>
                    <a:pt x="23375" y="16846"/>
                    <a:pt x="23192" y="17546"/>
                  </a:cubicBezTo>
                  <a:cubicBezTo>
                    <a:pt x="23040" y="18214"/>
                    <a:pt x="22615" y="18944"/>
                    <a:pt x="21916" y="19035"/>
                  </a:cubicBezTo>
                  <a:cubicBezTo>
                    <a:pt x="21866" y="19041"/>
                    <a:pt x="21818" y="19045"/>
                    <a:pt x="21769" y="19045"/>
                  </a:cubicBezTo>
                  <a:cubicBezTo>
                    <a:pt x="21136" y="19045"/>
                    <a:pt x="20609" y="18508"/>
                    <a:pt x="20214" y="17971"/>
                  </a:cubicBezTo>
                  <a:cubicBezTo>
                    <a:pt x="18755" y="15995"/>
                    <a:pt x="17934" y="13655"/>
                    <a:pt x="17174" y="11315"/>
                  </a:cubicBezTo>
                  <a:cubicBezTo>
                    <a:pt x="16414" y="8974"/>
                    <a:pt x="15715" y="6603"/>
                    <a:pt x="14438" y="4506"/>
                  </a:cubicBezTo>
                  <a:cubicBezTo>
                    <a:pt x="13162" y="2439"/>
                    <a:pt x="11247" y="646"/>
                    <a:pt x="8876" y="129"/>
                  </a:cubicBezTo>
                  <a:cubicBezTo>
                    <a:pt x="8480" y="43"/>
                    <a:pt x="8073" y="0"/>
                    <a:pt x="766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42"/>
            <p:cNvSpPr/>
            <p:nvPr/>
          </p:nvSpPr>
          <p:spPr>
            <a:xfrm>
              <a:off x="3426848" y="5882215"/>
              <a:ext cx="826238" cy="2265615"/>
            </a:xfrm>
            <a:custGeom>
              <a:rect b="b" l="l" r="r" t="t"/>
              <a:pathLst>
                <a:path extrusionOk="0" h="64014" w="23345">
                  <a:moveTo>
                    <a:pt x="1" y="0"/>
                  </a:moveTo>
                  <a:lnTo>
                    <a:pt x="1" y="0"/>
                  </a:lnTo>
                  <a:cubicBezTo>
                    <a:pt x="31" y="61"/>
                    <a:pt x="61" y="122"/>
                    <a:pt x="122" y="183"/>
                  </a:cubicBezTo>
                  <a:lnTo>
                    <a:pt x="548" y="700"/>
                  </a:lnTo>
                  <a:cubicBezTo>
                    <a:pt x="943" y="1155"/>
                    <a:pt x="1490" y="1855"/>
                    <a:pt x="2159" y="2736"/>
                  </a:cubicBezTo>
                  <a:cubicBezTo>
                    <a:pt x="4134" y="5228"/>
                    <a:pt x="5897" y="7873"/>
                    <a:pt x="7448" y="10608"/>
                  </a:cubicBezTo>
                  <a:cubicBezTo>
                    <a:pt x="8451" y="12371"/>
                    <a:pt x="9454" y="14317"/>
                    <a:pt x="10487" y="16444"/>
                  </a:cubicBezTo>
                  <a:cubicBezTo>
                    <a:pt x="11521" y="18572"/>
                    <a:pt x="12645" y="20852"/>
                    <a:pt x="13709" y="23283"/>
                  </a:cubicBezTo>
                  <a:cubicBezTo>
                    <a:pt x="14834" y="25806"/>
                    <a:pt x="15837" y="28420"/>
                    <a:pt x="16688" y="31065"/>
                  </a:cubicBezTo>
                  <a:cubicBezTo>
                    <a:pt x="17144" y="32463"/>
                    <a:pt x="17478" y="33861"/>
                    <a:pt x="17873" y="35320"/>
                  </a:cubicBezTo>
                  <a:cubicBezTo>
                    <a:pt x="18238" y="36779"/>
                    <a:pt x="18603" y="38268"/>
                    <a:pt x="18967" y="39758"/>
                  </a:cubicBezTo>
                  <a:cubicBezTo>
                    <a:pt x="20426" y="45351"/>
                    <a:pt x="21582" y="51035"/>
                    <a:pt x="22402" y="56779"/>
                  </a:cubicBezTo>
                  <a:cubicBezTo>
                    <a:pt x="23071" y="62068"/>
                    <a:pt x="22919" y="59940"/>
                    <a:pt x="22676" y="64013"/>
                  </a:cubicBezTo>
                  <a:lnTo>
                    <a:pt x="22919" y="63983"/>
                  </a:lnTo>
                  <a:cubicBezTo>
                    <a:pt x="23162" y="59940"/>
                    <a:pt x="23344" y="62038"/>
                    <a:pt x="22676" y="56719"/>
                  </a:cubicBezTo>
                  <a:cubicBezTo>
                    <a:pt x="21885" y="50974"/>
                    <a:pt x="20730" y="45290"/>
                    <a:pt x="19302" y="39697"/>
                  </a:cubicBezTo>
                  <a:cubicBezTo>
                    <a:pt x="18907" y="38177"/>
                    <a:pt x="18542" y="36718"/>
                    <a:pt x="18177" y="35259"/>
                  </a:cubicBezTo>
                  <a:cubicBezTo>
                    <a:pt x="17812" y="33800"/>
                    <a:pt x="17448" y="32372"/>
                    <a:pt x="16992" y="30973"/>
                  </a:cubicBezTo>
                  <a:cubicBezTo>
                    <a:pt x="16141" y="28329"/>
                    <a:pt x="15138" y="25715"/>
                    <a:pt x="13983" y="23162"/>
                  </a:cubicBezTo>
                  <a:cubicBezTo>
                    <a:pt x="12919" y="20730"/>
                    <a:pt x="11794" y="18451"/>
                    <a:pt x="10730" y="16323"/>
                  </a:cubicBezTo>
                  <a:cubicBezTo>
                    <a:pt x="9697" y="14195"/>
                    <a:pt x="8663" y="12250"/>
                    <a:pt x="7630" y="10517"/>
                  </a:cubicBezTo>
                  <a:cubicBezTo>
                    <a:pt x="6049" y="7751"/>
                    <a:pt x="4256" y="5137"/>
                    <a:pt x="2280" y="2645"/>
                  </a:cubicBezTo>
                  <a:cubicBezTo>
                    <a:pt x="1551" y="1794"/>
                    <a:pt x="1004" y="1125"/>
                    <a:pt x="608" y="669"/>
                  </a:cubicBezTo>
                  <a:lnTo>
                    <a:pt x="153" y="183"/>
                  </a:lnTo>
                  <a:cubicBezTo>
                    <a:pt x="92" y="122"/>
                    <a:pt x="61" y="6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42"/>
            <p:cNvSpPr/>
            <p:nvPr/>
          </p:nvSpPr>
          <p:spPr>
            <a:xfrm>
              <a:off x="4026043" y="6341574"/>
              <a:ext cx="189385" cy="635826"/>
            </a:xfrm>
            <a:custGeom>
              <a:rect b="b" l="l" r="r" t="t"/>
              <a:pathLst>
                <a:path extrusionOk="0" h="17965" w="5351">
                  <a:moveTo>
                    <a:pt x="5351" y="0"/>
                  </a:moveTo>
                  <a:lnTo>
                    <a:pt x="5351" y="0"/>
                  </a:lnTo>
                  <a:cubicBezTo>
                    <a:pt x="5229" y="213"/>
                    <a:pt x="5107" y="456"/>
                    <a:pt x="5016" y="669"/>
                  </a:cubicBezTo>
                  <a:cubicBezTo>
                    <a:pt x="4834" y="1125"/>
                    <a:pt x="4591" y="1763"/>
                    <a:pt x="4287" y="2554"/>
                  </a:cubicBezTo>
                  <a:cubicBezTo>
                    <a:pt x="3709" y="4165"/>
                    <a:pt x="3041" y="6414"/>
                    <a:pt x="2372" y="8906"/>
                  </a:cubicBezTo>
                  <a:cubicBezTo>
                    <a:pt x="1703" y="11429"/>
                    <a:pt x="1126" y="13618"/>
                    <a:pt x="670" y="15320"/>
                  </a:cubicBezTo>
                  <a:lnTo>
                    <a:pt x="153" y="17265"/>
                  </a:lnTo>
                  <a:cubicBezTo>
                    <a:pt x="62" y="17478"/>
                    <a:pt x="1" y="17721"/>
                    <a:pt x="1" y="17964"/>
                  </a:cubicBezTo>
                  <a:cubicBezTo>
                    <a:pt x="92" y="17751"/>
                    <a:pt x="183" y="17508"/>
                    <a:pt x="275" y="17265"/>
                  </a:cubicBezTo>
                  <a:cubicBezTo>
                    <a:pt x="427" y="16839"/>
                    <a:pt x="639" y="16171"/>
                    <a:pt x="882" y="15380"/>
                  </a:cubicBezTo>
                  <a:cubicBezTo>
                    <a:pt x="1399" y="13770"/>
                    <a:pt x="2007" y="11490"/>
                    <a:pt x="2676" y="8997"/>
                  </a:cubicBezTo>
                  <a:cubicBezTo>
                    <a:pt x="3344" y="6475"/>
                    <a:pt x="3983" y="4225"/>
                    <a:pt x="4500" y="2614"/>
                  </a:cubicBezTo>
                  <a:cubicBezTo>
                    <a:pt x="4773" y="1824"/>
                    <a:pt x="4986" y="1155"/>
                    <a:pt x="5138" y="730"/>
                  </a:cubicBezTo>
                  <a:cubicBezTo>
                    <a:pt x="5229" y="487"/>
                    <a:pt x="5290" y="243"/>
                    <a:pt x="535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42"/>
            <p:cNvSpPr/>
            <p:nvPr/>
          </p:nvSpPr>
          <p:spPr>
            <a:xfrm>
              <a:off x="3288074" y="6714859"/>
              <a:ext cx="736943" cy="262542"/>
            </a:xfrm>
            <a:custGeom>
              <a:rect b="b" l="l" r="r" t="t"/>
              <a:pathLst>
                <a:path extrusionOk="0" h="7418" w="20822">
                  <a:moveTo>
                    <a:pt x="1" y="1"/>
                  </a:moveTo>
                  <a:lnTo>
                    <a:pt x="1" y="1"/>
                  </a:lnTo>
                  <a:cubicBezTo>
                    <a:pt x="274" y="92"/>
                    <a:pt x="578" y="183"/>
                    <a:pt x="852" y="244"/>
                  </a:cubicBezTo>
                  <a:cubicBezTo>
                    <a:pt x="1399" y="365"/>
                    <a:pt x="2189" y="578"/>
                    <a:pt x="3131" y="852"/>
                  </a:cubicBezTo>
                  <a:cubicBezTo>
                    <a:pt x="5046" y="1368"/>
                    <a:pt x="7691" y="2189"/>
                    <a:pt x="10578" y="3223"/>
                  </a:cubicBezTo>
                  <a:cubicBezTo>
                    <a:pt x="13466" y="4256"/>
                    <a:pt x="16019" y="5289"/>
                    <a:pt x="17843" y="6110"/>
                  </a:cubicBezTo>
                  <a:cubicBezTo>
                    <a:pt x="18785" y="6505"/>
                    <a:pt x="19515" y="6840"/>
                    <a:pt x="20031" y="7083"/>
                  </a:cubicBezTo>
                  <a:cubicBezTo>
                    <a:pt x="20274" y="7235"/>
                    <a:pt x="20548" y="7326"/>
                    <a:pt x="20822" y="7417"/>
                  </a:cubicBezTo>
                  <a:cubicBezTo>
                    <a:pt x="20578" y="7265"/>
                    <a:pt x="20335" y="7113"/>
                    <a:pt x="20062" y="6992"/>
                  </a:cubicBezTo>
                  <a:cubicBezTo>
                    <a:pt x="19575" y="6718"/>
                    <a:pt x="18846" y="6323"/>
                    <a:pt x="17934" y="5897"/>
                  </a:cubicBezTo>
                  <a:cubicBezTo>
                    <a:pt x="16110" y="5046"/>
                    <a:pt x="13557" y="3952"/>
                    <a:pt x="10669" y="2919"/>
                  </a:cubicBezTo>
                  <a:cubicBezTo>
                    <a:pt x="8207" y="2037"/>
                    <a:pt x="5715" y="1277"/>
                    <a:pt x="3192" y="639"/>
                  </a:cubicBezTo>
                  <a:cubicBezTo>
                    <a:pt x="2219" y="396"/>
                    <a:pt x="1399" y="244"/>
                    <a:pt x="852" y="122"/>
                  </a:cubicBezTo>
                  <a:cubicBezTo>
                    <a:pt x="578" y="61"/>
                    <a:pt x="304" y="31"/>
                    <a:pt x="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42"/>
            <p:cNvSpPr/>
            <p:nvPr/>
          </p:nvSpPr>
          <p:spPr>
            <a:xfrm>
              <a:off x="4221834" y="6964446"/>
              <a:ext cx="536869" cy="910118"/>
            </a:xfrm>
            <a:custGeom>
              <a:rect b="b" l="l" r="r" t="t"/>
              <a:pathLst>
                <a:path extrusionOk="0" h="25715" w="15169">
                  <a:moveTo>
                    <a:pt x="15168" y="0"/>
                  </a:moveTo>
                  <a:lnTo>
                    <a:pt x="15168" y="0"/>
                  </a:lnTo>
                  <a:cubicBezTo>
                    <a:pt x="15168" y="0"/>
                    <a:pt x="15108" y="92"/>
                    <a:pt x="14986" y="244"/>
                  </a:cubicBezTo>
                  <a:cubicBezTo>
                    <a:pt x="14864" y="395"/>
                    <a:pt x="14682" y="669"/>
                    <a:pt x="14500" y="973"/>
                  </a:cubicBezTo>
                  <a:cubicBezTo>
                    <a:pt x="14074" y="1581"/>
                    <a:pt x="13497" y="2523"/>
                    <a:pt x="12767" y="3648"/>
                  </a:cubicBezTo>
                  <a:cubicBezTo>
                    <a:pt x="11339" y="5927"/>
                    <a:pt x="9484" y="9180"/>
                    <a:pt x="7448" y="12766"/>
                  </a:cubicBezTo>
                  <a:cubicBezTo>
                    <a:pt x="5442" y="16353"/>
                    <a:pt x="3588" y="19605"/>
                    <a:pt x="2220" y="21916"/>
                  </a:cubicBezTo>
                  <a:cubicBezTo>
                    <a:pt x="1551" y="23071"/>
                    <a:pt x="1004" y="23982"/>
                    <a:pt x="579" y="24682"/>
                  </a:cubicBezTo>
                  <a:cubicBezTo>
                    <a:pt x="396" y="24955"/>
                    <a:pt x="275" y="25229"/>
                    <a:pt x="153" y="25441"/>
                  </a:cubicBezTo>
                  <a:cubicBezTo>
                    <a:pt x="92" y="25533"/>
                    <a:pt x="31" y="25624"/>
                    <a:pt x="1" y="25715"/>
                  </a:cubicBezTo>
                  <a:cubicBezTo>
                    <a:pt x="92" y="25654"/>
                    <a:pt x="153" y="25563"/>
                    <a:pt x="183" y="25472"/>
                  </a:cubicBezTo>
                  <a:lnTo>
                    <a:pt x="700" y="24742"/>
                  </a:lnTo>
                  <a:cubicBezTo>
                    <a:pt x="1126" y="24134"/>
                    <a:pt x="1703" y="23223"/>
                    <a:pt x="2402" y="22068"/>
                  </a:cubicBezTo>
                  <a:cubicBezTo>
                    <a:pt x="3831" y="19788"/>
                    <a:pt x="5715" y="16536"/>
                    <a:pt x="7721" y="12949"/>
                  </a:cubicBezTo>
                  <a:cubicBezTo>
                    <a:pt x="9758" y="9362"/>
                    <a:pt x="11582" y="6110"/>
                    <a:pt x="12950" y="3800"/>
                  </a:cubicBezTo>
                  <a:lnTo>
                    <a:pt x="14591" y="1034"/>
                  </a:lnTo>
                  <a:lnTo>
                    <a:pt x="15047" y="274"/>
                  </a:lnTo>
                  <a:cubicBezTo>
                    <a:pt x="15108" y="183"/>
                    <a:pt x="15138" y="92"/>
                    <a:pt x="15168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42"/>
            <p:cNvSpPr/>
            <p:nvPr/>
          </p:nvSpPr>
          <p:spPr>
            <a:xfrm>
              <a:off x="3264397" y="7388307"/>
              <a:ext cx="957473" cy="486258"/>
            </a:xfrm>
            <a:custGeom>
              <a:rect b="b" l="l" r="r" t="t"/>
              <a:pathLst>
                <a:path extrusionOk="0" h="13739" w="27053">
                  <a:moveTo>
                    <a:pt x="1" y="0"/>
                  </a:moveTo>
                  <a:lnTo>
                    <a:pt x="1" y="0"/>
                  </a:lnTo>
                  <a:cubicBezTo>
                    <a:pt x="92" y="61"/>
                    <a:pt x="183" y="122"/>
                    <a:pt x="274" y="152"/>
                  </a:cubicBezTo>
                  <a:lnTo>
                    <a:pt x="1034" y="578"/>
                  </a:lnTo>
                  <a:lnTo>
                    <a:pt x="3952" y="2067"/>
                  </a:lnTo>
                  <a:cubicBezTo>
                    <a:pt x="6384" y="3313"/>
                    <a:pt x="9758" y="5076"/>
                    <a:pt x="13436" y="7022"/>
                  </a:cubicBezTo>
                  <a:cubicBezTo>
                    <a:pt x="17144" y="8937"/>
                    <a:pt x="20518" y="10699"/>
                    <a:pt x="23010" y="11885"/>
                  </a:cubicBezTo>
                  <a:cubicBezTo>
                    <a:pt x="24226" y="12493"/>
                    <a:pt x="25229" y="12949"/>
                    <a:pt x="25928" y="13283"/>
                  </a:cubicBezTo>
                  <a:lnTo>
                    <a:pt x="26749" y="13617"/>
                  </a:lnTo>
                  <a:cubicBezTo>
                    <a:pt x="26840" y="13678"/>
                    <a:pt x="26931" y="13709"/>
                    <a:pt x="27053" y="13739"/>
                  </a:cubicBezTo>
                  <a:cubicBezTo>
                    <a:pt x="27053" y="13739"/>
                    <a:pt x="26962" y="13678"/>
                    <a:pt x="26779" y="13587"/>
                  </a:cubicBezTo>
                  <a:lnTo>
                    <a:pt x="26020" y="13161"/>
                  </a:lnTo>
                  <a:lnTo>
                    <a:pt x="23132" y="11703"/>
                  </a:lnTo>
                  <a:cubicBezTo>
                    <a:pt x="20670" y="10456"/>
                    <a:pt x="17326" y="8693"/>
                    <a:pt x="13618" y="6718"/>
                  </a:cubicBezTo>
                  <a:cubicBezTo>
                    <a:pt x="9940" y="4772"/>
                    <a:pt x="6536" y="3040"/>
                    <a:pt x="4074" y="1854"/>
                  </a:cubicBezTo>
                  <a:cubicBezTo>
                    <a:pt x="2828" y="1246"/>
                    <a:pt x="1825" y="790"/>
                    <a:pt x="1125" y="456"/>
                  </a:cubicBezTo>
                  <a:lnTo>
                    <a:pt x="335" y="122"/>
                  </a:lnTo>
                  <a:cubicBezTo>
                    <a:pt x="214" y="61"/>
                    <a:pt x="122" y="3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42"/>
            <p:cNvSpPr/>
            <p:nvPr/>
          </p:nvSpPr>
          <p:spPr>
            <a:xfrm>
              <a:off x="4002401" y="6360650"/>
              <a:ext cx="930575" cy="1788241"/>
            </a:xfrm>
            <a:custGeom>
              <a:rect b="b" l="l" r="r" t="t"/>
              <a:pathLst>
                <a:path extrusionOk="0" h="50526" w="26293">
                  <a:moveTo>
                    <a:pt x="19392" y="1"/>
                  </a:moveTo>
                  <a:cubicBezTo>
                    <a:pt x="18616" y="1"/>
                    <a:pt x="16692" y="529"/>
                    <a:pt x="15806" y="5510"/>
                  </a:cubicBezTo>
                  <a:cubicBezTo>
                    <a:pt x="14681" y="11863"/>
                    <a:pt x="14590" y="15328"/>
                    <a:pt x="14590" y="15328"/>
                  </a:cubicBezTo>
                  <a:cubicBezTo>
                    <a:pt x="14590" y="15328"/>
                    <a:pt x="14309" y="16324"/>
                    <a:pt x="13618" y="16324"/>
                  </a:cubicBezTo>
                  <a:cubicBezTo>
                    <a:pt x="13490" y="16324"/>
                    <a:pt x="13348" y="16290"/>
                    <a:pt x="13192" y="16209"/>
                  </a:cubicBezTo>
                  <a:cubicBezTo>
                    <a:pt x="12344" y="15785"/>
                    <a:pt x="11065" y="14480"/>
                    <a:pt x="9928" y="14480"/>
                  </a:cubicBezTo>
                  <a:cubicBezTo>
                    <a:pt x="9680" y="14480"/>
                    <a:pt x="9439" y="14542"/>
                    <a:pt x="9210" y="14689"/>
                  </a:cubicBezTo>
                  <a:cubicBezTo>
                    <a:pt x="7934" y="15510"/>
                    <a:pt x="7964" y="17182"/>
                    <a:pt x="8906" y="19401"/>
                  </a:cubicBezTo>
                  <a:cubicBezTo>
                    <a:pt x="9879" y="21589"/>
                    <a:pt x="11824" y="26513"/>
                    <a:pt x="11976" y="26939"/>
                  </a:cubicBezTo>
                  <a:cubicBezTo>
                    <a:pt x="12136" y="27312"/>
                    <a:pt x="12109" y="27919"/>
                    <a:pt x="11587" y="27919"/>
                  </a:cubicBezTo>
                  <a:cubicBezTo>
                    <a:pt x="11514" y="27919"/>
                    <a:pt x="11431" y="27907"/>
                    <a:pt x="11338" y="27881"/>
                  </a:cubicBezTo>
                  <a:cubicBezTo>
                    <a:pt x="10796" y="27708"/>
                    <a:pt x="8219" y="26193"/>
                    <a:pt x="6341" y="26193"/>
                  </a:cubicBezTo>
                  <a:cubicBezTo>
                    <a:pt x="5583" y="26193"/>
                    <a:pt x="4940" y="26439"/>
                    <a:pt x="4590" y="27121"/>
                  </a:cubicBezTo>
                  <a:cubicBezTo>
                    <a:pt x="3344" y="29462"/>
                    <a:pt x="7052" y="35146"/>
                    <a:pt x="7417" y="35784"/>
                  </a:cubicBezTo>
                  <a:cubicBezTo>
                    <a:pt x="7812" y="36422"/>
                    <a:pt x="7782" y="36726"/>
                    <a:pt x="7508" y="37000"/>
                  </a:cubicBezTo>
                  <a:cubicBezTo>
                    <a:pt x="7477" y="37034"/>
                    <a:pt x="7431" y="37050"/>
                    <a:pt x="7371" y="37050"/>
                  </a:cubicBezTo>
                  <a:cubicBezTo>
                    <a:pt x="6895" y="37050"/>
                    <a:pt x="5558" y="36064"/>
                    <a:pt x="4316" y="35389"/>
                  </a:cubicBezTo>
                  <a:cubicBezTo>
                    <a:pt x="3520" y="34956"/>
                    <a:pt x="2615" y="34563"/>
                    <a:pt x="1871" y="34563"/>
                  </a:cubicBezTo>
                  <a:cubicBezTo>
                    <a:pt x="1309" y="34563"/>
                    <a:pt x="839" y="34787"/>
                    <a:pt x="578" y="35389"/>
                  </a:cubicBezTo>
                  <a:cubicBezTo>
                    <a:pt x="0" y="36817"/>
                    <a:pt x="1125" y="41590"/>
                    <a:pt x="7903" y="47821"/>
                  </a:cubicBezTo>
                  <a:lnTo>
                    <a:pt x="11216" y="50526"/>
                  </a:lnTo>
                  <a:lnTo>
                    <a:pt x="15229" y="49067"/>
                  </a:lnTo>
                  <a:cubicBezTo>
                    <a:pt x="23679" y="45359"/>
                    <a:pt x="26293" y="41225"/>
                    <a:pt x="26201" y="39705"/>
                  </a:cubicBezTo>
                  <a:cubicBezTo>
                    <a:pt x="26117" y="38629"/>
                    <a:pt x="25197" y="38314"/>
                    <a:pt x="24124" y="38314"/>
                  </a:cubicBezTo>
                  <a:cubicBezTo>
                    <a:pt x="23651" y="38314"/>
                    <a:pt x="23149" y="38375"/>
                    <a:pt x="22675" y="38459"/>
                  </a:cubicBezTo>
                  <a:cubicBezTo>
                    <a:pt x="21433" y="38674"/>
                    <a:pt x="20059" y="39077"/>
                    <a:pt x="19439" y="39077"/>
                  </a:cubicBezTo>
                  <a:cubicBezTo>
                    <a:pt x="19271" y="39077"/>
                    <a:pt x="19158" y="39047"/>
                    <a:pt x="19119" y="38976"/>
                  </a:cubicBezTo>
                  <a:cubicBezTo>
                    <a:pt x="18967" y="38611"/>
                    <a:pt x="19028" y="38276"/>
                    <a:pt x="19605" y="37821"/>
                  </a:cubicBezTo>
                  <a:cubicBezTo>
                    <a:pt x="20183" y="37365"/>
                    <a:pt x="25502" y="33170"/>
                    <a:pt x="25107" y="30556"/>
                  </a:cubicBezTo>
                  <a:cubicBezTo>
                    <a:pt x="24896" y="29158"/>
                    <a:pt x="23242" y="28838"/>
                    <a:pt x="21628" y="28838"/>
                  </a:cubicBezTo>
                  <a:cubicBezTo>
                    <a:pt x="20263" y="28838"/>
                    <a:pt x="18927" y="29067"/>
                    <a:pt x="18515" y="29067"/>
                  </a:cubicBezTo>
                  <a:cubicBezTo>
                    <a:pt x="18502" y="29067"/>
                    <a:pt x="18491" y="29067"/>
                    <a:pt x="18481" y="29067"/>
                  </a:cubicBezTo>
                  <a:cubicBezTo>
                    <a:pt x="17691" y="29067"/>
                    <a:pt x="17873" y="28368"/>
                    <a:pt x="18177" y="28003"/>
                  </a:cubicBezTo>
                  <a:cubicBezTo>
                    <a:pt x="18481" y="27638"/>
                    <a:pt x="21885" y="23626"/>
                    <a:pt x="23527" y="21863"/>
                  </a:cubicBezTo>
                  <a:cubicBezTo>
                    <a:pt x="25168" y="20100"/>
                    <a:pt x="25685" y="18459"/>
                    <a:pt x="24803" y="17304"/>
                  </a:cubicBezTo>
                  <a:cubicBezTo>
                    <a:pt x="24500" y="16920"/>
                    <a:pt x="24054" y="16788"/>
                    <a:pt x="23551" y="16788"/>
                  </a:cubicBezTo>
                  <a:cubicBezTo>
                    <a:pt x="22539" y="16788"/>
                    <a:pt x="21299" y="17324"/>
                    <a:pt x="20548" y="17425"/>
                  </a:cubicBezTo>
                  <a:cubicBezTo>
                    <a:pt x="20491" y="17433"/>
                    <a:pt x="20437" y="17436"/>
                    <a:pt x="20386" y="17436"/>
                  </a:cubicBezTo>
                  <a:cubicBezTo>
                    <a:pt x="19429" y="17436"/>
                    <a:pt x="19484" y="16148"/>
                    <a:pt x="19484" y="16148"/>
                  </a:cubicBezTo>
                  <a:cubicBezTo>
                    <a:pt x="19484" y="16148"/>
                    <a:pt x="20548" y="12835"/>
                    <a:pt x="21551" y="6483"/>
                  </a:cubicBezTo>
                  <a:cubicBezTo>
                    <a:pt x="22554" y="130"/>
                    <a:pt x="19697" y="8"/>
                    <a:pt x="19697" y="8"/>
                  </a:cubicBezTo>
                  <a:lnTo>
                    <a:pt x="19697" y="8"/>
                  </a:lnTo>
                  <a:lnTo>
                    <a:pt x="19727" y="39"/>
                  </a:lnTo>
                  <a:cubicBezTo>
                    <a:pt x="19727" y="39"/>
                    <a:pt x="19601" y="1"/>
                    <a:pt x="1939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42"/>
            <p:cNvSpPr/>
            <p:nvPr/>
          </p:nvSpPr>
          <p:spPr>
            <a:xfrm>
              <a:off x="4399363" y="6562105"/>
              <a:ext cx="267886" cy="1586787"/>
            </a:xfrm>
            <a:custGeom>
              <a:rect b="b" l="l" r="r" t="t"/>
              <a:pathLst>
                <a:path extrusionOk="0" h="44834" w="7569">
                  <a:moveTo>
                    <a:pt x="7569" y="0"/>
                  </a:moveTo>
                  <a:cubicBezTo>
                    <a:pt x="7569" y="31"/>
                    <a:pt x="7538" y="61"/>
                    <a:pt x="7538" y="122"/>
                  </a:cubicBezTo>
                  <a:cubicBezTo>
                    <a:pt x="7538" y="183"/>
                    <a:pt x="7508" y="304"/>
                    <a:pt x="7478" y="456"/>
                  </a:cubicBezTo>
                  <a:cubicBezTo>
                    <a:pt x="7417" y="760"/>
                    <a:pt x="7326" y="1186"/>
                    <a:pt x="7234" y="1763"/>
                  </a:cubicBezTo>
                  <a:cubicBezTo>
                    <a:pt x="7022" y="2888"/>
                    <a:pt x="6748" y="4529"/>
                    <a:pt x="6353" y="6535"/>
                  </a:cubicBezTo>
                  <a:cubicBezTo>
                    <a:pt x="5654" y="10608"/>
                    <a:pt x="4712" y="16201"/>
                    <a:pt x="3709" y="22402"/>
                  </a:cubicBezTo>
                  <a:cubicBezTo>
                    <a:pt x="2705" y="28603"/>
                    <a:pt x="1763" y="34195"/>
                    <a:pt x="1095" y="38268"/>
                  </a:cubicBezTo>
                  <a:lnTo>
                    <a:pt x="274" y="43071"/>
                  </a:lnTo>
                  <a:cubicBezTo>
                    <a:pt x="183" y="43618"/>
                    <a:pt x="122" y="44074"/>
                    <a:pt x="61" y="44378"/>
                  </a:cubicBezTo>
                  <a:cubicBezTo>
                    <a:pt x="31" y="44500"/>
                    <a:pt x="0" y="44621"/>
                    <a:pt x="0" y="44712"/>
                  </a:cubicBezTo>
                  <a:cubicBezTo>
                    <a:pt x="0" y="44743"/>
                    <a:pt x="0" y="44773"/>
                    <a:pt x="0" y="44834"/>
                  </a:cubicBezTo>
                  <a:cubicBezTo>
                    <a:pt x="31" y="44773"/>
                    <a:pt x="31" y="44743"/>
                    <a:pt x="31" y="44712"/>
                  </a:cubicBezTo>
                  <a:cubicBezTo>
                    <a:pt x="61" y="44621"/>
                    <a:pt x="91" y="44530"/>
                    <a:pt x="122" y="44378"/>
                  </a:cubicBezTo>
                  <a:cubicBezTo>
                    <a:pt x="183" y="44074"/>
                    <a:pt x="243" y="43618"/>
                    <a:pt x="365" y="43071"/>
                  </a:cubicBezTo>
                  <a:cubicBezTo>
                    <a:pt x="547" y="41916"/>
                    <a:pt x="851" y="40305"/>
                    <a:pt x="1216" y="38268"/>
                  </a:cubicBezTo>
                  <a:cubicBezTo>
                    <a:pt x="1915" y="34226"/>
                    <a:pt x="2857" y="28603"/>
                    <a:pt x="3891" y="22432"/>
                  </a:cubicBezTo>
                  <a:cubicBezTo>
                    <a:pt x="4894" y="16232"/>
                    <a:pt x="5836" y="10639"/>
                    <a:pt x="6505" y="6566"/>
                  </a:cubicBezTo>
                  <a:lnTo>
                    <a:pt x="7326" y="1763"/>
                  </a:lnTo>
                  <a:cubicBezTo>
                    <a:pt x="7417" y="1216"/>
                    <a:pt x="7478" y="760"/>
                    <a:pt x="7538" y="456"/>
                  </a:cubicBezTo>
                  <a:cubicBezTo>
                    <a:pt x="7538" y="304"/>
                    <a:pt x="7569" y="183"/>
                    <a:pt x="7569" y="122"/>
                  </a:cubicBezTo>
                  <a:lnTo>
                    <a:pt x="756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0" name="Google Shape;1020;p42"/>
            <p:cNvSpPr/>
            <p:nvPr/>
          </p:nvSpPr>
          <p:spPr>
            <a:xfrm>
              <a:off x="4278852" y="7420585"/>
              <a:ext cx="222725" cy="175370"/>
            </a:xfrm>
            <a:custGeom>
              <a:rect b="b" l="l" r="r" t="t"/>
              <a:pathLst>
                <a:path extrusionOk="0" h="4955" w="6293">
                  <a:moveTo>
                    <a:pt x="1" y="0"/>
                  </a:moveTo>
                  <a:cubicBezTo>
                    <a:pt x="62" y="91"/>
                    <a:pt x="123" y="182"/>
                    <a:pt x="214" y="243"/>
                  </a:cubicBezTo>
                  <a:cubicBezTo>
                    <a:pt x="366" y="395"/>
                    <a:pt x="578" y="608"/>
                    <a:pt x="852" y="851"/>
                  </a:cubicBezTo>
                  <a:cubicBezTo>
                    <a:pt x="1369" y="1337"/>
                    <a:pt x="2129" y="1976"/>
                    <a:pt x="3010" y="2675"/>
                  </a:cubicBezTo>
                  <a:cubicBezTo>
                    <a:pt x="3861" y="3374"/>
                    <a:pt x="4682" y="3951"/>
                    <a:pt x="5290" y="4347"/>
                  </a:cubicBezTo>
                  <a:cubicBezTo>
                    <a:pt x="5594" y="4559"/>
                    <a:pt x="5837" y="4711"/>
                    <a:pt x="6019" y="4803"/>
                  </a:cubicBezTo>
                  <a:cubicBezTo>
                    <a:pt x="6080" y="4863"/>
                    <a:pt x="6171" y="4924"/>
                    <a:pt x="6293" y="4955"/>
                  </a:cubicBezTo>
                  <a:cubicBezTo>
                    <a:pt x="5989" y="4711"/>
                    <a:pt x="5685" y="4468"/>
                    <a:pt x="5351" y="4255"/>
                  </a:cubicBezTo>
                  <a:cubicBezTo>
                    <a:pt x="4773" y="3830"/>
                    <a:pt x="3952" y="3222"/>
                    <a:pt x="3101" y="2553"/>
                  </a:cubicBezTo>
                  <a:cubicBezTo>
                    <a:pt x="2250" y="1854"/>
                    <a:pt x="1460" y="1216"/>
                    <a:pt x="913" y="760"/>
                  </a:cubicBezTo>
                  <a:cubicBezTo>
                    <a:pt x="639" y="486"/>
                    <a:pt x="335" y="243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42"/>
            <p:cNvSpPr/>
            <p:nvPr/>
          </p:nvSpPr>
          <p:spPr>
            <a:xfrm>
              <a:off x="4500480" y="7485106"/>
              <a:ext cx="239926" cy="106531"/>
            </a:xfrm>
            <a:custGeom>
              <a:rect b="b" l="l" r="r" t="t"/>
              <a:pathLst>
                <a:path extrusionOk="0" h="3010" w="6779">
                  <a:moveTo>
                    <a:pt x="6779" y="1"/>
                  </a:moveTo>
                  <a:lnTo>
                    <a:pt x="6779" y="1"/>
                  </a:lnTo>
                  <a:cubicBezTo>
                    <a:pt x="6414" y="92"/>
                    <a:pt x="6080" y="214"/>
                    <a:pt x="5745" y="366"/>
                  </a:cubicBezTo>
                  <a:cubicBezTo>
                    <a:pt x="5137" y="639"/>
                    <a:pt x="4286" y="1004"/>
                    <a:pt x="3344" y="1429"/>
                  </a:cubicBezTo>
                  <a:cubicBezTo>
                    <a:pt x="2432" y="1855"/>
                    <a:pt x="1581" y="2220"/>
                    <a:pt x="973" y="2524"/>
                  </a:cubicBezTo>
                  <a:cubicBezTo>
                    <a:pt x="639" y="2645"/>
                    <a:pt x="304" y="2828"/>
                    <a:pt x="0" y="3010"/>
                  </a:cubicBezTo>
                  <a:cubicBezTo>
                    <a:pt x="365" y="2919"/>
                    <a:pt x="700" y="2767"/>
                    <a:pt x="1034" y="2615"/>
                  </a:cubicBezTo>
                  <a:cubicBezTo>
                    <a:pt x="1642" y="2372"/>
                    <a:pt x="2493" y="2007"/>
                    <a:pt x="3435" y="1581"/>
                  </a:cubicBezTo>
                  <a:cubicBezTo>
                    <a:pt x="4347" y="1156"/>
                    <a:pt x="5198" y="791"/>
                    <a:pt x="5806" y="487"/>
                  </a:cubicBezTo>
                  <a:cubicBezTo>
                    <a:pt x="6140" y="335"/>
                    <a:pt x="6444" y="183"/>
                    <a:pt x="67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42"/>
            <p:cNvSpPr/>
            <p:nvPr/>
          </p:nvSpPr>
          <p:spPr>
            <a:xfrm>
              <a:off x="4435924" y="7833651"/>
              <a:ext cx="307702" cy="134527"/>
            </a:xfrm>
            <a:custGeom>
              <a:rect b="b" l="l" r="r" t="t"/>
              <a:pathLst>
                <a:path extrusionOk="0" h="3801" w="8694">
                  <a:moveTo>
                    <a:pt x="8694" y="1"/>
                  </a:moveTo>
                  <a:lnTo>
                    <a:pt x="8694" y="1"/>
                  </a:lnTo>
                  <a:cubicBezTo>
                    <a:pt x="8572" y="31"/>
                    <a:pt x="8451" y="62"/>
                    <a:pt x="8360" y="123"/>
                  </a:cubicBezTo>
                  <a:lnTo>
                    <a:pt x="7417" y="518"/>
                  </a:lnTo>
                  <a:cubicBezTo>
                    <a:pt x="6597" y="852"/>
                    <a:pt x="5533" y="1308"/>
                    <a:pt x="4317" y="1825"/>
                  </a:cubicBezTo>
                  <a:cubicBezTo>
                    <a:pt x="3131" y="2341"/>
                    <a:pt x="2037" y="2828"/>
                    <a:pt x="1247" y="3193"/>
                  </a:cubicBezTo>
                  <a:lnTo>
                    <a:pt x="335" y="3618"/>
                  </a:lnTo>
                  <a:cubicBezTo>
                    <a:pt x="213" y="3679"/>
                    <a:pt x="122" y="3740"/>
                    <a:pt x="1" y="3800"/>
                  </a:cubicBezTo>
                  <a:cubicBezTo>
                    <a:pt x="122" y="3770"/>
                    <a:pt x="244" y="3740"/>
                    <a:pt x="365" y="3679"/>
                  </a:cubicBezTo>
                  <a:lnTo>
                    <a:pt x="1308" y="3314"/>
                  </a:lnTo>
                  <a:cubicBezTo>
                    <a:pt x="2128" y="2980"/>
                    <a:pt x="3192" y="2493"/>
                    <a:pt x="4408" y="1977"/>
                  </a:cubicBezTo>
                  <a:cubicBezTo>
                    <a:pt x="5594" y="1460"/>
                    <a:pt x="6688" y="974"/>
                    <a:pt x="7448" y="609"/>
                  </a:cubicBezTo>
                  <a:lnTo>
                    <a:pt x="8390" y="183"/>
                  </a:lnTo>
                  <a:cubicBezTo>
                    <a:pt x="8481" y="153"/>
                    <a:pt x="8603" y="92"/>
                    <a:pt x="86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42"/>
            <p:cNvSpPr/>
            <p:nvPr/>
          </p:nvSpPr>
          <p:spPr>
            <a:xfrm>
              <a:off x="4165914" y="7733632"/>
              <a:ext cx="276522" cy="229166"/>
            </a:xfrm>
            <a:custGeom>
              <a:rect b="b" l="l" r="r" t="t"/>
              <a:pathLst>
                <a:path extrusionOk="0" h="6475" w="7813">
                  <a:moveTo>
                    <a:pt x="0" y="0"/>
                  </a:moveTo>
                  <a:cubicBezTo>
                    <a:pt x="92" y="91"/>
                    <a:pt x="183" y="183"/>
                    <a:pt x="274" y="274"/>
                  </a:cubicBezTo>
                  <a:cubicBezTo>
                    <a:pt x="456" y="456"/>
                    <a:pt x="730" y="730"/>
                    <a:pt x="1064" y="1034"/>
                  </a:cubicBezTo>
                  <a:cubicBezTo>
                    <a:pt x="1733" y="1672"/>
                    <a:pt x="2675" y="2523"/>
                    <a:pt x="3769" y="3435"/>
                  </a:cubicBezTo>
                  <a:cubicBezTo>
                    <a:pt x="4833" y="4316"/>
                    <a:pt x="5836" y="5107"/>
                    <a:pt x="6596" y="5623"/>
                  </a:cubicBezTo>
                  <a:cubicBezTo>
                    <a:pt x="6961" y="5897"/>
                    <a:pt x="7265" y="6140"/>
                    <a:pt x="7478" y="6262"/>
                  </a:cubicBezTo>
                  <a:cubicBezTo>
                    <a:pt x="7599" y="6353"/>
                    <a:pt x="7691" y="6414"/>
                    <a:pt x="7812" y="6474"/>
                  </a:cubicBezTo>
                  <a:cubicBezTo>
                    <a:pt x="7721" y="6383"/>
                    <a:pt x="7630" y="6292"/>
                    <a:pt x="7508" y="6231"/>
                  </a:cubicBezTo>
                  <a:lnTo>
                    <a:pt x="6657" y="5532"/>
                  </a:lnTo>
                  <a:cubicBezTo>
                    <a:pt x="5928" y="4985"/>
                    <a:pt x="4955" y="4195"/>
                    <a:pt x="3861" y="3283"/>
                  </a:cubicBezTo>
                  <a:cubicBezTo>
                    <a:pt x="2797" y="2401"/>
                    <a:pt x="1824" y="1581"/>
                    <a:pt x="1155" y="973"/>
                  </a:cubicBezTo>
                  <a:lnTo>
                    <a:pt x="335" y="243"/>
                  </a:lnTo>
                  <a:cubicBezTo>
                    <a:pt x="213" y="152"/>
                    <a:pt x="122" y="6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24" name="Google Shape;1024;p42"/>
          <p:cNvGrpSpPr/>
          <p:nvPr/>
        </p:nvGrpSpPr>
        <p:grpSpPr>
          <a:xfrm>
            <a:off x="6683963" y="4278168"/>
            <a:ext cx="668104" cy="895218"/>
            <a:chOff x="122038" y="7256930"/>
            <a:chExt cx="668104" cy="895218"/>
          </a:xfrm>
        </p:grpSpPr>
        <p:sp>
          <p:nvSpPr>
            <p:cNvPr id="1025" name="Google Shape;1025;p42"/>
            <p:cNvSpPr/>
            <p:nvPr/>
          </p:nvSpPr>
          <p:spPr>
            <a:xfrm>
              <a:off x="522256" y="7780173"/>
              <a:ext cx="267886" cy="162204"/>
            </a:xfrm>
            <a:custGeom>
              <a:rect b="b" l="l" r="r" t="t"/>
              <a:pathLst>
                <a:path extrusionOk="0" h="4583" w="7569">
                  <a:moveTo>
                    <a:pt x="4002" y="1"/>
                  </a:moveTo>
                  <a:cubicBezTo>
                    <a:pt x="3122" y="1"/>
                    <a:pt x="2254" y="184"/>
                    <a:pt x="1459" y="539"/>
                  </a:cubicBezTo>
                  <a:cubicBezTo>
                    <a:pt x="760" y="904"/>
                    <a:pt x="304" y="1542"/>
                    <a:pt x="152" y="2302"/>
                  </a:cubicBezTo>
                  <a:cubicBezTo>
                    <a:pt x="0" y="2849"/>
                    <a:pt x="61" y="3427"/>
                    <a:pt x="335" y="3913"/>
                  </a:cubicBezTo>
                  <a:cubicBezTo>
                    <a:pt x="536" y="4342"/>
                    <a:pt x="968" y="4582"/>
                    <a:pt x="1439" y="4582"/>
                  </a:cubicBezTo>
                  <a:cubicBezTo>
                    <a:pt x="1536" y="4582"/>
                    <a:pt x="1634" y="4572"/>
                    <a:pt x="1733" y="4552"/>
                  </a:cubicBezTo>
                  <a:cubicBezTo>
                    <a:pt x="2249" y="4400"/>
                    <a:pt x="2553" y="3822"/>
                    <a:pt x="3009" y="3488"/>
                  </a:cubicBezTo>
                  <a:cubicBezTo>
                    <a:pt x="3474" y="3130"/>
                    <a:pt x="4044" y="3056"/>
                    <a:pt x="4639" y="3056"/>
                  </a:cubicBezTo>
                  <a:cubicBezTo>
                    <a:pt x="5055" y="3056"/>
                    <a:pt x="5484" y="3093"/>
                    <a:pt x="5897" y="3093"/>
                  </a:cubicBezTo>
                  <a:cubicBezTo>
                    <a:pt x="5937" y="3096"/>
                    <a:pt x="5978" y="3097"/>
                    <a:pt x="6019" y="3097"/>
                  </a:cubicBezTo>
                  <a:cubicBezTo>
                    <a:pt x="6378" y="3097"/>
                    <a:pt x="6752" y="2980"/>
                    <a:pt x="7052" y="2789"/>
                  </a:cubicBezTo>
                  <a:cubicBezTo>
                    <a:pt x="7569" y="2333"/>
                    <a:pt x="7508" y="1451"/>
                    <a:pt x="7022" y="934"/>
                  </a:cubicBezTo>
                  <a:cubicBezTo>
                    <a:pt x="6535" y="479"/>
                    <a:pt x="5867" y="175"/>
                    <a:pt x="5198" y="114"/>
                  </a:cubicBezTo>
                  <a:cubicBezTo>
                    <a:pt x="4800" y="38"/>
                    <a:pt x="4400" y="1"/>
                    <a:pt x="400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42"/>
            <p:cNvSpPr/>
            <p:nvPr/>
          </p:nvSpPr>
          <p:spPr>
            <a:xfrm>
              <a:off x="457701" y="7256930"/>
              <a:ext cx="196888" cy="387442"/>
            </a:xfrm>
            <a:custGeom>
              <a:rect b="b" l="l" r="r" t="t"/>
              <a:pathLst>
                <a:path extrusionOk="0" h="10947" w="5563">
                  <a:moveTo>
                    <a:pt x="3124" y="1"/>
                  </a:moveTo>
                  <a:cubicBezTo>
                    <a:pt x="3014" y="1"/>
                    <a:pt x="2905" y="12"/>
                    <a:pt x="2797" y="34"/>
                  </a:cubicBezTo>
                  <a:cubicBezTo>
                    <a:pt x="2098" y="217"/>
                    <a:pt x="1672" y="885"/>
                    <a:pt x="1368" y="1524"/>
                  </a:cubicBezTo>
                  <a:cubicBezTo>
                    <a:pt x="487" y="3378"/>
                    <a:pt x="0" y="5445"/>
                    <a:pt x="0" y="7512"/>
                  </a:cubicBezTo>
                  <a:cubicBezTo>
                    <a:pt x="0" y="8484"/>
                    <a:pt x="122" y="9487"/>
                    <a:pt x="669" y="10308"/>
                  </a:cubicBezTo>
                  <a:cubicBezTo>
                    <a:pt x="990" y="10768"/>
                    <a:pt x="1445" y="10947"/>
                    <a:pt x="1902" y="10947"/>
                  </a:cubicBezTo>
                  <a:cubicBezTo>
                    <a:pt x="2442" y="10947"/>
                    <a:pt x="2984" y="10698"/>
                    <a:pt x="3314" y="10369"/>
                  </a:cubicBezTo>
                  <a:cubicBezTo>
                    <a:pt x="3952" y="9761"/>
                    <a:pt x="4225" y="8879"/>
                    <a:pt x="4469" y="8028"/>
                  </a:cubicBezTo>
                  <a:cubicBezTo>
                    <a:pt x="5016" y="6144"/>
                    <a:pt x="5563" y="4107"/>
                    <a:pt x="5168" y="2162"/>
                  </a:cubicBezTo>
                  <a:cubicBezTo>
                    <a:pt x="5046" y="1585"/>
                    <a:pt x="4803" y="1037"/>
                    <a:pt x="4408" y="581"/>
                  </a:cubicBezTo>
                  <a:cubicBezTo>
                    <a:pt x="4086" y="211"/>
                    <a:pt x="3604" y="1"/>
                    <a:pt x="312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42"/>
            <p:cNvSpPr/>
            <p:nvPr/>
          </p:nvSpPr>
          <p:spPr>
            <a:xfrm>
              <a:off x="122038" y="7369797"/>
              <a:ext cx="324939" cy="320550"/>
            </a:xfrm>
            <a:custGeom>
              <a:rect b="b" l="l" r="r" t="t"/>
              <a:pathLst>
                <a:path extrusionOk="0" h="9057" w="9181">
                  <a:moveTo>
                    <a:pt x="1929" y="1"/>
                  </a:moveTo>
                  <a:cubicBezTo>
                    <a:pt x="1863" y="1"/>
                    <a:pt x="1798" y="3"/>
                    <a:pt x="1734" y="6"/>
                  </a:cubicBezTo>
                  <a:cubicBezTo>
                    <a:pt x="1156" y="37"/>
                    <a:pt x="670" y="341"/>
                    <a:pt x="396" y="827"/>
                  </a:cubicBezTo>
                  <a:cubicBezTo>
                    <a:pt x="1" y="1526"/>
                    <a:pt x="396" y="2377"/>
                    <a:pt x="761" y="3107"/>
                  </a:cubicBezTo>
                  <a:cubicBezTo>
                    <a:pt x="1430" y="4323"/>
                    <a:pt x="2220" y="5508"/>
                    <a:pt x="3071" y="6633"/>
                  </a:cubicBezTo>
                  <a:cubicBezTo>
                    <a:pt x="3770" y="7514"/>
                    <a:pt x="4560" y="8396"/>
                    <a:pt x="5624" y="8791"/>
                  </a:cubicBezTo>
                  <a:cubicBezTo>
                    <a:pt x="6057" y="8964"/>
                    <a:pt x="6494" y="9056"/>
                    <a:pt x="6900" y="9056"/>
                  </a:cubicBezTo>
                  <a:cubicBezTo>
                    <a:pt x="7492" y="9056"/>
                    <a:pt x="8017" y="8859"/>
                    <a:pt x="8360" y="8426"/>
                  </a:cubicBezTo>
                  <a:lnTo>
                    <a:pt x="8360" y="8426"/>
                  </a:lnTo>
                  <a:lnTo>
                    <a:pt x="8238" y="8548"/>
                  </a:lnTo>
                  <a:cubicBezTo>
                    <a:pt x="8968" y="7605"/>
                    <a:pt x="9180" y="6359"/>
                    <a:pt x="8816" y="5204"/>
                  </a:cubicBezTo>
                  <a:cubicBezTo>
                    <a:pt x="8421" y="4110"/>
                    <a:pt x="7752" y="3107"/>
                    <a:pt x="6840" y="2347"/>
                  </a:cubicBezTo>
                  <a:cubicBezTo>
                    <a:pt x="5807" y="1435"/>
                    <a:pt x="4591" y="736"/>
                    <a:pt x="3314" y="280"/>
                  </a:cubicBezTo>
                  <a:cubicBezTo>
                    <a:pt x="2862" y="94"/>
                    <a:pt x="2387" y="1"/>
                    <a:pt x="1929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42"/>
            <p:cNvSpPr/>
            <p:nvPr/>
          </p:nvSpPr>
          <p:spPr>
            <a:xfrm>
              <a:off x="478122" y="7828554"/>
              <a:ext cx="185067" cy="323594"/>
            </a:xfrm>
            <a:custGeom>
              <a:rect b="b" l="l" r="r" t="t"/>
              <a:pathLst>
                <a:path extrusionOk="0" h="9143" w="5229">
                  <a:moveTo>
                    <a:pt x="5001" y="1"/>
                  </a:moveTo>
                  <a:cubicBezTo>
                    <a:pt x="4925" y="1"/>
                    <a:pt x="4849" y="8"/>
                    <a:pt x="4773" y="23"/>
                  </a:cubicBezTo>
                  <a:cubicBezTo>
                    <a:pt x="4348" y="54"/>
                    <a:pt x="3952" y="145"/>
                    <a:pt x="3557" y="327"/>
                  </a:cubicBezTo>
                  <a:cubicBezTo>
                    <a:pt x="3010" y="601"/>
                    <a:pt x="2493" y="996"/>
                    <a:pt x="2098" y="1482"/>
                  </a:cubicBezTo>
                  <a:cubicBezTo>
                    <a:pt x="1642" y="2060"/>
                    <a:pt x="1247" y="2729"/>
                    <a:pt x="974" y="3428"/>
                  </a:cubicBezTo>
                  <a:cubicBezTo>
                    <a:pt x="700" y="4127"/>
                    <a:pt x="487" y="4856"/>
                    <a:pt x="335" y="5616"/>
                  </a:cubicBezTo>
                  <a:cubicBezTo>
                    <a:pt x="214" y="6224"/>
                    <a:pt x="123" y="6832"/>
                    <a:pt x="92" y="7440"/>
                  </a:cubicBezTo>
                  <a:cubicBezTo>
                    <a:pt x="31" y="7957"/>
                    <a:pt x="31" y="8382"/>
                    <a:pt x="31" y="8686"/>
                  </a:cubicBezTo>
                  <a:cubicBezTo>
                    <a:pt x="1" y="8838"/>
                    <a:pt x="31" y="8990"/>
                    <a:pt x="31" y="9142"/>
                  </a:cubicBezTo>
                  <a:cubicBezTo>
                    <a:pt x="62" y="8990"/>
                    <a:pt x="92" y="8838"/>
                    <a:pt x="92" y="8686"/>
                  </a:cubicBezTo>
                  <a:cubicBezTo>
                    <a:pt x="123" y="8352"/>
                    <a:pt x="183" y="7957"/>
                    <a:pt x="214" y="7440"/>
                  </a:cubicBezTo>
                  <a:cubicBezTo>
                    <a:pt x="274" y="6832"/>
                    <a:pt x="366" y="6254"/>
                    <a:pt x="487" y="5647"/>
                  </a:cubicBezTo>
                  <a:cubicBezTo>
                    <a:pt x="670" y="4917"/>
                    <a:pt x="882" y="4218"/>
                    <a:pt x="1156" y="3519"/>
                  </a:cubicBezTo>
                  <a:cubicBezTo>
                    <a:pt x="1430" y="2820"/>
                    <a:pt x="1794" y="2181"/>
                    <a:pt x="2250" y="1574"/>
                  </a:cubicBezTo>
                  <a:cubicBezTo>
                    <a:pt x="2615" y="1118"/>
                    <a:pt x="3071" y="722"/>
                    <a:pt x="3618" y="449"/>
                  </a:cubicBezTo>
                  <a:cubicBezTo>
                    <a:pt x="3983" y="267"/>
                    <a:pt x="4378" y="145"/>
                    <a:pt x="4773" y="84"/>
                  </a:cubicBezTo>
                  <a:cubicBezTo>
                    <a:pt x="4925" y="84"/>
                    <a:pt x="5077" y="54"/>
                    <a:pt x="5229" y="23"/>
                  </a:cubicBezTo>
                  <a:cubicBezTo>
                    <a:pt x="5153" y="8"/>
                    <a:pt x="5077" y="1"/>
                    <a:pt x="50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42"/>
            <p:cNvSpPr/>
            <p:nvPr/>
          </p:nvSpPr>
          <p:spPr>
            <a:xfrm>
              <a:off x="479219" y="7397969"/>
              <a:ext cx="83951" cy="720804"/>
            </a:xfrm>
            <a:custGeom>
              <a:rect b="b" l="l" r="r" t="t"/>
              <a:pathLst>
                <a:path extrusionOk="0" h="20366" w="2372">
                  <a:moveTo>
                    <a:pt x="2371" y="1"/>
                  </a:moveTo>
                  <a:cubicBezTo>
                    <a:pt x="2371" y="62"/>
                    <a:pt x="2341" y="122"/>
                    <a:pt x="2310" y="183"/>
                  </a:cubicBezTo>
                  <a:cubicBezTo>
                    <a:pt x="2280" y="335"/>
                    <a:pt x="2219" y="517"/>
                    <a:pt x="2128" y="761"/>
                  </a:cubicBezTo>
                  <a:cubicBezTo>
                    <a:pt x="2067" y="1004"/>
                    <a:pt x="1976" y="1308"/>
                    <a:pt x="1885" y="1673"/>
                  </a:cubicBezTo>
                  <a:cubicBezTo>
                    <a:pt x="1794" y="2037"/>
                    <a:pt x="1702" y="2432"/>
                    <a:pt x="1611" y="2888"/>
                  </a:cubicBezTo>
                  <a:cubicBezTo>
                    <a:pt x="1095" y="5290"/>
                    <a:pt x="730" y="7660"/>
                    <a:pt x="456" y="10092"/>
                  </a:cubicBezTo>
                  <a:cubicBezTo>
                    <a:pt x="152" y="12919"/>
                    <a:pt x="0" y="15472"/>
                    <a:pt x="0" y="17326"/>
                  </a:cubicBezTo>
                  <a:cubicBezTo>
                    <a:pt x="0" y="18269"/>
                    <a:pt x="0" y="19028"/>
                    <a:pt x="31" y="19545"/>
                  </a:cubicBezTo>
                  <a:cubicBezTo>
                    <a:pt x="31" y="19788"/>
                    <a:pt x="61" y="20001"/>
                    <a:pt x="61" y="20153"/>
                  </a:cubicBezTo>
                  <a:cubicBezTo>
                    <a:pt x="61" y="20214"/>
                    <a:pt x="92" y="20275"/>
                    <a:pt x="92" y="20366"/>
                  </a:cubicBezTo>
                  <a:cubicBezTo>
                    <a:pt x="92" y="20275"/>
                    <a:pt x="92" y="20214"/>
                    <a:pt x="92" y="20153"/>
                  </a:cubicBezTo>
                  <a:lnTo>
                    <a:pt x="92" y="19545"/>
                  </a:lnTo>
                  <a:cubicBezTo>
                    <a:pt x="92" y="19028"/>
                    <a:pt x="92" y="18269"/>
                    <a:pt x="122" y="17326"/>
                  </a:cubicBezTo>
                  <a:cubicBezTo>
                    <a:pt x="152" y="15503"/>
                    <a:pt x="335" y="13496"/>
                    <a:pt x="639" y="10670"/>
                  </a:cubicBezTo>
                  <a:cubicBezTo>
                    <a:pt x="912" y="7995"/>
                    <a:pt x="1307" y="4925"/>
                    <a:pt x="1733" y="2919"/>
                  </a:cubicBezTo>
                  <a:cubicBezTo>
                    <a:pt x="1824" y="2463"/>
                    <a:pt x="1915" y="2068"/>
                    <a:pt x="2006" y="1703"/>
                  </a:cubicBezTo>
                  <a:cubicBezTo>
                    <a:pt x="2067" y="1338"/>
                    <a:pt x="2128" y="1034"/>
                    <a:pt x="2219" y="791"/>
                  </a:cubicBezTo>
                  <a:cubicBezTo>
                    <a:pt x="2280" y="517"/>
                    <a:pt x="2310" y="366"/>
                    <a:pt x="2341" y="214"/>
                  </a:cubicBezTo>
                  <a:cubicBezTo>
                    <a:pt x="2371" y="122"/>
                    <a:pt x="2371" y="62"/>
                    <a:pt x="23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42"/>
            <p:cNvSpPr/>
            <p:nvPr/>
          </p:nvSpPr>
          <p:spPr>
            <a:xfrm>
              <a:off x="247929" y="7451766"/>
              <a:ext cx="235608" cy="490575"/>
            </a:xfrm>
            <a:custGeom>
              <a:rect b="b" l="l" r="r" t="t"/>
              <a:pathLst>
                <a:path extrusionOk="0" h="13861" w="6657">
                  <a:moveTo>
                    <a:pt x="0" y="1"/>
                  </a:moveTo>
                  <a:lnTo>
                    <a:pt x="0" y="1"/>
                  </a:lnTo>
                  <a:cubicBezTo>
                    <a:pt x="608" y="456"/>
                    <a:pt x="1186" y="973"/>
                    <a:pt x="1733" y="1520"/>
                  </a:cubicBezTo>
                  <a:cubicBezTo>
                    <a:pt x="2979" y="2919"/>
                    <a:pt x="3982" y="4499"/>
                    <a:pt x="4681" y="6232"/>
                  </a:cubicBezTo>
                  <a:cubicBezTo>
                    <a:pt x="5107" y="7174"/>
                    <a:pt x="5441" y="8147"/>
                    <a:pt x="5715" y="9119"/>
                  </a:cubicBezTo>
                  <a:cubicBezTo>
                    <a:pt x="5988" y="10031"/>
                    <a:pt x="6171" y="10882"/>
                    <a:pt x="6323" y="11581"/>
                  </a:cubicBezTo>
                  <a:cubicBezTo>
                    <a:pt x="6444" y="12280"/>
                    <a:pt x="6505" y="12858"/>
                    <a:pt x="6566" y="13253"/>
                  </a:cubicBezTo>
                  <a:cubicBezTo>
                    <a:pt x="6566" y="13466"/>
                    <a:pt x="6596" y="13679"/>
                    <a:pt x="6657" y="13861"/>
                  </a:cubicBezTo>
                  <a:cubicBezTo>
                    <a:pt x="6657" y="13679"/>
                    <a:pt x="6657" y="13466"/>
                    <a:pt x="6657" y="13253"/>
                  </a:cubicBezTo>
                  <a:cubicBezTo>
                    <a:pt x="6627" y="12858"/>
                    <a:pt x="6566" y="12280"/>
                    <a:pt x="6444" y="11551"/>
                  </a:cubicBezTo>
                  <a:cubicBezTo>
                    <a:pt x="6323" y="10730"/>
                    <a:pt x="6140" y="9879"/>
                    <a:pt x="5897" y="9089"/>
                  </a:cubicBezTo>
                  <a:cubicBezTo>
                    <a:pt x="5623" y="8086"/>
                    <a:pt x="5289" y="7113"/>
                    <a:pt x="4864" y="6171"/>
                  </a:cubicBezTo>
                  <a:cubicBezTo>
                    <a:pt x="4134" y="4408"/>
                    <a:pt x="3131" y="2827"/>
                    <a:pt x="1824" y="1429"/>
                  </a:cubicBezTo>
                  <a:cubicBezTo>
                    <a:pt x="1611" y="1216"/>
                    <a:pt x="1368" y="973"/>
                    <a:pt x="1125" y="791"/>
                  </a:cubicBezTo>
                  <a:cubicBezTo>
                    <a:pt x="1003" y="700"/>
                    <a:pt x="912" y="608"/>
                    <a:pt x="821" y="517"/>
                  </a:cubicBezTo>
                  <a:lnTo>
                    <a:pt x="547" y="335"/>
                  </a:lnTo>
                  <a:cubicBezTo>
                    <a:pt x="365" y="213"/>
                    <a:pt x="183" y="9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4" name="Shape 1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" name="Google Shape;1565;p7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66" name="Google Shape;1566;p7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67" name="Google Shape;1567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095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p79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73" name="Google Shape;1573;p7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74" name="Google Shape;1574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157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8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p8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80" name="Google Shape;1580;p8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81" name="Google Shape;1581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845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5" name="Shape 1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" name="Google Shape;1586;p8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87" name="Google Shape;1587;p8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Sign-up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88" name="Google Shape;1588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438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2" name="Shape 1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" name="Google Shape;1593;p82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594" name="Google Shape;1594;p8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95" name="Google Shape;1595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157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9" name="Shape 1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Google Shape;1600;p8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01" name="Google Shape;1601;p8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02" name="Google Shape;1602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470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6" name="Shape 1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Google Shape;1607;p8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08" name="Google Shape;1608;p8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09" name="Google Shape;1609;p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00" y="16845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3" name="Shape 1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" name="Google Shape;1614;p8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15" name="Google Shape;1615;p8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16" name="Google Shape;1616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018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0" name="Shape 1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1" name="Google Shape;1621;p8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22" name="Google Shape;1622;p8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23" name="Google Shape;1623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470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7" name="Shape 1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Google Shape;1628;p8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29" name="Google Shape;1629;p8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30" name="Google Shape;1630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563" y="17314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4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Google Shape;1035;p43"/>
          <p:cNvSpPr txBox="1"/>
          <p:nvPr>
            <p:ph type="title"/>
          </p:nvPr>
        </p:nvSpPr>
        <p:spPr>
          <a:xfrm>
            <a:off x="723900" y="736062"/>
            <a:ext cx="3114300" cy="8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RateRelay includes:</a:t>
            </a:r>
            <a:endParaRPr/>
          </a:p>
        </p:txBody>
      </p:sp>
      <p:sp>
        <p:nvSpPr>
          <p:cNvPr id="1036" name="Google Shape;1036;p43"/>
          <p:cNvSpPr txBox="1"/>
          <p:nvPr>
            <p:ph idx="1" type="subTitle"/>
          </p:nvPr>
        </p:nvSpPr>
        <p:spPr>
          <a:xfrm>
            <a:off x="723900" y="1828500"/>
            <a:ext cx="4308600" cy="27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 User-friendly mobile application for normal users.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 Dedicated website tailored for business administrators.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37" name="Google Shape;1037;p43"/>
          <p:cNvGrpSpPr/>
          <p:nvPr/>
        </p:nvGrpSpPr>
        <p:grpSpPr>
          <a:xfrm>
            <a:off x="5314241" y="1281284"/>
            <a:ext cx="3367272" cy="3097376"/>
            <a:chOff x="4495621" y="738354"/>
            <a:chExt cx="4343747" cy="3995583"/>
          </a:xfrm>
        </p:grpSpPr>
        <p:sp>
          <p:nvSpPr>
            <p:cNvPr id="1038" name="Google Shape;1038;p43"/>
            <p:cNvSpPr/>
            <p:nvPr/>
          </p:nvSpPr>
          <p:spPr>
            <a:xfrm>
              <a:off x="7641175" y="2499425"/>
              <a:ext cx="251700" cy="251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39" name="Google Shape;1039;p43"/>
            <p:cNvGrpSpPr/>
            <p:nvPr/>
          </p:nvGrpSpPr>
          <p:grpSpPr>
            <a:xfrm>
              <a:off x="4495621" y="738354"/>
              <a:ext cx="4343747" cy="3995583"/>
              <a:chOff x="1477050" y="841050"/>
              <a:chExt cx="4671700" cy="4297250"/>
            </a:xfrm>
          </p:grpSpPr>
          <p:sp>
            <p:nvSpPr>
              <p:cNvPr id="1040" name="Google Shape;1040;p43"/>
              <p:cNvSpPr/>
              <p:nvPr/>
            </p:nvSpPr>
            <p:spPr>
              <a:xfrm>
                <a:off x="2254275" y="841050"/>
                <a:ext cx="713875" cy="714700"/>
              </a:xfrm>
              <a:custGeom>
                <a:rect b="b" l="l" r="r" t="t"/>
                <a:pathLst>
                  <a:path extrusionOk="0" h="28588" w="28555">
                    <a:moveTo>
                      <a:pt x="14278" y="0"/>
                    </a:moveTo>
                    <a:cubicBezTo>
                      <a:pt x="6372" y="0"/>
                      <a:pt x="1" y="6405"/>
                      <a:pt x="1" y="14277"/>
                    </a:cubicBezTo>
                    <a:cubicBezTo>
                      <a:pt x="1" y="22183"/>
                      <a:pt x="6372" y="28587"/>
                      <a:pt x="14278" y="28587"/>
                    </a:cubicBezTo>
                    <a:cubicBezTo>
                      <a:pt x="22150" y="28587"/>
                      <a:pt x="28554" y="22183"/>
                      <a:pt x="28554" y="14277"/>
                    </a:cubicBezTo>
                    <a:cubicBezTo>
                      <a:pt x="28554" y="6405"/>
                      <a:pt x="22150" y="0"/>
                      <a:pt x="14278" y="0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1" name="Google Shape;1041;p43"/>
              <p:cNvSpPr/>
              <p:nvPr/>
            </p:nvSpPr>
            <p:spPr>
              <a:xfrm>
                <a:off x="2449425" y="1118750"/>
                <a:ext cx="73400" cy="238525"/>
              </a:xfrm>
              <a:custGeom>
                <a:rect b="b" l="l" r="r" t="t"/>
                <a:pathLst>
                  <a:path extrusionOk="0" h="9541" w="2936">
                    <a:moveTo>
                      <a:pt x="0" y="0"/>
                    </a:moveTo>
                    <a:lnTo>
                      <a:pt x="0" y="9540"/>
                    </a:lnTo>
                    <a:lnTo>
                      <a:pt x="2936" y="9540"/>
                    </a:lnTo>
                    <a:lnTo>
                      <a:pt x="293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2" name="Google Shape;1042;p43"/>
              <p:cNvSpPr/>
              <p:nvPr/>
            </p:nvSpPr>
            <p:spPr>
              <a:xfrm>
                <a:off x="2441925" y="999075"/>
                <a:ext cx="103425" cy="88825"/>
              </a:xfrm>
              <a:custGeom>
                <a:rect b="b" l="l" r="r" t="t"/>
                <a:pathLst>
                  <a:path extrusionOk="0" h="3553" w="4137">
                    <a:moveTo>
                      <a:pt x="1784" y="1"/>
                    </a:moveTo>
                    <a:cubicBezTo>
                      <a:pt x="870" y="1"/>
                      <a:pt x="0" y="702"/>
                      <a:pt x="0" y="1785"/>
                    </a:cubicBezTo>
                    <a:cubicBezTo>
                      <a:pt x="0" y="2752"/>
                      <a:pt x="767" y="3520"/>
                      <a:pt x="1768" y="3553"/>
                    </a:cubicBezTo>
                    <a:cubicBezTo>
                      <a:pt x="3336" y="3553"/>
                      <a:pt x="4136" y="1652"/>
                      <a:pt x="3036" y="517"/>
                    </a:cubicBezTo>
                    <a:cubicBezTo>
                      <a:pt x="2669" y="161"/>
                      <a:pt x="2221" y="1"/>
                      <a:pt x="178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3" name="Google Shape;1043;p43"/>
              <p:cNvSpPr/>
              <p:nvPr/>
            </p:nvSpPr>
            <p:spPr>
              <a:xfrm>
                <a:off x="2570350" y="1111250"/>
                <a:ext cx="229350" cy="246025"/>
              </a:xfrm>
              <a:custGeom>
                <a:rect b="b" l="l" r="r" t="t"/>
                <a:pathLst>
                  <a:path extrusionOk="0" h="9841" w="9174">
                    <a:moveTo>
                      <a:pt x="5704" y="0"/>
                    </a:moveTo>
                    <a:cubicBezTo>
                      <a:pt x="4537" y="0"/>
                      <a:pt x="3436" y="600"/>
                      <a:pt x="2835" y="1601"/>
                    </a:cubicBezTo>
                    <a:lnTo>
                      <a:pt x="2835" y="300"/>
                    </a:lnTo>
                    <a:lnTo>
                      <a:pt x="0" y="300"/>
                    </a:lnTo>
                    <a:lnTo>
                      <a:pt x="0" y="9840"/>
                    </a:lnTo>
                    <a:lnTo>
                      <a:pt x="2835" y="9840"/>
                    </a:lnTo>
                    <a:lnTo>
                      <a:pt x="2835" y="4837"/>
                    </a:lnTo>
                    <a:cubicBezTo>
                      <a:pt x="2835" y="3503"/>
                      <a:pt x="3436" y="2702"/>
                      <a:pt x="4637" y="2702"/>
                    </a:cubicBezTo>
                    <a:cubicBezTo>
                      <a:pt x="5704" y="2702"/>
                      <a:pt x="6238" y="3469"/>
                      <a:pt x="6238" y="4837"/>
                    </a:cubicBezTo>
                    <a:lnTo>
                      <a:pt x="6238" y="9840"/>
                    </a:lnTo>
                    <a:lnTo>
                      <a:pt x="9173" y="9840"/>
                    </a:lnTo>
                    <a:lnTo>
                      <a:pt x="9173" y="3803"/>
                    </a:lnTo>
                    <a:cubicBezTo>
                      <a:pt x="9173" y="1234"/>
                      <a:pt x="7739" y="0"/>
                      <a:pt x="57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4" name="Google Shape;1044;p43"/>
              <p:cNvSpPr/>
              <p:nvPr/>
            </p:nvSpPr>
            <p:spPr>
              <a:xfrm>
                <a:off x="1681375" y="3123500"/>
                <a:ext cx="384475" cy="404500"/>
              </a:xfrm>
              <a:custGeom>
                <a:rect b="b" l="l" r="r" t="t"/>
                <a:pathLst>
                  <a:path extrusionOk="0" h="16180" w="15379">
                    <a:moveTo>
                      <a:pt x="7663" y="1"/>
                    </a:moveTo>
                    <a:cubicBezTo>
                      <a:pt x="7644" y="1"/>
                      <a:pt x="7625" y="1"/>
                      <a:pt x="7606" y="1"/>
                    </a:cubicBezTo>
                    <a:cubicBezTo>
                      <a:pt x="5371" y="1"/>
                      <a:pt x="3570" y="1969"/>
                      <a:pt x="3603" y="4371"/>
                    </a:cubicBezTo>
                    <a:cubicBezTo>
                      <a:pt x="3570" y="6105"/>
                      <a:pt x="4637" y="7673"/>
                      <a:pt x="6238" y="8374"/>
                    </a:cubicBezTo>
                    <a:cubicBezTo>
                      <a:pt x="0" y="9374"/>
                      <a:pt x="367" y="16179"/>
                      <a:pt x="367" y="16179"/>
                    </a:cubicBezTo>
                    <a:lnTo>
                      <a:pt x="15111" y="16046"/>
                    </a:lnTo>
                    <a:cubicBezTo>
                      <a:pt x="15111" y="16046"/>
                      <a:pt x="15378" y="9174"/>
                      <a:pt x="9174" y="8340"/>
                    </a:cubicBezTo>
                    <a:cubicBezTo>
                      <a:pt x="10741" y="7606"/>
                      <a:pt x="11742" y="6005"/>
                      <a:pt x="11709" y="4304"/>
                    </a:cubicBezTo>
                    <a:cubicBezTo>
                      <a:pt x="11709" y="1923"/>
                      <a:pt x="9872" y="1"/>
                      <a:pt x="7663" y="1"/>
                    </a:cubicBez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5" name="Google Shape;1045;p43"/>
              <p:cNvSpPr/>
              <p:nvPr/>
            </p:nvSpPr>
            <p:spPr>
              <a:xfrm>
                <a:off x="5220575" y="4402425"/>
                <a:ext cx="231850" cy="199675"/>
              </a:xfrm>
              <a:custGeom>
                <a:rect b="b" l="l" r="r" t="t"/>
                <a:pathLst>
                  <a:path extrusionOk="0" h="7987" w="9274">
                    <a:moveTo>
                      <a:pt x="6913" y="0"/>
                    </a:moveTo>
                    <a:cubicBezTo>
                      <a:pt x="5859" y="0"/>
                      <a:pt x="4807" y="668"/>
                      <a:pt x="4637" y="1982"/>
                    </a:cubicBezTo>
                    <a:cubicBezTo>
                      <a:pt x="4450" y="673"/>
                      <a:pt x="3405" y="5"/>
                      <a:pt x="2359" y="5"/>
                    </a:cubicBezTo>
                    <a:cubicBezTo>
                      <a:pt x="1352" y="5"/>
                      <a:pt x="346" y="623"/>
                      <a:pt x="100" y="1882"/>
                    </a:cubicBezTo>
                    <a:cubicBezTo>
                      <a:pt x="0" y="2682"/>
                      <a:pt x="200" y="3483"/>
                      <a:pt x="667" y="4117"/>
                    </a:cubicBezTo>
                    <a:cubicBezTo>
                      <a:pt x="1134" y="4751"/>
                      <a:pt x="1668" y="5318"/>
                      <a:pt x="2268" y="5818"/>
                    </a:cubicBezTo>
                    <a:cubicBezTo>
                      <a:pt x="3102" y="6585"/>
                      <a:pt x="3870" y="7252"/>
                      <a:pt x="4703" y="7986"/>
                    </a:cubicBezTo>
                    <a:cubicBezTo>
                      <a:pt x="5537" y="7252"/>
                      <a:pt x="6205" y="6552"/>
                      <a:pt x="7038" y="5818"/>
                    </a:cubicBezTo>
                    <a:cubicBezTo>
                      <a:pt x="7639" y="5318"/>
                      <a:pt x="8173" y="4717"/>
                      <a:pt x="8640" y="4083"/>
                    </a:cubicBezTo>
                    <a:cubicBezTo>
                      <a:pt x="9107" y="3450"/>
                      <a:pt x="9273" y="2649"/>
                      <a:pt x="9173" y="1849"/>
                    </a:cubicBezTo>
                    <a:cubicBezTo>
                      <a:pt x="8929" y="610"/>
                      <a:pt x="7920" y="0"/>
                      <a:pt x="6913" y="0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6" name="Google Shape;1046;p43"/>
              <p:cNvSpPr/>
              <p:nvPr/>
            </p:nvSpPr>
            <p:spPr>
              <a:xfrm>
                <a:off x="5690075" y="2026875"/>
                <a:ext cx="381125" cy="472875"/>
              </a:xfrm>
              <a:custGeom>
                <a:rect b="b" l="l" r="r" t="t"/>
                <a:pathLst>
                  <a:path extrusionOk="0" h="18915" w="15245">
                    <a:moveTo>
                      <a:pt x="3807" y="0"/>
                    </a:moveTo>
                    <a:cubicBezTo>
                      <a:pt x="3600" y="0"/>
                      <a:pt x="3469" y="35"/>
                      <a:pt x="3469" y="35"/>
                    </a:cubicBezTo>
                    <a:lnTo>
                      <a:pt x="4103" y="3170"/>
                    </a:lnTo>
                    <a:lnTo>
                      <a:pt x="1601" y="8674"/>
                    </a:lnTo>
                    <a:lnTo>
                      <a:pt x="0" y="8974"/>
                    </a:lnTo>
                    <a:lnTo>
                      <a:pt x="1968" y="18915"/>
                    </a:lnTo>
                    <a:lnTo>
                      <a:pt x="4704" y="18381"/>
                    </a:lnTo>
                    <a:cubicBezTo>
                      <a:pt x="4704" y="18381"/>
                      <a:pt x="11542" y="18114"/>
                      <a:pt x="12809" y="17847"/>
                    </a:cubicBezTo>
                    <a:cubicBezTo>
                      <a:pt x="13010" y="17814"/>
                      <a:pt x="13210" y="17747"/>
                      <a:pt x="13376" y="17681"/>
                    </a:cubicBezTo>
                    <a:cubicBezTo>
                      <a:pt x="14611" y="17013"/>
                      <a:pt x="15244" y="15579"/>
                      <a:pt x="14911" y="14178"/>
                    </a:cubicBezTo>
                    <a:cubicBezTo>
                      <a:pt x="14310" y="11409"/>
                      <a:pt x="13143" y="6272"/>
                      <a:pt x="12743" y="6006"/>
                    </a:cubicBezTo>
                    <a:cubicBezTo>
                      <a:pt x="12667" y="5950"/>
                      <a:pt x="12485" y="5927"/>
                      <a:pt x="12230" y="5927"/>
                    </a:cubicBezTo>
                    <a:cubicBezTo>
                      <a:pt x="10792" y="5927"/>
                      <a:pt x="7039" y="6673"/>
                      <a:pt x="7039" y="6673"/>
                    </a:cubicBezTo>
                    <a:cubicBezTo>
                      <a:pt x="7039" y="6673"/>
                      <a:pt x="7027" y="6803"/>
                      <a:pt x="6990" y="6803"/>
                    </a:cubicBezTo>
                    <a:cubicBezTo>
                      <a:pt x="6919" y="6803"/>
                      <a:pt x="6755" y="6329"/>
                      <a:pt x="6405" y="3570"/>
                    </a:cubicBezTo>
                    <a:cubicBezTo>
                      <a:pt x="5995" y="373"/>
                      <a:pt x="4488" y="0"/>
                      <a:pt x="3807" y="0"/>
                    </a:cubicBez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7" name="Google Shape;1047;p43"/>
              <p:cNvSpPr/>
              <p:nvPr/>
            </p:nvSpPr>
            <p:spPr>
              <a:xfrm>
                <a:off x="5572475" y="2239550"/>
                <a:ext cx="145975" cy="278550"/>
              </a:xfrm>
              <a:custGeom>
                <a:rect b="b" l="l" r="r" t="t"/>
                <a:pathLst>
                  <a:path extrusionOk="0" h="11142" w="5839">
                    <a:moveTo>
                      <a:pt x="3737" y="0"/>
                    </a:moveTo>
                    <a:lnTo>
                      <a:pt x="1" y="501"/>
                    </a:lnTo>
                    <a:lnTo>
                      <a:pt x="3136" y="11142"/>
                    </a:lnTo>
                    <a:lnTo>
                      <a:pt x="5838" y="10608"/>
                    </a:lnTo>
                    <a:lnTo>
                      <a:pt x="3737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8" name="Google Shape;1048;p43"/>
              <p:cNvSpPr/>
              <p:nvPr/>
            </p:nvSpPr>
            <p:spPr>
              <a:xfrm>
                <a:off x="1477050" y="5127450"/>
                <a:ext cx="4617500" cy="5850"/>
              </a:xfrm>
              <a:custGeom>
                <a:rect b="b" l="l" r="r" t="t"/>
                <a:pathLst>
                  <a:path extrusionOk="0" h="234" w="184700">
                    <a:moveTo>
                      <a:pt x="92367" y="0"/>
                    </a:moveTo>
                    <a:cubicBezTo>
                      <a:pt x="41330" y="0"/>
                      <a:pt x="1" y="67"/>
                      <a:pt x="1" y="134"/>
                    </a:cubicBezTo>
                    <a:cubicBezTo>
                      <a:pt x="1" y="167"/>
                      <a:pt x="41364" y="234"/>
                      <a:pt x="92367" y="234"/>
                    </a:cubicBezTo>
                    <a:cubicBezTo>
                      <a:pt x="143337" y="234"/>
                      <a:pt x="184699" y="167"/>
                      <a:pt x="184699" y="134"/>
                    </a:cubicBezTo>
                    <a:cubicBezTo>
                      <a:pt x="184699" y="67"/>
                      <a:pt x="143370" y="0"/>
                      <a:pt x="9236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9" name="Google Shape;1049;p43"/>
              <p:cNvSpPr/>
              <p:nvPr/>
            </p:nvSpPr>
            <p:spPr>
              <a:xfrm>
                <a:off x="4622650" y="1342675"/>
                <a:ext cx="966525" cy="847250"/>
              </a:xfrm>
              <a:custGeom>
                <a:rect b="b" l="l" r="r" t="t"/>
                <a:pathLst>
                  <a:path extrusionOk="0" h="33890" w="38661">
                    <a:moveTo>
                      <a:pt x="19342" y="1"/>
                    </a:moveTo>
                    <a:cubicBezTo>
                      <a:pt x="16854" y="1"/>
                      <a:pt x="14328" y="553"/>
                      <a:pt x="11942" y="1718"/>
                    </a:cubicBezTo>
                    <a:cubicBezTo>
                      <a:pt x="3503" y="5820"/>
                      <a:pt x="0" y="15928"/>
                      <a:pt x="4103" y="24367"/>
                    </a:cubicBezTo>
                    <a:cubicBezTo>
                      <a:pt x="7040" y="30385"/>
                      <a:pt x="13072" y="33890"/>
                      <a:pt x="19347" y="33890"/>
                    </a:cubicBezTo>
                    <a:cubicBezTo>
                      <a:pt x="21837" y="33890"/>
                      <a:pt x="24365" y="33338"/>
                      <a:pt x="26752" y="32173"/>
                    </a:cubicBezTo>
                    <a:cubicBezTo>
                      <a:pt x="35158" y="28103"/>
                      <a:pt x="38661" y="17962"/>
                      <a:pt x="34591" y="9556"/>
                    </a:cubicBezTo>
                    <a:cubicBezTo>
                      <a:pt x="31653" y="3513"/>
                      <a:pt x="25619" y="1"/>
                      <a:pt x="19342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0" name="Google Shape;1050;p43"/>
              <p:cNvSpPr/>
              <p:nvPr/>
            </p:nvSpPr>
            <p:spPr>
              <a:xfrm>
                <a:off x="4864475" y="1513825"/>
                <a:ext cx="429500" cy="526225"/>
              </a:xfrm>
              <a:custGeom>
                <a:rect b="b" l="l" r="r" t="t"/>
                <a:pathLst>
                  <a:path extrusionOk="0" h="21049" w="17180">
                    <a:moveTo>
                      <a:pt x="9211" y="1"/>
                    </a:moveTo>
                    <a:cubicBezTo>
                      <a:pt x="8084" y="1"/>
                      <a:pt x="6893" y="263"/>
                      <a:pt x="5705" y="842"/>
                    </a:cubicBezTo>
                    <a:cubicBezTo>
                      <a:pt x="768" y="3244"/>
                      <a:pt x="1" y="8014"/>
                      <a:pt x="1435" y="10950"/>
                    </a:cubicBezTo>
                    <a:cubicBezTo>
                      <a:pt x="2260" y="12664"/>
                      <a:pt x="3599" y="13895"/>
                      <a:pt x="5222" y="13895"/>
                    </a:cubicBezTo>
                    <a:cubicBezTo>
                      <a:pt x="5304" y="13895"/>
                      <a:pt x="5387" y="13892"/>
                      <a:pt x="5471" y="13885"/>
                    </a:cubicBezTo>
                    <a:cubicBezTo>
                      <a:pt x="5738" y="13885"/>
                      <a:pt x="5938" y="13618"/>
                      <a:pt x="5871" y="13385"/>
                    </a:cubicBezTo>
                    <a:cubicBezTo>
                      <a:pt x="5838" y="13185"/>
                      <a:pt x="5738" y="12651"/>
                      <a:pt x="5671" y="12451"/>
                    </a:cubicBezTo>
                    <a:cubicBezTo>
                      <a:pt x="5638" y="12151"/>
                      <a:pt x="5538" y="12084"/>
                      <a:pt x="5271" y="11950"/>
                    </a:cubicBezTo>
                    <a:cubicBezTo>
                      <a:pt x="4504" y="11583"/>
                      <a:pt x="3937" y="10983"/>
                      <a:pt x="3603" y="10216"/>
                    </a:cubicBezTo>
                    <a:cubicBezTo>
                      <a:pt x="2336" y="7614"/>
                      <a:pt x="3136" y="4312"/>
                      <a:pt x="6305" y="2777"/>
                    </a:cubicBezTo>
                    <a:cubicBezTo>
                      <a:pt x="7184" y="2343"/>
                      <a:pt x="8023" y="2141"/>
                      <a:pt x="8794" y="2141"/>
                    </a:cubicBezTo>
                    <a:cubicBezTo>
                      <a:pt x="10450" y="2141"/>
                      <a:pt x="11792" y="3074"/>
                      <a:pt x="12543" y="4645"/>
                    </a:cubicBezTo>
                    <a:cubicBezTo>
                      <a:pt x="14011" y="7647"/>
                      <a:pt x="13911" y="10816"/>
                      <a:pt x="11942" y="11784"/>
                    </a:cubicBezTo>
                    <a:cubicBezTo>
                      <a:pt x="11665" y="11931"/>
                      <a:pt x="11371" y="12000"/>
                      <a:pt x="11084" y="12000"/>
                    </a:cubicBezTo>
                    <a:cubicBezTo>
                      <a:pt x="10270" y="12000"/>
                      <a:pt x="9513" y="11446"/>
                      <a:pt x="9341" y="10583"/>
                    </a:cubicBezTo>
                    <a:cubicBezTo>
                      <a:pt x="9007" y="9082"/>
                      <a:pt x="8907" y="7380"/>
                      <a:pt x="8440" y="6446"/>
                    </a:cubicBezTo>
                    <a:cubicBezTo>
                      <a:pt x="8141" y="5823"/>
                      <a:pt x="7618" y="5386"/>
                      <a:pt x="6983" y="5386"/>
                    </a:cubicBezTo>
                    <a:cubicBezTo>
                      <a:pt x="6769" y="5386"/>
                      <a:pt x="6541" y="5436"/>
                      <a:pt x="6305" y="5546"/>
                    </a:cubicBezTo>
                    <a:cubicBezTo>
                      <a:pt x="5171" y="6113"/>
                      <a:pt x="4837" y="7681"/>
                      <a:pt x="5605" y="9215"/>
                    </a:cubicBezTo>
                    <a:cubicBezTo>
                      <a:pt x="5871" y="9782"/>
                      <a:pt x="6238" y="10283"/>
                      <a:pt x="6739" y="10716"/>
                    </a:cubicBezTo>
                    <a:cubicBezTo>
                      <a:pt x="6739" y="10716"/>
                      <a:pt x="7940" y="16087"/>
                      <a:pt x="8140" y="17021"/>
                    </a:cubicBezTo>
                    <a:cubicBezTo>
                      <a:pt x="8540" y="18889"/>
                      <a:pt x="9908" y="20757"/>
                      <a:pt x="10041" y="20990"/>
                    </a:cubicBezTo>
                    <a:cubicBezTo>
                      <a:pt x="10067" y="21030"/>
                      <a:pt x="10109" y="21048"/>
                      <a:pt x="10152" y="21048"/>
                    </a:cubicBezTo>
                    <a:cubicBezTo>
                      <a:pt x="10219" y="21048"/>
                      <a:pt x="10288" y="21004"/>
                      <a:pt x="10308" y="20924"/>
                    </a:cubicBezTo>
                    <a:cubicBezTo>
                      <a:pt x="10341" y="20723"/>
                      <a:pt x="10875" y="18455"/>
                      <a:pt x="10541" y="16620"/>
                    </a:cubicBezTo>
                    <a:cubicBezTo>
                      <a:pt x="10441" y="16087"/>
                      <a:pt x="9874" y="13385"/>
                      <a:pt x="9874" y="13385"/>
                    </a:cubicBezTo>
                    <a:lnTo>
                      <a:pt x="9874" y="13385"/>
                    </a:lnTo>
                    <a:cubicBezTo>
                      <a:pt x="10246" y="13668"/>
                      <a:pt x="10797" y="13820"/>
                      <a:pt x="11402" y="13820"/>
                    </a:cubicBezTo>
                    <a:cubicBezTo>
                      <a:pt x="11936" y="13820"/>
                      <a:pt x="12512" y="13702"/>
                      <a:pt x="13043" y="13451"/>
                    </a:cubicBezTo>
                    <a:cubicBezTo>
                      <a:pt x="16379" y="11817"/>
                      <a:pt x="17180" y="7681"/>
                      <a:pt x="15178" y="3611"/>
                    </a:cubicBezTo>
                    <a:cubicBezTo>
                      <a:pt x="14126" y="1438"/>
                      <a:pt x="11847" y="1"/>
                      <a:pt x="92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1" name="Google Shape;1051;p43"/>
              <p:cNvSpPr/>
              <p:nvPr/>
            </p:nvSpPr>
            <p:spPr>
              <a:xfrm>
                <a:off x="5488250" y="2776925"/>
                <a:ext cx="660500" cy="584450"/>
              </a:xfrm>
              <a:custGeom>
                <a:rect b="b" l="l" r="r" t="t"/>
                <a:pathLst>
                  <a:path extrusionOk="0" h="23378" w="26420">
                    <a:moveTo>
                      <a:pt x="13184" y="0"/>
                    </a:moveTo>
                    <a:cubicBezTo>
                      <a:pt x="8489" y="0"/>
                      <a:pt x="4077" y="2871"/>
                      <a:pt x="2302" y="7526"/>
                    </a:cubicBezTo>
                    <a:cubicBezTo>
                      <a:pt x="1" y="13530"/>
                      <a:pt x="3003" y="20302"/>
                      <a:pt x="9041" y="22604"/>
                    </a:cubicBezTo>
                    <a:cubicBezTo>
                      <a:pt x="10418" y="23129"/>
                      <a:pt x="11831" y="23378"/>
                      <a:pt x="13221" y="23378"/>
                    </a:cubicBezTo>
                    <a:cubicBezTo>
                      <a:pt x="17921" y="23378"/>
                      <a:pt x="22341" y="20526"/>
                      <a:pt x="24118" y="15865"/>
                    </a:cubicBezTo>
                    <a:cubicBezTo>
                      <a:pt x="26420" y="9828"/>
                      <a:pt x="23418" y="3056"/>
                      <a:pt x="17380" y="788"/>
                    </a:cubicBezTo>
                    <a:cubicBezTo>
                      <a:pt x="15998" y="253"/>
                      <a:pt x="14579" y="0"/>
                      <a:pt x="13184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2" name="Google Shape;1052;p43"/>
              <p:cNvSpPr/>
              <p:nvPr/>
            </p:nvSpPr>
            <p:spPr>
              <a:xfrm>
                <a:off x="5611675" y="2890850"/>
                <a:ext cx="386125" cy="366950"/>
              </a:xfrm>
              <a:custGeom>
                <a:rect b="b" l="l" r="r" t="t"/>
                <a:pathLst>
                  <a:path extrusionOk="0" h="14678" w="15445">
                    <a:moveTo>
                      <a:pt x="14378" y="9107"/>
                    </a:moveTo>
                    <a:cubicBezTo>
                      <a:pt x="15445" y="5938"/>
                      <a:pt x="13844" y="2469"/>
                      <a:pt x="10708" y="1235"/>
                    </a:cubicBezTo>
                    <a:cubicBezTo>
                      <a:pt x="7573" y="0"/>
                      <a:pt x="4037" y="1468"/>
                      <a:pt x="2669" y="4537"/>
                    </a:cubicBezTo>
                    <a:cubicBezTo>
                      <a:pt x="2636" y="4604"/>
                      <a:pt x="2602" y="4704"/>
                      <a:pt x="2569" y="4770"/>
                    </a:cubicBezTo>
                    <a:cubicBezTo>
                      <a:pt x="2169" y="5838"/>
                      <a:pt x="2069" y="7005"/>
                      <a:pt x="2269" y="8106"/>
                    </a:cubicBezTo>
                    <a:lnTo>
                      <a:pt x="1" y="10841"/>
                    </a:lnTo>
                    <a:lnTo>
                      <a:pt x="3670" y="11042"/>
                    </a:lnTo>
                    <a:cubicBezTo>
                      <a:pt x="6739" y="14677"/>
                      <a:pt x="12576" y="13710"/>
                      <a:pt x="14311" y="9274"/>
                    </a:cubicBezTo>
                    <a:cubicBezTo>
                      <a:pt x="14344" y="9207"/>
                      <a:pt x="14378" y="9174"/>
                      <a:pt x="14378" y="9107"/>
                    </a:cubicBezTo>
                    <a:close/>
                    <a:moveTo>
                      <a:pt x="6572" y="11909"/>
                    </a:moveTo>
                    <a:cubicBezTo>
                      <a:pt x="5605" y="11542"/>
                      <a:pt x="4771" y="10908"/>
                      <a:pt x="4170" y="10074"/>
                    </a:cubicBezTo>
                    <a:lnTo>
                      <a:pt x="2035" y="9941"/>
                    </a:lnTo>
                    <a:lnTo>
                      <a:pt x="3336" y="8373"/>
                    </a:lnTo>
                    <a:cubicBezTo>
                      <a:pt x="3069" y="7306"/>
                      <a:pt x="3103" y="6171"/>
                      <a:pt x="3503" y="5137"/>
                    </a:cubicBezTo>
                    <a:cubicBezTo>
                      <a:pt x="3570" y="4971"/>
                      <a:pt x="3637" y="4804"/>
                      <a:pt x="3703" y="4670"/>
                    </a:cubicBezTo>
                    <a:cubicBezTo>
                      <a:pt x="4937" y="2235"/>
                      <a:pt x="7840" y="1134"/>
                      <a:pt x="10375" y="2135"/>
                    </a:cubicBezTo>
                    <a:cubicBezTo>
                      <a:pt x="12910" y="3136"/>
                      <a:pt x="14278" y="5905"/>
                      <a:pt x="13510" y="8506"/>
                    </a:cubicBezTo>
                    <a:cubicBezTo>
                      <a:pt x="13477" y="8640"/>
                      <a:pt x="13444" y="8773"/>
                      <a:pt x="13377" y="8907"/>
                    </a:cubicBezTo>
                    <a:cubicBezTo>
                      <a:pt x="12343" y="11609"/>
                      <a:pt x="9274" y="12976"/>
                      <a:pt x="6572" y="119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3" name="Google Shape;1053;p43"/>
              <p:cNvSpPr/>
              <p:nvPr/>
            </p:nvSpPr>
            <p:spPr>
              <a:xfrm>
                <a:off x="5760125" y="2980075"/>
                <a:ext cx="125100" cy="175150"/>
              </a:xfrm>
              <a:custGeom>
                <a:rect b="b" l="l" r="r" t="t"/>
                <a:pathLst>
                  <a:path extrusionOk="0" h="7006" w="5004">
                    <a:moveTo>
                      <a:pt x="4770" y="5671"/>
                    </a:moveTo>
                    <a:cubicBezTo>
                      <a:pt x="4637" y="5538"/>
                      <a:pt x="4070" y="4904"/>
                      <a:pt x="3936" y="4837"/>
                    </a:cubicBezTo>
                    <a:cubicBezTo>
                      <a:pt x="3836" y="4737"/>
                      <a:pt x="3736" y="4671"/>
                      <a:pt x="3603" y="4771"/>
                    </a:cubicBezTo>
                    <a:cubicBezTo>
                      <a:pt x="3436" y="4871"/>
                      <a:pt x="3036" y="5104"/>
                      <a:pt x="2936" y="5171"/>
                    </a:cubicBezTo>
                    <a:cubicBezTo>
                      <a:pt x="2802" y="5204"/>
                      <a:pt x="2702" y="5204"/>
                      <a:pt x="2602" y="5071"/>
                    </a:cubicBezTo>
                    <a:cubicBezTo>
                      <a:pt x="2235" y="4737"/>
                      <a:pt x="1935" y="4337"/>
                      <a:pt x="1701" y="3903"/>
                    </a:cubicBezTo>
                    <a:cubicBezTo>
                      <a:pt x="1501" y="3503"/>
                      <a:pt x="1368" y="3069"/>
                      <a:pt x="1301" y="2636"/>
                    </a:cubicBezTo>
                    <a:cubicBezTo>
                      <a:pt x="1268" y="2436"/>
                      <a:pt x="1368" y="2402"/>
                      <a:pt x="1468" y="2369"/>
                    </a:cubicBezTo>
                    <a:cubicBezTo>
                      <a:pt x="1568" y="2302"/>
                      <a:pt x="1668" y="2235"/>
                      <a:pt x="1768" y="2202"/>
                    </a:cubicBezTo>
                    <a:lnTo>
                      <a:pt x="1868" y="2135"/>
                    </a:lnTo>
                    <a:cubicBezTo>
                      <a:pt x="1902" y="2102"/>
                      <a:pt x="1968" y="2035"/>
                      <a:pt x="2002" y="2002"/>
                    </a:cubicBezTo>
                    <a:cubicBezTo>
                      <a:pt x="2102" y="1935"/>
                      <a:pt x="2135" y="1835"/>
                      <a:pt x="2102" y="1735"/>
                    </a:cubicBezTo>
                    <a:cubicBezTo>
                      <a:pt x="2102" y="1668"/>
                      <a:pt x="2068" y="834"/>
                      <a:pt x="2068" y="534"/>
                    </a:cubicBezTo>
                    <a:cubicBezTo>
                      <a:pt x="2035" y="201"/>
                      <a:pt x="1902" y="201"/>
                      <a:pt x="1835" y="167"/>
                    </a:cubicBezTo>
                    <a:cubicBezTo>
                      <a:pt x="1735" y="134"/>
                      <a:pt x="1668" y="67"/>
                      <a:pt x="1568" y="34"/>
                    </a:cubicBezTo>
                    <a:cubicBezTo>
                      <a:pt x="1401" y="1"/>
                      <a:pt x="1234" y="1"/>
                      <a:pt x="1101" y="67"/>
                    </a:cubicBezTo>
                    <a:cubicBezTo>
                      <a:pt x="667" y="267"/>
                      <a:pt x="300" y="634"/>
                      <a:pt x="134" y="1068"/>
                    </a:cubicBezTo>
                    <a:cubicBezTo>
                      <a:pt x="67" y="1235"/>
                      <a:pt x="34" y="1402"/>
                      <a:pt x="34" y="1602"/>
                    </a:cubicBezTo>
                    <a:cubicBezTo>
                      <a:pt x="0" y="2002"/>
                      <a:pt x="67" y="2402"/>
                      <a:pt x="167" y="2769"/>
                    </a:cubicBezTo>
                    <a:cubicBezTo>
                      <a:pt x="200" y="2903"/>
                      <a:pt x="567" y="4737"/>
                      <a:pt x="1801" y="5871"/>
                    </a:cubicBezTo>
                    <a:cubicBezTo>
                      <a:pt x="3036" y="7006"/>
                      <a:pt x="3136" y="6805"/>
                      <a:pt x="3403" y="6905"/>
                    </a:cubicBezTo>
                    <a:cubicBezTo>
                      <a:pt x="3836" y="6972"/>
                      <a:pt x="4303" y="6872"/>
                      <a:pt x="4637" y="6572"/>
                    </a:cubicBezTo>
                    <a:cubicBezTo>
                      <a:pt x="4837" y="6405"/>
                      <a:pt x="4937" y="6172"/>
                      <a:pt x="5004" y="5938"/>
                    </a:cubicBezTo>
                    <a:cubicBezTo>
                      <a:pt x="4937" y="5871"/>
                      <a:pt x="4870" y="5771"/>
                      <a:pt x="4770" y="567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4" name="Google Shape;1054;p43"/>
              <p:cNvSpPr/>
              <p:nvPr/>
            </p:nvSpPr>
            <p:spPr>
              <a:xfrm>
                <a:off x="1693050" y="1546550"/>
                <a:ext cx="446175" cy="445350"/>
              </a:xfrm>
              <a:custGeom>
                <a:rect b="b" l="l" r="r" t="t"/>
                <a:pathLst>
                  <a:path extrusionOk="0" h="17814" w="17847">
                    <a:moveTo>
                      <a:pt x="8907" y="0"/>
                    </a:moveTo>
                    <a:cubicBezTo>
                      <a:pt x="4003" y="0"/>
                      <a:pt x="0" y="3970"/>
                      <a:pt x="0" y="8907"/>
                    </a:cubicBezTo>
                    <a:cubicBezTo>
                      <a:pt x="0" y="13810"/>
                      <a:pt x="4003" y="17813"/>
                      <a:pt x="8907" y="17813"/>
                    </a:cubicBezTo>
                    <a:cubicBezTo>
                      <a:pt x="13844" y="17813"/>
                      <a:pt x="17846" y="13810"/>
                      <a:pt x="17846" y="8907"/>
                    </a:cubicBezTo>
                    <a:cubicBezTo>
                      <a:pt x="17846" y="3970"/>
                      <a:pt x="13844" y="0"/>
                      <a:pt x="8907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5" name="Google Shape;1055;p43"/>
              <p:cNvSpPr/>
              <p:nvPr/>
            </p:nvSpPr>
            <p:spPr>
              <a:xfrm>
                <a:off x="1797300" y="1672200"/>
                <a:ext cx="237675" cy="193125"/>
              </a:xfrm>
              <a:custGeom>
                <a:rect b="b" l="l" r="r" t="t"/>
                <a:pathLst>
                  <a:path extrusionOk="0" h="7725" w="9507">
                    <a:moveTo>
                      <a:pt x="6577" y="0"/>
                    </a:moveTo>
                    <a:cubicBezTo>
                      <a:pt x="5423" y="0"/>
                      <a:pt x="4310" y="1068"/>
                      <a:pt x="4637" y="2446"/>
                    </a:cubicBezTo>
                    <a:cubicBezTo>
                      <a:pt x="3069" y="2346"/>
                      <a:pt x="1635" y="1613"/>
                      <a:pt x="634" y="378"/>
                    </a:cubicBezTo>
                    <a:lnTo>
                      <a:pt x="634" y="378"/>
                    </a:lnTo>
                    <a:cubicBezTo>
                      <a:pt x="133" y="1279"/>
                      <a:pt x="400" y="2413"/>
                      <a:pt x="1234" y="2980"/>
                    </a:cubicBezTo>
                    <a:cubicBezTo>
                      <a:pt x="934" y="2980"/>
                      <a:pt x="634" y="2913"/>
                      <a:pt x="367" y="2747"/>
                    </a:cubicBezTo>
                    <a:lnTo>
                      <a:pt x="367" y="2747"/>
                    </a:lnTo>
                    <a:cubicBezTo>
                      <a:pt x="334" y="3681"/>
                      <a:pt x="1001" y="4515"/>
                      <a:pt x="1935" y="4681"/>
                    </a:cubicBezTo>
                    <a:cubicBezTo>
                      <a:pt x="1749" y="4723"/>
                      <a:pt x="1564" y="4751"/>
                      <a:pt x="1378" y="4751"/>
                    </a:cubicBezTo>
                    <a:cubicBezTo>
                      <a:pt x="1263" y="4751"/>
                      <a:pt x="1149" y="4740"/>
                      <a:pt x="1034" y="4715"/>
                    </a:cubicBezTo>
                    <a:lnTo>
                      <a:pt x="1034" y="4715"/>
                    </a:lnTo>
                    <a:cubicBezTo>
                      <a:pt x="1301" y="5515"/>
                      <a:pt x="2035" y="6049"/>
                      <a:pt x="2869" y="6082"/>
                    </a:cubicBezTo>
                    <a:cubicBezTo>
                      <a:pt x="2166" y="6588"/>
                      <a:pt x="1346" y="6881"/>
                      <a:pt x="486" y="6881"/>
                    </a:cubicBezTo>
                    <a:cubicBezTo>
                      <a:pt x="325" y="6881"/>
                      <a:pt x="163" y="6871"/>
                      <a:pt x="0" y="6850"/>
                    </a:cubicBezTo>
                    <a:lnTo>
                      <a:pt x="0" y="6850"/>
                    </a:lnTo>
                    <a:cubicBezTo>
                      <a:pt x="953" y="7452"/>
                      <a:pt x="1978" y="7725"/>
                      <a:pt x="2975" y="7725"/>
                    </a:cubicBezTo>
                    <a:cubicBezTo>
                      <a:pt x="5955" y="7725"/>
                      <a:pt x="8689" y="5287"/>
                      <a:pt x="8539" y="1913"/>
                    </a:cubicBezTo>
                    <a:cubicBezTo>
                      <a:pt x="8906" y="1646"/>
                      <a:pt x="9240" y="1312"/>
                      <a:pt x="9507" y="945"/>
                    </a:cubicBezTo>
                    <a:lnTo>
                      <a:pt x="9507" y="945"/>
                    </a:lnTo>
                    <a:cubicBezTo>
                      <a:pt x="9140" y="1079"/>
                      <a:pt x="8740" y="1179"/>
                      <a:pt x="8373" y="1246"/>
                    </a:cubicBezTo>
                    <a:cubicBezTo>
                      <a:pt x="8773" y="1012"/>
                      <a:pt x="9073" y="612"/>
                      <a:pt x="9240" y="178"/>
                    </a:cubicBezTo>
                    <a:lnTo>
                      <a:pt x="9240" y="178"/>
                    </a:lnTo>
                    <a:cubicBezTo>
                      <a:pt x="8840" y="412"/>
                      <a:pt x="8439" y="578"/>
                      <a:pt x="7972" y="645"/>
                    </a:cubicBezTo>
                    <a:cubicBezTo>
                      <a:pt x="7573" y="196"/>
                      <a:pt x="7071" y="0"/>
                      <a:pt x="657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6" name="Google Shape;1056;p43"/>
              <p:cNvSpPr/>
              <p:nvPr/>
            </p:nvSpPr>
            <p:spPr>
              <a:xfrm>
                <a:off x="1804800" y="3730075"/>
                <a:ext cx="845625" cy="767500"/>
              </a:xfrm>
              <a:custGeom>
                <a:rect b="b" l="l" r="r" t="t"/>
                <a:pathLst>
                  <a:path extrusionOk="0" h="30700" w="33825">
                    <a:moveTo>
                      <a:pt x="16943" y="0"/>
                    </a:moveTo>
                    <a:cubicBezTo>
                      <a:pt x="15767" y="0"/>
                      <a:pt x="14571" y="137"/>
                      <a:pt x="13376" y="422"/>
                    </a:cubicBezTo>
                    <a:cubicBezTo>
                      <a:pt x="5104" y="2390"/>
                      <a:pt x="0" y="10663"/>
                      <a:pt x="1968" y="18902"/>
                    </a:cubicBezTo>
                    <a:cubicBezTo>
                      <a:pt x="3651" y="25947"/>
                      <a:pt x="9942" y="30699"/>
                      <a:pt x="16881" y="30699"/>
                    </a:cubicBezTo>
                    <a:cubicBezTo>
                      <a:pt x="18058" y="30699"/>
                      <a:pt x="19253" y="30562"/>
                      <a:pt x="20448" y="30277"/>
                    </a:cubicBezTo>
                    <a:cubicBezTo>
                      <a:pt x="28721" y="28342"/>
                      <a:pt x="33824" y="20036"/>
                      <a:pt x="31856" y="11797"/>
                    </a:cubicBezTo>
                    <a:cubicBezTo>
                      <a:pt x="30174" y="4753"/>
                      <a:pt x="23882" y="0"/>
                      <a:pt x="16943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7" name="Google Shape;1057;p43"/>
              <p:cNvSpPr/>
              <p:nvPr/>
            </p:nvSpPr>
            <p:spPr>
              <a:xfrm>
                <a:off x="1999925" y="3887600"/>
                <a:ext cx="455350" cy="453225"/>
              </a:xfrm>
              <a:custGeom>
                <a:rect b="b" l="l" r="r" t="t"/>
                <a:pathLst>
                  <a:path extrusionOk="0" h="18129" w="18214">
                    <a:moveTo>
                      <a:pt x="11859" y="1492"/>
                    </a:moveTo>
                    <a:cubicBezTo>
                      <a:pt x="12047" y="1492"/>
                      <a:pt x="12232" y="1503"/>
                      <a:pt x="12410" y="1527"/>
                    </a:cubicBezTo>
                    <a:cubicBezTo>
                      <a:pt x="12810" y="1560"/>
                      <a:pt x="13177" y="1693"/>
                      <a:pt x="13510" y="1927"/>
                    </a:cubicBezTo>
                    <a:cubicBezTo>
                      <a:pt x="13844" y="2127"/>
                      <a:pt x="14111" y="2394"/>
                      <a:pt x="14344" y="2694"/>
                    </a:cubicBezTo>
                    <a:cubicBezTo>
                      <a:pt x="14645" y="3161"/>
                      <a:pt x="14845" y="3628"/>
                      <a:pt x="14978" y="4162"/>
                    </a:cubicBezTo>
                    <a:cubicBezTo>
                      <a:pt x="15245" y="5029"/>
                      <a:pt x="15312" y="5263"/>
                      <a:pt x="15812" y="7464"/>
                    </a:cubicBezTo>
                    <a:cubicBezTo>
                      <a:pt x="16346" y="9632"/>
                      <a:pt x="16379" y="9899"/>
                      <a:pt x="16546" y="10800"/>
                    </a:cubicBezTo>
                    <a:cubicBezTo>
                      <a:pt x="16679" y="11300"/>
                      <a:pt x="16713" y="11834"/>
                      <a:pt x="16646" y="12368"/>
                    </a:cubicBezTo>
                    <a:cubicBezTo>
                      <a:pt x="16579" y="12768"/>
                      <a:pt x="16446" y="13135"/>
                      <a:pt x="16246" y="13468"/>
                    </a:cubicBezTo>
                    <a:cubicBezTo>
                      <a:pt x="16046" y="13802"/>
                      <a:pt x="15779" y="14069"/>
                      <a:pt x="15445" y="14302"/>
                    </a:cubicBezTo>
                    <a:cubicBezTo>
                      <a:pt x="15012" y="14603"/>
                      <a:pt x="14511" y="14803"/>
                      <a:pt x="14011" y="14936"/>
                    </a:cubicBezTo>
                    <a:cubicBezTo>
                      <a:pt x="13177" y="15203"/>
                      <a:pt x="12910" y="15270"/>
                      <a:pt x="10708" y="15770"/>
                    </a:cubicBezTo>
                    <a:cubicBezTo>
                      <a:pt x="8507" y="16304"/>
                      <a:pt x="8273" y="16337"/>
                      <a:pt x="7373" y="16504"/>
                    </a:cubicBezTo>
                    <a:cubicBezTo>
                      <a:pt x="7017" y="16593"/>
                      <a:pt x="6661" y="16637"/>
                      <a:pt x="6305" y="16637"/>
                    </a:cubicBezTo>
                    <a:cubicBezTo>
                      <a:pt x="6127" y="16637"/>
                      <a:pt x="5949" y="16626"/>
                      <a:pt x="5772" y="16604"/>
                    </a:cubicBezTo>
                    <a:cubicBezTo>
                      <a:pt x="5405" y="16537"/>
                      <a:pt x="5038" y="16404"/>
                      <a:pt x="4704" y="16204"/>
                    </a:cubicBezTo>
                    <a:cubicBezTo>
                      <a:pt x="4371" y="16004"/>
                      <a:pt x="4104" y="15703"/>
                      <a:pt x="3904" y="15403"/>
                    </a:cubicBezTo>
                    <a:cubicBezTo>
                      <a:pt x="3603" y="14936"/>
                      <a:pt x="3370" y="14469"/>
                      <a:pt x="3236" y="13935"/>
                    </a:cubicBezTo>
                    <a:cubicBezTo>
                      <a:pt x="3003" y="13068"/>
                      <a:pt x="2936" y="12835"/>
                      <a:pt x="2403" y="10633"/>
                    </a:cubicBezTo>
                    <a:cubicBezTo>
                      <a:pt x="1902" y="8465"/>
                      <a:pt x="1835" y="8198"/>
                      <a:pt x="1669" y="7297"/>
                    </a:cubicBezTo>
                    <a:cubicBezTo>
                      <a:pt x="1535" y="6797"/>
                      <a:pt x="1535" y="6263"/>
                      <a:pt x="1602" y="5730"/>
                    </a:cubicBezTo>
                    <a:cubicBezTo>
                      <a:pt x="1702" y="4929"/>
                      <a:pt x="2136" y="4229"/>
                      <a:pt x="2769" y="3795"/>
                    </a:cubicBezTo>
                    <a:cubicBezTo>
                      <a:pt x="3203" y="3495"/>
                      <a:pt x="3703" y="3295"/>
                      <a:pt x="4237" y="3161"/>
                    </a:cubicBezTo>
                    <a:cubicBezTo>
                      <a:pt x="5071" y="2894"/>
                      <a:pt x="5338" y="2828"/>
                      <a:pt x="7506" y="2327"/>
                    </a:cubicBezTo>
                    <a:lnTo>
                      <a:pt x="7506" y="2361"/>
                    </a:lnTo>
                    <a:cubicBezTo>
                      <a:pt x="9674" y="1827"/>
                      <a:pt x="9941" y="1760"/>
                      <a:pt x="10842" y="1593"/>
                    </a:cubicBezTo>
                    <a:cubicBezTo>
                      <a:pt x="11165" y="1529"/>
                      <a:pt x="11516" y="1492"/>
                      <a:pt x="11859" y="1492"/>
                    </a:cubicBezTo>
                    <a:close/>
                    <a:moveTo>
                      <a:pt x="11848" y="1"/>
                    </a:moveTo>
                    <a:cubicBezTo>
                      <a:pt x="11423" y="1"/>
                      <a:pt x="10999" y="45"/>
                      <a:pt x="10575" y="126"/>
                    </a:cubicBezTo>
                    <a:cubicBezTo>
                      <a:pt x="9674" y="292"/>
                      <a:pt x="9408" y="359"/>
                      <a:pt x="7173" y="893"/>
                    </a:cubicBezTo>
                    <a:lnTo>
                      <a:pt x="7173" y="826"/>
                    </a:lnTo>
                    <a:cubicBezTo>
                      <a:pt x="4938" y="1360"/>
                      <a:pt x="4671" y="1427"/>
                      <a:pt x="3804" y="1693"/>
                    </a:cubicBezTo>
                    <a:cubicBezTo>
                      <a:pt x="3136" y="1860"/>
                      <a:pt x="2503" y="2127"/>
                      <a:pt x="1902" y="2527"/>
                    </a:cubicBezTo>
                    <a:cubicBezTo>
                      <a:pt x="901" y="3228"/>
                      <a:pt x="234" y="4295"/>
                      <a:pt x="101" y="5496"/>
                    </a:cubicBezTo>
                    <a:cubicBezTo>
                      <a:pt x="1" y="6197"/>
                      <a:pt x="34" y="6897"/>
                      <a:pt x="168" y="7564"/>
                    </a:cubicBezTo>
                    <a:cubicBezTo>
                      <a:pt x="334" y="8465"/>
                      <a:pt x="401" y="8732"/>
                      <a:pt x="935" y="10967"/>
                    </a:cubicBezTo>
                    <a:cubicBezTo>
                      <a:pt x="1469" y="13168"/>
                      <a:pt x="1535" y="13468"/>
                      <a:pt x="1769" y="14336"/>
                    </a:cubicBezTo>
                    <a:cubicBezTo>
                      <a:pt x="1936" y="15003"/>
                      <a:pt x="2202" y="15637"/>
                      <a:pt x="2603" y="16204"/>
                    </a:cubicBezTo>
                    <a:cubicBezTo>
                      <a:pt x="2936" y="16737"/>
                      <a:pt x="3370" y="17171"/>
                      <a:pt x="3904" y="17471"/>
                    </a:cubicBezTo>
                    <a:cubicBezTo>
                      <a:pt x="4404" y="17805"/>
                      <a:pt x="4971" y="18005"/>
                      <a:pt x="5571" y="18072"/>
                    </a:cubicBezTo>
                    <a:cubicBezTo>
                      <a:pt x="5834" y="18109"/>
                      <a:pt x="6097" y="18128"/>
                      <a:pt x="6360" y="18128"/>
                    </a:cubicBezTo>
                    <a:cubicBezTo>
                      <a:pt x="6797" y="18128"/>
                      <a:pt x="7235" y="18076"/>
                      <a:pt x="7673" y="17972"/>
                    </a:cubicBezTo>
                    <a:cubicBezTo>
                      <a:pt x="8540" y="17805"/>
                      <a:pt x="8840" y="17738"/>
                      <a:pt x="11042" y="17238"/>
                    </a:cubicBezTo>
                    <a:cubicBezTo>
                      <a:pt x="13277" y="16704"/>
                      <a:pt x="13544" y="16604"/>
                      <a:pt x="14411" y="16404"/>
                    </a:cubicBezTo>
                    <a:cubicBezTo>
                      <a:pt x="15078" y="16204"/>
                      <a:pt x="15712" y="15937"/>
                      <a:pt x="16312" y="15570"/>
                    </a:cubicBezTo>
                    <a:cubicBezTo>
                      <a:pt x="16813" y="15203"/>
                      <a:pt x="17213" y="14769"/>
                      <a:pt x="17547" y="14269"/>
                    </a:cubicBezTo>
                    <a:cubicBezTo>
                      <a:pt x="17847" y="13769"/>
                      <a:pt x="18047" y="13202"/>
                      <a:pt x="18147" y="12601"/>
                    </a:cubicBezTo>
                    <a:cubicBezTo>
                      <a:pt x="18214" y="11901"/>
                      <a:pt x="18180" y="11200"/>
                      <a:pt x="18047" y="10500"/>
                    </a:cubicBezTo>
                    <a:cubicBezTo>
                      <a:pt x="17880" y="9632"/>
                      <a:pt x="17814" y="9366"/>
                      <a:pt x="17280" y="7131"/>
                    </a:cubicBezTo>
                    <a:cubicBezTo>
                      <a:pt x="16746" y="4896"/>
                      <a:pt x="16679" y="4629"/>
                      <a:pt x="16446" y="3762"/>
                    </a:cubicBezTo>
                    <a:cubicBezTo>
                      <a:pt x="16279" y="3094"/>
                      <a:pt x="16012" y="2461"/>
                      <a:pt x="15612" y="1860"/>
                    </a:cubicBezTo>
                    <a:cubicBezTo>
                      <a:pt x="15278" y="1360"/>
                      <a:pt x="14845" y="960"/>
                      <a:pt x="14344" y="659"/>
                    </a:cubicBezTo>
                    <a:cubicBezTo>
                      <a:pt x="13811" y="326"/>
                      <a:pt x="13244" y="126"/>
                      <a:pt x="12677" y="59"/>
                    </a:cubicBezTo>
                    <a:cubicBezTo>
                      <a:pt x="12400" y="19"/>
                      <a:pt x="12124" y="1"/>
                      <a:pt x="1184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8" name="Google Shape;1058;p43"/>
              <p:cNvSpPr/>
              <p:nvPr/>
            </p:nvSpPr>
            <p:spPr>
              <a:xfrm>
                <a:off x="2089175" y="4006050"/>
                <a:ext cx="260350" cy="216125"/>
              </a:xfrm>
              <a:custGeom>
                <a:rect b="b" l="l" r="r" t="t"/>
                <a:pathLst>
                  <a:path extrusionOk="0" h="8645" w="10414">
                    <a:moveTo>
                      <a:pt x="5537" y="1505"/>
                    </a:moveTo>
                    <a:cubicBezTo>
                      <a:pt x="6748" y="1505"/>
                      <a:pt x="7948" y="2265"/>
                      <a:pt x="8273" y="3660"/>
                    </a:cubicBezTo>
                    <a:cubicBezTo>
                      <a:pt x="8640" y="5161"/>
                      <a:pt x="7706" y="6696"/>
                      <a:pt x="6204" y="7063"/>
                    </a:cubicBezTo>
                    <a:cubicBezTo>
                      <a:pt x="5979" y="7115"/>
                      <a:pt x="5758" y="7140"/>
                      <a:pt x="5544" y="7140"/>
                    </a:cubicBezTo>
                    <a:cubicBezTo>
                      <a:pt x="3445" y="7140"/>
                      <a:pt x="1989" y="4763"/>
                      <a:pt x="3169" y="2826"/>
                    </a:cubicBezTo>
                    <a:cubicBezTo>
                      <a:pt x="3725" y="1928"/>
                      <a:pt x="4634" y="1505"/>
                      <a:pt x="5537" y="1505"/>
                    </a:cubicBezTo>
                    <a:close/>
                    <a:moveTo>
                      <a:pt x="5553" y="0"/>
                    </a:moveTo>
                    <a:cubicBezTo>
                      <a:pt x="5217" y="0"/>
                      <a:pt x="4876" y="41"/>
                      <a:pt x="4537" y="124"/>
                    </a:cubicBezTo>
                    <a:cubicBezTo>
                      <a:pt x="801" y="992"/>
                      <a:pt x="0" y="5962"/>
                      <a:pt x="3269" y="7997"/>
                    </a:cubicBezTo>
                    <a:cubicBezTo>
                      <a:pt x="4000" y="8444"/>
                      <a:pt x="4771" y="8645"/>
                      <a:pt x="5518" y="8645"/>
                    </a:cubicBezTo>
                    <a:cubicBezTo>
                      <a:pt x="8111" y="8645"/>
                      <a:pt x="10414" y="6227"/>
                      <a:pt x="9740" y="3327"/>
                    </a:cubicBezTo>
                    <a:cubicBezTo>
                      <a:pt x="9257" y="1336"/>
                      <a:pt x="7489" y="0"/>
                      <a:pt x="5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9" name="Google Shape;1059;p43"/>
              <p:cNvSpPr/>
              <p:nvPr/>
            </p:nvSpPr>
            <p:spPr>
              <a:xfrm>
                <a:off x="2278475" y="3953375"/>
                <a:ext cx="60600" cy="50475"/>
              </a:xfrm>
              <a:custGeom>
                <a:rect b="b" l="l" r="r" t="t"/>
                <a:pathLst>
                  <a:path extrusionOk="0" h="2019" w="2424">
                    <a:moveTo>
                      <a:pt x="1304" y="0"/>
                    </a:moveTo>
                    <a:cubicBezTo>
                      <a:pt x="1226" y="0"/>
                      <a:pt x="1147" y="10"/>
                      <a:pt x="1068" y="30"/>
                    </a:cubicBezTo>
                    <a:cubicBezTo>
                      <a:pt x="167" y="230"/>
                      <a:pt x="0" y="1397"/>
                      <a:pt x="767" y="1864"/>
                    </a:cubicBezTo>
                    <a:cubicBezTo>
                      <a:pt x="942" y="1970"/>
                      <a:pt x="1124" y="2018"/>
                      <a:pt x="1301" y="2018"/>
                    </a:cubicBezTo>
                    <a:cubicBezTo>
                      <a:pt x="1900" y="2018"/>
                      <a:pt x="2423" y="1467"/>
                      <a:pt x="2268" y="797"/>
                    </a:cubicBezTo>
                    <a:cubicBezTo>
                      <a:pt x="2155" y="314"/>
                      <a:pt x="1751" y="0"/>
                      <a:pt x="13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0" name="Google Shape;1060;p43"/>
              <p:cNvSpPr/>
              <p:nvPr/>
            </p:nvSpPr>
            <p:spPr>
              <a:xfrm>
                <a:off x="5042950" y="3791500"/>
                <a:ext cx="358600" cy="357775"/>
              </a:xfrm>
              <a:custGeom>
                <a:rect b="b" l="l" r="r" t="t"/>
                <a:pathLst>
                  <a:path extrusionOk="0" h="14311" w="14344">
                    <a:moveTo>
                      <a:pt x="7172" y="0"/>
                    </a:moveTo>
                    <a:cubicBezTo>
                      <a:pt x="3236" y="0"/>
                      <a:pt x="0" y="3202"/>
                      <a:pt x="33" y="7172"/>
                    </a:cubicBezTo>
                    <a:cubicBezTo>
                      <a:pt x="0" y="11108"/>
                      <a:pt x="3236" y="14310"/>
                      <a:pt x="7172" y="14310"/>
                    </a:cubicBezTo>
                    <a:cubicBezTo>
                      <a:pt x="11141" y="14310"/>
                      <a:pt x="14344" y="11108"/>
                      <a:pt x="14344" y="7172"/>
                    </a:cubicBezTo>
                    <a:cubicBezTo>
                      <a:pt x="14344" y="3202"/>
                      <a:pt x="11141" y="0"/>
                      <a:pt x="7172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1" name="Google Shape;1061;p43"/>
              <p:cNvSpPr/>
              <p:nvPr/>
            </p:nvSpPr>
            <p:spPr>
              <a:xfrm>
                <a:off x="5172200" y="3862375"/>
                <a:ext cx="100925" cy="216000"/>
              </a:xfrm>
              <a:custGeom>
                <a:rect b="b" l="l" r="r" t="t"/>
                <a:pathLst>
                  <a:path extrusionOk="0" h="8640" w="4037">
                    <a:moveTo>
                      <a:pt x="2802" y="0"/>
                    </a:moveTo>
                    <a:cubicBezTo>
                      <a:pt x="1501" y="0"/>
                      <a:pt x="934" y="601"/>
                      <a:pt x="934" y="1668"/>
                    </a:cubicBezTo>
                    <a:lnTo>
                      <a:pt x="934" y="2836"/>
                    </a:lnTo>
                    <a:lnTo>
                      <a:pt x="0" y="2836"/>
                    </a:lnTo>
                    <a:lnTo>
                      <a:pt x="0" y="4304"/>
                    </a:lnTo>
                    <a:lnTo>
                      <a:pt x="901" y="4304"/>
                    </a:lnTo>
                    <a:lnTo>
                      <a:pt x="901" y="8640"/>
                    </a:lnTo>
                    <a:lnTo>
                      <a:pt x="2669" y="8640"/>
                    </a:lnTo>
                    <a:lnTo>
                      <a:pt x="2669" y="4304"/>
                    </a:lnTo>
                    <a:lnTo>
                      <a:pt x="3870" y="4304"/>
                    </a:lnTo>
                    <a:lnTo>
                      <a:pt x="4003" y="2836"/>
                    </a:lnTo>
                    <a:lnTo>
                      <a:pt x="2669" y="2836"/>
                    </a:lnTo>
                    <a:lnTo>
                      <a:pt x="2669" y="2002"/>
                    </a:lnTo>
                    <a:cubicBezTo>
                      <a:pt x="2669" y="1668"/>
                      <a:pt x="2736" y="1535"/>
                      <a:pt x="3069" y="1535"/>
                    </a:cubicBezTo>
                    <a:lnTo>
                      <a:pt x="4037" y="1535"/>
                    </a:lnTo>
                    <a:lnTo>
                      <a:pt x="403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2" name="Google Shape;1062;p43"/>
              <p:cNvSpPr/>
              <p:nvPr/>
            </p:nvSpPr>
            <p:spPr>
              <a:xfrm>
                <a:off x="2862225" y="908600"/>
                <a:ext cx="2064000" cy="4229700"/>
              </a:xfrm>
              <a:custGeom>
                <a:rect b="b" l="l" r="r" t="t"/>
                <a:pathLst>
                  <a:path extrusionOk="0" h="169188" w="82560">
                    <a:moveTo>
                      <a:pt x="12542" y="0"/>
                    </a:moveTo>
                    <a:cubicBezTo>
                      <a:pt x="5637" y="0"/>
                      <a:pt x="0" y="5604"/>
                      <a:pt x="33" y="12509"/>
                    </a:cubicBezTo>
                    <a:lnTo>
                      <a:pt x="0" y="156646"/>
                    </a:lnTo>
                    <a:cubicBezTo>
                      <a:pt x="0" y="163551"/>
                      <a:pt x="5604" y="169155"/>
                      <a:pt x="12509" y="169155"/>
                    </a:cubicBezTo>
                    <a:lnTo>
                      <a:pt x="69983" y="169188"/>
                    </a:lnTo>
                    <a:cubicBezTo>
                      <a:pt x="76922" y="169188"/>
                      <a:pt x="82526" y="163584"/>
                      <a:pt x="82526" y="156646"/>
                    </a:cubicBezTo>
                    <a:lnTo>
                      <a:pt x="82559" y="12543"/>
                    </a:lnTo>
                    <a:cubicBezTo>
                      <a:pt x="82559" y="5638"/>
                      <a:pt x="76955" y="34"/>
                      <a:pt x="70050" y="34"/>
                    </a:cubicBezTo>
                    <a:lnTo>
                      <a:pt x="12542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3" name="Google Shape;1063;p43"/>
              <p:cNvSpPr/>
              <p:nvPr/>
            </p:nvSpPr>
            <p:spPr>
              <a:xfrm>
                <a:off x="2957275" y="1035350"/>
                <a:ext cx="1873025" cy="3955350"/>
              </a:xfrm>
              <a:custGeom>
                <a:rect b="b" l="l" r="r" t="t"/>
                <a:pathLst>
                  <a:path extrusionOk="0" h="158214" w="74921">
                    <a:moveTo>
                      <a:pt x="8746" y="0"/>
                    </a:moveTo>
                    <a:cubicBezTo>
                      <a:pt x="3904" y="0"/>
                      <a:pt x="1" y="3924"/>
                      <a:pt x="34" y="8740"/>
                    </a:cubicBezTo>
                    <a:lnTo>
                      <a:pt x="1" y="149441"/>
                    </a:lnTo>
                    <a:cubicBezTo>
                      <a:pt x="1" y="154278"/>
                      <a:pt x="3904" y="158180"/>
                      <a:pt x="8740" y="158180"/>
                    </a:cubicBezTo>
                    <a:lnTo>
                      <a:pt x="66115" y="158214"/>
                    </a:lnTo>
                    <a:cubicBezTo>
                      <a:pt x="70951" y="158214"/>
                      <a:pt x="74888" y="154311"/>
                      <a:pt x="74888" y="149474"/>
                    </a:cubicBezTo>
                    <a:lnTo>
                      <a:pt x="74921" y="8773"/>
                    </a:lnTo>
                    <a:cubicBezTo>
                      <a:pt x="74921" y="3937"/>
                      <a:pt x="71018" y="34"/>
                      <a:pt x="66181" y="34"/>
                    </a:cubicBezTo>
                    <a:lnTo>
                      <a:pt x="55040" y="34"/>
                    </a:lnTo>
                    <a:cubicBezTo>
                      <a:pt x="53506" y="67"/>
                      <a:pt x="52305" y="1301"/>
                      <a:pt x="52338" y="2836"/>
                    </a:cubicBezTo>
                    <a:lnTo>
                      <a:pt x="52338" y="4871"/>
                    </a:lnTo>
                    <a:cubicBezTo>
                      <a:pt x="52372" y="6372"/>
                      <a:pt x="51137" y="7639"/>
                      <a:pt x="49603" y="7673"/>
                    </a:cubicBezTo>
                    <a:lnTo>
                      <a:pt x="27887" y="7673"/>
                    </a:lnTo>
                    <a:cubicBezTo>
                      <a:pt x="26353" y="7639"/>
                      <a:pt x="25152" y="6372"/>
                      <a:pt x="25185" y="4837"/>
                    </a:cubicBezTo>
                    <a:lnTo>
                      <a:pt x="25185" y="2836"/>
                    </a:lnTo>
                    <a:cubicBezTo>
                      <a:pt x="25219" y="1301"/>
                      <a:pt x="24018" y="34"/>
                      <a:pt x="22484" y="0"/>
                    </a:cubicBezTo>
                    <a:lnTo>
                      <a:pt x="8807" y="0"/>
                    </a:lnTo>
                    <a:cubicBezTo>
                      <a:pt x="8787" y="0"/>
                      <a:pt x="8766" y="0"/>
                      <a:pt x="874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4" name="Google Shape;1064;p43"/>
              <p:cNvSpPr/>
              <p:nvPr/>
            </p:nvSpPr>
            <p:spPr>
              <a:xfrm>
                <a:off x="4470875" y="1320550"/>
                <a:ext cx="161800" cy="3375"/>
              </a:xfrm>
              <a:custGeom>
                <a:rect b="b" l="l" r="r" t="t"/>
                <a:pathLst>
                  <a:path extrusionOk="0" h="135" w="6472">
                    <a:moveTo>
                      <a:pt x="3236" y="1"/>
                    </a:moveTo>
                    <a:cubicBezTo>
                      <a:pt x="1434" y="1"/>
                      <a:pt x="0" y="67"/>
                      <a:pt x="0" y="101"/>
                    </a:cubicBezTo>
                    <a:cubicBezTo>
                      <a:pt x="0" y="134"/>
                      <a:pt x="1468" y="134"/>
                      <a:pt x="3236" y="134"/>
                    </a:cubicBezTo>
                    <a:cubicBezTo>
                      <a:pt x="5037" y="134"/>
                      <a:pt x="6471" y="67"/>
                      <a:pt x="6471" y="34"/>
                    </a:cubicBezTo>
                    <a:cubicBezTo>
                      <a:pt x="6471" y="1"/>
                      <a:pt x="5037" y="1"/>
                      <a:pt x="3236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5" name="Google Shape;1065;p43"/>
              <p:cNvSpPr/>
              <p:nvPr/>
            </p:nvSpPr>
            <p:spPr>
              <a:xfrm>
                <a:off x="4470875" y="1361900"/>
                <a:ext cx="161800" cy="3700"/>
              </a:xfrm>
              <a:custGeom>
                <a:rect b="b" l="l" r="r" t="t"/>
                <a:pathLst>
                  <a:path extrusionOk="0" h="148" w="6472">
                    <a:moveTo>
                      <a:pt x="4697" y="1"/>
                    </a:moveTo>
                    <a:cubicBezTo>
                      <a:pt x="4259" y="1"/>
                      <a:pt x="3763" y="5"/>
                      <a:pt x="3236" y="15"/>
                    </a:cubicBezTo>
                    <a:cubicBezTo>
                      <a:pt x="1468" y="15"/>
                      <a:pt x="0" y="48"/>
                      <a:pt x="0" y="81"/>
                    </a:cubicBezTo>
                    <a:cubicBezTo>
                      <a:pt x="0" y="148"/>
                      <a:pt x="1468" y="148"/>
                      <a:pt x="3236" y="148"/>
                    </a:cubicBezTo>
                    <a:cubicBezTo>
                      <a:pt x="5037" y="115"/>
                      <a:pt x="6471" y="81"/>
                      <a:pt x="6471" y="48"/>
                    </a:cubicBezTo>
                    <a:cubicBezTo>
                      <a:pt x="6471" y="24"/>
                      <a:pt x="5754" y="1"/>
                      <a:pt x="4697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6" name="Google Shape;1066;p43"/>
              <p:cNvSpPr/>
              <p:nvPr/>
            </p:nvSpPr>
            <p:spPr>
              <a:xfrm>
                <a:off x="4471700" y="1403125"/>
                <a:ext cx="161800" cy="3700"/>
              </a:xfrm>
              <a:custGeom>
                <a:rect b="b" l="l" r="r" t="t"/>
                <a:pathLst>
                  <a:path extrusionOk="0" h="148" w="6472">
                    <a:moveTo>
                      <a:pt x="3236" y="0"/>
                    </a:moveTo>
                    <a:cubicBezTo>
                      <a:pt x="1435" y="33"/>
                      <a:pt x="0" y="67"/>
                      <a:pt x="0" y="100"/>
                    </a:cubicBezTo>
                    <a:cubicBezTo>
                      <a:pt x="0" y="124"/>
                      <a:pt x="718" y="147"/>
                      <a:pt x="1775" y="147"/>
                    </a:cubicBezTo>
                    <a:cubicBezTo>
                      <a:pt x="2212" y="147"/>
                      <a:pt x="2708" y="143"/>
                      <a:pt x="3236" y="133"/>
                    </a:cubicBezTo>
                    <a:cubicBezTo>
                      <a:pt x="5004" y="133"/>
                      <a:pt x="6472" y="100"/>
                      <a:pt x="6472" y="33"/>
                    </a:cubicBezTo>
                    <a:cubicBezTo>
                      <a:pt x="6472" y="0"/>
                      <a:pt x="5004" y="0"/>
                      <a:pt x="323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7" name="Google Shape;1067;p43"/>
              <p:cNvSpPr/>
              <p:nvPr/>
            </p:nvSpPr>
            <p:spPr>
              <a:xfrm>
                <a:off x="3108225" y="1276525"/>
                <a:ext cx="165150" cy="171650"/>
              </a:xfrm>
              <a:custGeom>
                <a:rect b="b" l="l" r="r" t="t"/>
                <a:pathLst>
                  <a:path extrusionOk="0" h="6866" w="6606">
                    <a:moveTo>
                      <a:pt x="134" y="2862"/>
                    </a:moveTo>
                    <a:lnTo>
                      <a:pt x="134" y="2862"/>
                    </a:lnTo>
                    <a:cubicBezTo>
                      <a:pt x="34" y="2996"/>
                      <a:pt x="0" y="3129"/>
                      <a:pt x="0" y="3296"/>
                    </a:cubicBezTo>
                    <a:lnTo>
                      <a:pt x="0" y="3730"/>
                    </a:lnTo>
                    <a:lnTo>
                      <a:pt x="0" y="4530"/>
                    </a:lnTo>
                    <a:cubicBezTo>
                      <a:pt x="34" y="4997"/>
                      <a:pt x="34" y="5464"/>
                      <a:pt x="34" y="5765"/>
                    </a:cubicBezTo>
                    <a:lnTo>
                      <a:pt x="34" y="5731"/>
                    </a:lnTo>
                    <a:lnTo>
                      <a:pt x="34" y="4497"/>
                    </a:lnTo>
                    <a:lnTo>
                      <a:pt x="34" y="3696"/>
                    </a:lnTo>
                    <a:cubicBezTo>
                      <a:pt x="0" y="3430"/>
                      <a:pt x="34" y="3129"/>
                      <a:pt x="134" y="2862"/>
                    </a:cubicBezTo>
                    <a:close/>
                    <a:moveTo>
                      <a:pt x="3169" y="1"/>
                    </a:moveTo>
                    <a:cubicBezTo>
                      <a:pt x="3013" y="1"/>
                      <a:pt x="2849" y="63"/>
                      <a:pt x="2702" y="161"/>
                    </a:cubicBezTo>
                    <a:cubicBezTo>
                      <a:pt x="2536" y="294"/>
                      <a:pt x="2436" y="427"/>
                      <a:pt x="2302" y="561"/>
                    </a:cubicBezTo>
                    <a:lnTo>
                      <a:pt x="1502" y="1395"/>
                    </a:lnTo>
                    <a:cubicBezTo>
                      <a:pt x="1001" y="1895"/>
                      <a:pt x="534" y="2362"/>
                      <a:pt x="134" y="2862"/>
                    </a:cubicBezTo>
                    <a:cubicBezTo>
                      <a:pt x="501" y="2429"/>
                      <a:pt x="1035" y="1962"/>
                      <a:pt x="1535" y="1461"/>
                    </a:cubicBezTo>
                    <a:lnTo>
                      <a:pt x="2302" y="661"/>
                    </a:lnTo>
                    <a:cubicBezTo>
                      <a:pt x="2469" y="494"/>
                      <a:pt x="2602" y="361"/>
                      <a:pt x="2736" y="227"/>
                    </a:cubicBezTo>
                    <a:cubicBezTo>
                      <a:pt x="2836" y="152"/>
                      <a:pt x="2973" y="115"/>
                      <a:pt x="3106" y="115"/>
                    </a:cubicBezTo>
                    <a:cubicBezTo>
                      <a:pt x="3151" y="115"/>
                      <a:pt x="3194" y="119"/>
                      <a:pt x="3236" y="127"/>
                    </a:cubicBezTo>
                    <a:cubicBezTo>
                      <a:pt x="3403" y="161"/>
                      <a:pt x="3536" y="327"/>
                      <a:pt x="3703" y="494"/>
                    </a:cubicBezTo>
                    <a:lnTo>
                      <a:pt x="4137" y="928"/>
                    </a:lnTo>
                    <a:lnTo>
                      <a:pt x="5071" y="1828"/>
                    </a:lnTo>
                    <a:lnTo>
                      <a:pt x="6038" y="2796"/>
                    </a:lnTo>
                    <a:cubicBezTo>
                      <a:pt x="6205" y="2896"/>
                      <a:pt x="6305" y="3096"/>
                      <a:pt x="6338" y="3296"/>
                    </a:cubicBezTo>
                    <a:lnTo>
                      <a:pt x="6338" y="3997"/>
                    </a:lnTo>
                    <a:cubicBezTo>
                      <a:pt x="6371" y="4907"/>
                      <a:pt x="6372" y="5817"/>
                      <a:pt x="6372" y="6665"/>
                    </a:cubicBezTo>
                    <a:lnTo>
                      <a:pt x="4333" y="6665"/>
                    </a:lnTo>
                    <a:cubicBezTo>
                      <a:pt x="4304" y="6056"/>
                      <a:pt x="4304" y="5477"/>
                      <a:pt x="4304" y="4897"/>
                    </a:cubicBezTo>
                    <a:cubicBezTo>
                      <a:pt x="4304" y="4564"/>
                      <a:pt x="4070" y="4263"/>
                      <a:pt x="3736" y="4230"/>
                    </a:cubicBezTo>
                    <a:lnTo>
                      <a:pt x="2903" y="4230"/>
                    </a:lnTo>
                    <a:cubicBezTo>
                      <a:pt x="2602" y="4263"/>
                      <a:pt x="2369" y="4464"/>
                      <a:pt x="2302" y="4764"/>
                    </a:cubicBezTo>
                    <a:lnTo>
                      <a:pt x="2302" y="5498"/>
                    </a:lnTo>
                    <a:cubicBezTo>
                      <a:pt x="2334" y="5919"/>
                      <a:pt x="2335" y="6340"/>
                      <a:pt x="2335" y="6700"/>
                    </a:cubicBezTo>
                    <a:lnTo>
                      <a:pt x="2335" y="6700"/>
                    </a:lnTo>
                    <a:lnTo>
                      <a:pt x="634" y="6732"/>
                    </a:lnTo>
                    <a:lnTo>
                      <a:pt x="0" y="6732"/>
                    </a:lnTo>
                    <a:cubicBezTo>
                      <a:pt x="67" y="6765"/>
                      <a:pt x="101" y="6799"/>
                      <a:pt x="167" y="6832"/>
                    </a:cubicBezTo>
                    <a:lnTo>
                      <a:pt x="2469" y="6832"/>
                    </a:lnTo>
                    <a:lnTo>
                      <a:pt x="2469" y="6765"/>
                    </a:lnTo>
                    <a:lnTo>
                      <a:pt x="2469" y="5531"/>
                    </a:lnTo>
                    <a:lnTo>
                      <a:pt x="2469" y="4831"/>
                    </a:lnTo>
                    <a:cubicBezTo>
                      <a:pt x="2502" y="4597"/>
                      <a:pt x="2702" y="4430"/>
                      <a:pt x="2936" y="4397"/>
                    </a:cubicBezTo>
                    <a:lnTo>
                      <a:pt x="3736" y="4397"/>
                    </a:lnTo>
                    <a:cubicBezTo>
                      <a:pt x="4003" y="4464"/>
                      <a:pt x="4170" y="4664"/>
                      <a:pt x="4170" y="4931"/>
                    </a:cubicBezTo>
                    <a:lnTo>
                      <a:pt x="4170" y="6799"/>
                    </a:lnTo>
                    <a:lnTo>
                      <a:pt x="4170" y="6865"/>
                    </a:lnTo>
                    <a:lnTo>
                      <a:pt x="6605" y="6865"/>
                    </a:lnTo>
                    <a:lnTo>
                      <a:pt x="6605" y="6799"/>
                    </a:lnTo>
                    <a:cubicBezTo>
                      <a:pt x="6572" y="5898"/>
                      <a:pt x="6572" y="4997"/>
                      <a:pt x="6572" y="4030"/>
                    </a:cubicBezTo>
                    <a:lnTo>
                      <a:pt x="6572" y="3329"/>
                    </a:lnTo>
                    <a:cubicBezTo>
                      <a:pt x="6572" y="3196"/>
                      <a:pt x="6538" y="3096"/>
                      <a:pt x="6472" y="2963"/>
                    </a:cubicBezTo>
                    <a:cubicBezTo>
                      <a:pt x="6405" y="2862"/>
                      <a:pt x="6305" y="2796"/>
                      <a:pt x="6238" y="2696"/>
                    </a:cubicBezTo>
                    <a:lnTo>
                      <a:pt x="5271" y="1762"/>
                    </a:lnTo>
                    <a:lnTo>
                      <a:pt x="4337" y="861"/>
                    </a:lnTo>
                    <a:lnTo>
                      <a:pt x="3870" y="394"/>
                    </a:lnTo>
                    <a:cubicBezTo>
                      <a:pt x="3736" y="227"/>
                      <a:pt x="3570" y="94"/>
                      <a:pt x="3336" y="27"/>
                    </a:cubicBezTo>
                    <a:cubicBezTo>
                      <a:pt x="3283" y="9"/>
                      <a:pt x="3227" y="1"/>
                      <a:pt x="3169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8" name="Google Shape;1068;p43"/>
              <p:cNvSpPr/>
              <p:nvPr/>
            </p:nvSpPr>
            <p:spPr>
              <a:xfrm>
                <a:off x="3673625" y="4190100"/>
                <a:ext cx="383625" cy="5875"/>
              </a:xfrm>
              <a:custGeom>
                <a:rect b="b" l="l" r="r" t="t"/>
                <a:pathLst>
                  <a:path extrusionOk="0" h="235" w="15345">
                    <a:moveTo>
                      <a:pt x="7673" y="1"/>
                    </a:moveTo>
                    <a:cubicBezTo>
                      <a:pt x="5538" y="1"/>
                      <a:pt x="3637" y="34"/>
                      <a:pt x="2236" y="34"/>
                    </a:cubicBezTo>
                    <a:lnTo>
                      <a:pt x="601" y="68"/>
                    </a:lnTo>
                    <a:cubicBezTo>
                      <a:pt x="401" y="68"/>
                      <a:pt x="201" y="101"/>
                      <a:pt x="1" y="134"/>
                    </a:cubicBezTo>
                    <a:cubicBezTo>
                      <a:pt x="201" y="168"/>
                      <a:pt x="401" y="168"/>
                      <a:pt x="601" y="168"/>
                    </a:cubicBezTo>
                    <a:lnTo>
                      <a:pt x="2236" y="201"/>
                    </a:lnTo>
                    <a:cubicBezTo>
                      <a:pt x="3637" y="234"/>
                      <a:pt x="5538" y="234"/>
                      <a:pt x="7673" y="234"/>
                    </a:cubicBezTo>
                    <a:cubicBezTo>
                      <a:pt x="9774" y="234"/>
                      <a:pt x="11709" y="234"/>
                      <a:pt x="13077" y="201"/>
                    </a:cubicBezTo>
                    <a:lnTo>
                      <a:pt x="14711" y="168"/>
                    </a:lnTo>
                    <a:cubicBezTo>
                      <a:pt x="14911" y="168"/>
                      <a:pt x="15145" y="168"/>
                      <a:pt x="15345" y="134"/>
                    </a:cubicBezTo>
                    <a:cubicBezTo>
                      <a:pt x="15145" y="101"/>
                      <a:pt x="14911" y="68"/>
                      <a:pt x="14711" y="68"/>
                    </a:cubicBezTo>
                    <a:lnTo>
                      <a:pt x="13077" y="34"/>
                    </a:lnTo>
                    <a:cubicBezTo>
                      <a:pt x="11709" y="1"/>
                      <a:pt x="9774" y="1"/>
                      <a:pt x="7673" y="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9" name="Google Shape;1069;p43"/>
              <p:cNvSpPr/>
              <p:nvPr/>
            </p:nvSpPr>
            <p:spPr>
              <a:xfrm>
                <a:off x="3673625" y="4284350"/>
                <a:ext cx="985725" cy="5850"/>
              </a:xfrm>
              <a:custGeom>
                <a:rect b="b" l="l" r="r" t="t"/>
                <a:pathLst>
                  <a:path extrusionOk="0" h="234" w="39429">
                    <a:moveTo>
                      <a:pt x="19715" y="0"/>
                    </a:moveTo>
                    <a:cubicBezTo>
                      <a:pt x="8807" y="0"/>
                      <a:pt x="1" y="67"/>
                      <a:pt x="1" y="134"/>
                    </a:cubicBezTo>
                    <a:cubicBezTo>
                      <a:pt x="1" y="200"/>
                      <a:pt x="8807" y="234"/>
                      <a:pt x="19715" y="234"/>
                    </a:cubicBezTo>
                    <a:cubicBezTo>
                      <a:pt x="30589" y="234"/>
                      <a:pt x="39429" y="200"/>
                      <a:pt x="39429" y="134"/>
                    </a:cubicBezTo>
                    <a:cubicBezTo>
                      <a:pt x="39429" y="67"/>
                      <a:pt x="30589" y="0"/>
                      <a:pt x="19715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0" name="Google Shape;1070;p43"/>
              <p:cNvSpPr/>
              <p:nvPr/>
            </p:nvSpPr>
            <p:spPr>
              <a:xfrm>
                <a:off x="3673625" y="4373575"/>
                <a:ext cx="677175" cy="5850"/>
              </a:xfrm>
              <a:custGeom>
                <a:rect b="b" l="l" r="r" t="t"/>
                <a:pathLst>
                  <a:path extrusionOk="0" h="234" w="27087">
                    <a:moveTo>
                      <a:pt x="13544" y="0"/>
                    </a:moveTo>
                    <a:cubicBezTo>
                      <a:pt x="6072" y="0"/>
                      <a:pt x="1" y="67"/>
                      <a:pt x="1" y="134"/>
                    </a:cubicBezTo>
                    <a:cubicBezTo>
                      <a:pt x="1" y="167"/>
                      <a:pt x="6072" y="234"/>
                      <a:pt x="13544" y="234"/>
                    </a:cubicBezTo>
                    <a:cubicBezTo>
                      <a:pt x="21016" y="234"/>
                      <a:pt x="27087" y="167"/>
                      <a:pt x="27087" y="134"/>
                    </a:cubicBezTo>
                    <a:cubicBezTo>
                      <a:pt x="27087" y="34"/>
                      <a:pt x="21049" y="0"/>
                      <a:pt x="13544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1" name="Google Shape;1071;p43"/>
              <p:cNvSpPr/>
              <p:nvPr/>
            </p:nvSpPr>
            <p:spPr>
              <a:xfrm>
                <a:off x="4618475" y="4459475"/>
                <a:ext cx="60050" cy="89250"/>
              </a:xfrm>
              <a:custGeom>
                <a:rect b="b" l="l" r="r" t="t"/>
                <a:pathLst>
                  <a:path extrusionOk="0" h="3570" w="2402">
                    <a:moveTo>
                      <a:pt x="2302" y="100"/>
                    </a:moveTo>
                    <a:lnTo>
                      <a:pt x="2302" y="3303"/>
                    </a:lnTo>
                    <a:lnTo>
                      <a:pt x="1201" y="2235"/>
                    </a:lnTo>
                    <a:lnTo>
                      <a:pt x="1168" y="2202"/>
                    </a:lnTo>
                    <a:lnTo>
                      <a:pt x="134" y="3236"/>
                    </a:lnTo>
                    <a:lnTo>
                      <a:pt x="134" y="100"/>
                    </a:lnTo>
                    <a:close/>
                    <a:moveTo>
                      <a:pt x="0" y="0"/>
                    </a:moveTo>
                    <a:lnTo>
                      <a:pt x="0" y="3503"/>
                    </a:lnTo>
                    <a:lnTo>
                      <a:pt x="1168" y="2335"/>
                    </a:lnTo>
                    <a:lnTo>
                      <a:pt x="2402" y="3569"/>
                    </a:lnTo>
                    <a:lnTo>
                      <a:pt x="2402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2" name="Google Shape;1072;p43"/>
              <p:cNvSpPr/>
              <p:nvPr/>
            </p:nvSpPr>
            <p:spPr>
              <a:xfrm>
                <a:off x="3803450" y="4478650"/>
                <a:ext cx="75825" cy="58400"/>
              </a:xfrm>
              <a:custGeom>
                <a:rect b="b" l="l" r="r" t="t"/>
                <a:pathLst>
                  <a:path extrusionOk="0" h="2336" w="3033">
                    <a:moveTo>
                      <a:pt x="1379" y="0"/>
                    </a:moveTo>
                    <a:lnTo>
                      <a:pt x="1379" y="0"/>
                    </a:lnTo>
                    <a:cubicBezTo>
                      <a:pt x="157" y="88"/>
                      <a:pt x="1" y="1672"/>
                      <a:pt x="933" y="2120"/>
                    </a:cubicBezTo>
                    <a:lnTo>
                      <a:pt x="933" y="2120"/>
                    </a:lnTo>
                    <a:cubicBezTo>
                      <a:pt x="334" y="1741"/>
                      <a:pt x="120" y="788"/>
                      <a:pt x="845" y="267"/>
                    </a:cubicBezTo>
                    <a:cubicBezTo>
                      <a:pt x="1047" y="120"/>
                      <a:pt x="1255" y="50"/>
                      <a:pt x="1454" y="39"/>
                    </a:cubicBezTo>
                    <a:lnTo>
                      <a:pt x="1454" y="39"/>
                    </a:lnTo>
                    <a:cubicBezTo>
                      <a:pt x="2352" y="119"/>
                      <a:pt x="2821" y="1196"/>
                      <a:pt x="2180" y="1902"/>
                    </a:cubicBezTo>
                    <a:lnTo>
                      <a:pt x="2246" y="2202"/>
                    </a:lnTo>
                    <a:lnTo>
                      <a:pt x="1946" y="2069"/>
                    </a:lnTo>
                    <a:cubicBezTo>
                      <a:pt x="1779" y="2169"/>
                      <a:pt x="1579" y="2235"/>
                      <a:pt x="1412" y="2235"/>
                    </a:cubicBezTo>
                    <a:cubicBezTo>
                      <a:pt x="1229" y="2227"/>
                      <a:pt x="1069" y="2186"/>
                      <a:pt x="933" y="2120"/>
                    </a:cubicBezTo>
                    <a:lnTo>
                      <a:pt x="933" y="2120"/>
                    </a:lnTo>
                    <a:cubicBezTo>
                      <a:pt x="1093" y="2222"/>
                      <a:pt x="1281" y="2282"/>
                      <a:pt x="1486" y="2282"/>
                    </a:cubicBezTo>
                    <a:cubicBezTo>
                      <a:pt x="1643" y="2282"/>
                      <a:pt x="1808" y="2247"/>
                      <a:pt x="1979" y="2169"/>
                    </a:cubicBezTo>
                    <a:lnTo>
                      <a:pt x="2380" y="2335"/>
                    </a:lnTo>
                    <a:lnTo>
                      <a:pt x="2380" y="2335"/>
                    </a:lnTo>
                    <a:lnTo>
                      <a:pt x="2313" y="1902"/>
                    </a:lnTo>
                    <a:cubicBezTo>
                      <a:pt x="3032" y="1129"/>
                      <a:pt x="2368" y="37"/>
                      <a:pt x="1511" y="37"/>
                    </a:cubicBezTo>
                    <a:cubicBezTo>
                      <a:pt x="1492" y="37"/>
                      <a:pt x="1473" y="38"/>
                      <a:pt x="1454" y="39"/>
                    </a:cubicBezTo>
                    <a:lnTo>
                      <a:pt x="1454" y="39"/>
                    </a:lnTo>
                    <a:cubicBezTo>
                      <a:pt x="1418" y="35"/>
                      <a:pt x="1382" y="34"/>
                      <a:pt x="1346" y="34"/>
                    </a:cubicBezTo>
                    <a:lnTo>
                      <a:pt x="1379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3" name="Google Shape;1073;p43"/>
              <p:cNvSpPr/>
              <p:nvPr/>
            </p:nvSpPr>
            <p:spPr>
              <a:xfrm>
                <a:off x="3897125" y="4481975"/>
                <a:ext cx="55900" cy="50900"/>
              </a:xfrm>
              <a:custGeom>
                <a:rect b="b" l="l" r="r" t="t"/>
                <a:pathLst>
                  <a:path extrusionOk="0" h="2036" w="2236">
                    <a:moveTo>
                      <a:pt x="2102" y="34"/>
                    </a:moveTo>
                    <a:lnTo>
                      <a:pt x="1401" y="1836"/>
                    </a:lnTo>
                    <a:lnTo>
                      <a:pt x="1001" y="801"/>
                    </a:lnTo>
                    <a:lnTo>
                      <a:pt x="200" y="68"/>
                    </a:lnTo>
                    <a:lnTo>
                      <a:pt x="2102" y="34"/>
                    </a:lnTo>
                    <a:close/>
                    <a:moveTo>
                      <a:pt x="0" y="1"/>
                    </a:moveTo>
                    <a:lnTo>
                      <a:pt x="934" y="835"/>
                    </a:lnTo>
                    <a:lnTo>
                      <a:pt x="1401" y="2036"/>
                    </a:lnTo>
                    <a:lnTo>
                      <a:pt x="2235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4" name="Google Shape;1074;p43"/>
              <p:cNvSpPr/>
              <p:nvPr/>
            </p:nvSpPr>
            <p:spPr>
              <a:xfrm>
                <a:off x="3921300" y="4481150"/>
                <a:ext cx="31725" cy="21700"/>
              </a:xfrm>
              <a:custGeom>
                <a:rect b="b" l="l" r="r" t="t"/>
                <a:pathLst>
                  <a:path extrusionOk="0" h="868" w="1269">
                    <a:moveTo>
                      <a:pt x="1235" y="0"/>
                    </a:moveTo>
                    <a:lnTo>
                      <a:pt x="1" y="801"/>
                    </a:lnTo>
                    <a:lnTo>
                      <a:pt x="34" y="868"/>
                    </a:lnTo>
                    <a:lnTo>
                      <a:pt x="1268" y="67"/>
                    </a:lnTo>
                    <a:lnTo>
                      <a:pt x="1235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5" name="Google Shape;1075;p43"/>
              <p:cNvSpPr/>
              <p:nvPr/>
            </p:nvSpPr>
            <p:spPr>
              <a:xfrm>
                <a:off x="3704475" y="4473550"/>
                <a:ext cx="70925" cy="61000"/>
              </a:xfrm>
              <a:custGeom>
                <a:rect b="b" l="l" r="r" t="t"/>
                <a:pathLst>
                  <a:path extrusionOk="0" h="2440" w="2837">
                    <a:moveTo>
                      <a:pt x="725" y="0"/>
                    </a:moveTo>
                    <a:cubicBezTo>
                      <a:pt x="411" y="0"/>
                      <a:pt x="100" y="192"/>
                      <a:pt x="34" y="571"/>
                    </a:cubicBezTo>
                    <a:cubicBezTo>
                      <a:pt x="1" y="838"/>
                      <a:pt x="68" y="1072"/>
                      <a:pt x="234" y="1272"/>
                    </a:cubicBezTo>
                    <a:cubicBezTo>
                      <a:pt x="368" y="1472"/>
                      <a:pt x="535" y="1639"/>
                      <a:pt x="701" y="1772"/>
                    </a:cubicBezTo>
                    <a:cubicBezTo>
                      <a:pt x="968" y="2006"/>
                      <a:pt x="1202" y="2206"/>
                      <a:pt x="1435" y="2439"/>
                    </a:cubicBezTo>
                    <a:cubicBezTo>
                      <a:pt x="1702" y="2206"/>
                      <a:pt x="1902" y="2006"/>
                      <a:pt x="2169" y="1772"/>
                    </a:cubicBezTo>
                    <a:cubicBezTo>
                      <a:pt x="2336" y="1605"/>
                      <a:pt x="2503" y="1439"/>
                      <a:pt x="2636" y="1238"/>
                    </a:cubicBezTo>
                    <a:cubicBezTo>
                      <a:pt x="2769" y="1038"/>
                      <a:pt x="2836" y="805"/>
                      <a:pt x="2803" y="571"/>
                    </a:cubicBezTo>
                    <a:cubicBezTo>
                      <a:pt x="2721" y="196"/>
                      <a:pt x="2416" y="12"/>
                      <a:pt x="2114" y="12"/>
                    </a:cubicBezTo>
                    <a:cubicBezTo>
                      <a:pt x="1799" y="12"/>
                      <a:pt x="1486" y="213"/>
                      <a:pt x="1435" y="605"/>
                    </a:cubicBezTo>
                    <a:cubicBezTo>
                      <a:pt x="1368" y="200"/>
                      <a:pt x="1045" y="0"/>
                      <a:pt x="725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6" name="Google Shape;1076;p43"/>
              <p:cNvSpPr/>
              <p:nvPr/>
            </p:nvSpPr>
            <p:spPr>
              <a:xfrm>
                <a:off x="3072375" y="4065850"/>
                <a:ext cx="1672050" cy="562100"/>
              </a:xfrm>
              <a:custGeom>
                <a:rect b="b" l="l" r="r" t="t"/>
                <a:pathLst>
                  <a:path extrusionOk="0" h="22484" w="66882">
                    <a:moveTo>
                      <a:pt x="0" y="1"/>
                    </a:moveTo>
                    <a:lnTo>
                      <a:pt x="0" y="101"/>
                    </a:lnTo>
                    <a:lnTo>
                      <a:pt x="0" y="22450"/>
                    </a:lnTo>
                    <a:lnTo>
                      <a:pt x="0" y="22483"/>
                    </a:lnTo>
                    <a:lnTo>
                      <a:pt x="100" y="22483"/>
                    </a:lnTo>
                    <a:lnTo>
                      <a:pt x="47901" y="22450"/>
                    </a:lnTo>
                    <a:lnTo>
                      <a:pt x="61811" y="22417"/>
                    </a:lnTo>
                    <a:lnTo>
                      <a:pt x="61744" y="22417"/>
                    </a:lnTo>
                    <a:lnTo>
                      <a:pt x="47801" y="22383"/>
                    </a:lnTo>
                    <a:lnTo>
                      <a:pt x="200" y="22317"/>
                    </a:lnTo>
                    <a:lnTo>
                      <a:pt x="200" y="22317"/>
                    </a:lnTo>
                    <a:lnTo>
                      <a:pt x="200" y="201"/>
                    </a:lnTo>
                    <a:lnTo>
                      <a:pt x="200" y="201"/>
                    </a:lnTo>
                    <a:lnTo>
                      <a:pt x="66714" y="167"/>
                    </a:lnTo>
                    <a:lnTo>
                      <a:pt x="66714" y="167"/>
                    </a:lnTo>
                    <a:cubicBezTo>
                      <a:pt x="66715" y="7141"/>
                      <a:pt x="66748" y="12689"/>
                      <a:pt x="66748" y="16512"/>
                    </a:cubicBezTo>
                    <a:cubicBezTo>
                      <a:pt x="66748" y="18414"/>
                      <a:pt x="66748" y="19882"/>
                      <a:pt x="66748" y="20916"/>
                    </a:cubicBezTo>
                    <a:lnTo>
                      <a:pt x="66748" y="22050"/>
                    </a:lnTo>
                    <a:lnTo>
                      <a:pt x="66748" y="22450"/>
                    </a:lnTo>
                    <a:cubicBezTo>
                      <a:pt x="66748" y="22450"/>
                      <a:pt x="66814" y="22317"/>
                      <a:pt x="66814" y="22050"/>
                    </a:cubicBezTo>
                    <a:lnTo>
                      <a:pt x="66814" y="20916"/>
                    </a:lnTo>
                    <a:lnTo>
                      <a:pt x="66814" y="16546"/>
                    </a:lnTo>
                    <a:cubicBezTo>
                      <a:pt x="66848" y="12710"/>
                      <a:pt x="66881" y="7106"/>
                      <a:pt x="66881" y="101"/>
                    </a:cubicBezTo>
                    <a:lnTo>
                      <a:pt x="66881" y="34"/>
                    </a:lnTo>
                    <a:lnTo>
                      <a:pt x="66781" y="34"/>
                    </a:lnTo>
                    <a:lnTo>
                      <a:pt x="100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7" name="Google Shape;1077;p43"/>
              <p:cNvSpPr/>
              <p:nvPr/>
            </p:nvSpPr>
            <p:spPr>
              <a:xfrm>
                <a:off x="3141575" y="4161750"/>
                <a:ext cx="463700" cy="371950"/>
              </a:xfrm>
              <a:custGeom>
                <a:rect b="b" l="l" r="r" t="t"/>
                <a:pathLst>
                  <a:path extrusionOk="0" h="14878" w="18548">
                    <a:moveTo>
                      <a:pt x="101" y="1"/>
                    </a:moveTo>
                    <a:lnTo>
                      <a:pt x="1" y="14778"/>
                    </a:lnTo>
                    <a:lnTo>
                      <a:pt x="18481" y="14878"/>
                    </a:lnTo>
                    <a:lnTo>
                      <a:pt x="18547" y="10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8" name="Google Shape;1078;p43"/>
              <p:cNvSpPr/>
              <p:nvPr/>
            </p:nvSpPr>
            <p:spPr>
              <a:xfrm>
                <a:off x="3137400" y="4158425"/>
                <a:ext cx="467875" cy="376125"/>
              </a:xfrm>
              <a:custGeom>
                <a:rect b="b" l="l" r="r" t="t"/>
                <a:pathLst>
                  <a:path extrusionOk="0" h="15045" w="18715">
                    <a:moveTo>
                      <a:pt x="101" y="0"/>
                    </a:moveTo>
                    <a:lnTo>
                      <a:pt x="101" y="100"/>
                    </a:lnTo>
                    <a:cubicBezTo>
                      <a:pt x="68" y="4503"/>
                      <a:pt x="34" y="9540"/>
                      <a:pt x="1" y="14844"/>
                    </a:cubicBezTo>
                    <a:lnTo>
                      <a:pt x="101" y="14978"/>
                    </a:lnTo>
                    <a:lnTo>
                      <a:pt x="5138" y="14978"/>
                    </a:lnTo>
                    <a:lnTo>
                      <a:pt x="9941" y="15011"/>
                    </a:lnTo>
                    <a:lnTo>
                      <a:pt x="18581" y="15044"/>
                    </a:lnTo>
                    <a:lnTo>
                      <a:pt x="18681" y="15044"/>
                    </a:lnTo>
                    <a:lnTo>
                      <a:pt x="18681" y="14944"/>
                    </a:lnTo>
                    <a:lnTo>
                      <a:pt x="18681" y="4203"/>
                    </a:lnTo>
                    <a:lnTo>
                      <a:pt x="18681" y="1234"/>
                    </a:lnTo>
                    <a:cubicBezTo>
                      <a:pt x="18648" y="1935"/>
                      <a:pt x="18648" y="2969"/>
                      <a:pt x="18648" y="4237"/>
                    </a:cubicBezTo>
                    <a:cubicBezTo>
                      <a:pt x="18615" y="6819"/>
                      <a:pt x="18581" y="10452"/>
                      <a:pt x="18516" y="14843"/>
                    </a:cubicBezTo>
                    <a:lnTo>
                      <a:pt x="18516" y="14843"/>
                    </a:lnTo>
                    <a:lnTo>
                      <a:pt x="9975" y="14778"/>
                    </a:lnTo>
                    <a:lnTo>
                      <a:pt x="5171" y="14744"/>
                    </a:lnTo>
                    <a:lnTo>
                      <a:pt x="268" y="14744"/>
                    </a:lnTo>
                    <a:cubicBezTo>
                      <a:pt x="268" y="9497"/>
                      <a:pt x="301" y="4543"/>
                      <a:pt x="334" y="201"/>
                    </a:cubicBezTo>
                    <a:lnTo>
                      <a:pt x="334" y="201"/>
                    </a:lnTo>
                    <a:lnTo>
                      <a:pt x="13577" y="234"/>
                    </a:lnTo>
                    <a:lnTo>
                      <a:pt x="18714" y="234"/>
                    </a:lnTo>
                    <a:lnTo>
                      <a:pt x="18581" y="167"/>
                    </a:lnTo>
                    <a:lnTo>
                      <a:pt x="17347" y="167"/>
                    </a:lnTo>
                    <a:lnTo>
                      <a:pt x="13577" y="100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9" name="Google Shape;1079;p43"/>
              <p:cNvSpPr/>
              <p:nvPr/>
            </p:nvSpPr>
            <p:spPr>
              <a:xfrm>
                <a:off x="3157425" y="4185100"/>
                <a:ext cx="431175" cy="325250"/>
              </a:xfrm>
              <a:custGeom>
                <a:rect b="b" l="l" r="r" t="t"/>
                <a:pathLst>
                  <a:path extrusionOk="0" h="13010" w="17247">
                    <a:moveTo>
                      <a:pt x="67" y="1"/>
                    </a:moveTo>
                    <a:lnTo>
                      <a:pt x="1" y="12910"/>
                    </a:lnTo>
                    <a:lnTo>
                      <a:pt x="17179" y="13010"/>
                    </a:lnTo>
                    <a:lnTo>
                      <a:pt x="17246" y="101"/>
                    </a:lnTo>
                    <a:lnTo>
                      <a:pt x="67" y="1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0" name="Google Shape;1080;p43"/>
              <p:cNvSpPr/>
              <p:nvPr/>
            </p:nvSpPr>
            <p:spPr>
              <a:xfrm>
                <a:off x="3157425" y="4307700"/>
                <a:ext cx="429500" cy="202650"/>
              </a:xfrm>
              <a:custGeom>
                <a:rect b="b" l="l" r="r" t="t"/>
                <a:pathLst>
                  <a:path extrusionOk="0" h="8106" w="17180">
                    <a:moveTo>
                      <a:pt x="6038" y="0"/>
                    </a:moveTo>
                    <a:lnTo>
                      <a:pt x="1" y="8006"/>
                    </a:lnTo>
                    <a:lnTo>
                      <a:pt x="17179" y="8106"/>
                    </a:lnTo>
                    <a:lnTo>
                      <a:pt x="12276" y="2369"/>
                    </a:lnTo>
                    <a:lnTo>
                      <a:pt x="9741" y="5037"/>
                    </a:lnTo>
                    <a:lnTo>
                      <a:pt x="6038" y="0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1" name="Google Shape;1081;p43"/>
              <p:cNvSpPr/>
              <p:nvPr/>
            </p:nvSpPr>
            <p:spPr>
              <a:xfrm>
                <a:off x="3361750" y="4250150"/>
                <a:ext cx="79225" cy="67825"/>
              </a:xfrm>
              <a:custGeom>
                <a:rect b="b" l="l" r="r" t="t"/>
                <a:pathLst>
                  <a:path extrusionOk="0" h="2713" w="3169">
                    <a:moveTo>
                      <a:pt x="1835" y="1"/>
                    </a:moveTo>
                    <a:cubicBezTo>
                      <a:pt x="634" y="1"/>
                      <a:pt x="0" y="1435"/>
                      <a:pt x="867" y="2302"/>
                    </a:cubicBezTo>
                    <a:cubicBezTo>
                      <a:pt x="1140" y="2586"/>
                      <a:pt x="1481" y="2713"/>
                      <a:pt x="1815" y="2713"/>
                    </a:cubicBezTo>
                    <a:cubicBezTo>
                      <a:pt x="2504" y="2713"/>
                      <a:pt x="3169" y="2176"/>
                      <a:pt x="3169" y="1368"/>
                    </a:cubicBezTo>
                    <a:cubicBezTo>
                      <a:pt x="3169" y="601"/>
                      <a:pt x="2569" y="1"/>
                      <a:pt x="1835" y="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2" name="Google Shape;1082;p43"/>
              <p:cNvSpPr/>
              <p:nvPr/>
            </p:nvSpPr>
            <p:spPr>
              <a:xfrm>
                <a:off x="3436800" y="1766700"/>
                <a:ext cx="485375" cy="5025"/>
              </a:xfrm>
              <a:custGeom>
                <a:rect b="b" l="l" r="r" t="t"/>
                <a:pathLst>
                  <a:path extrusionOk="0" h="201" w="19415">
                    <a:moveTo>
                      <a:pt x="9707" y="1"/>
                    </a:moveTo>
                    <a:cubicBezTo>
                      <a:pt x="7005" y="1"/>
                      <a:pt x="4603" y="34"/>
                      <a:pt x="2836" y="34"/>
                    </a:cubicBezTo>
                    <a:lnTo>
                      <a:pt x="767" y="67"/>
                    </a:lnTo>
                    <a:lnTo>
                      <a:pt x="200" y="67"/>
                    </a:lnTo>
                    <a:cubicBezTo>
                      <a:pt x="134" y="67"/>
                      <a:pt x="67" y="67"/>
                      <a:pt x="0" y="101"/>
                    </a:cubicBezTo>
                    <a:lnTo>
                      <a:pt x="200" y="101"/>
                    </a:lnTo>
                    <a:lnTo>
                      <a:pt x="767" y="134"/>
                    </a:lnTo>
                    <a:lnTo>
                      <a:pt x="2836" y="168"/>
                    </a:lnTo>
                    <a:cubicBezTo>
                      <a:pt x="4603" y="201"/>
                      <a:pt x="7005" y="201"/>
                      <a:pt x="9707" y="201"/>
                    </a:cubicBezTo>
                    <a:cubicBezTo>
                      <a:pt x="12409" y="201"/>
                      <a:pt x="14811" y="168"/>
                      <a:pt x="16579" y="168"/>
                    </a:cubicBezTo>
                    <a:lnTo>
                      <a:pt x="18647" y="134"/>
                    </a:lnTo>
                    <a:lnTo>
                      <a:pt x="19214" y="101"/>
                    </a:lnTo>
                    <a:lnTo>
                      <a:pt x="19414" y="101"/>
                    </a:lnTo>
                    <a:cubicBezTo>
                      <a:pt x="19347" y="67"/>
                      <a:pt x="19281" y="67"/>
                      <a:pt x="19214" y="67"/>
                    </a:cubicBezTo>
                    <a:lnTo>
                      <a:pt x="18647" y="67"/>
                    </a:lnTo>
                    <a:lnTo>
                      <a:pt x="16579" y="34"/>
                    </a:lnTo>
                    <a:cubicBezTo>
                      <a:pt x="14811" y="1"/>
                      <a:pt x="12409" y="1"/>
                      <a:pt x="9707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3" name="Google Shape;1083;p43"/>
              <p:cNvSpPr/>
              <p:nvPr/>
            </p:nvSpPr>
            <p:spPr>
              <a:xfrm>
                <a:off x="4515900" y="3677250"/>
                <a:ext cx="88425" cy="132600"/>
              </a:xfrm>
              <a:custGeom>
                <a:rect b="b" l="l" r="r" t="t"/>
                <a:pathLst>
                  <a:path extrusionOk="0" h="5304" w="3537">
                    <a:moveTo>
                      <a:pt x="3369" y="167"/>
                    </a:moveTo>
                    <a:lnTo>
                      <a:pt x="3369" y="4937"/>
                    </a:lnTo>
                    <a:lnTo>
                      <a:pt x="1768" y="3303"/>
                    </a:lnTo>
                    <a:lnTo>
                      <a:pt x="1735" y="3269"/>
                    </a:lnTo>
                    <a:lnTo>
                      <a:pt x="134" y="4837"/>
                    </a:lnTo>
                    <a:lnTo>
                      <a:pt x="134" y="167"/>
                    </a:lnTo>
                    <a:close/>
                    <a:moveTo>
                      <a:pt x="0" y="0"/>
                    </a:moveTo>
                    <a:lnTo>
                      <a:pt x="0" y="5204"/>
                    </a:lnTo>
                    <a:lnTo>
                      <a:pt x="1735" y="3469"/>
                    </a:lnTo>
                    <a:lnTo>
                      <a:pt x="3536" y="5304"/>
                    </a:lnTo>
                    <a:lnTo>
                      <a:pt x="3536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4" name="Google Shape;1084;p43"/>
              <p:cNvSpPr/>
              <p:nvPr/>
            </p:nvSpPr>
            <p:spPr>
              <a:xfrm>
                <a:off x="3326700" y="3681400"/>
                <a:ext cx="147625" cy="115125"/>
              </a:xfrm>
              <a:custGeom>
                <a:rect b="b" l="l" r="r" t="t"/>
                <a:pathLst>
                  <a:path extrusionOk="0" h="4605" w="5905">
                    <a:moveTo>
                      <a:pt x="2945" y="1"/>
                    </a:moveTo>
                    <a:cubicBezTo>
                      <a:pt x="2931" y="1"/>
                      <a:pt x="2917" y="1"/>
                      <a:pt x="2903" y="1"/>
                    </a:cubicBezTo>
                    <a:cubicBezTo>
                      <a:pt x="31" y="1"/>
                      <a:pt x="1" y="4216"/>
                      <a:pt x="2751" y="4398"/>
                    </a:cubicBezTo>
                    <a:lnTo>
                      <a:pt x="2750" y="4398"/>
                    </a:lnTo>
                    <a:cubicBezTo>
                      <a:pt x="1088" y="4114"/>
                      <a:pt x="177" y="1741"/>
                      <a:pt x="1902" y="501"/>
                    </a:cubicBezTo>
                    <a:cubicBezTo>
                      <a:pt x="2315" y="206"/>
                      <a:pt x="2744" y="79"/>
                      <a:pt x="3152" y="79"/>
                    </a:cubicBezTo>
                    <a:cubicBezTo>
                      <a:pt x="3437" y="79"/>
                      <a:pt x="3712" y="141"/>
                      <a:pt x="3965" y="251"/>
                    </a:cubicBezTo>
                    <a:lnTo>
                      <a:pt x="3965" y="251"/>
                    </a:lnTo>
                    <a:cubicBezTo>
                      <a:pt x="3668" y="93"/>
                      <a:pt x="3324" y="1"/>
                      <a:pt x="2945" y="1"/>
                    </a:cubicBezTo>
                    <a:close/>
                    <a:moveTo>
                      <a:pt x="3965" y="251"/>
                    </a:moveTo>
                    <a:cubicBezTo>
                      <a:pt x="5134" y="876"/>
                      <a:pt x="5568" y="2535"/>
                      <a:pt x="4538" y="3670"/>
                    </a:cubicBezTo>
                    <a:lnTo>
                      <a:pt x="4504" y="3704"/>
                    </a:lnTo>
                    <a:lnTo>
                      <a:pt x="4638" y="4304"/>
                    </a:lnTo>
                    <a:lnTo>
                      <a:pt x="4037" y="4037"/>
                    </a:lnTo>
                    <a:lnTo>
                      <a:pt x="4004" y="4071"/>
                    </a:lnTo>
                    <a:cubicBezTo>
                      <a:pt x="3670" y="4237"/>
                      <a:pt x="3303" y="4371"/>
                      <a:pt x="2936" y="4404"/>
                    </a:cubicBezTo>
                    <a:cubicBezTo>
                      <a:pt x="2873" y="4404"/>
                      <a:pt x="2811" y="4402"/>
                      <a:pt x="2751" y="4398"/>
                    </a:cubicBezTo>
                    <a:lnTo>
                      <a:pt x="2750" y="4398"/>
                    </a:lnTo>
                    <a:cubicBezTo>
                      <a:pt x="2858" y="4416"/>
                      <a:pt x="2969" y="4426"/>
                      <a:pt x="3083" y="4426"/>
                    </a:cubicBezTo>
                    <a:cubicBezTo>
                      <a:pt x="3385" y="4426"/>
                      <a:pt x="3707" y="4358"/>
                      <a:pt x="4037" y="4204"/>
                    </a:cubicBezTo>
                    <a:lnTo>
                      <a:pt x="4871" y="4604"/>
                    </a:lnTo>
                    <a:lnTo>
                      <a:pt x="4871" y="4604"/>
                    </a:lnTo>
                    <a:lnTo>
                      <a:pt x="4704" y="3737"/>
                    </a:lnTo>
                    <a:cubicBezTo>
                      <a:pt x="5905" y="2470"/>
                      <a:pt x="5194" y="789"/>
                      <a:pt x="3965" y="25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5" name="Google Shape;1085;p43"/>
              <p:cNvSpPr/>
              <p:nvPr/>
            </p:nvSpPr>
            <p:spPr>
              <a:xfrm>
                <a:off x="3515175" y="3684750"/>
                <a:ext cx="110950" cy="102600"/>
              </a:xfrm>
              <a:custGeom>
                <a:rect b="b" l="l" r="r" t="t"/>
                <a:pathLst>
                  <a:path extrusionOk="0" h="4104" w="4438">
                    <a:moveTo>
                      <a:pt x="4204" y="167"/>
                    </a:moveTo>
                    <a:lnTo>
                      <a:pt x="2836" y="3670"/>
                    </a:lnTo>
                    <a:lnTo>
                      <a:pt x="2002" y="1635"/>
                    </a:lnTo>
                    <a:lnTo>
                      <a:pt x="434" y="201"/>
                    </a:lnTo>
                    <a:lnTo>
                      <a:pt x="4204" y="167"/>
                    </a:lnTo>
                    <a:close/>
                    <a:moveTo>
                      <a:pt x="4437" y="0"/>
                    </a:moveTo>
                    <a:lnTo>
                      <a:pt x="1" y="34"/>
                    </a:lnTo>
                    <a:lnTo>
                      <a:pt x="1835" y="1702"/>
                    </a:lnTo>
                    <a:lnTo>
                      <a:pt x="2803" y="4103"/>
                    </a:lnTo>
                    <a:lnTo>
                      <a:pt x="4437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6" name="Google Shape;1086;p43"/>
              <p:cNvSpPr/>
              <p:nvPr/>
            </p:nvSpPr>
            <p:spPr>
              <a:xfrm>
                <a:off x="3563550" y="3684750"/>
                <a:ext cx="62575" cy="42550"/>
              </a:xfrm>
              <a:custGeom>
                <a:rect b="b" l="l" r="r" t="t"/>
                <a:pathLst>
                  <a:path extrusionOk="0" h="1702" w="2503">
                    <a:moveTo>
                      <a:pt x="2436" y="0"/>
                    </a:moveTo>
                    <a:lnTo>
                      <a:pt x="0" y="1568"/>
                    </a:lnTo>
                    <a:lnTo>
                      <a:pt x="101" y="1702"/>
                    </a:lnTo>
                    <a:lnTo>
                      <a:pt x="2502" y="134"/>
                    </a:lnTo>
                    <a:lnTo>
                      <a:pt x="2436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7" name="Google Shape;1087;p43"/>
              <p:cNvSpPr/>
              <p:nvPr/>
            </p:nvSpPr>
            <p:spPr>
              <a:xfrm>
                <a:off x="3137400" y="3671075"/>
                <a:ext cx="138475" cy="119600"/>
              </a:xfrm>
              <a:custGeom>
                <a:rect b="b" l="l" r="r" t="t"/>
                <a:pathLst>
                  <a:path extrusionOk="0" h="4784" w="5539">
                    <a:moveTo>
                      <a:pt x="4132" y="0"/>
                    </a:moveTo>
                    <a:cubicBezTo>
                      <a:pt x="3503" y="0"/>
                      <a:pt x="2872" y="410"/>
                      <a:pt x="2770" y="1215"/>
                    </a:cubicBezTo>
                    <a:cubicBezTo>
                      <a:pt x="2651" y="435"/>
                      <a:pt x="2024" y="43"/>
                      <a:pt x="1401" y="43"/>
                    </a:cubicBezTo>
                    <a:cubicBezTo>
                      <a:pt x="798" y="43"/>
                      <a:pt x="199" y="410"/>
                      <a:pt x="68" y="1148"/>
                    </a:cubicBezTo>
                    <a:cubicBezTo>
                      <a:pt x="1" y="1615"/>
                      <a:pt x="134" y="2115"/>
                      <a:pt x="401" y="2482"/>
                    </a:cubicBezTo>
                    <a:cubicBezTo>
                      <a:pt x="668" y="2882"/>
                      <a:pt x="1002" y="3216"/>
                      <a:pt x="1369" y="3516"/>
                    </a:cubicBezTo>
                    <a:cubicBezTo>
                      <a:pt x="1869" y="3916"/>
                      <a:pt x="2336" y="4350"/>
                      <a:pt x="2836" y="4784"/>
                    </a:cubicBezTo>
                    <a:cubicBezTo>
                      <a:pt x="3303" y="4350"/>
                      <a:pt x="3737" y="3916"/>
                      <a:pt x="4204" y="3483"/>
                    </a:cubicBezTo>
                    <a:cubicBezTo>
                      <a:pt x="4571" y="3183"/>
                      <a:pt x="4904" y="2849"/>
                      <a:pt x="5171" y="2449"/>
                    </a:cubicBezTo>
                    <a:cubicBezTo>
                      <a:pt x="5438" y="2048"/>
                      <a:pt x="5538" y="1581"/>
                      <a:pt x="5472" y="1114"/>
                    </a:cubicBezTo>
                    <a:cubicBezTo>
                      <a:pt x="5325" y="368"/>
                      <a:pt x="4729" y="0"/>
                      <a:pt x="4132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8" name="Google Shape;1088;p43"/>
              <p:cNvSpPr/>
              <p:nvPr/>
            </p:nvSpPr>
            <p:spPr>
              <a:xfrm>
                <a:off x="3189125" y="1694150"/>
                <a:ext cx="150125" cy="150125"/>
              </a:xfrm>
              <a:custGeom>
                <a:rect b="b" l="l" r="r" t="t"/>
                <a:pathLst>
                  <a:path extrusionOk="0" h="6005" w="6005">
                    <a:moveTo>
                      <a:pt x="3002" y="1"/>
                    </a:moveTo>
                    <a:cubicBezTo>
                      <a:pt x="1334" y="1"/>
                      <a:pt x="0" y="1335"/>
                      <a:pt x="0" y="3003"/>
                    </a:cubicBezTo>
                    <a:cubicBezTo>
                      <a:pt x="0" y="4671"/>
                      <a:pt x="1334" y="6005"/>
                      <a:pt x="3002" y="6005"/>
                    </a:cubicBezTo>
                    <a:cubicBezTo>
                      <a:pt x="4670" y="6005"/>
                      <a:pt x="6004" y="4671"/>
                      <a:pt x="6004" y="3003"/>
                    </a:cubicBezTo>
                    <a:cubicBezTo>
                      <a:pt x="6004" y="1335"/>
                      <a:pt x="4670" y="1"/>
                      <a:pt x="3002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9" name="Google Shape;1089;p43"/>
              <p:cNvSpPr/>
              <p:nvPr/>
            </p:nvSpPr>
            <p:spPr>
              <a:xfrm>
                <a:off x="3167425" y="3375350"/>
                <a:ext cx="1408550" cy="5875"/>
              </a:xfrm>
              <a:custGeom>
                <a:rect b="b" l="l" r="r" t="t"/>
                <a:pathLst>
                  <a:path extrusionOk="0" h="235" w="56342">
                    <a:moveTo>
                      <a:pt x="28154" y="1"/>
                    </a:moveTo>
                    <a:cubicBezTo>
                      <a:pt x="12610" y="1"/>
                      <a:pt x="1" y="68"/>
                      <a:pt x="1" y="134"/>
                    </a:cubicBezTo>
                    <a:cubicBezTo>
                      <a:pt x="1" y="168"/>
                      <a:pt x="12610" y="234"/>
                      <a:pt x="28154" y="234"/>
                    </a:cubicBezTo>
                    <a:cubicBezTo>
                      <a:pt x="43732" y="234"/>
                      <a:pt x="56341" y="168"/>
                      <a:pt x="56341" y="134"/>
                    </a:cubicBezTo>
                    <a:cubicBezTo>
                      <a:pt x="56341" y="68"/>
                      <a:pt x="43732" y="1"/>
                      <a:pt x="28154" y="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0" name="Google Shape;1090;p43"/>
              <p:cNvSpPr/>
              <p:nvPr/>
            </p:nvSpPr>
            <p:spPr>
              <a:xfrm>
                <a:off x="3167425" y="3258600"/>
                <a:ext cx="1408550" cy="5025"/>
              </a:xfrm>
              <a:custGeom>
                <a:rect b="b" l="l" r="r" t="t"/>
                <a:pathLst>
                  <a:path extrusionOk="0" h="201" w="56342">
                    <a:moveTo>
                      <a:pt x="28154" y="1"/>
                    </a:moveTo>
                    <a:cubicBezTo>
                      <a:pt x="12610" y="1"/>
                      <a:pt x="1" y="34"/>
                      <a:pt x="1" y="101"/>
                    </a:cubicBezTo>
                    <a:cubicBezTo>
                      <a:pt x="1" y="168"/>
                      <a:pt x="12610" y="201"/>
                      <a:pt x="28154" y="201"/>
                    </a:cubicBezTo>
                    <a:cubicBezTo>
                      <a:pt x="43732" y="201"/>
                      <a:pt x="56341" y="168"/>
                      <a:pt x="56341" y="101"/>
                    </a:cubicBezTo>
                    <a:cubicBezTo>
                      <a:pt x="56341" y="34"/>
                      <a:pt x="43732" y="1"/>
                      <a:pt x="28154" y="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1" name="Google Shape;1091;p43"/>
              <p:cNvSpPr/>
              <p:nvPr/>
            </p:nvSpPr>
            <p:spPr>
              <a:xfrm>
                <a:off x="3167425" y="3494600"/>
                <a:ext cx="766425" cy="5875"/>
              </a:xfrm>
              <a:custGeom>
                <a:rect b="b" l="l" r="r" t="t"/>
                <a:pathLst>
                  <a:path extrusionOk="0" h="235" w="30657">
                    <a:moveTo>
                      <a:pt x="15312" y="1"/>
                    </a:moveTo>
                    <a:cubicBezTo>
                      <a:pt x="6839" y="1"/>
                      <a:pt x="1" y="68"/>
                      <a:pt x="1" y="101"/>
                    </a:cubicBezTo>
                    <a:cubicBezTo>
                      <a:pt x="1" y="168"/>
                      <a:pt x="6839" y="234"/>
                      <a:pt x="15312" y="234"/>
                    </a:cubicBezTo>
                    <a:cubicBezTo>
                      <a:pt x="23784" y="234"/>
                      <a:pt x="30656" y="168"/>
                      <a:pt x="30656" y="101"/>
                    </a:cubicBezTo>
                    <a:cubicBezTo>
                      <a:pt x="30656" y="68"/>
                      <a:pt x="23784" y="1"/>
                      <a:pt x="15312" y="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2" name="Google Shape;1092;p43"/>
              <p:cNvSpPr/>
              <p:nvPr/>
            </p:nvSpPr>
            <p:spPr>
              <a:xfrm>
                <a:off x="3769750" y="4745500"/>
                <a:ext cx="69850" cy="59950"/>
              </a:xfrm>
              <a:custGeom>
                <a:rect b="b" l="l" r="r" t="t"/>
                <a:pathLst>
                  <a:path extrusionOk="0" h="2398" w="2794">
                    <a:moveTo>
                      <a:pt x="1553" y="0"/>
                    </a:moveTo>
                    <a:cubicBezTo>
                      <a:pt x="512" y="0"/>
                      <a:pt x="1" y="1278"/>
                      <a:pt x="726" y="2036"/>
                    </a:cubicBezTo>
                    <a:cubicBezTo>
                      <a:pt x="965" y="2286"/>
                      <a:pt x="1265" y="2398"/>
                      <a:pt x="1561" y="2398"/>
                    </a:cubicBezTo>
                    <a:cubicBezTo>
                      <a:pt x="2173" y="2398"/>
                      <a:pt x="2771" y="1921"/>
                      <a:pt x="2794" y="1202"/>
                    </a:cubicBezTo>
                    <a:cubicBezTo>
                      <a:pt x="2794" y="534"/>
                      <a:pt x="2260" y="1"/>
                      <a:pt x="1593" y="1"/>
                    </a:cubicBezTo>
                    <a:cubicBezTo>
                      <a:pt x="1579" y="0"/>
                      <a:pt x="1566" y="0"/>
                      <a:pt x="155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3" name="Google Shape;1093;p43"/>
              <p:cNvSpPr/>
              <p:nvPr/>
            </p:nvSpPr>
            <p:spPr>
              <a:xfrm>
                <a:off x="3862100" y="4745500"/>
                <a:ext cx="70075" cy="59975"/>
              </a:xfrm>
              <a:custGeom>
                <a:rect b="b" l="l" r="r" t="t"/>
                <a:pathLst>
                  <a:path extrusionOk="0" h="2399" w="2803">
                    <a:moveTo>
                      <a:pt x="1601" y="1"/>
                    </a:moveTo>
                    <a:cubicBezTo>
                      <a:pt x="534" y="1"/>
                      <a:pt x="0" y="1268"/>
                      <a:pt x="734" y="2036"/>
                    </a:cubicBezTo>
                    <a:cubicBezTo>
                      <a:pt x="975" y="2287"/>
                      <a:pt x="1277" y="2399"/>
                      <a:pt x="1574" y="2399"/>
                    </a:cubicBezTo>
                    <a:cubicBezTo>
                      <a:pt x="2185" y="2399"/>
                      <a:pt x="2780" y="1930"/>
                      <a:pt x="2802" y="1235"/>
                    </a:cubicBezTo>
                    <a:cubicBezTo>
                      <a:pt x="2802" y="568"/>
                      <a:pt x="2269" y="1"/>
                      <a:pt x="1601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4" name="Google Shape;1094;p43"/>
              <p:cNvSpPr/>
              <p:nvPr/>
            </p:nvSpPr>
            <p:spPr>
              <a:xfrm>
                <a:off x="3954900" y="4746325"/>
                <a:ext cx="69825" cy="59350"/>
              </a:xfrm>
              <a:custGeom>
                <a:rect b="b" l="l" r="r" t="t"/>
                <a:pathLst>
                  <a:path extrusionOk="0" h="2374" w="2793">
                    <a:moveTo>
                      <a:pt x="1553" y="0"/>
                    </a:moveTo>
                    <a:cubicBezTo>
                      <a:pt x="544" y="0"/>
                      <a:pt x="1" y="1278"/>
                      <a:pt x="758" y="2003"/>
                    </a:cubicBezTo>
                    <a:cubicBezTo>
                      <a:pt x="1003" y="2258"/>
                      <a:pt x="1307" y="2373"/>
                      <a:pt x="1604" y="2373"/>
                    </a:cubicBezTo>
                    <a:cubicBezTo>
                      <a:pt x="2200" y="2373"/>
                      <a:pt x="2771" y="1914"/>
                      <a:pt x="2793" y="1202"/>
                    </a:cubicBezTo>
                    <a:cubicBezTo>
                      <a:pt x="2793" y="535"/>
                      <a:pt x="2259" y="1"/>
                      <a:pt x="1592" y="1"/>
                    </a:cubicBezTo>
                    <a:cubicBezTo>
                      <a:pt x="1579" y="1"/>
                      <a:pt x="1566" y="0"/>
                      <a:pt x="155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5" name="Google Shape;1095;p43"/>
              <p:cNvSpPr/>
              <p:nvPr/>
            </p:nvSpPr>
            <p:spPr>
              <a:xfrm>
                <a:off x="3084050" y="1917650"/>
                <a:ext cx="1667050" cy="1019925"/>
              </a:xfrm>
              <a:custGeom>
                <a:rect b="b" l="l" r="r" t="t"/>
                <a:pathLst>
                  <a:path extrusionOk="0" h="40797" w="66682">
                    <a:moveTo>
                      <a:pt x="0" y="0"/>
                    </a:moveTo>
                    <a:lnTo>
                      <a:pt x="0" y="40796"/>
                    </a:lnTo>
                    <a:lnTo>
                      <a:pt x="66681" y="40796"/>
                    </a:lnTo>
                    <a:lnTo>
                      <a:pt x="66681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6" name="Google Shape;1096;p43"/>
              <p:cNvSpPr/>
              <p:nvPr/>
            </p:nvSpPr>
            <p:spPr>
              <a:xfrm>
                <a:off x="3238325" y="2298750"/>
                <a:ext cx="1368500" cy="638825"/>
              </a:xfrm>
              <a:custGeom>
                <a:rect b="b" l="l" r="r" t="t"/>
                <a:pathLst>
                  <a:path extrusionOk="0" h="25553" w="54740">
                    <a:moveTo>
                      <a:pt x="19114" y="1"/>
                    </a:moveTo>
                    <a:lnTo>
                      <a:pt x="0" y="25552"/>
                    </a:lnTo>
                    <a:lnTo>
                      <a:pt x="54739" y="25552"/>
                    </a:lnTo>
                    <a:lnTo>
                      <a:pt x="38961" y="7439"/>
                    </a:lnTo>
                    <a:lnTo>
                      <a:pt x="30956" y="15979"/>
                    </a:lnTo>
                    <a:lnTo>
                      <a:pt x="19114" y="1"/>
                    </a:ln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7" name="Google Shape;1097;p43"/>
              <p:cNvSpPr/>
              <p:nvPr/>
            </p:nvSpPr>
            <p:spPr>
              <a:xfrm>
                <a:off x="3885450" y="2111950"/>
                <a:ext cx="251875" cy="215975"/>
              </a:xfrm>
              <a:custGeom>
                <a:rect b="b" l="l" r="r" t="t"/>
                <a:pathLst>
                  <a:path extrusionOk="0" h="8639" w="10075">
                    <a:moveTo>
                      <a:pt x="5771" y="1"/>
                    </a:moveTo>
                    <a:cubicBezTo>
                      <a:pt x="1935" y="1"/>
                      <a:pt x="0" y="4671"/>
                      <a:pt x="2736" y="7373"/>
                    </a:cubicBezTo>
                    <a:cubicBezTo>
                      <a:pt x="3609" y="8246"/>
                      <a:pt x="4686" y="8639"/>
                      <a:pt x="5742" y="8639"/>
                    </a:cubicBezTo>
                    <a:cubicBezTo>
                      <a:pt x="7952" y="8639"/>
                      <a:pt x="10074" y="6922"/>
                      <a:pt x="10074" y="4304"/>
                    </a:cubicBezTo>
                    <a:cubicBezTo>
                      <a:pt x="10074" y="1935"/>
                      <a:pt x="8139" y="1"/>
                      <a:pt x="5771" y="1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8" name="Google Shape;1098;p43"/>
              <p:cNvSpPr/>
              <p:nvPr/>
            </p:nvSpPr>
            <p:spPr>
              <a:xfrm>
                <a:off x="3077375" y="1575725"/>
                <a:ext cx="1672875" cy="2311700"/>
              </a:xfrm>
              <a:custGeom>
                <a:rect b="b" l="l" r="r" t="t"/>
                <a:pathLst>
                  <a:path extrusionOk="0" h="92468" w="66915">
                    <a:moveTo>
                      <a:pt x="0" y="1"/>
                    </a:moveTo>
                    <a:lnTo>
                      <a:pt x="0" y="101"/>
                    </a:lnTo>
                    <a:cubicBezTo>
                      <a:pt x="34" y="34626"/>
                      <a:pt x="34" y="66549"/>
                      <a:pt x="34" y="92367"/>
                    </a:cubicBezTo>
                    <a:lnTo>
                      <a:pt x="34" y="92467"/>
                    </a:lnTo>
                    <a:lnTo>
                      <a:pt x="134" y="92467"/>
                    </a:lnTo>
                    <a:lnTo>
                      <a:pt x="66815" y="92367"/>
                    </a:lnTo>
                    <a:lnTo>
                      <a:pt x="200" y="92267"/>
                    </a:lnTo>
                    <a:lnTo>
                      <a:pt x="200" y="92267"/>
                    </a:lnTo>
                    <a:lnTo>
                      <a:pt x="200" y="234"/>
                    </a:lnTo>
                    <a:lnTo>
                      <a:pt x="66681" y="234"/>
                    </a:lnTo>
                    <a:cubicBezTo>
                      <a:pt x="66748" y="54717"/>
                      <a:pt x="66781" y="91499"/>
                      <a:pt x="66781" y="92367"/>
                    </a:cubicBezTo>
                    <a:lnTo>
                      <a:pt x="66781" y="92367"/>
                    </a:lnTo>
                    <a:cubicBezTo>
                      <a:pt x="66782" y="92364"/>
                      <a:pt x="66815" y="92198"/>
                      <a:pt x="66815" y="91933"/>
                    </a:cubicBezTo>
                    <a:lnTo>
                      <a:pt x="66815" y="90633"/>
                    </a:lnTo>
                    <a:lnTo>
                      <a:pt x="66815" y="85629"/>
                    </a:lnTo>
                    <a:cubicBezTo>
                      <a:pt x="66848" y="81259"/>
                      <a:pt x="66848" y="74855"/>
                      <a:pt x="66848" y="66715"/>
                    </a:cubicBezTo>
                    <a:cubicBezTo>
                      <a:pt x="66881" y="50470"/>
                      <a:pt x="66881" y="27387"/>
                      <a:pt x="66915" y="101"/>
                    </a:cubicBezTo>
                    <a:lnTo>
                      <a:pt x="66915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9" name="Google Shape;1099;p43"/>
              <p:cNvSpPr/>
              <p:nvPr/>
            </p:nvSpPr>
            <p:spPr>
              <a:xfrm>
                <a:off x="3288350" y="3605000"/>
                <a:ext cx="920550" cy="1385700"/>
              </a:xfrm>
              <a:custGeom>
                <a:rect b="b" l="l" r="r" t="t"/>
                <a:pathLst>
                  <a:path extrusionOk="0" h="55428" w="36822">
                    <a:moveTo>
                      <a:pt x="20493" y="0"/>
                    </a:moveTo>
                    <a:cubicBezTo>
                      <a:pt x="20169" y="0"/>
                      <a:pt x="19838" y="60"/>
                      <a:pt x="19515" y="188"/>
                    </a:cubicBezTo>
                    <a:lnTo>
                      <a:pt x="10908" y="4224"/>
                    </a:lnTo>
                    <a:cubicBezTo>
                      <a:pt x="10518" y="4115"/>
                      <a:pt x="10119" y="4057"/>
                      <a:pt x="9724" y="4057"/>
                    </a:cubicBezTo>
                    <a:cubicBezTo>
                      <a:pt x="9276" y="4057"/>
                      <a:pt x="8832" y="4132"/>
                      <a:pt x="8407" y="4291"/>
                    </a:cubicBezTo>
                    <a:cubicBezTo>
                      <a:pt x="7139" y="4725"/>
                      <a:pt x="6439" y="6059"/>
                      <a:pt x="6739" y="7327"/>
                    </a:cubicBezTo>
                    <a:lnTo>
                      <a:pt x="10241" y="21270"/>
                    </a:lnTo>
                    <a:lnTo>
                      <a:pt x="1" y="55428"/>
                    </a:lnTo>
                    <a:lnTo>
                      <a:pt x="22116" y="55428"/>
                    </a:lnTo>
                    <a:lnTo>
                      <a:pt x="26987" y="22638"/>
                    </a:lnTo>
                    <a:lnTo>
                      <a:pt x="28454" y="17701"/>
                    </a:lnTo>
                    <a:cubicBezTo>
                      <a:pt x="28721" y="16600"/>
                      <a:pt x="29055" y="15332"/>
                      <a:pt x="29522" y="13898"/>
                    </a:cubicBezTo>
                    <a:cubicBezTo>
                      <a:pt x="29955" y="12597"/>
                      <a:pt x="30989" y="11229"/>
                      <a:pt x="31957" y="10262"/>
                    </a:cubicBezTo>
                    <a:cubicBezTo>
                      <a:pt x="33458" y="8728"/>
                      <a:pt x="34192" y="8694"/>
                      <a:pt x="35192" y="7894"/>
                    </a:cubicBezTo>
                    <a:cubicBezTo>
                      <a:pt x="35292" y="7827"/>
                      <a:pt x="35393" y="7760"/>
                      <a:pt x="35493" y="7694"/>
                    </a:cubicBezTo>
                    <a:cubicBezTo>
                      <a:pt x="35659" y="7594"/>
                      <a:pt x="35826" y="7460"/>
                      <a:pt x="35960" y="7293"/>
                    </a:cubicBezTo>
                    <a:cubicBezTo>
                      <a:pt x="36822" y="6399"/>
                      <a:pt x="36064" y="5017"/>
                      <a:pt x="34448" y="5017"/>
                    </a:cubicBezTo>
                    <a:cubicBezTo>
                      <a:pt x="34375" y="5017"/>
                      <a:pt x="34301" y="5019"/>
                      <a:pt x="34225" y="5025"/>
                    </a:cubicBezTo>
                    <a:cubicBezTo>
                      <a:pt x="32891" y="5125"/>
                      <a:pt x="30723" y="5492"/>
                      <a:pt x="27187" y="9161"/>
                    </a:cubicBezTo>
                    <a:cubicBezTo>
                      <a:pt x="27153" y="9228"/>
                      <a:pt x="27087" y="9261"/>
                      <a:pt x="27053" y="9328"/>
                    </a:cubicBezTo>
                    <a:cubicBezTo>
                      <a:pt x="26788" y="9675"/>
                      <a:pt x="26525" y="9828"/>
                      <a:pt x="26267" y="9828"/>
                    </a:cubicBezTo>
                    <a:cubicBezTo>
                      <a:pt x="24739" y="9828"/>
                      <a:pt x="23407" y="4459"/>
                      <a:pt x="23150" y="2290"/>
                    </a:cubicBezTo>
                    <a:cubicBezTo>
                      <a:pt x="22938" y="933"/>
                      <a:pt x="21769" y="0"/>
                      <a:pt x="20493" y="0"/>
                    </a:cubicBezTo>
                    <a:close/>
                  </a:path>
                </a:pathLst>
              </a:custGeom>
              <a:solidFill>
                <a:srgbClr val="FFBE9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0" name="Google Shape;1100;p43"/>
              <p:cNvSpPr/>
              <p:nvPr/>
            </p:nvSpPr>
            <p:spPr>
              <a:xfrm>
                <a:off x="3417600" y="3266950"/>
                <a:ext cx="970725" cy="800575"/>
              </a:xfrm>
              <a:custGeom>
                <a:rect b="b" l="l" r="r" t="t"/>
                <a:pathLst>
                  <a:path extrusionOk="0" h="32023" w="38829">
                    <a:moveTo>
                      <a:pt x="21483" y="0"/>
                    </a:moveTo>
                    <a:lnTo>
                      <a:pt x="15279" y="7039"/>
                    </a:lnTo>
                    <a:cubicBezTo>
                      <a:pt x="15279" y="7039"/>
                      <a:pt x="18081" y="8140"/>
                      <a:pt x="15645" y="12843"/>
                    </a:cubicBezTo>
                    <a:cubicBezTo>
                      <a:pt x="13210" y="17546"/>
                      <a:pt x="1" y="23217"/>
                      <a:pt x="1" y="23217"/>
                    </a:cubicBezTo>
                    <a:lnTo>
                      <a:pt x="6572" y="30822"/>
                    </a:lnTo>
                    <a:cubicBezTo>
                      <a:pt x="7256" y="31617"/>
                      <a:pt x="8215" y="32022"/>
                      <a:pt x="9185" y="32022"/>
                    </a:cubicBezTo>
                    <a:cubicBezTo>
                      <a:pt x="9966" y="32022"/>
                      <a:pt x="10754" y="31759"/>
                      <a:pt x="11409" y="31223"/>
                    </a:cubicBezTo>
                    <a:lnTo>
                      <a:pt x="28588" y="17246"/>
                    </a:lnTo>
                    <a:lnTo>
                      <a:pt x="31990" y="18213"/>
                    </a:lnTo>
                    <a:lnTo>
                      <a:pt x="38829" y="4804"/>
                    </a:lnTo>
                    <a:lnTo>
                      <a:pt x="21483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1" name="Google Shape;1101;p43"/>
              <p:cNvSpPr/>
              <p:nvPr/>
            </p:nvSpPr>
            <p:spPr>
              <a:xfrm>
                <a:off x="2057450" y="1521000"/>
                <a:ext cx="2109050" cy="1742625"/>
              </a:xfrm>
              <a:custGeom>
                <a:rect b="b" l="l" r="r" t="t"/>
                <a:pathLst>
                  <a:path extrusionOk="0" h="69705" w="84362">
                    <a:moveTo>
                      <a:pt x="36406" y="0"/>
                    </a:moveTo>
                    <a:cubicBezTo>
                      <a:pt x="33281" y="0"/>
                      <a:pt x="26085" y="2163"/>
                      <a:pt x="14278" y="27808"/>
                    </a:cubicBezTo>
                    <a:cubicBezTo>
                      <a:pt x="1" y="58892"/>
                      <a:pt x="5580" y="66136"/>
                      <a:pt x="8421" y="66136"/>
                    </a:cubicBezTo>
                    <a:cubicBezTo>
                      <a:pt x="8428" y="66136"/>
                      <a:pt x="8434" y="66136"/>
                      <a:pt x="8441" y="66136"/>
                    </a:cubicBezTo>
                    <a:cubicBezTo>
                      <a:pt x="10981" y="66077"/>
                      <a:pt x="26436" y="61834"/>
                      <a:pt x="38327" y="61834"/>
                    </a:cubicBezTo>
                    <a:cubicBezTo>
                      <a:pt x="39867" y="61834"/>
                      <a:pt x="41347" y="61906"/>
                      <a:pt x="42732" y="62066"/>
                    </a:cubicBezTo>
                    <a:cubicBezTo>
                      <a:pt x="54807" y="63434"/>
                      <a:pt x="70352" y="69705"/>
                      <a:pt x="70352" y="69705"/>
                    </a:cubicBezTo>
                    <a:lnTo>
                      <a:pt x="84362" y="47289"/>
                    </a:lnTo>
                    <a:cubicBezTo>
                      <a:pt x="84362" y="47289"/>
                      <a:pt x="74355" y="45054"/>
                      <a:pt x="60278" y="31511"/>
                    </a:cubicBezTo>
                    <a:cubicBezTo>
                      <a:pt x="46207" y="18005"/>
                      <a:pt x="39600" y="88"/>
                      <a:pt x="37876" y="88"/>
                    </a:cubicBezTo>
                    <a:cubicBezTo>
                      <a:pt x="37871" y="88"/>
                      <a:pt x="37867" y="88"/>
                      <a:pt x="37862" y="88"/>
                    </a:cubicBezTo>
                    <a:cubicBezTo>
                      <a:pt x="37845" y="89"/>
                      <a:pt x="37828" y="89"/>
                      <a:pt x="37810" y="89"/>
                    </a:cubicBezTo>
                    <a:cubicBezTo>
                      <a:pt x="37506" y="89"/>
                      <a:pt x="37040" y="0"/>
                      <a:pt x="36406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2" name="Google Shape;1102;p43"/>
              <p:cNvSpPr/>
              <p:nvPr/>
            </p:nvSpPr>
            <p:spPr>
              <a:xfrm>
                <a:off x="3762025" y="2556450"/>
                <a:ext cx="989900" cy="919450"/>
              </a:xfrm>
              <a:custGeom>
                <a:rect b="b" l="l" r="r" t="t"/>
                <a:pathLst>
                  <a:path extrusionOk="0" h="36778" w="39596">
                    <a:moveTo>
                      <a:pt x="12509" y="0"/>
                    </a:moveTo>
                    <a:lnTo>
                      <a:pt x="0" y="28520"/>
                    </a:lnTo>
                    <a:lnTo>
                      <a:pt x="21449" y="35992"/>
                    </a:lnTo>
                    <a:cubicBezTo>
                      <a:pt x="22598" y="36525"/>
                      <a:pt x="23803" y="36777"/>
                      <a:pt x="24991" y="36777"/>
                    </a:cubicBezTo>
                    <a:cubicBezTo>
                      <a:pt x="28045" y="36777"/>
                      <a:pt x="30977" y="35106"/>
                      <a:pt x="32490" y="32223"/>
                    </a:cubicBezTo>
                    <a:lnTo>
                      <a:pt x="34025" y="29321"/>
                    </a:lnTo>
                    <a:lnTo>
                      <a:pt x="37461" y="22816"/>
                    </a:lnTo>
                    <a:cubicBezTo>
                      <a:pt x="39595" y="18713"/>
                      <a:pt x="38061" y="13610"/>
                      <a:pt x="33925" y="11408"/>
                    </a:cubicBez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3" name="Google Shape;1103;p43"/>
              <p:cNvSpPr/>
              <p:nvPr/>
            </p:nvSpPr>
            <p:spPr>
              <a:xfrm>
                <a:off x="3762025" y="2556450"/>
                <a:ext cx="989900" cy="919450"/>
              </a:xfrm>
              <a:custGeom>
                <a:rect b="b" l="l" r="r" t="t"/>
                <a:pathLst>
                  <a:path extrusionOk="0" h="36778" w="39596">
                    <a:moveTo>
                      <a:pt x="12509" y="0"/>
                    </a:moveTo>
                    <a:lnTo>
                      <a:pt x="0" y="28520"/>
                    </a:lnTo>
                    <a:lnTo>
                      <a:pt x="21449" y="35992"/>
                    </a:lnTo>
                    <a:cubicBezTo>
                      <a:pt x="22598" y="36525"/>
                      <a:pt x="23803" y="36777"/>
                      <a:pt x="24991" y="36777"/>
                    </a:cubicBezTo>
                    <a:cubicBezTo>
                      <a:pt x="28045" y="36777"/>
                      <a:pt x="30977" y="35106"/>
                      <a:pt x="32490" y="32223"/>
                    </a:cubicBezTo>
                    <a:lnTo>
                      <a:pt x="34025" y="29321"/>
                    </a:lnTo>
                    <a:lnTo>
                      <a:pt x="37461" y="22816"/>
                    </a:lnTo>
                    <a:cubicBezTo>
                      <a:pt x="39595" y="18713"/>
                      <a:pt x="38061" y="13610"/>
                      <a:pt x="33925" y="11408"/>
                    </a:cubicBezTo>
                    <a:lnTo>
                      <a:pt x="1250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4" name="Google Shape;1104;p43"/>
              <p:cNvSpPr/>
              <p:nvPr/>
            </p:nvSpPr>
            <p:spPr>
              <a:xfrm>
                <a:off x="2173400" y="1538600"/>
                <a:ext cx="874800" cy="1535350"/>
              </a:xfrm>
              <a:custGeom>
                <a:rect b="b" l="l" r="r" t="t"/>
                <a:pathLst>
                  <a:path extrusionOk="0" h="61414" w="34992">
                    <a:moveTo>
                      <a:pt x="30553" y="0"/>
                    </a:moveTo>
                    <a:cubicBezTo>
                      <a:pt x="26475" y="0"/>
                      <a:pt x="17950" y="11821"/>
                      <a:pt x="10808" y="27671"/>
                    </a:cubicBezTo>
                    <a:cubicBezTo>
                      <a:pt x="3169" y="44550"/>
                      <a:pt x="0" y="59594"/>
                      <a:pt x="3703" y="61262"/>
                    </a:cubicBezTo>
                    <a:cubicBezTo>
                      <a:pt x="3928" y="61363"/>
                      <a:pt x="4173" y="61413"/>
                      <a:pt x="4437" y="61413"/>
                    </a:cubicBezTo>
                    <a:cubicBezTo>
                      <a:pt x="8519" y="61413"/>
                      <a:pt x="17074" y="49564"/>
                      <a:pt x="24217" y="33742"/>
                    </a:cubicBezTo>
                    <a:cubicBezTo>
                      <a:pt x="31823" y="16864"/>
                      <a:pt x="34992" y="1820"/>
                      <a:pt x="31289" y="152"/>
                    </a:cubicBezTo>
                    <a:cubicBezTo>
                      <a:pt x="31064" y="50"/>
                      <a:pt x="30818" y="0"/>
                      <a:pt x="30553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5" name="Google Shape;1105;p43"/>
              <p:cNvSpPr/>
              <p:nvPr/>
            </p:nvSpPr>
            <p:spPr>
              <a:xfrm>
                <a:off x="2173400" y="1538600"/>
                <a:ext cx="874800" cy="1535350"/>
              </a:xfrm>
              <a:custGeom>
                <a:rect b="b" l="l" r="r" t="t"/>
                <a:pathLst>
                  <a:path extrusionOk="0" h="61414" w="34992">
                    <a:moveTo>
                      <a:pt x="30553" y="0"/>
                    </a:moveTo>
                    <a:cubicBezTo>
                      <a:pt x="26475" y="0"/>
                      <a:pt x="17950" y="11821"/>
                      <a:pt x="10808" y="27671"/>
                    </a:cubicBezTo>
                    <a:cubicBezTo>
                      <a:pt x="3169" y="44550"/>
                      <a:pt x="0" y="59594"/>
                      <a:pt x="3703" y="61262"/>
                    </a:cubicBezTo>
                    <a:cubicBezTo>
                      <a:pt x="3928" y="61363"/>
                      <a:pt x="4173" y="61413"/>
                      <a:pt x="4437" y="61413"/>
                    </a:cubicBezTo>
                    <a:cubicBezTo>
                      <a:pt x="8519" y="61413"/>
                      <a:pt x="17074" y="49564"/>
                      <a:pt x="24217" y="33742"/>
                    </a:cubicBezTo>
                    <a:cubicBezTo>
                      <a:pt x="31823" y="16864"/>
                      <a:pt x="34992" y="1820"/>
                      <a:pt x="31289" y="152"/>
                    </a:cubicBezTo>
                    <a:cubicBezTo>
                      <a:pt x="31064" y="50"/>
                      <a:pt x="30818" y="0"/>
                      <a:pt x="3055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6" name="Google Shape;1106;p43"/>
              <p:cNvSpPr/>
              <p:nvPr/>
            </p:nvSpPr>
            <p:spPr>
              <a:xfrm>
                <a:off x="4598450" y="3145200"/>
                <a:ext cx="199350" cy="216850"/>
              </a:xfrm>
              <a:custGeom>
                <a:rect b="b" l="l" r="r" t="t"/>
                <a:pathLst>
                  <a:path extrusionOk="0" h="8674" w="7974">
                    <a:moveTo>
                      <a:pt x="3603" y="0"/>
                    </a:moveTo>
                    <a:lnTo>
                      <a:pt x="1" y="6838"/>
                    </a:lnTo>
                    <a:lnTo>
                      <a:pt x="5838" y="8673"/>
                    </a:lnTo>
                    <a:lnTo>
                      <a:pt x="7973" y="2702"/>
                    </a:lnTo>
                    <a:lnTo>
                      <a:pt x="3603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7" name="Google Shape;1107;p43"/>
              <p:cNvSpPr/>
              <p:nvPr/>
            </p:nvSpPr>
            <p:spPr>
              <a:xfrm>
                <a:off x="4598450" y="3145200"/>
                <a:ext cx="103425" cy="180150"/>
              </a:xfrm>
              <a:custGeom>
                <a:rect b="b" l="l" r="r" t="t"/>
                <a:pathLst>
                  <a:path extrusionOk="0" h="7206" w="4137">
                    <a:moveTo>
                      <a:pt x="3603" y="0"/>
                    </a:moveTo>
                    <a:lnTo>
                      <a:pt x="1" y="6838"/>
                    </a:lnTo>
                    <a:lnTo>
                      <a:pt x="1202" y="7205"/>
                    </a:lnTo>
                    <a:lnTo>
                      <a:pt x="4137" y="334"/>
                    </a:lnTo>
                    <a:lnTo>
                      <a:pt x="360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8" name="Google Shape;1108;p43"/>
              <p:cNvSpPr/>
              <p:nvPr/>
            </p:nvSpPr>
            <p:spPr>
              <a:xfrm>
                <a:off x="4269875" y="3041375"/>
                <a:ext cx="321100" cy="143600"/>
              </a:xfrm>
              <a:custGeom>
                <a:rect b="b" l="l" r="r" t="t"/>
                <a:pathLst>
                  <a:path extrusionOk="0" h="5744" w="12844">
                    <a:moveTo>
                      <a:pt x="152" y="0"/>
                    </a:moveTo>
                    <a:cubicBezTo>
                      <a:pt x="123" y="0"/>
                      <a:pt x="106" y="6"/>
                      <a:pt x="101" y="17"/>
                    </a:cubicBezTo>
                    <a:cubicBezTo>
                      <a:pt x="1" y="217"/>
                      <a:pt x="2770" y="1651"/>
                      <a:pt x="6272" y="3219"/>
                    </a:cubicBezTo>
                    <a:cubicBezTo>
                      <a:pt x="9474" y="4666"/>
                      <a:pt x="12221" y="5744"/>
                      <a:pt x="12678" y="5744"/>
                    </a:cubicBezTo>
                    <a:cubicBezTo>
                      <a:pt x="12716" y="5744"/>
                      <a:pt x="12738" y="5736"/>
                      <a:pt x="12743" y="5721"/>
                    </a:cubicBezTo>
                    <a:cubicBezTo>
                      <a:pt x="12843" y="5554"/>
                      <a:pt x="10075" y="4120"/>
                      <a:pt x="6572" y="2552"/>
                    </a:cubicBezTo>
                    <a:cubicBezTo>
                      <a:pt x="3305" y="1058"/>
                      <a:pt x="560" y="0"/>
                      <a:pt x="152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9" name="Google Shape;1109;p43"/>
              <p:cNvSpPr/>
              <p:nvPr/>
            </p:nvSpPr>
            <p:spPr>
              <a:xfrm>
                <a:off x="4345775" y="2941950"/>
                <a:ext cx="290225" cy="141300"/>
              </a:xfrm>
              <a:custGeom>
                <a:rect b="b" l="l" r="r" t="t"/>
                <a:pathLst>
                  <a:path extrusionOk="0" h="5652" w="11609">
                    <a:moveTo>
                      <a:pt x="170" y="1"/>
                    </a:moveTo>
                    <a:cubicBezTo>
                      <a:pt x="132" y="1"/>
                      <a:pt x="108" y="9"/>
                      <a:pt x="101" y="24"/>
                    </a:cubicBezTo>
                    <a:cubicBezTo>
                      <a:pt x="0" y="191"/>
                      <a:pt x="2502" y="1592"/>
                      <a:pt x="5638" y="3160"/>
                    </a:cubicBezTo>
                    <a:cubicBezTo>
                      <a:pt x="8532" y="4576"/>
                      <a:pt x="10999" y="5651"/>
                      <a:pt x="11441" y="5651"/>
                    </a:cubicBezTo>
                    <a:cubicBezTo>
                      <a:pt x="11478" y="5651"/>
                      <a:pt x="11501" y="5644"/>
                      <a:pt x="11509" y="5628"/>
                    </a:cubicBezTo>
                    <a:cubicBezTo>
                      <a:pt x="11609" y="5428"/>
                      <a:pt x="9107" y="4027"/>
                      <a:pt x="5971" y="2493"/>
                    </a:cubicBezTo>
                    <a:cubicBezTo>
                      <a:pt x="3053" y="1049"/>
                      <a:pt x="615" y="1"/>
                      <a:pt x="170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0" name="Google Shape;1110;p43"/>
              <p:cNvSpPr/>
              <p:nvPr/>
            </p:nvSpPr>
            <p:spPr>
              <a:xfrm>
                <a:off x="4241525" y="3162300"/>
                <a:ext cx="291075" cy="129650"/>
              </a:xfrm>
              <a:custGeom>
                <a:rect b="b" l="l" r="r" t="t"/>
                <a:pathLst>
                  <a:path extrusionOk="0" h="5186" w="11643">
                    <a:moveTo>
                      <a:pt x="146" y="0"/>
                    </a:moveTo>
                    <a:cubicBezTo>
                      <a:pt x="121" y="0"/>
                      <a:pt x="105" y="6"/>
                      <a:pt x="101" y="17"/>
                    </a:cubicBezTo>
                    <a:cubicBezTo>
                      <a:pt x="1" y="184"/>
                      <a:pt x="2436" y="1651"/>
                      <a:pt x="5638" y="3119"/>
                    </a:cubicBezTo>
                    <a:cubicBezTo>
                      <a:pt x="6405" y="3486"/>
                      <a:pt x="7173" y="3853"/>
                      <a:pt x="7873" y="4120"/>
                    </a:cubicBezTo>
                    <a:cubicBezTo>
                      <a:pt x="8607" y="4353"/>
                      <a:pt x="9241" y="4587"/>
                      <a:pt x="9808" y="4753"/>
                    </a:cubicBezTo>
                    <a:cubicBezTo>
                      <a:pt x="10673" y="5042"/>
                      <a:pt x="11291" y="5186"/>
                      <a:pt x="11532" y="5186"/>
                    </a:cubicBezTo>
                    <a:cubicBezTo>
                      <a:pt x="11598" y="5186"/>
                      <a:pt x="11635" y="5175"/>
                      <a:pt x="11642" y="5154"/>
                    </a:cubicBezTo>
                    <a:cubicBezTo>
                      <a:pt x="11642" y="5054"/>
                      <a:pt x="11009" y="4720"/>
                      <a:pt x="9975" y="4253"/>
                    </a:cubicBezTo>
                    <a:cubicBezTo>
                      <a:pt x="9441" y="4020"/>
                      <a:pt x="8840" y="3753"/>
                      <a:pt x="8140" y="3486"/>
                    </a:cubicBezTo>
                    <a:cubicBezTo>
                      <a:pt x="7439" y="3186"/>
                      <a:pt x="6706" y="2785"/>
                      <a:pt x="5938" y="2452"/>
                    </a:cubicBezTo>
                    <a:cubicBezTo>
                      <a:pt x="2978" y="1081"/>
                      <a:pt x="512" y="0"/>
                      <a:pt x="146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1" name="Google Shape;1111;p43"/>
              <p:cNvSpPr/>
              <p:nvPr/>
            </p:nvSpPr>
            <p:spPr>
              <a:xfrm>
                <a:off x="2376025" y="2105950"/>
                <a:ext cx="455350" cy="532250"/>
              </a:xfrm>
              <a:custGeom>
                <a:rect b="b" l="l" r="r" t="t"/>
                <a:pathLst>
                  <a:path extrusionOk="0" h="21290" w="18214">
                    <a:moveTo>
                      <a:pt x="13622" y="0"/>
                    </a:moveTo>
                    <a:cubicBezTo>
                      <a:pt x="10797" y="0"/>
                      <a:pt x="7255" y="1465"/>
                      <a:pt x="4771" y="7579"/>
                    </a:cubicBezTo>
                    <a:cubicBezTo>
                      <a:pt x="1" y="19354"/>
                      <a:pt x="9174" y="21289"/>
                      <a:pt x="9174" y="21289"/>
                    </a:cubicBezTo>
                    <a:cubicBezTo>
                      <a:pt x="13110" y="15051"/>
                      <a:pt x="16146" y="8313"/>
                      <a:pt x="18214" y="1241"/>
                    </a:cubicBezTo>
                    <a:cubicBezTo>
                      <a:pt x="18214" y="1241"/>
                      <a:pt x="16222" y="0"/>
                      <a:pt x="13622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2" name="Google Shape;1112;p43"/>
              <p:cNvSpPr/>
              <p:nvPr/>
            </p:nvSpPr>
            <p:spPr>
              <a:xfrm>
                <a:off x="2439425" y="1786725"/>
                <a:ext cx="624625" cy="1282600"/>
              </a:xfrm>
              <a:custGeom>
                <a:rect b="b" l="l" r="r" t="t"/>
                <a:pathLst>
                  <a:path extrusionOk="0" h="51304" w="24985">
                    <a:moveTo>
                      <a:pt x="24951" y="0"/>
                    </a:moveTo>
                    <a:lnTo>
                      <a:pt x="24951" y="0"/>
                    </a:lnTo>
                    <a:cubicBezTo>
                      <a:pt x="24651" y="701"/>
                      <a:pt x="24451" y="1435"/>
                      <a:pt x="24317" y="2202"/>
                    </a:cubicBezTo>
                    <a:lnTo>
                      <a:pt x="22883" y="8206"/>
                    </a:lnTo>
                    <a:lnTo>
                      <a:pt x="21582" y="12276"/>
                    </a:lnTo>
                    <a:lnTo>
                      <a:pt x="20882" y="14544"/>
                    </a:lnTo>
                    <a:cubicBezTo>
                      <a:pt x="20748" y="14911"/>
                      <a:pt x="20648" y="15311"/>
                      <a:pt x="20515" y="15712"/>
                    </a:cubicBezTo>
                    <a:cubicBezTo>
                      <a:pt x="20381" y="16112"/>
                      <a:pt x="20214" y="16479"/>
                      <a:pt x="20048" y="16912"/>
                    </a:cubicBezTo>
                    <a:lnTo>
                      <a:pt x="18046" y="21916"/>
                    </a:lnTo>
                    <a:lnTo>
                      <a:pt x="17546" y="23217"/>
                    </a:lnTo>
                    <a:cubicBezTo>
                      <a:pt x="17379" y="23684"/>
                      <a:pt x="17112" y="24118"/>
                      <a:pt x="16912" y="24518"/>
                    </a:cubicBezTo>
                    <a:cubicBezTo>
                      <a:pt x="16512" y="25385"/>
                      <a:pt x="16045" y="26286"/>
                      <a:pt x="15645" y="27186"/>
                    </a:cubicBezTo>
                    <a:lnTo>
                      <a:pt x="14344" y="29822"/>
                    </a:lnTo>
                    <a:cubicBezTo>
                      <a:pt x="14110" y="30289"/>
                      <a:pt x="13943" y="30689"/>
                      <a:pt x="13710" y="31123"/>
                    </a:cubicBezTo>
                    <a:lnTo>
                      <a:pt x="13009" y="32323"/>
                    </a:lnTo>
                    <a:lnTo>
                      <a:pt x="10241" y="36993"/>
                    </a:lnTo>
                    <a:cubicBezTo>
                      <a:pt x="10041" y="37394"/>
                      <a:pt x="9840" y="37761"/>
                      <a:pt x="9607" y="38094"/>
                    </a:cubicBezTo>
                    <a:cubicBezTo>
                      <a:pt x="9373" y="38461"/>
                      <a:pt x="9140" y="38795"/>
                      <a:pt x="8906" y="39128"/>
                    </a:cubicBezTo>
                    <a:lnTo>
                      <a:pt x="7572" y="41096"/>
                    </a:lnTo>
                    <a:lnTo>
                      <a:pt x="5170" y="44599"/>
                    </a:lnTo>
                    <a:cubicBezTo>
                      <a:pt x="3569" y="46634"/>
                      <a:pt x="2268" y="48268"/>
                      <a:pt x="1334" y="49469"/>
                    </a:cubicBezTo>
                    <a:cubicBezTo>
                      <a:pt x="834" y="50036"/>
                      <a:pt x="400" y="50637"/>
                      <a:pt x="0" y="51304"/>
                    </a:cubicBezTo>
                    <a:cubicBezTo>
                      <a:pt x="567" y="50803"/>
                      <a:pt x="1067" y="50236"/>
                      <a:pt x="1534" y="49636"/>
                    </a:cubicBezTo>
                    <a:cubicBezTo>
                      <a:pt x="2502" y="48535"/>
                      <a:pt x="3903" y="46934"/>
                      <a:pt x="5571" y="44933"/>
                    </a:cubicBezTo>
                    <a:lnTo>
                      <a:pt x="8072" y="41430"/>
                    </a:lnTo>
                    <a:lnTo>
                      <a:pt x="9440" y="39495"/>
                    </a:lnTo>
                    <a:lnTo>
                      <a:pt x="10174" y="38461"/>
                    </a:lnTo>
                    <a:cubicBezTo>
                      <a:pt x="10441" y="38128"/>
                      <a:pt x="10608" y="37727"/>
                      <a:pt x="10841" y="37360"/>
                    </a:cubicBezTo>
                    <a:lnTo>
                      <a:pt x="13610" y="32690"/>
                    </a:lnTo>
                    <a:cubicBezTo>
                      <a:pt x="13843" y="32290"/>
                      <a:pt x="14110" y="31856"/>
                      <a:pt x="14344" y="31456"/>
                    </a:cubicBezTo>
                    <a:cubicBezTo>
                      <a:pt x="14577" y="31056"/>
                      <a:pt x="14777" y="30589"/>
                      <a:pt x="15011" y="30155"/>
                    </a:cubicBezTo>
                    <a:lnTo>
                      <a:pt x="16278" y="27487"/>
                    </a:lnTo>
                    <a:lnTo>
                      <a:pt x="17579" y="24818"/>
                    </a:lnTo>
                    <a:cubicBezTo>
                      <a:pt x="17779" y="24384"/>
                      <a:pt x="18013" y="23951"/>
                      <a:pt x="18213" y="23517"/>
                    </a:cubicBezTo>
                    <a:cubicBezTo>
                      <a:pt x="18380" y="23084"/>
                      <a:pt x="18547" y="22617"/>
                      <a:pt x="18713" y="22183"/>
                    </a:cubicBezTo>
                    <a:lnTo>
                      <a:pt x="20681" y="17113"/>
                    </a:lnTo>
                    <a:cubicBezTo>
                      <a:pt x="20848" y="16712"/>
                      <a:pt x="21015" y="16345"/>
                      <a:pt x="21148" y="15912"/>
                    </a:cubicBezTo>
                    <a:lnTo>
                      <a:pt x="21482" y="14711"/>
                    </a:lnTo>
                    <a:cubicBezTo>
                      <a:pt x="21716" y="13944"/>
                      <a:pt x="21949" y="13176"/>
                      <a:pt x="22183" y="12443"/>
                    </a:cubicBezTo>
                    <a:lnTo>
                      <a:pt x="23383" y="8306"/>
                    </a:lnTo>
                    <a:cubicBezTo>
                      <a:pt x="23950" y="5738"/>
                      <a:pt x="24351" y="3670"/>
                      <a:pt x="24618" y="2235"/>
                    </a:cubicBezTo>
                    <a:cubicBezTo>
                      <a:pt x="24884" y="801"/>
                      <a:pt x="24985" y="0"/>
                      <a:pt x="2495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3" name="Google Shape;1113;p43"/>
              <p:cNvSpPr/>
              <p:nvPr/>
            </p:nvSpPr>
            <p:spPr>
              <a:xfrm>
                <a:off x="3470150" y="3525500"/>
                <a:ext cx="491200" cy="445025"/>
              </a:xfrm>
              <a:custGeom>
                <a:rect b="b" l="l" r="r" t="t"/>
                <a:pathLst>
                  <a:path extrusionOk="0" h="17801" w="19648">
                    <a:moveTo>
                      <a:pt x="15103" y="0"/>
                    </a:moveTo>
                    <a:cubicBezTo>
                      <a:pt x="14904" y="0"/>
                      <a:pt x="14697" y="11"/>
                      <a:pt x="14477" y="32"/>
                    </a:cubicBezTo>
                    <a:cubicBezTo>
                      <a:pt x="14144" y="32"/>
                      <a:pt x="15011" y="3568"/>
                      <a:pt x="6605" y="8405"/>
                    </a:cubicBezTo>
                    <a:cubicBezTo>
                      <a:pt x="1602" y="11274"/>
                      <a:pt x="0" y="11941"/>
                      <a:pt x="0" y="11941"/>
                    </a:cubicBezTo>
                    <a:cubicBezTo>
                      <a:pt x="801" y="13375"/>
                      <a:pt x="1602" y="14876"/>
                      <a:pt x="2769" y="16011"/>
                    </a:cubicBezTo>
                    <a:cubicBezTo>
                      <a:pt x="3833" y="17044"/>
                      <a:pt x="5257" y="17801"/>
                      <a:pt x="6763" y="17801"/>
                    </a:cubicBezTo>
                    <a:cubicBezTo>
                      <a:pt x="6910" y="17801"/>
                      <a:pt x="7058" y="17793"/>
                      <a:pt x="7206" y="17779"/>
                    </a:cubicBezTo>
                    <a:cubicBezTo>
                      <a:pt x="8873" y="17612"/>
                      <a:pt x="10408" y="16244"/>
                      <a:pt x="10408" y="14610"/>
                    </a:cubicBezTo>
                    <a:cubicBezTo>
                      <a:pt x="10695" y="14825"/>
                      <a:pt x="11033" y="14920"/>
                      <a:pt x="11377" y="14920"/>
                    </a:cubicBezTo>
                    <a:cubicBezTo>
                      <a:pt x="11996" y="14920"/>
                      <a:pt x="12636" y="14614"/>
                      <a:pt x="13043" y="14143"/>
                    </a:cubicBezTo>
                    <a:cubicBezTo>
                      <a:pt x="13710" y="13409"/>
                      <a:pt x="13910" y="12375"/>
                      <a:pt x="13977" y="11407"/>
                    </a:cubicBezTo>
                    <a:cubicBezTo>
                      <a:pt x="14303" y="11601"/>
                      <a:pt x="14670" y="11689"/>
                      <a:pt x="15042" y="11689"/>
                    </a:cubicBezTo>
                    <a:cubicBezTo>
                      <a:pt x="15887" y="11689"/>
                      <a:pt x="16760" y="11235"/>
                      <a:pt x="17246" y="10540"/>
                    </a:cubicBezTo>
                    <a:cubicBezTo>
                      <a:pt x="17913" y="9439"/>
                      <a:pt x="18080" y="8138"/>
                      <a:pt x="17680" y="6971"/>
                    </a:cubicBezTo>
                    <a:cubicBezTo>
                      <a:pt x="17279" y="5770"/>
                      <a:pt x="16679" y="4669"/>
                      <a:pt x="15945" y="3668"/>
                    </a:cubicBezTo>
                    <a:lnTo>
                      <a:pt x="15945" y="3668"/>
                    </a:lnTo>
                    <a:cubicBezTo>
                      <a:pt x="16272" y="3695"/>
                      <a:pt x="16605" y="3721"/>
                      <a:pt x="16932" y="3721"/>
                    </a:cubicBezTo>
                    <a:cubicBezTo>
                      <a:pt x="17439" y="3721"/>
                      <a:pt x="17934" y="3658"/>
                      <a:pt x="18380" y="3435"/>
                    </a:cubicBezTo>
                    <a:cubicBezTo>
                      <a:pt x="19114" y="3068"/>
                      <a:pt x="19648" y="2067"/>
                      <a:pt x="19181" y="1367"/>
                    </a:cubicBezTo>
                    <a:cubicBezTo>
                      <a:pt x="18881" y="1000"/>
                      <a:pt x="18480" y="733"/>
                      <a:pt x="17980" y="600"/>
                    </a:cubicBezTo>
                    <a:cubicBezTo>
                      <a:pt x="16921" y="265"/>
                      <a:pt x="16117" y="0"/>
                      <a:pt x="151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4" name="Google Shape;1114;p43"/>
              <p:cNvSpPr/>
              <p:nvPr/>
            </p:nvSpPr>
            <p:spPr>
              <a:xfrm>
                <a:off x="3729500" y="3946575"/>
                <a:ext cx="213500" cy="106825"/>
              </a:xfrm>
              <a:custGeom>
                <a:rect b="b" l="l" r="r" t="t"/>
                <a:pathLst>
                  <a:path extrusionOk="0" h="4273" w="8540">
                    <a:moveTo>
                      <a:pt x="6965" y="1"/>
                    </a:moveTo>
                    <a:cubicBezTo>
                      <a:pt x="4569" y="1"/>
                      <a:pt x="2280" y="1097"/>
                      <a:pt x="768" y="3004"/>
                    </a:cubicBezTo>
                    <a:cubicBezTo>
                      <a:pt x="568" y="3304"/>
                      <a:pt x="367" y="3604"/>
                      <a:pt x="167" y="3904"/>
                    </a:cubicBezTo>
                    <a:cubicBezTo>
                      <a:pt x="101" y="4038"/>
                      <a:pt x="34" y="4138"/>
                      <a:pt x="1" y="4271"/>
                    </a:cubicBezTo>
                    <a:cubicBezTo>
                      <a:pt x="3" y="4272"/>
                      <a:pt x="5" y="4273"/>
                      <a:pt x="7" y="4273"/>
                    </a:cubicBezTo>
                    <a:cubicBezTo>
                      <a:pt x="82" y="4273"/>
                      <a:pt x="320" y="3782"/>
                      <a:pt x="901" y="3104"/>
                    </a:cubicBezTo>
                    <a:cubicBezTo>
                      <a:pt x="2436" y="1269"/>
                      <a:pt x="4704" y="202"/>
                      <a:pt x="7072" y="135"/>
                    </a:cubicBezTo>
                    <a:cubicBezTo>
                      <a:pt x="7178" y="131"/>
                      <a:pt x="7278" y="130"/>
                      <a:pt x="7373" y="130"/>
                    </a:cubicBezTo>
                    <a:cubicBezTo>
                      <a:pt x="8025" y="130"/>
                      <a:pt x="8428" y="207"/>
                      <a:pt x="8520" y="207"/>
                    </a:cubicBezTo>
                    <a:cubicBezTo>
                      <a:pt x="8533" y="207"/>
                      <a:pt x="8540" y="205"/>
                      <a:pt x="8540" y="202"/>
                    </a:cubicBezTo>
                    <a:cubicBezTo>
                      <a:pt x="8440" y="135"/>
                      <a:pt x="8306" y="102"/>
                      <a:pt x="8173" y="102"/>
                    </a:cubicBezTo>
                    <a:cubicBezTo>
                      <a:pt x="7806" y="35"/>
                      <a:pt x="7439" y="2"/>
                      <a:pt x="7072" y="2"/>
                    </a:cubicBezTo>
                    <a:cubicBezTo>
                      <a:pt x="7036" y="1"/>
                      <a:pt x="7001" y="1"/>
                      <a:pt x="6965" y="1"/>
                    </a:cubicBezTo>
                    <a:close/>
                  </a:path>
                </a:pathLst>
              </a:custGeom>
              <a:solidFill>
                <a:srgbClr val="EB99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5" name="Google Shape;1115;p43"/>
              <p:cNvSpPr/>
              <p:nvPr/>
            </p:nvSpPr>
            <p:spPr>
              <a:xfrm>
                <a:off x="3483500" y="3582175"/>
                <a:ext cx="405300" cy="334825"/>
              </a:xfrm>
              <a:custGeom>
                <a:rect b="b" l="l" r="r" t="t"/>
                <a:pathLst>
                  <a:path extrusionOk="0" h="13393" w="16212">
                    <a:moveTo>
                      <a:pt x="9740" y="0"/>
                    </a:moveTo>
                    <a:cubicBezTo>
                      <a:pt x="9007" y="0"/>
                      <a:pt x="8073" y="134"/>
                      <a:pt x="7639" y="768"/>
                    </a:cubicBezTo>
                    <a:cubicBezTo>
                      <a:pt x="7172" y="1401"/>
                      <a:pt x="6972" y="2202"/>
                      <a:pt x="7072" y="2969"/>
                    </a:cubicBezTo>
                    <a:cubicBezTo>
                      <a:pt x="7072" y="2969"/>
                      <a:pt x="6276" y="2564"/>
                      <a:pt x="5312" y="2564"/>
                    </a:cubicBezTo>
                    <a:cubicBezTo>
                      <a:pt x="4814" y="2564"/>
                      <a:pt x="4270" y="2673"/>
                      <a:pt x="3770" y="3003"/>
                    </a:cubicBezTo>
                    <a:cubicBezTo>
                      <a:pt x="2869" y="3636"/>
                      <a:pt x="2202" y="4570"/>
                      <a:pt x="1935" y="5671"/>
                    </a:cubicBezTo>
                    <a:lnTo>
                      <a:pt x="0" y="7406"/>
                    </a:lnTo>
                    <a:cubicBezTo>
                      <a:pt x="1368" y="8707"/>
                      <a:pt x="2268" y="10174"/>
                      <a:pt x="3703" y="11475"/>
                    </a:cubicBezTo>
                    <a:cubicBezTo>
                      <a:pt x="4337" y="12076"/>
                      <a:pt x="5371" y="13177"/>
                      <a:pt x="6205" y="13343"/>
                    </a:cubicBezTo>
                    <a:cubicBezTo>
                      <a:pt x="6398" y="13374"/>
                      <a:pt x="6579" y="13393"/>
                      <a:pt x="6747" y="13393"/>
                    </a:cubicBezTo>
                    <a:cubicBezTo>
                      <a:pt x="7303" y="13393"/>
                      <a:pt x="7716" y="13191"/>
                      <a:pt x="7973" y="12576"/>
                    </a:cubicBezTo>
                    <a:cubicBezTo>
                      <a:pt x="8239" y="11909"/>
                      <a:pt x="7739" y="11008"/>
                      <a:pt x="7405" y="10475"/>
                    </a:cubicBezTo>
                    <a:cubicBezTo>
                      <a:pt x="6505" y="9074"/>
                      <a:pt x="5638" y="7939"/>
                      <a:pt x="4970" y="6839"/>
                    </a:cubicBezTo>
                    <a:cubicBezTo>
                      <a:pt x="4750" y="6507"/>
                      <a:pt x="4850" y="6337"/>
                      <a:pt x="4992" y="6337"/>
                    </a:cubicBezTo>
                    <a:cubicBezTo>
                      <a:pt x="5064" y="6337"/>
                      <a:pt x="5148" y="6381"/>
                      <a:pt x="5204" y="6472"/>
                    </a:cubicBezTo>
                    <a:cubicBezTo>
                      <a:pt x="5838" y="7139"/>
                      <a:pt x="6838" y="7706"/>
                      <a:pt x="7405" y="8473"/>
                    </a:cubicBezTo>
                    <a:cubicBezTo>
                      <a:pt x="8099" y="9341"/>
                      <a:pt x="8292" y="10459"/>
                      <a:pt x="9700" y="10459"/>
                    </a:cubicBezTo>
                    <a:cubicBezTo>
                      <a:pt x="9916" y="10459"/>
                      <a:pt x="10161" y="10432"/>
                      <a:pt x="10441" y="10375"/>
                    </a:cubicBezTo>
                    <a:cubicBezTo>
                      <a:pt x="10708" y="10341"/>
                      <a:pt x="10975" y="10208"/>
                      <a:pt x="11208" y="10041"/>
                    </a:cubicBezTo>
                    <a:cubicBezTo>
                      <a:pt x="12009" y="9441"/>
                      <a:pt x="12042" y="8373"/>
                      <a:pt x="11709" y="7539"/>
                    </a:cubicBezTo>
                    <a:cubicBezTo>
                      <a:pt x="11439" y="6970"/>
                      <a:pt x="11089" y="6428"/>
                      <a:pt x="10682" y="5961"/>
                    </a:cubicBezTo>
                    <a:lnTo>
                      <a:pt x="10682" y="5961"/>
                    </a:lnTo>
                    <a:cubicBezTo>
                      <a:pt x="11543" y="6914"/>
                      <a:pt x="12482" y="7878"/>
                      <a:pt x="13810" y="7973"/>
                    </a:cubicBezTo>
                    <a:cubicBezTo>
                      <a:pt x="13890" y="7982"/>
                      <a:pt x="13969" y="7987"/>
                      <a:pt x="14048" y="7987"/>
                    </a:cubicBezTo>
                    <a:cubicBezTo>
                      <a:pt x="14793" y="7987"/>
                      <a:pt x="15480" y="7569"/>
                      <a:pt x="15811" y="6905"/>
                    </a:cubicBezTo>
                    <a:cubicBezTo>
                      <a:pt x="16212" y="5938"/>
                      <a:pt x="15611" y="5037"/>
                      <a:pt x="15011" y="4304"/>
                    </a:cubicBezTo>
                    <a:cubicBezTo>
                      <a:pt x="13943" y="2969"/>
                      <a:pt x="12743" y="1735"/>
                      <a:pt x="11475" y="634"/>
                    </a:cubicBezTo>
                    <a:cubicBezTo>
                      <a:pt x="10975" y="234"/>
                      <a:pt x="10374" y="34"/>
                      <a:pt x="9740" y="0"/>
                    </a:cubicBezTo>
                    <a:close/>
                  </a:path>
                </a:pathLst>
              </a:custGeom>
              <a:solidFill>
                <a:srgbClr val="FFBE9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6" name="Google Shape;1116;p43"/>
              <p:cNvSpPr/>
              <p:nvPr/>
            </p:nvSpPr>
            <p:spPr>
              <a:xfrm>
                <a:off x="3710325" y="3472600"/>
                <a:ext cx="273275" cy="143800"/>
              </a:xfrm>
              <a:custGeom>
                <a:rect b="b" l="l" r="r" t="t"/>
                <a:pathLst>
                  <a:path extrusionOk="0" h="5752" w="10931">
                    <a:moveTo>
                      <a:pt x="2862" y="1"/>
                    </a:moveTo>
                    <a:cubicBezTo>
                      <a:pt x="2309" y="1"/>
                      <a:pt x="1857" y="47"/>
                      <a:pt x="1568" y="147"/>
                    </a:cubicBezTo>
                    <a:cubicBezTo>
                      <a:pt x="1168" y="280"/>
                      <a:pt x="768" y="881"/>
                      <a:pt x="434" y="1481"/>
                    </a:cubicBezTo>
                    <a:cubicBezTo>
                      <a:pt x="0" y="2315"/>
                      <a:pt x="100" y="3283"/>
                      <a:pt x="701" y="3983"/>
                    </a:cubicBezTo>
                    <a:lnTo>
                      <a:pt x="3236" y="5751"/>
                    </a:lnTo>
                    <a:lnTo>
                      <a:pt x="4237" y="4250"/>
                    </a:lnTo>
                    <a:cubicBezTo>
                      <a:pt x="4237" y="4250"/>
                      <a:pt x="5371" y="4383"/>
                      <a:pt x="6105" y="4483"/>
                    </a:cubicBezTo>
                    <a:cubicBezTo>
                      <a:pt x="7028" y="4617"/>
                      <a:pt x="7773" y="4682"/>
                      <a:pt x="8375" y="4682"/>
                    </a:cubicBezTo>
                    <a:cubicBezTo>
                      <a:pt x="10469" y="4682"/>
                      <a:pt x="10823" y="3904"/>
                      <a:pt x="10875" y="2582"/>
                    </a:cubicBezTo>
                    <a:cubicBezTo>
                      <a:pt x="10930" y="1164"/>
                      <a:pt x="5631" y="1"/>
                      <a:pt x="2862" y="1"/>
                    </a:cubicBezTo>
                    <a:close/>
                  </a:path>
                </a:pathLst>
              </a:custGeom>
              <a:solidFill>
                <a:srgbClr val="FFBE9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7" name="Google Shape;1117;p43"/>
              <p:cNvSpPr/>
              <p:nvPr/>
            </p:nvSpPr>
            <p:spPr>
              <a:xfrm>
                <a:off x="3656950" y="3654725"/>
                <a:ext cx="105100" cy="95100"/>
              </a:xfrm>
              <a:custGeom>
                <a:rect b="b" l="l" r="r" t="t"/>
                <a:pathLst>
                  <a:path extrusionOk="0" h="3804" w="4204">
                    <a:moveTo>
                      <a:pt x="0" y="1"/>
                    </a:moveTo>
                    <a:lnTo>
                      <a:pt x="0" y="1"/>
                    </a:lnTo>
                    <a:cubicBezTo>
                      <a:pt x="1735" y="834"/>
                      <a:pt x="3203" y="2169"/>
                      <a:pt x="4203" y="3803"/>
                    </a:cubicBezTo>
                    <a:cubicBezTo>
                      <a:pt x="4137" y="3536"/>
                      <a:pt x="4003" y="3270"/>
                      <a:pt x="3837" y="3036"/>
                    </a:cubicBezTo>
                    <a:cubicBezTo>
                      <a:pt x="3103" y="1835"/>
                      <a:pt x="2069" y="868"/>
                      <a:pt x="801" y="267"/>
                    </a:cubicBezTo>
                    <a:cubicBezTo>
                      <a:pt x="568" y="134"/>
                      <a:pt x="301" y="34"/>
                      <a:pt x="0" y="1"/>
                    </a:cubicBezTo>
                    <a:close/>
                  </a:path>
                </a:pathLst>
              </a:custGeom>
              <a:solidFill>
                <a:srgbClr val="EB99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8" name="Google Shape;1118;p43"/>
              <p:cNvSpPr/>
              <p:nvPr/>
            </p:nvSpPr>
            <p:spPr>
              <a:xfrm>
                <a:off x="3731175" y="3582450"/>
                <a:ext cx="64225" cy="37325"/>
              </a:xfrm>
              <a:custGeom>
                <a:rect b="b" l="l" r="r" t="t"/>
                <a:pathLst>
                  <a:path extrusionOk="0" h="1493" w="2569">
                    <a:moveTo>
                      <a:pt x="94" y="1"/>
                    </a:moveTo>
                    <a:cubicBezTo>
                      <a:pt x="35" y="1"/>
                      <a:pt x="0" y="9"/>
                      <a:pt x="0" y="23"/>
                    </a:cubicBezTo>
                    <a:cubicBezTo>
                      <a:pt x="0" y="56"/>
                      <a:pt x="167" y="89"/>
                      <a:pt x="401" y="190"/>
                    </a:cubicBezTo>
                    <a:cubicBezTo>
                      <a:pt x="701" y="356"/>
                      <a:pt x="1001" y="523"/>
                      <a:pt x="1301" y="690"/>
                    </a:cubicBezTo>
                    <a:cubicBezTo>
                      <a:pt x="1942" y="1107"/>
                      <a:pt x="2460" y="1492"/>
                      <a:pt x="2529" y="1492"/>
                    </a:cubicBezTo>
                    <a:cubicBezTo>
                      <a:pt x="2532" y="1492"/>
                      <a:pt x="2534" y="1492"/>
                      <a:pt x="2535" y="1490"/>
                    </a:cubicBezTo>
                    <a:cubicBezTo>
                      <a:pt x="2569" y="1457"/>
                      <a:pt x="2102" y="957"/>
                      <a:pt x="1401" y="523"/>
                    </a:cubicBezTo>
                    <a:cubicBezTo>
                      <a:pt x="1101" y="323"/>
                      <a:pt x="801" y="156"/>
                      <a:pt x="467" y="56"/>
                    </a:cubicBezTo>
                    <a:cubicBezTo>
                      <a:pt x="311" y="17"/>
                      <a:pt x="178" y="1"/>
                      <a:pt x="94" y="1"/>
                    </a:cubicBezTo>
                    <a:close/>
                  </a:path>
                </a:pathLst>
              </a:custGeom>
              <a:solidFill>
                <a:srgbClr val="EB99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9" name="Google Shape;1119;p43"/>
              <p:cNvSpPr/>
              <p:nvPr/>
            </p:nvSpPr>
            <p:spPr>
              <a:xfrm>
                <a:off x="3758700" y="3554650"/>
                <a:ext cx="67550" cy="26175"/>
              </a:xfrm>
              <a:custGeom>
                <a:rect b="b" l="l" r="r" t="t"/>
                <a:pathLst>
                  <a:path extrusionOk="0" h="1047" w="2702">
                    <a:moveTo>
                      <a:pt x="33" y="1"/>
                    </a:moveTo>
                    <a:cubicBezTo>
                      <a:pt x="0" y="34"/>
                      <a:pt x="100" y="167"/>
                      <a:pt x="300" y="368"/>
                    </a:cubicBezTo>
                    <a:cubicBezTo>
                      <a:pt x="567" y="568"/>
                      <a:pt x="901" y="768"/>
                      <a:pt x="1234" y="868"/>
                    </a:cubicBezTo>
                    <a:cubicBezTo>
                      <a:pt x="1596" y="997"/>
                      <a:pt x="1978" y="1046"/>
                      <a:pt x="2365" y="1046"/>
                    </a:cubicBezTo>
                    <a:cubicBezTo>
                      <a:pt x="2477" y="1046"/>
                      <a:pt x="2590" y="1042"/>
                      <a:pt x="2702" y="1035"/>
                    </a:cubicBezTo>
                    <a:cubicBezTo>
                      <a:pt x="2235" y="868"/>
                      <a:pt x="1768" y="734"/>
                      <a:pt x="1301" y="634"/>
                    </a:cubicBezTo>
                    <a:cubicBezTo>
                      <a:pt x="834" y="468"/>
                      <a:pt x="434" y="267"/>
                      <a:pt x="33" y="1"/>
                    </a:cubicBezTo>
                    <a:close/>
                  </a:path>
                </a:pathLst>
              </a:custGeom>
              <a:solidFill>
                <a:srgbClr val="EB99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0" name="Google Shape;1120;p43"/>
              <p:cNvSpPr/>
              <p:nvPr/>
            </p:nvSpPr>
            <p:spPr>
              <a:xfrm>
                <a:off x="3489325" y="3707175"/>
                <a:ext cx="151800" cy="95175"/>
              </a:xfrm>
              <a:custGeom>
                <a:rect b="b" l="l" r="r" t="t"/>
                <a:pathLst>
                  <a:path extrusionOk="0" h="3807" w="6072">
                    <a:moveTo>
                      <a:pt x="1550" y="1"/>
                    </a:moveTo>
                    <a:cubicBezTo>
                      <a:pt x="1378" y="1"/>
                      <a:pt x="1206" y="13"/>
                      <a:pt x="1035" y="37"/>
                    </a:cubicBezTo>
                    <a:cubicBezTo>
                      <a:pt x="735" y="104"/>
                      <a:pt x="468" y="204"/>
                      <a:pt x="234" y="371"/>
                    </a:cubicBezTo>
                    <a:cubicBezTo>
                      <a:pt x="67" y="471"/>
                      <a:pt x="1" y="538"/>
                      <a:pt x="1" y="538"/>
                    </a:cubicBezTo>
                    <a:cubicBezTo>
                      <a:pt x="334" y="404"/>
                      <a:pt x="701" y="271"/>
                      <a:pt x="1068" y="204"/>
                    </a:cubicBezTo>
                    <a:cubicBezTo>
                      <a:pt x="1199" y="189"/>
                      <a:pt x="1332" y="182"/>
                      <a:pt x="1465" y="182"/>
                    </a:cubicBezTo>
                    <a:cubicBezTo>
                      <a:pt x="2212" y="182"/>
                      <a:pt x="2975" y="418"/>
                      <a:pt x="3570" y="871"/>
                    </a:cubicBezTo>
                    <a:cubicBezTo>
                      <a:pt x="4270" y="1438"/>
                      <a:pt x="4871" y="2139"/>
                      <a:pt x="5371" y="2906"/>
                    </a:cubicBezTo>
                    <a:cubicBezTo>
                      <a:pt x="5571" y="3240"/>
                      <a:pt x="5805" y="3540"/>
                      <a:pt x="6072" y="3807"/>
                    </a:cubicBezTo>
                    <a:cubicBezTo>
                      <a:pt x="5905" y="3473"/>
                      <a:pt x="5705" y="3140"/>
                      <a:pt x="5505" y="2806"/>
                    </a:cubicBezTo>
                    <a:cubicBezTo>
                      <a:pt x="5038" y="2005"/>
                      <a:pt x="4437" y="1272"/>
                      <a:pt x="3703" y="705"/>
                    </a:cubicBezTo>
                    <a:cubicBezTo>
                      <a:pt x="3077" y="241"/>
                      <a:pt x="2317" y="1"/>
                      <a:pt x="1550" y="1"/>
                    </a:cubicBezTo>
                    <a:close/>
                  </a:path>
                </a:pathLst>
              </a:custGeom>
              <a:solidFill>
                <a:srgbClr val="EB99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1" name="Google Shape;1121;p43"/>
              <p:cNvSpPr/>
              <p:nvPr/>
            </p:nvSpPr>
            <p:spPr>
              <a:xfrm>
                <a:off x="3630275" y="4224300"/>
                <a:ext cx="156800" cy="17525"/>
              </a:xfrm>
              <a:custGeom>
                <a:rect b="b" l="l" r="r" t="t"/>
                <a:pathLst>
                  <a:path extrusionOk="0" h="701" w="6272">
                    <a:moveTo>
                      <a:pt x="6271" y="0"/>
                    </a:moveTo>
                    <a:cubicBezTo>
                      <a:pt x="5204" y="0"/>
                      <a:pt x="4170" y="101"/>
                      <a:pt x="3136" y="234"/>
                    </a:cubicBezTo>
                    <a:cubicBezTo>
                      <a:pt x="2068" y="334"/>
                      <a:pt x="1034" y="467"/>
                      <a:pt x="0" y="701"/>
                    </a:cubicBezTo>
                    <a:cubicBezTo>
                      <a:pt x="1034" y="668"/>
                      <a:pt x="2102" y="601"/>
                      <a:pt x="3136" y="467"/>
                    </a:cubicBezTo>
                    <a:cubicBezTo>
                      <a:pt x="4203" y="367"/>
                      <a:pt x="5237" y="234"/>
                      <a:pt x="6271" y="0"/>
                    </a:cubicBezTo>
                    <a:close/>
                  </a:path>
                </a:pathLst>
              </a:custGeom>
              <a:solidFill>
                <a:srgbClr val="EB99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122" name="Google Shape;1122;p43"/>
            <p:cNvSpPr/>
            <p:nvPr/>
          </p:nvSpPr>
          <p:spPr>
            <a:xfrm>
              <a:off x="7952875" y="2325750"/>
              <a:ext cx="94200" cy="94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43"/>
            <p:cNvSpPr/>
            <p:nvPr/>
          </p:nvSpPr>
          <p:spPr>
            <a:xfrm>
              <a:off x="4899250" y="775750"/>
              <a:ext cx="155700" cy="155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43"/>
            <p:cNvSpPr/>
            <p:nvPr/>
          </p:nvSpPr>
          <p:spPr>
            <a:xfrm>
              <a:off x="5477900" y="3066200"/>
              <a:ext cx="52200" cy="52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5" name="Google Shape;1125;p43"/>
            <p:cNvSpPr/>
            <p:nvPr/>
          </p:nvSpPr>
          <p:spPr>
            <a:xfrm>
              <a:off x="5054950" y="2053575"/>
              <a:ext cx="52200" cy="52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6" name="Google Shape;1126;p43"/>
            <p:cNvSpPr/>
            <p:nvPr/>
          </p:nvSpPr>
          <p:spPr>
            <a:xfrm>
              <a:off x="7840675" y="827500"/>
              <a:ext cx="52200" cy="522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43"/>
            <p:cNvSpPr/>
            <p:nvPr/>
          </p:nvSpPr>
          <p:spPr>
            <a:xfrm>
              <a:off x="7922125" y="884725"/>
              <a:ext cx="155700" cy="155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4" name="Shape 1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5" name="Google Shape;1635;p8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36" name="Google Shape;1636;p8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37" name="Google Shape;1637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447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1" name="Shape 1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2" name="Google Shape;1642;p89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43" name="Google Shape;1643;p8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44" name="Google Shape;1644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096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8" name="Shape 1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oogle Shape;1649;p9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50" name="Google Shape;1650;p9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Forgot Password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51" name="Google Shape;1651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096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5" name="Shape 1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6" name="Google Shape;1656;p9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57" name="Google Shape;1657;p9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 in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58" name="Google Shape;1658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157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2" name="Shape 1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3" name="Google Shape;1663;p92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64" name="Google Shape;1664;p9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 in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65" name="Google Shape;1665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721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9" name="Shape 1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" name="Google Shape;1670;p9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71" name="Google Shape;1671;p9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 in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72" name="Google Shape;1672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001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6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Google Shape;1677;p9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Screens</a:t>
            </a:r>
            <a:endParaRPr/>
          </a:p>
        </p:txBody>
      </p:sp>
      <p:sp>
        <p:nvSpPr>
          <p:cNvPr id="1678" name="Google Shape;1678;p9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E9E9E"/>
                </a:solidFill>
                <a:latin typeface="Raleway"/>
                <a:ea typeface="Raleway"/>
                <a:cs typeface="Raleway"/>
                <a:sym typeface="Raleway"/>
              </a:rPr>
              <a:t>Sign in screens</a:t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79" name="Google Shape;1679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00" y="19444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3" name="Shape 1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Google Shape;1684;p9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Screens</a:t>
            </a:r>
            <a:endParaRPr/>
          </a:p>
        </p:txBody>
      </p:sp>
      <p:sp>
        <p:nvSpPr>
          <p:cNvPr id="1685" name="Google Shape;1685;p9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86" name="Google Shape;1686;p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470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0" name="Shape 1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1" name="Google Shape;1691;p9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Screens</a:t>
            </a:r>
            <a:endParaRPr/>
          </a:p>
        </p:txBody>
      </p:sp>
      <p:sp>
        <p:nvSpPr>
          <p:cNvPr id="1692" name="Google Shape;1692;p9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93" name="Google Shape;1693;p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438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7" name="Shape 1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8" name="Google Shape;1698;p9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Screens</a:t>
            </a:r>
            <a:endParaRPr/>
          </a:p>
        </p:txBody>
      </p:sp>
      <p:sp>
        <p:nvSpPr>
          <p:cNvPr id="1699" name="Google Shape;1699;p9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00" name="Google Shape;1700;p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4656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1" name="Shape 1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Google Shape;1132;p44"/>
          <p:cNvSpPr/>
          <p:nvPr/>
        </p:nvSpPr>
        <p:spPr>
          <a:xfrm>
            <a:off x="4853063" y="1236350"/>
            <a:ext cx="3143100" cy="3143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3" name="Google Shape;1133;p44"/>
          <p:cNvSpPr/>
          <p:nvPr/>
        </p:nvSpPr>
        <p:spPr>
          <a:xfrm>
            <a:off x="1147838" y="1236350"/>
            <a:ext cx="3143100" cy="3143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4" name="Google Shape;1134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our Motivations?</a:t>
            </a:r>
            <a:endParaRPr/>
          </a:p>
        </p:txBody>
      </p:sp>
      <p:sp>
        <p:nvSpPr>
          <p:cNvPr id="1135" name="Google Shape;1135;p44"/>
          <p:cNvSpPr txBox="1"/>
          <p:nvPr>
            <p:ph idx="1" type="subTitle"/>
          </p:nvPr>
        </p:nvSpPr>
        <p:spPr>
          <a:xfrm>
            <a:off x="1381125" y="1941750"/>
            <a:ext cx="2631900" cy="20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 sz="1000"/>
              <a:t>Enhancing</a:t>
            </a:r>
            <a:r>
              <a:rPr lang="en" sz="1000"/>
              <a:t> the shopping experience.</a:t>
            </a:r>
            <a:endParaRPr sz="1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 sz="1000"/>
              <a:t>Users can share their experiences, helping others make informed decisions.</a:t>
            </a:r>
            <a:endParaRPr sz="1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 sz="1000"/>
              <a:t>Users can communicate with businesses </a:t>
            </a:r>
            <a:r>
              <a:rPr lang="en" sz="1000"/>
              <a:t>effectively</a:t>
            </a:r>
            <a:r>
              <a:rPr lang="en" sz="1000"/>
              <a:t>.</a:t>
            </a:r>
            <a:endParaRPr sz="1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 sz="1000"/>
              <a:t>Users can stay informed about business products and services.</a:t>
            </a:r>
            <a:endParaRPr sz="1000"/>
          </a:p>
        </p:txBody>
      </p:sp>
      <p:sp>
        <p:nvSpPr>
          <p:cNvPr id="1136" name="Google Shape;1136;p44"/>
          <p:cNvSpPr txBox="1"/>
          <p:nvPr>
            <p:ph idx="3" type="subTitle"/>
          </p:nvPr>
        </p:nvSpPr>
        <p:spPr>
          <a:xfrm>
            <a:off x="1579838" y="1468650"/>
            <a:ext cx="22791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</a:t>
            </a:r>
            <a:endParaRPr/>
          </a:p>
        </p:txBody>
      </p:sp>
      <p:sp>
        <p:nvSpPr>
          <p:cNvPr id="1137" name="Google Shape;1137;p44"/>
          <p:cNvSpPr/>
          <p:nvPr/>
        </p:nvSpPr>
        <p:spPr>
          <a:xfrm>
            <a:off x="5189825" y="4098999"/>
            <a:ext cx="185861" cy="185490"/>
          </a:xfrm>
          <a:custGeom>
            <a:rect b="b" l="l" r="r" t="t"/>
            <a:pathLst>
              <a:path extrusionOk="0" h="13740" w="13770">
                <a:moveTo>
                  <a:pt x="6870" y="0"/>
                </a:moveTo>
                <a:cubicBezTo>
                  <a:pt x="3101" y="0"/>
                  <a:pt x="1" y="3070"/>
                  <a:pt x="1" y="6870"/>
                </a:cubicBezTo>
                <a:cubicBezTo>
                  <a:pt x="1" y="10669"/>
                  <a:pt x="3101" y="13739"/>
                  <a:pt x="6870" y="13739"/>
                </a:cubicBezTo>
                <a:cubicBezTo>
                  <a:pt x="10670" y="13739"/>
                  <a:pt x="13770" y="10669"/>
                  <a:pt x="13770" y="6870"/>
                </a:cubicBezTo>
                <a:cubicBezTo>
                  <a:pt x="13770" y="3070"/>
                  <a:pt x="10670" y="0"/>
                  <a:pt x="687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38" name="Google Shape;1138;p44"/>
          <p:cNvCxnSpPr>
            <a:stCxn id="1132" idx="2"/>
            <a:endCxn id="1133" idx="6"/>
          </p:cNvCxnSpPr>
          <p:nvPr/>
        </p:nvCxnSpPr>
        <p:spPr>
          <a:xfrm rot="10800000">
            <a:off x="4290863" y="2808050"/>
            <a:ext cx="562200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39" name="Google Shape;1139;p44"/>
          <p:cNvSpPr/>
          <p:nvPr/>
        </p:nvSpPr>
        <p:spPr>
          <a:xfrm>
            <a:off x="936875" y="1417825"/>
            <a:ext cx="473100" cy="473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0" name="Google Shape;1140;p44"/>
          <p:cNvSpPr/>
          <p:nvPr/>
        </p:nvSpPr>
        <p:spPr>
          <a:xfrm>
            <a:off x="3979125" y="1511025"/>
            <a:ext cx="213300" cy="213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1" name="Google Shape;1141;p44"/>
          <p:cNvSpPr/>
          <p:nvPr/>
        </p:nvSpPr>
        <p:spPr>
          <a:xfrm>
            <a:off x="7996175" y="3359550"/>
            <a:ext cx="97800" cy="97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2" name="Google Shape;1142;p44"/>
          <p:cNvSpPr/>
          <p:nvPr/>
        </p:nvSpPr>
        <p:spPr>
          <a:xfrm>
            <a:off x="8044700" y="2958275"/>
            <a:ext cx="272100" cy="272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43" name="Google Shape;1143;p44"/>
          <p:cNvGrpSpPr/>
          <p:nvPr/>
        </p:nvGrpSpPr>
        <p:grpSpPr>
          <a:xfrm>
            <a:off x="7791818" y="4157371"/>
            <a:ext cx="666389" cy="982655"/>
            <a:chOff x="3312267" y="2949449"/>
            <a:chExt cx="928765" cy="1369555"/>
          </a:xfrm>
        </p:grpSpPr>
        <p:sp>
          <p:nvSpPr>
            <p:cNvPr id="1144" name="Google Shape;1144;p44"/>
            <p:cNvSpPr/>
            <p:nvPr/>
          </p:nvSpPr>
          <p:spPr>
            <a:xfrm>
              <a:off x="3312267" y="2949449"/>
              <a:ext cx="928765" cy="1369555"/>
            </a:xfrm>
            <a:custGeom>
              <a:rect b="b" l="l" r="r" t="t"/>
              <a:pathLst>
                <a:path extrusionOk="0" h="68324" w="46334">
                  <a:moveTo>
                    <a:pt x="28037" y="1"/>
                  </a:moveTo>
                  <a:cubicBezTo>
                    <a:pt x="27074" y="1"/>
                    <a:pt x="26101" y="230"/>
                    <a:pt x="25251" y="675"/>
                  </a:cubicBezTo>
                  <a:cubicBezTo>
                    <a:pt x="23117" y="1842"/>
                    <a:pt x="21749" y="4110"/>
                    <a:pt x="21082" y="6479"/>
                  </a:cubicBezTo>
                  <a:cubicBezTo>
                    <a:pt x="20448" y="8880"/>
                    <a:pt x="20415" y="11382"/>
                    <a:pt x="20348" y="13851"/>
                  </a:cubicBezTo>
                  <a:cubicBezTo>
                    <a:pt x="20248" y="16319"/>
                    <a:pt x="20114" y="18821"/>
                    <a:pt x="19247" y="21123"/>
                  </a:cubicBezTo>
                  <a:cubicBezTo>
                    <a:pt x="19014" y="21790"/>
                    <a:pt x="18580" y="22524"/>
                    <a:pt x="17880" y="22624"/>
                  </a:cubicBezTo>
                  <a:cubicBezTo>
                    <a:pt x="17825" y="22631"/>
                    <a:pt x="17771" y="22635"/>
                    <a:pt x="17718" y="22635"/>
                  </a:cubicBezTo>
                  <a:cubicBezTo>
                    <a:pt x="17082" y="22635"/>
                    <a:pt x="16519" y="22107"/>
                    <a:pt x="16212" y="21523"/>
                  </a:cubicBezTo>
                  <a:cubicBezTo>
                    <a:pt x="15878" y="20922"/>
                    <a:pt x="15678" y="20222"/>
                    <a:pt x="15278" y="19622"/>
                  </a:cubicBezTo>
                  <a:cubicBezTo>
                    <a:pt x="14749" y="18917"/>
                    <a:pt x="13877" y="18585"/>
                    <a:pt x="12985" y="18585"/>
                  </a:cubicBezTo>
                  <a:cubicBezTo>
                    <a:pt x="12187" y="18585"/>
                    <a:pt x="11373" y="18851"/>
                    <a:pt x="10774" y="19355"/>
                  </a:cubicBezTo>
                  <a:cubicBezTo>
                    <a:pt x="9507" y="20455"/>
                    <a:pt x="9073" y="22323"/>
                    <a:pt x="9273" y="24025"/>
                  </a:cubicBezTo>
                  <a:cubicBezTo>
                    <a:pt x="9474" y="25693"/>
                    <a:pt x="10207" y="27260"/>
                    <a:pt x="10941" y="28828"/>
                  </a:cubicBezTo>
                  <a:lnTo>
                    <a:pt x="15044" y="37434"/>
                  </a:lnTo>
                  <a:cubicBezTo>
                    <a:pt x="15778" y="38969"/>
                    <a:pt x="16479" y="40870"/>
                    <a:pt x="15478" y="42238"/>
                  </a:cubicBezTo>
                  <a:cubicBezTo>
                    <a:pt x="14813" y="43144"/>
                    <a:pt x="13630" y="43448"/>
                    <a:pt x="12495" y="43448"/>
                  </a:cubicBezTo>
                  <a:cubicBezTo>
                    <a:pt x="12377" y="43448"/>
                    <a:pt x="12259" y="43445"/>
                    <a:pt x="12142" y="43439"/>
                  </a:cubicBezTo>
                  <a:cubicBezTo>
                    <a:pt x="10241" y="43372"/>
                    <a:pt x="8439" y="42738"/>
                    <a:pt x="6872" y="41671"/>
                  </a:cubicBezTo>
                  <a:cubicBezTo>
                    <a:pt x="5704" y="40870"/>
                    <a:pt x="4570" y="39736"/>
                    <a:pt x="3169" y="39736"/>
                  </a:cubicBezTo>
                  <a:cubicBezTo>
                    <a:pt x="1468" y="39736"/>
                    <a:pt x="200" y="41470"/>
                    <a:pt x="100" y="43205"/>
                  </a:cubicBezTo>
                  <a:cubicBezTo>
                    <a:pt x="0" y="44906"/>
                    <a:pt x="934" y="46441"/>
                    <a:pt x="1601" y="48042"/>
                  </a:cubicBezTo>
                  <a:cubicBezTo>
                    <a:pt x="5637" y="57482"/>
                    <a:pt x="12276" y="66488"/>
                    <a:pt x="22850" y="68323"/>
                  </a:cubicBezTo>
                  <a:lnTo>
                    <a:pt x="22983" y="68323"/>
                  </a:lnTo>
                  <a:cubicBezTo>
                    <a:pt x="28721" y="67823"/>
                    <a:pt x="32924" y="65721"/>
                    <a:pt x="37060" y="61718"/>
                  </a:cubicBezTo>
                  <a:cubicBezTo>
                    <a:pt x="41163" y="57715"/>
                    <a:pt x="44032" y="52478"/>
                    <a:pt x="45566" y="46908"/>
                  </a:cubicBezTo>
                  <a:cubicBezTo>
                    <a:pt x="46000" y="45307"/>
                    <a:pt x="46333" y="43639"/>
                    <a:pt x="46133" y="41971"/>
                  </a:cubicBezTo>
                  <a:cubicBezTo>
                    <a:pt x="45900" y="40336"/>
                    <a:pt x="45032" y="38702"/>
                    <a:pt x="43565" y="37901"/>
                  </a:cubicBezTo>
                  <a:cubicBezTo>
                    <a:pt x="42934" y="37557"/>
                    <a:pt x="42254" y="37405"/>
                    <a:pt x="41563" y="37405"/>
                  </a:cubicBezTo>
                  <a:cubicBezTo>
                    <a:pt x="39843" y="37405"/>
                    <a:pt x="38055" y="38351"/>
                    <a:pt x="36793" y="39636"/>
                  </a:cubicBezTo>
                  <a:cubicBezTo>
                    <a:pt x="35859" y="40603"/>
                    <a:pt x="35125" y="41737"/>
                    <a:pt x="34024" y="42505"/>
                  </a:cubicBezTo>
                  <a:cubicBezTo>
                    <a:pt x="33375" y="42957"/>
                    <a:pt x="32563" y="43259"/>
                    <a:pt x="31787" y="43259"/>
                  </a:cubicBezTo>
                  <a:cubicBezTo>
                    <a:pt x="31248" y="43259"/>
                    <a:pt x="30726" y="43113"/>
                    <a:pt x="30288" y="42771"/>
                  </a:cubicBezTo>
                  <a:cubicBezTo>
                    <a:pt x="29221" y="41937"/>
                    <a:pt x="29154" y="40303"/>
                    <a:pt x="29688" y="39069"/>
                  </a:cubicBezTo>
                  <a:cubicBezTo>
                    <a:pt x="30222" y="37835"/>
                    <a:pt x="31256" y="36934"/>
                    <a:pt x="32190" y="35967"/>
                  </a:cubicBezTo>
                  <a:cubicBezTo>
                    <a:pt x="34825" y="33331"/>
                    <a:pt x="36960" y="30229"/>
                    <a:pt x="38561" y="26860"/>
                  </a:cubicBezTo>
                  <a:cubicBezTo>
                    <a:pt x="39362" y="25159"/>
                    <a:pt x="39895" y="22891"/>
                    <a:pt x="38528" y="21623"/>
                  </a:cubicBezTo>
                  <a:cubicBezTo>
                    <a:pt x="37981" y="21095"/>
                    <a:pt x="37254" y="20898"/>
                    <a:pt x="36490" y="20898"/>
                  </a:cubicBezTo>
                  <a:cubicBezTo>
                    <a:pt x="35901" y="20898"/>
                    <a:pt x="35291" y="21015"/>
                    <a:pt x="34725" y="21189"/>
                  </a:cubicBezTo>
                  <a:cubicBezTo>
                    <a:pt x="33424" y="21623"/>
                    <a:pt x="32256" y="22323"/>
                    <a:pt x="30922" y="22457"/>
                  </a:cubicBezTo>
                  <a:cubicBezTo>
                    <a:pt x="30793" y="22475"/>
                    <a:pt x="30661" y="22484"/>
                    <a:pt x="30528" y="22484"/>
                  </a:cubicBezTo>
                  <a:cubicBezTo>
                    <a:pt x="29454" y="22484"/>
                    <a:pt x="28302" y="21894"/>
                    <a:pt x="28154" y="20856"/>
                  </a:cubicBezTo>
                  <a:cubicBezTo>
                    <a:pt x="28087" y="20189"/>
                    <a:pt x="28420" y="19588"/>
                    <a:pt x="28754" y="19021"/>
                  </a:cubicBezTo>
                  <a:cubicBezTo>
                    <a:pt x="30555" y="15819"/>
                    <a:pt x="31923" y="12383"/>
                    <a:pt x="32723" y="8814"/>
                  </a:cubicBezTo>
                  <a:cubicBezTo>
                    <a:pt x="33291" y="6412"/>
                    <a:pt x="33524" y="3610"/>
                    <a:pt x="31956" y="1709"/>
                  </a:cubicBezTo>
                  <a:cubicBezTo>
                    <a:pt x="31003" y="553"/>
                    <a:pt x="29532" y="1"/>
                    <a:pt x="280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44"/>
            <p:cNvSpPr/>
            <p:nvPr/>
          </p:nvSpPr>
          <p:spPr>
            <a:xfrm>
              <a:off x="3729484" y="2962298"/>
              <a:ext cx="159157" cy="1354681"/>
            </a:xfrm>
            <a:custGeom>
              <a:rect b="b" l="l" r="r" t="t"/>
              <a:pathLst>
                <a:path extrusionOk="0" h="67582" w="7940">
                  <a:moveTo>
                    <a:pt x="7940" y="0"/>
                  </a:moveTo>
                  <a:lnTo>
                    <a:pt x="7940" y="0"/>
                  </a:lnTo>
                  <a:cubicBezTo>
                    <a:pt x="7873" y="67"/>
                    <a:pt x="7840" y="134"/>
                    <a:pt x="7807" y="200"/>
                  </a:cubicBezTo>
                  <a:cubicBezTo>
                    <a:pt x="7740" y="334"/>
                    <a:pt x="7640" y="567"/>
                    <a:pt x="7540" y="801"/>
                  </a:cubicBezTo>
                  <a:cubicBezTo>
                    <a:pt x="7273" y="1335"/>
                    <a:pt x="6906" y="2135"/>
                    <a:pt x="6472" y="3203"/>
                  </a:cubicBezTo>
                  <a:cubicBezTo>
                    <a:pt x="5205" y="6138"/>
                    <a:pt x="4204" y="9173"/>
                    <a:pt x="3437" y="12309"/>
                  </a:cubicBezTo>
                  <a:cubicBezTo>
                    <a:pt x="2936" y="14277"/>
                    <a:pt x="2503" y="16479"/>
                    <a:pt x="2036" y="18780"/>
                  </a:cubicBezTo>
                  <a:cubicBezTo>
                    <a:pt x="1602" y="21115"/>
                    <a:pt x="1168" y="23651"/>
                    <a:pt x="802" y="26286"/>
                  </a:cubicBezTo>
                  <a:cubicBezTo>
                    <a:pt x="401" y="29088"/>
                    <a:pt x="134" y="31890"/>
                    <a:pt x="34" y="34725"/>
                  </a:cubicBezTo>
                  <a:cubicBezTo>
                    <a:pt x="1" y="36193"/>
                    <a:pt x="34" y="37661"/>
                    <a:pt x="101" y="39195"/>
                  </a:cubicBezTo>
                  <a:cubicBezTo>
                    <a:pt x="134" y="40696"/>
                    <a:pt x="201" y="42230"/>
                    <a:pt x="234" y="43765"/>
                  </a:cubicBezTo>
                  <a:cubicBezTo>
                    <a:pt x="401" y="49602"/>
                    <a:pt x="868" y="55440"/>
                    <a:pt x="1702" y="61244"/>
                  </a:cubicBezTo>
                  <a:cubicBezTo>
                    <a:pt x="2503" y="66548"/>
                    <a:pt x="1769" y="63746"/>
                    <a:pt x="3170" y="67582"/>
                  </a:cubicBezTo>
                  <a:lnTo>
                    <a:pt x="3370" y="67515"/>
                  </a:lnTo>
                  <a:cubicBezTo>
                    <a:pt x="2036" y="63679"/>
                    <a:pt x="2803" y="66515"/>
                    <a:pt x="2002" y="61177"/>
                  </a:cubicBezTo>
                  <a:cubicBezTo>
                    <a:pt x="1202" y="55407"/>
                    <a:pt x="735" y="49602"/>
                    <a:pt x="568" y="43765"/>
                  </a:cubicBezTo>
                  <a:cubicBezTo>
                    <a:pt x="501" y="42230"/>
                    <a:pt x="468" y="40696"/>
                    <a:pt x="401" y="39195"/>
                  </a:cubicBezTo>
                  <a:cubicBezTo>
                    <a:pt x="368" y="37661"/>
                    <a:pt x="335" y="36193"/>
                    <a:pt x="368" y="34725"/>
                  </a:cubicBezTo>
                  <a:cubicBezTo>
                    <a:pt x="468" y="31923"/>
                    <a:pt x="701" y="29121"/>
                    <a:pt x="1102" y="26352"/>
                  </a:cubicBezTo>
                  <a:cubicBezTo>
                    <a:pt x="1435" y="23717"/>
                    <a:pt x="1869" y="21182"/>
                    <a:pt x="2303" y="18847"/>
                  </a:cubicBezTo>
                  <a:cubicBezTo>
                    <a:pt x="2736" y="16512"/>
                    <a:pt x="3170" y="14311"/>
                    <a:pt x="3670" y="12342"/>
                  </a:cubicBezTo>
                  <a:cubicBezTo>
                    <a:pt x="4404" y="9240"/>
                    <a:pt x="5371" y="6205"/>
                    <a:pt x="6572" y="3236"/>
                  </a:cubicBezTo>
                  <a:cubicBezTo>
                    <a:pt x="7006" y="2202"/>
                    <a:pt x="7340" y="1368"/>
                    <a:pt x="7573" y="834"/>
                  </a:cubicBezTo>
                  <a:lnTo>
                    <a:pt x="7840" y="200"/>
                  </a:lnTo>
                  <a:cubicBezTo>
                    <a:pt x="7873" y="134"/>
                    <a:pt x="7907" y="67"/>
                    <a:pt x="7940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44"/>
            <p:cNvSpPr/>
            <p:nvPr/>
          </p:nvSpPr>
          <p:spPr>
            <a:xfrm>
              <a:off x="3527571" y="3338082"/>
              <a:ext cx="204619" cy="318956"/>
            </a:xfrm>
            <a:custGeom>
              <a:rect b="b" l="l" r="r" t="t"/>
              <a:pathLst>
                <a:path extrusionOk="0" h="15912" w="10208">
                  <a:moveTo>
                    <a:pt x="0" y="0"/>
                  </a:moveTo>
                  <a:lnTo>
                    <a:pt x="0" y="0"/>
                  </a:lnTo>
                  <a:cubicBezTo>
                    <a:pt x="100" y="234"/>
                    <a:pt x="234" y="434"/>
                    <a:pt x="400" y="634"/>
                  </a:cubicBezTo>
                  <a:cubicBezTo>
                    <a:pt x="701" y="1034"/>
                    <a:pt x="1068" y="1601"/>
                    <a:pt x="1568" y="2302"/>
                  </a:cubicBezTo>
                  <a:cubicBezTo>
                    <a:pt x="2502" y="3703"/>
                    <a:pt x="3769" y="5704"/>
                    <a:pt x="5104" y="7972"/>
                  </a:cubicBezTo>
                  <a:cubicBezTo>
                    <a:pt x="6438" y="10207"/>
                    <a:pt x="7672" y="12209"/>
                    <a:pt x="8606" y="13643"/>
                  </a:cubicBezTo>
                  <a:cubicBezTo>
                    <a:pt x="9073" y="14344"/>
                    <a:pt x="9440" y="14944"/>
                    <a:pt x="9740" y="15311"/>
                  </a:cubicBezTo>
                  <a:cubicBezTo>
                    <a:pt x="9874" y="15544"/>
                    <a:pt x="10007" y="15745"/>
                    <a:pt x="10207" y="15911"/>
                  </a:cubicBezTo>
                  <a:cubicBezTo>
                    <a:pt x="10107" y="15678"/>
                    <a:pt x="9974" y="15478"/>
                    <a:pt x="9807" y="15278"/>
                  </a:cubicBezTo>
                  <a:lnTo>
                    <a:pt x="8773" y="13543"/>
                  </a:lnTo>
                  <a:cubicBezTo>
                    <a:pt x="7839" y="12009"/>
                    <a:pt x="6705" y="10041"/>
                    <a:pt x="5337" y="7806"/>
                  </a:cubicBezTo>
                  <a:cubicBezTo>
                    <a:pt x="4003" y="5571"/>
                    <a:pt x="2735" y="3569"/>
                    <a:pt x="1701" y="2168"/>
                  </a:cubicBezTo>
                  <a:cubicBezTo>
                    <a:pt x="1201" y="1468"/>
                    <a:pt x="801" y="934"/>
                    <a:pt x="500" y="567"/>
                  </a:cubicBezTo>
                  <a:cubicBezTo>
                    <a:pt x="334" y="367"/>
                    <a:pt x="167" y="167"/>
                    <a:pt x="0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44"/>
            <p:cNvSpPr/>
            <p:nvPr/>
          </p:nvSpPr>
          <p:spPr>
            <a:xfrm>
              <a:off x="3731508" y="3396914"/>
              <a:ext cx="363757" cy="260124"/>
            </a:xfrm>
            <a:custGeom>
              <a:rect b="b" l="l" r="r" t="t"/>
              <a:pathLst>
                <a:path extrusionOk="0" h="12977" w="18147">
                  <a:moveTo>
                    <a:pt x="18146" y="0"/>
                  </a:moveTo>
                  <a:lnTo>
                    <a:pt x="18146" y="0"/>
                  </a:lnTo>
                  <a:cubicBezTo>
                    <a:pt x="17846" y="67"/>
                    <a:pt x="17579" y="201"/>
                    <a:pt x="17312" y="367"/>
                  </a:cubicBezTo>
                  <a:cubicBezTo>
                    <a:pt x="16812" y="601"/>
                    <a:pt x="16078" y="968"/>
                    <a:pt x="15211" y="1502"/>
                  </a:cubicBezTo>
                  <a:cubicBezTo>
                    <a:pt x="12943" y="2802"/>
                    <a:pt x="10708" y="4237"/>
                    <a:pt x="8573" y="5771"/>
                  </a:cubicBezTo>
                  <a:cubicBezTo>
                    <a:pt x="6071" y="7573"/>
                    <a:pt x="3903" y="9340"/>
                    <a:pt x="2368" y="10708"/>
                  </a:cubicBezTo>
                  <a:cubicBezTo>
                    <a:pt x="1601" y="11375"/>
                    <a:pt x="1034" y="11909"/>
                    <a:pt x="600" y="12309"/>
                  </a:cubicBezTo>
                  <a:cubicBezTo>
                    <a:pt x="400" y="12509"/>
                    <a:pt x="200" y="12743"/>
                    <a:pt x="0" y="12976"/>
                  </a:cubicBezTo>
                  <a:cubicBezTo>
                    <a:pt x="234" y="12810"/>
                    <a:pt x="467" y="12609"/>
                    <a:pt x="701" y="12409"/>
                  </a:cubicBezTo>
                  <a:cubicBezTo>
                    <a:pt x="1101" y="12042"/>
                    <a:pt x="1735" y="11509"/>
                    <a:pt x="2502" y="10875"/>
                  </a:cubicBezTo>
                  <a:cubicBezTo>
                    <a:pt x="4070" y="9574"/>
                    <a:pt x="6271" y="7839"/>
                    <a:pt x="8773" y="6038"/>
                  </a:cubicBezTo>
                  <a:cubicBezTo>
                    <a:pt x="11275" y="4237"/>
                    <a:pt x="13610" y="2702"/>
                    <a:pt x="15344" y="1668"/>
                  </a:cubicBezTo>
                  <a:cubicBezTo>
                    <a:pt x="16178" y="1135"/>
                    <a:pt x="16912" y="734"/>
                    <a:pt x="17379" y="434"/>
                  </a:cubicBezTo>
                  <a:cubicBezTo>
                    <a:pt x="17646" y="334"/>
                    <a:pt x="17913" y="167"/>
                    <a:pt x="18146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44"/>
            <p:cNvSpPr/>
            <p:nvPr/>
          </p:nvSpPr>
          <p:spPr>
            <a:xfrm>
              <a:off x="3327642" y="3766002"/>
              <a:ext cx="437983" cy="413909"/>
            </a:xfrm>
            <a:custGeom>
              <a:rect b="b" l="l" r="r" t="t"/>
              <a:pathLst>
                <a:path extrusionOk="0" h="20649" w="21850">
                  <a:moveTo>
                    <a:pt x="0" y="1"/>
                  </a:moveTo>
                  <a:cubicBezTo>
                    <a:pt x="0" y="1"/>
                    <a:pt x="67" y="67"/>
                    <a:pt x="200" y="234"/>
                  </a:cubicBezTo>
                  <a:lnTo>
                    <a:pt x="834" y="835"/>
                  </a:lnTo>
                  <a:lnTo>
                    <a:pt x="3203" y="3036"/>
                  </a:lnTo>
                  <a:cubicBezTo>
                    <a:pt x="5171" y="4904"/>
                    <a:pt x="7839" y="7506"/>
                    <a:pt x="10808" y="10441"/>
                  </a:cubicBezTo>
                  <a:cubicBezTo>
                    <a:pt x="13743" y="13377"/>
                    <a:pt x="16445" y="15979"/>
                    <a:pt x="18480" y="17813"/>
                  </a:cubicBezTo>
                  <a:cubicBezTo>
                    <a:pt x="19481" y="18714"/>
                    <a:pt x="20315" y="19448"/>
                    <a:pt x="20915" y="19948"/>
                  </a:cubicBezTo>
                  <a:lnTo>
                    <a:pt x="21582" y="20482"/>
                  </a:lnTo>
                  <a:cubicBezTo>
                    <a:pt x="21649" y="20549"/>
                    <a:pt x="21749" y="20615"/>
                    <a:pt x="21816" y="20649"/>
                  </a:cubicBezTo>
                  <a:cubicBezTo>
                    <a:pt x="21849" y="20649"/>
                    <a:pt x="21749" y="20582"/>
                    <a:pt x="21616" y="20449"/>
                  </a:cubicBezTo>
                  <a:lnTo>
                    <a:pt x="20982" y="19848"/>
                  </a:lnTo>
                  <a:lnTo>
                    <a:pt x="18647" y="17647"/>
                  </a:lnTo>
                  <a:cubicBezTo>
                    <a:pt x="16646" y="15779"/>
                    <a:pt x="13977" y="13143"/>
                    <a:pt x="11008" y="10208"/>
                  </a:cubicBezTo>
                  <a:cubicBezTo>
                    <a:pt x="8073" y="7306"/>
                    <a:pt x="5371" y="4671"/>
                    <a:pt x="3336" y="2869"/>
                  </a:cubicBezTo>
                  <a:cubicBezTo>
                    <a:pt x="2335" y="1935"/>
                    <a:pt x="1501" y="1201"/>
                    <a:pt x="934" y="734"/>
                  </a:cubicBezTo>
                  <a:lnTo>
                    <a:pt x="234" y="167"/>
                  </a:lnTo>
                  <a:cubicBezTo>
                    <a:pt x="167" y="101"/>
                    <a:pt x="100" y="34"/>
                    <a:pt x="0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9" name="Google Shape;1149;p44"/>
            <p:cNvSpPr/>
            <p:nvPr/>
          </p:nvSpPr>
          <p:spPr>
            <a:xfrm>
              <a:off x="3764923" y="3762655"/>
              <a:ext cx="449349" cy="417257"/>
            </a:xfrm>
            <a:custGeom>
              <a:rect b="b" l="l" r="r" t="t"/>
              <a:pathLst>
                <a:path extrusionOk="0" h="20816" w="22417">
                  <a:moveTo>
                    <a:pt x="22417" y="1"/>
                  </a:moveTo>
                  <a:lnTo>
                    <a:pt x="22417" y="1"/>
                  </a:lnTo>
                  <a:cubicBezTo>
                    <a:pt x="22317" y="34"/>
                    <a:pt x="22250" y="101"/>
                    <a:pt x="22150" y="168"/>
                  </a:cubicBezTo>
                  <a:lnTo>
                    <a:pt x="21483" y="735"/>
                  </a:lnTo>
                  <a:cubicBezTo>
                    <a:pt x="20883" y="1235"/>
                    <a:pt x="20049" y="1969"/>
                    <a:pt x="19015" y="2903"/>
                  </a:cubicBezTo>
                  <a:cubicBezTo>
                    <a:pt x="16913" y="4738"/>
                    <a:pt x="14144" y="7373"/>
                    <a:pt x="11075" y="10275"/>
                  </a:cubicBezTo>
                  <a:cubicBezTo>
                    <a:pt x="8040" y="13210"/>
                    <a:pt x="5271" y="15846"/>
                    <a:pt x="3237" y="17714"/>
                  </a:cubicBezTo>
                  <a:lnTo>
                    <a:pt x="868" y="19948"/>
                  </a:lnTo>
                  <a:lnTo>
                    <a:pt x="201" y="20582"/>
                  </a:lnTo>
                  <a:cubicBezTo>
                    <a:pt x="134" y="20649"/>
                    <a:pt x="68" y="20716"/>
                    <a:pt x="1" y="20816"/>
                  </a:cubicBezTo>
                  <a:cubicBezTo>
                    <a:pt x="101" y="20749"/>
                    <a:pt x="168" y="20682"/>
                    <a:pt x="234" y="20616"/>
                  </a:cubicBezTo>
                  <a:lnTo>
                    <a:pt x="935" y="20049"/>
                  </a:lnTo>
                  <a:cubicBezTo>
                    <a:pt x="1535" y="19548"/>
                    <a:pt x="2369" y="18814"/>
                    <a:pt x="3403" y="17880"/>
                  </a:cubicBezTo>
                  <a:cubicBezTo>
                    <a:pt x="5471" y="16046"/>
                    <a:pt x="8273" y="13444"/>
                    <a:pt x="11309" y="10508"/>
                  </a:cubicBezTo>
                  <a:cubicBezTo>
                    <a:pt x="14378" y="7606"/>
                    <a:pt x="17147" y="4971"/>
                    <a:pt x="19148" y="3070"/>
                  </a:cubicBezTo>
                  <a:lnTo>
                    <a:pt x="21550" y="835"/>
                  </a:lnTo>
                  <a:lnTo>
                    <a:pt x="22217" y="234"/>
                  </a:lnTo>
                  <a:cubicBezTo>
                    <a:pt x="22350" y="101"/>
                    <a:pt x="22417" y="1"/>
                    <a:pt x="22417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0" name="Google Shape;1150;p44"/>
          <p:cNvGrpSpPr/>
          <p:nvPr/>
        </p:nvGrpSpPr>
        <p:grpSpPr>
          <a:xfrm>
            <a:off x="247143" y="3097547"/>
            <a:ext cx="877308" cy="2042473"/>
            <a:chOff x="731955" y="2811840"/>
            <a:chExt cx="564367" cy="1313910"/>
          </a:xfrm>
        </p:grpSpPr>
        <p:sp>
          <p:nvSpPr>
            <p:cNvPr id="1151" name="Google Shape;1151;p44"/>
            <p:cNvSpPr/>
            <p:nvPr/>
          </p:nvSpPr>
          <p:spPr>
            <a:xfrm>
              <a:off x="1038864" y="2811840"/>
              <a:ext cx="165191" cy="1313910"/>
            </a:xfrm>
            <a:custGeom>
              <a:rect b="b" l="l" r="r" t="t"/>
              <a:pathLst>
                <a:path extrusionOk="0" h="65548" w="8241">
                  <a:moveTo>
                    <a:pt x="7006" y="1"/>
                  </a:moveTo>
                  <a:cubicBezTo>
                    <a:pt x="7006" y="33"/>
                    <a:pt x="7036" y="95"/>
                    <a:pt x="7068" y="158"/>
                  </a:cubicBezTo>
                  <a:lnTo>
                    <a:pt x="7068" y="158"/>
                  </a:lnTo>
                  <a:cubicBezTo>
                    <a:pt x="7047" y="106"/>
                    <a:pt x="7027" y="53"/>
                    <a:pt x="7006" y="1"/>
                  </a:cubicBezTo>
                  <a:close/>
                  <a:moveTo>
                    <a:pt x="7068" y="158"/>
                  </a:moveTo>
                  <a:cubicBezTo>
                    <a:pt x="7071" y="167"/>
                    <a:pt x="7075" y="176"/>
                    <a:pt x="7078" y="184"/>
                  </a:cubicBezTo>
                  <a:lnTo>
                    <a:pt x="7078" y="184"/>
                  </a:lnTo>
                  <a:cubicBezTo>
                    <a:pt x="7076" y="179"/>
                    <a:pt x="7074" y="173"/>
                    <a:pt x="7073" y="168"/>
                  </a:cubicBezTo>
                  <a:cubicBezTo>
                    <a:pt x="7071" y="165"/>
                    <a:pt x="7069" y="161"/>
                    <a:pt x="7068" y="158"/>
                  </a:cubicBezTo>
                  <a:close/>
                  <a:moveTo>
                    <a:pt x="7078" y="184"/>
                  </a:moveTo>
                  <a:cubicBezTo>
                    <a:pt x="7110" y="286"/>
                    <a:pt x="7143" y="447"/>
                    <a:pt x="7206" y="668"/>
                  </a:cubicBezTo>
                  <a:cubicBezTo>
                    <a:pt x="7406" y="1302"/>
                    <a:pt x="7573" y="1936"/>
                    <a:pt x="7673" y="2603"/>
                  </a:cubicBezTo>
                  <a:cubicBezTo>
                    <a:pt x="8107" y="5004"/>
                    <a:pt x="8040" y="7440"/>
                    <a:pt x="7506" y="9841"/>
                  </a:cubicBezTo>
                  <a:cubicBezTo>
                    <a:pt x="7106" y="11476"/>
                    <a:pt x="6472" y="13044"/>
                    <a:pt x="5605" y="14478"/>
                  </a:cubicBezTo>
                  <a:cubicBezTo>
                    <a:pt x="4704" y="16046"/>
                    <a:pt x="3470" y="17580"/>
                    <a:pt x="2503" y="19381"/>
                  </a:cubicBezTo>
                  <a:cubicBezTo>
                    <a:pt x="1435" y="21283"/>
                    <a:pt x="968" y="23484"/>
                    <a:pt x="1235" y="25653"/>
                  </a:cubicBezTo>
                  <a:cubicBezTo>
                    <a:pt x="1469" y="27888"/>
                    <a:pt x="2236" y="30089"/>
                    <a:pt x="2970" y="32324"/>
                  </a:cubicBezTo>
                  <a:cubicBezTo>
                    <a:pt x="3703" y="34526"/>
                    <a:pt x="4371" y="36794"/>
                    <a:pt x="4437" y="38995"/>
                  </a:cubicBezTo>
                  <a:cubicBezTo>
                    <a:pt x="4471" y="41130"/>
                    <a:pt x="4204" y="43232"/>
                    <a:pt x="3603" y="45300"/>
                  </a:cubicBezTo>
                  <a:cubicBezTo>
                    <a:pt x="3070" y="47268"/>
                    <a:pt x="2436" y="49103"/>
                    <a:pt x="1869" y="50837"/>
                  </a:cubicBezTo>
                  <a:cubicBezTo>
                    <a:pt x="1302" y="52438"/>
                    <a:pt x="868" y="54073"/>
                    <a:pt x="535" y="55741"/>
                  </a:cubicBezTo>
                  <a:cubicBezTo>
                    <a:pt x="1" y="58143"/>
                    <a:pt x="1" y="60611"/>
                    <a:pt x="535" y="63013"/>
                  </a:cubicBezTo>
                  <a:cubicBezTo>
                    <a:pt x="701" y="63680"/>
                    <a:pt x="935" y="64280"/>
                    <a:pt x="1235" y="64914"/>
                  </a:cubicBezTo>
                  <a:cubicBezTo>
                    <a:pt x="1335" y="65081"/>
                    <a:pt x="1402" y="65248"/>
                    <a:pt x="1469" y="65348"/>
                  </a:cubicBezTo>
                  <a:cubicBezTo>
                    <a:pt x="1502" y="65414"/>
                    <a:pt x="1535" y="65481"/>
                    <a:pt x="1569" y="65548"/>
                  </a:cubicBezTo>
                  <a:cubicBezTo>
                    <a:pt x="1535" y="65481"/>
                    <a:pt x="1502" y="65414"/>
                    <a:pt x="1502" y="65381"/>
                  </a:cubicBezTo>
                  <a:cubicBezTo>
                    <a:pt x="1435" y="65248"/>
                    <a:pt x="1368" y="65114"/>
                    <a:pt x="1268" y="64914"/>
                  </a:cubicBezTo>
                  <a:cubicBezTo>
                    <a:pt x="1002" y="64280"/>
                    <a:pt x="768" y="63680"/>
                    <a:pt x="635" y="63013"/>
                  </a:cubicBezTo>
                  <a:cubicBezTo>
                    <a:pt x="101" y="60644"/>
                    <a:pt x="134" y="58176"/>
                    <a:pt x="701" y="55774"/>
                  </a:cubicBezTo>
                  <a:cubicBezTo>
                    <a:pt x="1035" y="54140"/>
                    <a:pt x="1469" y="52505"/>
                    <a:pt x="2036" y="50904"/>
                  </a:cubicBezTo>
                  <a:cubicBezTo>
                    <a:pt x="2603" y="49203"/>
                    <a:pt x="3270" y="47368"/>
                    <a:pt x="3804" y="45367"/>
                  </a:cubicBezTo>
                  <a:cubicBezTo>
                    <a:pt x="4404" y="43299"/>
                    <a:pt x="4704" y="41164"/>
                    <a:pt x="4671" y="38995"/>
                  </a:cubicBezTo>
                  <a:cubicBezTo>
                    <a:pt x="4604" y="36761"/>
                    <a:pt x="3937" y="34492"/>
                    <a:pt x="3203" y="32257"/>
                  </a:cubicBezTo>
                  <a:cubicBezTo>
                    <a:pt x="2469" y="30022"/>
                    <a:pt x="1702" y="27821"/>
                    <a:pt x="1469" y="25619"/>
                  </a:cubicBezTo>
                  <a:cubicBezTo>
                    <a:pt x="1235" y="23518"/>
                    <a:pt x="1635" y="21350"/>
                    <a:pt x="2703" y="19482"/>
                  </a:cubicBezTo>
                  <a:cubicBezTo>
                    <a:pt x="3670" y="17714"/>
                    <a:pt x="4871" y="16146"/>
                    <a:pt x="5805" y="14578"/>
                  </a:cubicBezTo>
                  <a:cubicBezTo>
                    <a:pt x="6639" y="13110"/>
                    <a:pt x="7273" y="11542"/>
                    <a:pt x="7673" y="9875"/>
                  </a:cubicBezTo>
                  <a:cubicBezTo>
                    <a:pt x="8207" y="7473"/>
                    <a:pt x="8240" y="4971"/>
                    <a:pt x="7773" y="2569"/>
                  </a:cubicBezTo>
                  <a:cubicBezTo>
                    <a:pt x="7618" y="1765"/>
                    <a:pt x="7378" y="962"/>
                    <a:pt x="7078" y="18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44"/>
            <p:cNvSpPr/>
            <p:nvPr/>
          </p:nvSpPr>
          <p:spPr>
            <a:xfrm>
              <a:off x="1085669" y="2945500"/>
              <a:ext cx="81603" cy="189987"/>
            </a:xfrm>
            <a:custGeom>
              <a:rect b="b" l="l" r="r" t="t"/>
              <a:pathLst>
                <a:path extrusionOk="0" h="9478" w="4071">
                  <a:moveTo>
                    <a:pt x="589" y="0"/>
                  </a:moveTo>
                  <a:cubicBezTo>
                    <a:pt x="495" y="0"/>
                    <a:pt x="401" y="66"/>
                    <a:pt x="401" y="171"/>
                  </a:cubicBezTo>
                  <a:cubicBezTo>
                    <a:pt x="201" y="1138"/>
                    <a:pt x="1" y="4174"/>
                    <a:pt x="2202" y="9478"/>
                  </a:cubicBezTo>
                  <a:cubicBezTo>
                    <a:pt x="2202" y="9478"/>
                    <a:pt x="4070" y="3540"/>
                    <a:pt x="735" y="71"/>
                  </a:cubicBezTo>
                  <a:cubicBezTo>
                    <a:pt x="698" y="22"/>
                    <a:pt x="643" y="0"/>
                    <a:pt x="589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44"/>
            <p:cNvSpPr/>
            <p:nvPr/>
          </p:nvSpPr>
          <p:spPr>
            <a:xfrm>
              <a:off x="1107738" y="2986372"/>
              <a:ext cx="24094" cy="149115"/>
            </a:xfrm>
            <a:custGeom>
              <a:rect b="b" l="l" r="r" t="t"/>
              <a:pathLst>
                <a:path extrusionOk="0" h="7439" w="1202">
                  <a:moveTo>
                    <a:pt x="1" y="0"/>
                  </a:moveTo>
                  <a:cubicBezTo>
                    <a:pt x="1" y="367"/>
                    <a:pt x="34" y="734"/>
                    <a:pt x="134" y="1101"/>
                  </a:cubicBezTo>
                  <a:cubicBezTo>
                    <a:pt x="234" y="1868"/>
                    <a:pt x="401" y="2735"/>
                    <a:pt x="534" y="3736"/>
                  </a:cubicBezTo>
                  <a:cubicBezTo>
                    <a:pt x="701" y="4703"/>
                    <a:pt x="835" y="5604"/>
                    <a:pt x="968" y="6338"/>
                  </a:cubicBezTo>
                  <a:cubicBezTo>
                    <a:pt x="1001" y="6705"/>
                    <a:pt x="1068" y="7072"/>
                    <a:pt x="1168" y="7439"/>
                  </a:cubicBezTo>
                  <a:cubicBezTo>
                    <a:pt x="1201" y="7072"/>
                    <a:pt x="1168" y="6672"/>
                    <a:pt x="1135" y="6338"/>
                  </a:cubicBezTo>
                  <a:cubicBezTo>
                    <a:pt x="1068" y="5637"/>
                    <a:pt x="935" y="4703"/>
                    <a:pt x="768" y="3703"/>
                  </a:cubicBezTo>
                  <a:cubicBezTo>
                    <a:pt x="601" y="2669"/>
                    <a:pt x="434" y="1735"/>
                    <a:pt x="267" y="1068"/>
                  </a:cubicBezTo>
                  <a:cubicBezTo>
                    <a:pt x="234" y="701"/>
                    <a:pt x="134" y="367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44"/>
            <p:cNvSpPr/>
            <p:nvPr/>
          </p:nvSpPr>
          <p:spPr>
            <a:xfrm>
              <a:off x="965519" y="3262873"/>
              <a:ext cx="120851" cy="153444"/>
            </a:xfrm>
            <a:custGeom>
              <a:rect b="b" l="l" r="r" t="t"/>
              <a:pathLst>
                <a:path extrusionOk="0" h="7655" w="6029">
                  <a:moveTo>
                    <a:pt x="247" y="1"/>
                  </a:moveTo>
                  <a:cubicBezTo>
                    <a:pt x="111" y="1"/>
                    <a:pt x="1" y="142"/>
                    <a:pt x="57" y="283"/>
                  </a:cubicBezTo>
                  <a:cubicBezTo>
                    <a:pt x="357" y="1217"/>
                    <a:pt x="1558" y="3986"/>
                    <a:pt x="6028" y="7655"/>
                  </a:cubicBezTo>
                  <a:cubicBezTo>
                    <a:pt x="6028" y="7655"/>
                    <a:pt x="4894" y="1550"/>
                    <a:pt x="324" y="16"/>
                  </a:cubicBezTo>
                  <a:cubicBezTo>
                    <a:pt x="298" y="6"/>
                    <a:pt x="272" y="1"/>
                    <a:pt x="247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44"/>
            <p:cNvSpPr/>
            <p:nvPr/>
          </p:nvSpPr>
          <p:spPr>
            <a:xfrm>
              <a:off x="996749" y="3295285"/>
              <a:ext cx="90283" cy="119709"/>
            </a:xfrm>
            <a:custGeom>
              <a:rect b="b" l="l" r="r" t="t"/>
              <a:pathLst>
                <a:path extrusionOk="0" h="5972" w="4504">
                  <a:moveTo>
                    <a:pt x="0" y="0"/>
                  </a:moveTo>
                  <a:lnTo>
                    <a:pt x="0" y="0"/>
                  </a:lnTo>
                  <a:cubicBezTo>
                    <a:pt x="200" y="300"/>
                    <a:pt x="401" y="601"/>
                    <a:pt x="634" y="901"/>
                  </a:cubicBezTo>
                  <a:lnTo>
                    <a:pt x="2235" y="3002"/>
                  </a:lnTo>
                  <a:lnTo>
                    <a:pt x="3836" y="5137"/>
                  </a:lnTo>
                  <a:cubicBezTo>
                    <a:pt x="4037" y="5437"/>
                    <a:pt x="4237" y="5704"/>
                    <a:pt x="4504" y="5971"/>
                  </a:cubicBezTo>
                  <a:cubicBezTo>
                    <a:pt x="4370" y="5638"/>
                    <a:pt x="4170" y="5337"/>
                    <a:pt x="3970" y="5037"/>
                  </a:cubicBezTo>
                  <a:cubicBezTo>
                    <a:pt x="3603" y="4470"/>
                    <a:pt x="3036" y="3669"/>
                    <a:pt x="2402" y="2869"/>
                  </a:cubicBezTo>
                  <a:cubicBezTo>
                    <a:pt x="1802" y="2035"/>
                    <a:pt x="1201" y="1301"/>
                    <a:pt x="734" y="767"/>
                  </a:cubicBezTo>
                  <a:cubicBezTo>
                    <a:pt x="534" y="501"/>
                    <a:pt x="267" y="234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44"/>
            <p:cNvSpPr/>
            <p:nvPr/>
          </p:nvSpPr>
          <p:spPr>
            <a:xfrm>
              <a:off x="1039545" y="3543222"/>
              <a:ext cx="85592" cy="180686"/>
            </a:xfrm>
            <a:custGeom>
              <a:rect b="b" l="l" r="r" t="t"/>
              <a:pathLst>
                <a:path extrusionOk="0" h="9014" w="4270">
                  <a:moveTo>
                    <a:pt x="214" y="0"/>
                  </a:moveTo>
                  <a:cubicBezTo>
                    <a:pt x="105" y="0"/>
                    <a:pt x="0" y="86"/>
                    <a:pt x="0" y="207"/>
                  </a:cubicBezTo>
                  <a:cubicBezTo>
                    <a:pt x="0" y="1208"/>
                    <a:pt x="367" y="4176"/>
                    <a:pt x="3569" y="9013"/>
                  </a:cubicBezTo>
                  <a:cubicBezTo>
                    <a:pt x="3569" y="9013"/>
                    <a:pt x="4270" y="2842"/>
                    <a:pt x="334" y="40"/>
                  </a:cubicBezTo>
                  <a:cubicBezTo>
                    <a:pt x="297" y="12"/>
                    <a:pt x="255" y="0"/>
                    <a:pt x="214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44"/>
            <p:cNvSpPr/>
            <p:nvPr/>
          </p:nvSpPr>
          <p:spPr>
            <a:xfrm>
              <a:off x="1060933" y="3582129"/>
              <a:ext cx="51516" cy="141778"/>
            </a:xfrm>
            <a:custGeom>
              <a:rect b="b" l="l" r="r" t="t"/>
              <a:pathLst>
                <a:path extrusionOk="0" h="7073" w="2570">
                  <a:moveTo>
                    <a:pt x="1" y="0"/>
                  </a:moveTo>
                  <a:lnTo>
                    <a:pt x="1" y="0"/>
                  </a:lnTo>
                  <a:cubicBezTo>
                    <a:pt x="67" y="334"/>
                    <a:pt x="201" y="701"/>
                    <a:pt x="334" y="1034"/>
                  </a:cubicBezTo>
                  <a:cubicBezTo>
                    <a:pt x="601" y="1768"/>
                    <a:pt x="901" y="2602"/>
                    <a:pt x="1268" y="3536"/>
                  </a:cubicBezTo>
                  <a:lnTo>
                    <a:pt x="2169" y="6038"/>
                  </a:lnTo>
                  <a:cubicBezTo>
                    <a:pt x="2269" y="6405"/>
                    <a:pt x="2402" y="6739"/>
                    <a:pt x="2569" y="7072"/>
                  </a:cubicBezTo>
                  <a:cubicBezTo>
                    <a:pt x="2536" y="6705"/>
                    <a:pt x="2469" y="6338"/>
                    <a:pt x="2336" y="5971"/>
                  </a:cubicBezTo>
                  <a:cubicBezTo>
                    <a:pt x="2135" y="5338"/>
                    <a:pt x="1835" y="4437"/>
                    <a:pt x="1502" y="3470"/>
                  </a:cubicBezTo>
                  <a:cubicBezTo>
                    <a:pt x="1168" y="2536"/>
                    <a:pt x="801" y="1635"/>
                    <a:pt x="534" y="1001"/>
                  </a:cubicBezTo>
                  <a:cubicBezTo>
                    <a:pt x="401" y="634"/>
                    <a:pt x="201" y="301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44"/>
            <p:cNvSpPr/>
            <p:nvPr/>
          </p:nvSpPr>
          <p:spPr>
            <a:xfrm>
              <a:off x="963975" y="3855463"/>
              <a:ext cx="87617" cy="178020"/>
            </a:xfrm>
            <a:custGeom>
              <a:rect b="b" l="l" r="r" t="t"/>
              <a:pathLst>
                <a:path extrusionOk="0" h="8881" w="4371">
                  <a:moveTo>
                    <a:pt x="215" y="1"/>
                  </a:moveTo>
                  <a:cubicBezTo>
                    <a:pt x="106" y="1"/>
                    <a:pt x="1" y="87"/>
                    <a:pt x="1" y="208"/>
                  </a:cubicBezTo>
                  <a:cubicBezTo>
                    <a:pt x="68" y="1208"/>
                    <a:pt x="535" y="4177"/>
                    <a:pt x="3904" y="8881"/>
                  </a:cubicBezTo>
                  <a:cubicBezTo>
                    <a:pt x="3904" y="8881"/>
                    <a:pt x="4371" y="2676"/>
                    <a:pt x="334" y="41"/>
                  </a:cubicBezTo>
                  <a:cubicBezTo>
                    <a:pt x="298" y="13"/>
                    <a:pt x="256" y="1"/>
                    <a:pt x="215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44"/>
            <p:cNvSpPr/>
            <p:nvPr/>
          </p:nvSpPr>
          <p:spPr>
            <a:xfrm>
              <a:off x="986706" y="3893047"/>
              <a:ext cx="56186" cy="139774"/>
            </a:xfrm>
            <a:custGeom>
              <a:rect b="b" l="l" r="r" t="t"/>
              <a:pathLst>
                <a:path extrusionOk="0" h="6973" w="2803">
                  <a:moveTo>
                    <a:pt x="1" y="1"/>
                  </a:moveTo>
                  <a:lnTo>
                    <a:pt x="1" y="1"/>
                  </a:lnTo>
                  <a:cubicBezTo>
                    <a:pt x="101" y="367"/>
                    <a:pt x="201" y="701"/>
                    <a:pt x="368" y="1035"/>
                  </a:cubicBezTo>
                  <a:cubicBezTo>
                    <a:pt x="668" y="1735"/>
                    <a:pt x="1002" y="2569"/>
                    <a:pt x="1369" y="3503"/>
                  </a:cubicBezTo>
                  <a:lnTo>
                    <a:pt x="2369" y="5938"/>
                  </a:lnTo>
                  <a:cubicBezTo>
                    <a:pt x="2469" y="6305"/>
                    <a:pt x="2603" y="6639"/>
                    <a:pt x="2803" y="6972"/>
                  </a:cubicBezTo>
                  <a:cubicBezTo>
                    <a:pt x="2736" y="6605"/>
                    <a:pt x="2636" y="6238"/>
                    <a:pt x="2503" y="5905"/>
                  </a:cubicBezTo>
                  <a:cubicBezTo>
                    <a:pt x="2303" y="5238"/>
                    <a:pt x="1969" y="4370"/>
                    <a:pt x="1569" y="3403"/>
                  </a:cubicBezTo>
                  <a:cubicBezTo>
                    <a:pt x="1168" y="2436"/>
                    <a:pt x="802" y="1568"/>
                    <a:pt x="501" y="968"/>
                  </a:cubicBezTo>
                  <a:cubicBezTo>
                    <a:pt x="368" y="634"/>
                    <a:pt x="201" y="301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44"/>
            <p:cNvSpPr/>
            <p:nvPr/>
          </p:nvSpPr>
          <p:spPr>
            <a:xfrm>
              <a:off x="1183288" y="2872556"/>
              <a:ext cx="113034" cy="158636"/>
            </a:xfrm>
            <a:custGeom>
              <a:rect b="b" l="l" r="r" t="t"/>
              <a:pathLst>
                <a:path extrusionOk="0" h="7914" w="5639">
                  <a:moveTo>
                    <a:pt x="5425" y="1"/>
                  </a:moveTo>
                  <a:cubicBezTo>
                    <a:pt x="5383" y="1"/>
                    <a:pt x="5341" y="13"/>
                    <a:pt x="5305" y="41"/>
                  </a:cubicBezTo>
                  <a:cubicBezTo>
                    <a:pt x="4504" y="608"/>
                    <a:pt x="2236" y="2543"/>
                    <a:pt x="1" y="7913"/>
                  </a:cubicBezTo>
                  <a:cubicBezTo>
                    <a:pt x="1" y="7913"/>
                    <a:pt x="5538" y="5044"/>
                    <a:pt x="5638" y="208"/>
                  </a:cubicBezTo>
                  <a:cubicBezTo>
                    <a:pt x="5638" y="87"/>
                    <a:pt x="5533" y="1"/>
                    <a:pt x="5425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44"/>
            <p:cNvSpPr/>
            <p:nvPr/>
          </p:nvSpPr>
          <p:spPr>
            <a:xfrm>
              <a:off x="1183969" y="2910141"/>
              <a:ext cx="89621" cy="121052"/>
            </a:xfrm>
            <a:custGeom>
              <a:rect b="b" l="l" r="r" t="t"/>
              <a:pathLst>
                <a:path extrusionOk="0" h="6039" w="4471">
                  <a:moveTo>
                    <a:pt x="4470" y="0"/>
                  </a:moveTo>
                  <a:lnTo>
                    <a:pt x="4470" y="0"/>
                  </a:lnTo>
                  <a:cubicBezTo>
                    <a:pt x="4203" y="267"/>
                    <a:pt x="3970" y="534"/>
                    <a:pt x="3770" y="868"/>
                  </a:cubicBezTo>
                  <a:lnTo>
                    <a:pt x="2202" y="3003"/>
                  </a:lnTo>
                  <a:lnTo>
                    <a:pt x="634" y="5137"/>
                  </a:lnTo>
                  <a:cubicBezTo>
                    <a:pt x="401" y="5438"/>
                    <a:pt x="200" y="5738"/>
                    <a:pt x="0" y="6038"/>
                  </a:cubicBezTo>
                  <a:cubicBezTo>
                    <a:pt x="301" y="5805"/>
                    <a:pt x="534" y="5538"/>
                    <a:pt x="768" y="5237"/>
                  </a:cubicBezTo>
                  <a:cubicBezTo>
                    <a:pt x="1201" y="4737"/>
                    <a:pt x="1768" y="4003"/>
                    <a:pt x="2402" y="3136"/>
                  </a:cubicBezTo>
                  <a:cubicBezTo>
                    <a:pt x="3002" y="2269"/>
                    <a:pt x="3536" y="1535"/>
                    <a:pt x="3903" y="934"/>
                  </a:cubicBezTo>
                  <a:cubicBezTo>
                    <a:pt x="4103" y="668"/>
                    <a:pt x="4303" y="334"/>
                    <a:pt x="447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44"/>
            <p:cNvSpPr/>
            <p:nvPr/>
          </p:nvSpPr>
          <p:spPr>
            <a:xfrm>
              <a:off x="1064942" y="3135046"/>
              <a:ext cx="122234" cy="151560"/>
            </a:xfrm>
            <a:custGeom>
              <a:rect b="b" l="l" r="r" t="t"/>
              <a:pathLst>
                <a:path extrusionOk="0" h="7561" w="6098">
                  <a:moveTo>
                    <a:pt x="5863" y="1"/>
                  </a:moveTo>
                  <a:cubicBezTo>
                    <a:pt x="5832" y="1"/>
                    <a:pt x="5800" y="8"/>
                    <a:pt x="5772" y="22"/>
                  </a:cubicBezTo>
                  <a:cubicBezTo>
                    <a:pt x="4904" y="555"/>
                    <a:pt x="2536" y="2357"/>
                    <a:pt x="1" y="7561"/>
                  </a:cubicBezTo>
                  <a:cubicBezTo>
                    <a:pt x="1" y="7561"/>
                    <a:pt x="5671" y="5025"/>
                    <a:pt x="6072" y="222"/>
                  </a:cubicBezTo>
                  <a:cubicBezTo>
                    <a:pt x="6098" y="91"/>
                    <a:pt x="5980" y="1"/>
                    <a:pt x="5863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44"/>
            <p:cNvSpPr/>
            <p:nvPr/>
          </p:nvSpPr>
          <p:spPr>
            <a:xfrm>
              <a:off x="1066285" y="3170906"/>
              <a:ext cx="95635" cy="116361"/>
            </a:xfrm>
            <a:custGeom>
              <a:rect b="b" l="l" r="r" t="t"/>
              <a:pathLst>
                <a:path extrusionOk="0" h="5805" w="4771">
                  <a:moveTo>
                    <a:pt x="4771" y="1"/>
                  </a:moveTo>
                  <a:lnTo>
                    <a:pt x="4771" y="1"/>
                  </a:lnTo>
                  <a:cubicBezTo>
                    <a:pt x="4504" y="268"/>
                    <a:pt x="4237" y="534"/>
                    <a:pt x="4037" y="835"/>
                  </a:cubicBezTo>
                  <a:lnTo>
                    <a:pt x="2369" y="2903"/>
                  </a:lnTo>
                  <a:lnTo>
                    <a:pt x="668" y="4938"/>
                  </a:lnTo>
                  <a:cubicBezTo>
                    <a:pt x="401" y="5204"/>
                    <a:pt x="201" y="5505"/>
                    <a:pt x="0" y="5805"/>
                  </a:cubicBezTo>
                  <a:cubicBezTo>
                    <a:pt x="267" y="5571"/>
                    <a:pt x="568" y="5338"/>
                    <a:pt x="801" y="5038"/>
                  </a:cubicBezTo>
                  <a:cubicBezTo>
                    <a:pt x="1268" y="4537"/>
                    <a:pt x="1868" y="3837"/>
                    <a:pt x="2536" y="3036"/>
                  </a:cubicBezTo>
                  <a:cubicBezTo>
                    <a:pt x="3203" y="2236"/>
                    <a:pt x="3803" y="1502"/>
                    <a:pt x="4170" y="935"/>
                  </a:cubicBezTo>
                  <a:cubicBezTo>
                    <a:pt x="4404" y="668"/>
                    <a:pt x="4604" y="334"/>
                    <a:pt x="47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44"/>
            <p:cNvSpPr/>
            <p:nvPr/>
          </p:nvSpPr>
          <p:spPr>
            <a:xfrm>
              <a:off x="1127803" y="3383183"/>
              <a:ext cx="80922" cy="188944"/>
            </a:xfrm>
            <a:custGeom>
              <a:rect b="b" l="l" r="r" t="t"/>
              <a:pathLst>
                <a:path extrusionOk="0" h="9426" w="4037">
                  <a:moveTo>
                    <a:pt x="2005" y="0"/>
                  </a:moveTo>
                  <a:cubicBezTo>
                    <a:pt x="1942" y="0"/>
                    <a:pt x="1879" y="27"/>
                    <a:pt x="1835" y="85"/>
                  </a:cubicBezTo>
                  <a:cubicBezTo>
                    <a:pt x="1301" y="919"/>
                    <a:pt x="0" y="3621"/>
                    <a:pt x="134" y="9425"/>
                  </a:cubicBezTo>
                  <a:cubicBezTo>
                    <a:pt x="134" y="9425"/>
                    <a:pt x="4037" y="4588"/>
                    <a:pt x="2202" y="118"/>
                  </a:cubicBezTo>
                  <a:cubicBezTo>
                    <a:pt x="2164" y="43"/>
                    <a:pt x="2085" y="0"/>
                    <a:pt x="2005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44"/>
            <p:cNvSpPr/>
            <p:nvPr/>
          </p:nvSpPr>
          <p:spPr>
            <a:xfrm>
              <a:off x="1131151" y="3424997"/>
              <a:ext cx="32774" cy="146449"/>
            </a:xfrm>
            <a:custGeom>
              <a:rect b="b" l="l" r="r" t="t"/>
              <a:pathLst>
                <a:path extrusionOk="0" h="7306" w="1635">
                  <a:moveTo>
                    <a:pt x="1635" y="0"/>
                  </a:moveTo>
                  <a:lnTo>
                    <a:pt x="1635" y="0"/>
                  </a:lnTo>
                  <a:cubicBezTo>
                    <a:pt x="1501" y="334"/>
                    <a:pt x="1401" y="701"/>
                    <a:pt x="1368" y="1068"/>
                  </a:cubicBezTo>
                  <a:cubicBezTo>
                    <a:pt x="1201" y="1802"/>
                    <a:pt x="1001" y="2669"/>
                    <a:pt x="801" y="3636"/>
                  </a:cubicBezTo>
                  <a:lnTo>
                    <a:pt x="234" y="6238"/>
                  </a:lnTo>
                  <a:cubicBezTo>
                    <a:pt x="134" y="6605"/>
                    <a:pt x="67" y="6939"/>
                    <a:pt x="0" y="7306"/>
                  </a:cubicBezTo>
                  <a:cubicBezTo>
                    <a:pt x="167" y="7005"/>
                    <a:pt x="300" y="6639"/>
                    <a:pt x="400" y="6272"/>
                  </a:cubicBezTo>
                  <a:cubicBezTo>
                    <a:pt x="567" y="5638"/>
                    <a:pt x="801" y="4704"/>
                    <a:pt x="1034" y="3703"/>
                  </a:cubicBezTo>
                  <a:cubicBezTo>
                    <a:pt x="1234" y="2702"/>
                    <a:pt x="1401" y="1768"/>
                    <a:pt x="1535" y="1101"/>
                  </a:cubicBezTo>
                  <a:cubicBezTo>
                    <a:pt x="1601" y="734"/>
                    <a:pt x="1635" y="367"/>
                    <a:pt x="16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44"/>
            <p:cNvSpPr/>
            <p:nvPr/>
          </p:nvSpPr>
          <p:spPr>
            <a:xfrm>
              <a:off x="1052915" y="3753554"/>
              <a:ext cx="119027" cy="153545"/>
            </a:xfrm>
            <a:custGeom>
              <a:rect b="b" l="l" r="r" t="t"/>
              <a:pathLst>
                <a:path extrusionOk="0" h="7660" w="5938">
                  <a:moveTo>
                    <a:pt x="5726" y="0"/>
                  </a:moveTo>
                  <a:cubicBezTo>
                    <a:pt x="5696" y="0"/>
                    <a:pt x="5666" y="7"/>
                    <a:pt x="5638" y="21"/>
                  </a:cubicBezTo>
                  <a:cubicBezTo>
                    <a:pt x="4804" y="555"/>
                    <a:pt x="2435" y="2423"/>
                    <a:pt x="0" y="7660"/>
                  </a:cubicBezTo>
                  <a:cubicBezTo>
                    <a:pt x="0" y="7660"/>
                    <a:pt x="5604" y="5025"/>
                    <a:pt x="5938" y="221"/>
                  </a:cubicBezTo>
                  <a:cubicBezTo>
                    <a:pt x="5938" y="90"/>
                    <a:pt x="5835" y="0"/>
                    <a:pt x="5726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44"/>
            <p:cNvSpPr/>
            <p:nvPr/>
          </p:nvSpPr>
          <p:spPr>
            <a:xfrm>
              <a:off x="1052915" y="3790076"/>
              <a:ext cx="94973" cy="118366"/>
            </a:xfrm>
            <a:custGeom>
              <a:rect b="b" l="l" r="r" t="t"/>
              <a:pathLst>
                <a:path extrusionOk="0" h="5905" w="4738">
                  <a:moveTo>
                    <a:pt x="4737" y="0"/>
                  </a:moveTo>
                  <a:lnTo>
                    <a:pt x="4737" y="0"/>
                  </a:lnTo>
                  <a:cubicBezTo>
                    <a:pt x="4470" y="267"/>
                    <a:pt x="4237" y="534"/>
                    <a:pt x="4003" y="834"/>
                  </a:cubicBezTo>
                  <a:lnTo>
                    <a:pt x="2335" y="2936"/>
                  </a:lnTo>
                  <a:lnTo>
                    <a:pt x="667" y="5004"/>
                  </a:lnTo>
                  <a:cubicBezTo>
                    <a:pt x="434" y="5271"/>
                    <a:pt x="200" y="5571"/>
                    <a:pt x="0" y="5905"/>
                  </a:cubicBezTo>
                  <a:cubicBezTo>
                    <a:pt x="301" y="5671"/>
                    <a:pt x="567" y="5404"/>
                    <a:pt x="801" y="5104"/>
                  </a:cubicBezTo>
                  <a:cubicBezTo>
                    <a:pt x="1268" y="4604"/>
                    <a:pt x="1868" y="3903"/>
                    <a:pt x="2502" y="3069"/>
                  </a:cubicBezTo>
                  <a:cubicBezTo>
                    <a:pt x="3169" y="2269"/>
                    <a:pt x="3703" y="1502"/>
                    <a:pt x="4103" y="968"/>
                  </a:cubicBezTo>
                  <a:cubicBezTo>
                    <a:pt x="4337" y="668"/>
                    <a:pt x="4570" y="334"/>
                    <a:pt x="473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44"/>
            <p:cNvSpPr/>
            <p:nvPr/>
          </p:nvSpPr>
          <p:spPr>
            <a:xfrm>
              <a:off x="828251" y="3419645"/>
              <a:ext cx="215323" cy="555667"/>
            </a:xfrm>
            <a:custGeom>
              <a:rect b="b" l="l" r="r" t="t"/>
              <a:pathLst>
                <a:path extrusionOk="0" h="27721" w="10742">
                  <a:moveTo>
                    <a:pt x="0" y="1"/>
                  </a:moveTo>
                  <a:lnTo>
                    <a:pt x="0" y="434"/>
                  </a:lnTo>
                  <a:cubicBezTo>
                    <a:pt x="0" y="801"/>
                    <a:pt x="34" y="1302"/>
                    <a:pt x="67" y="1935"/>
                  </a:cubicBezTo>
                  <a:cubicBezTo>
                    <a:pt x="134" y="3236"/>
                    <a:pt x="234" y="5104"/>
                    <a:pt x="334" y="7306"/>
                  </a:cubicBezTo>
                  <a:cubicBezTo>
                    <a:pt x="768" y="9574"/>
                    <a:pt x="1902" y="12076"/>
                    <a:pt x="3436" y="14478"/>
                  </a:cubicBezTo>
                  <a:cubicBezTo>
                    <a:pt x="4570" y="16279"/>
                    <a:pt x="5738" y="17880"/>
                    <a:pt x="6772" y="19381"/>
                  </a:cubicBezTo>
                  <a:cubicBezTo>
                    <a:pt x="7706" y="20715"/>
                    <a:pt x="8540" y="22083"/>
                    <a:pt x="9274" y="23517"/>
                  </a:cubicBezTo>
                  <a:cubicBezTo>
                    <a:pt x="9741" y="24485"/>
                    <a:pt x="10141" y="25519"/>
                    <a:pt x="10441" y="26553"/>
                  </a:cubicBezTo>
                  <a:cubicBezTo>
                    <a:pt x="10541" y="26920"/>
                    <a:pt x="10608" y="27220"/>
                    <a:pt x="10641" y="27420"/>
                  </a:cubicBezTo>
                  <a:cubicBezTo>
                    <a:pt x="10675" y="27520"/>
                    <a:pt x="10708" y="27620"/>
                    <a:pt x="10741" y="27720"/>
                  </a:cubicBezTo>
                  <a:cubicBezTo>
                    <a:pt x="10741" y="27620"/>
                    <a:pt x="10708" y="27520"/>
                    <a:pt x="10708" y="27420"/>
                  </a:cubicBezTo>
                  <a:cubicBezTo>
                    <a:pt x="10675" y="27220"/>
                    <a:pt x="10608" y="26920"/>
                    <a:pt x="10541" y="26553"/>
                  </a:cubicBezTo>
                  <a:cubicBezTo>
                    <a:pt x="10274" y="25486"/>
                    <a:pt x="9907" y="24451"/>
                    <a:pt x="9407" y="23451"/>
                  </a:cubicBezTo>
                  <a:cubicBezTo>
                    <a:pt x="8707" y="22016"/>
                    <a:pt x="7873" y="20615"/>
                    <a:pt x="6939" y="19281"/>
                  </a:cubicBezTo>
                  <a:cubicBezTo>
                    <a:pt x="5938" y="17747"/>
                    <a:pt x="4770" y="16145"/>
                    <a:pt x="3603" y="14378"/>
                  </a:cubicBezTo>
                  <a:cubicBezTo>
                    <a:pt x="2068" y="11942"/>
                    <a:pt x="934" y="9507"/>
                    <a:pt x="534" y="7272"/>
                  </a:cubicBezTo>
                  <a:cubicBezTo>
                    <a:pt x="367" y="5071"/>
                    <a:pt x="234" y="3203"/>
                    <a:pt x="134" y="1902"/>
                  </a:cubicBezTo>
                  <a:cubicBezTo>
                    <a:pt x="100" y="1268"/>
                    <a:pt x="67" y="768"/>
                    <a:pt x="34" y="401"/>
                  </a:cubicBezTo>
                  <a:cubicBezTo>
                    <a:pt x="34" y="234"/>
                    <a:pt x="0" y="101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44"/>
            <p:cNvSpPr/>
            <p:nvPr/>
          </p:nvSpPr>
          <p:spPr>
            <a:xfrm>
              <a:off x="847634" y="3508264"/>
              <a:ext cx="82265" cy="192232"/>
            </a:xfrm>
            <a:custGeom>
              <a:rect b="b" l="l" r="r" t="t"/>
              <a:pathLst>
                <a:path extrusionOk="0" h="9590" w="4104">
                  <a:moveTo>
                    <a:pt x="3161" y="0"/>
                  </a:moveTo>
                  <a:cubicBezTo>
                    <a:pt x="3104" y="0"/>
                    <a:pt x="3045" y="27"/>
                    <a:pt x="3003" y="83"/>
                  </a:cubicBezTo>
                  <a:cubicBezTo>
                    <a:pt x="1" y="3852"/>
                    <a:pt x="2369" y="9590"/>
                    <a:pt x="2369" y="9590"/>
                  </a:cubicBezTo>
                  <a:cubicBezTo>
                    <a:pt x="4104" y="4086"/>
                    <a:pt x="3603" y="1117"/>
                    <a:pt x="3336" y="150"/>
                  </a:cubicBezTo>
                  <a:cubicBezTo>
                    <a:pt x="3317" y="52"/>
                    <a:pt x="3241" y="0"/>
                    <a:pt x="3161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44"/>
            <p:cNvSpPr/>
            <p:nvPr/>
          </p:nvSpPr>
          <p:spPr>
            <a:xfrm>
              <a:off x="892435" y="3550037"/>
              <a:ext cx="12067" cy="150458"/>
            </a:xfrm>
            <a:custGeom>
              <a:rect b="b" l="l" r="r" t="t"/>
              <a:pathLst>
                <a:path extrusionOk="0" h="7506" w="602">
                  <a:moveTo>
                    <a:pt x="568" y="0"/>
                  </a:moveTo>
                  <a:lnTo>
                    <a:pt x="568" y="0"/>
                  </a:lnTo>
                  <a:cubicBezTo>
                    <a:pt x="468" y="367"/>
                    <a:pt x="401" y="734"/>
                    <a:pt x="368" y="1101"/>
                  </a:cubicBezTo>
                  <a:cubicBezTo>
                    <a:pt x="301" y="1768"/>
                    <a:pt x="201" y="2702"/>
                    <a:pt x="134" y="3736"/>
                  </a:cubicBezTo>
                  <a:cubicBezTo>
                    <a:pt x="67" y="4770"/>
                    <a:pt x="34" y="5704"/>
                    <a:pt x="34" y="6405"/>
                  </a:cubicBezTo>
                  <a:cubicBezTo>
                    <a:pt x="1" y="6772"/>
                    <a:pt x="34" y="7139"/>
                    <a:pt x="101" y="7506"/>
                  </a:cubicBezTo>
                  <a:cubicBezTo>
                    <a:pt x="167" y="7139"/>
                    <a:pt x="201" y="6772"/>
                    <a:pt x="201" y="6405"/>
                  </a:cubicBezTo>
                  <a:cubicBezTo>
                    <a:pt x="234" y="5638"/>
                    <a:pt x="301" y="4737"/>
                    <a:pt x="368" y="3736"/>
                  </a:cubicBezTo>
                  <a:cubicBezTo>
                    <a:pt x="434" y="2769"/>
                    <a:pt x="501" y="1868"/>
                    <a:pt x="534" y="1101"/>
                  </a:cubicBezTo>
                  <a:cubicBezTo>
                    <a:pt x="601" y="734"/>
                    <a:pt x="601" y="367"/>
                    <a:pt x="5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44"/>
            <p:cNvSpPr/>
            <p:nvPr/>
          </p:nvSpPr>
          <p:spPr>
            <a:xfrm>
              <a:off x="847634" y="3508264"/>
              <a:ext cx="82265" cy="192232"/>
            </a:xfrm>
            <a:custGeom>
              <a:rect b="b" l="l" r="r" t="t"/>
              <a:pathLst>
                <a:path extrusionOk="0" h="9590" w="4104">
                  <a:moveTo>
                    <a:pt x="3161" y="0"/>
                  </a:moveTo>
                  <a:cubicBezTo>
                    <a:pt x="3104" y="0"/>
                    <a:pt x="3045" y="27"/>
                    <a:pt x="3003" y="83"/>
                  </a:cubicBezTo>
                  <a:cubicBezTo>
                    <a:pt x="1" y="3852"/>
                    <a:pt x="2369" y="9590"/>
                    <a:pt x="2369" y="9590"/>
                  </a:cubicBezTo>
                  <a:cubicBezTo>
                    <a:pt x="4104" y="4086"/>
                    <a:pt x="3603" y="1117"/>
                    <a:pt x="3336" y="150"/>
                  </a:cubicBezTo>
                  <a:cubicBezTo>
                    <a:pt x="3317" y="52"/>
                    <a:pt x="3241" y="0"/>
                    <a:pt x="316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44"/>
            <p:cNvSpPr/>
            <p:nvPr/>
          </p:nvSpPr>
          <p:spPr>
            <a:xfrm>
              <a:off x="1004767" y="3787751"/>
              <a:ext cx="82265" cy="190227"/>
            </a:xfrm>
            <a:custGeom>
              <a:rect b="b" l="l" r="r" t="t"/>
              <a:pathLst>
                <a:path extrusionOk="0" h="9490" w="4104">
                  <a:moveTo>
                    <a:pt x="3474" y="1"/>
                  </a:moveTo>
                  <a:cubicBezTo>
                    <a:pt x="3410" y="1"/>
                    <a:pt x="3345" y="27"/>
                    <a:pt x="3303" y="83"/>
                  </a:cubicBezTo>
                  <a:cubicBezTo>
                    <a:pt x="1" y="3586"/>
                    <a:pt x="1935" y="9490"/>
                    <a:pt x="1935" y="9490"/>
                  </a:cubicBezTo>
                  <a:cubicBezTo>
                    <a:pt x="4104" y="4119"/>
                    <a:pt x="3837" y="1151"/>
                    <a:pt x="3670" y="150"/>
                  </a:cubicBezTo>
                  <a:cubicBezTo>
                    <a:pt x="3650" y="53"/>
                    <a:pt x="3563" y="1"/>
                    <a:pt x="347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44"/>
            <p:cNvSpPr/>
            <p:nvPr/>
          </p:nvSpPr>
          <p:spPr>
            <a:xfrm>
              <a:off x="1041550" y="3828863"/>
              <a:ext cx="22751" cy="148453"/>
            </a:xfrm>
            <a:custGeom>
              <a:rect b="b" l="l" r="r" t="t"/>
              <a:pathLst>
                <a:path extrusionOk="0" h="7406" w="1135">
                  <a:moveTo>
                    <a:pt x="1134" y="0"/>
                  </a:moveTo>
                  <a:lnTo>
                    <a:pt x="1134" y="0"/>
                  </a:lnTo>
                  <a:cubicBezTo>
                    <a:pt x="1001" y="334"/>
                    <a:pt x="901" y="701"/>
                    <a:pt x="868" y="1068"/>
                  </a:cubicBezTo>
                  <a:cubicBezTo>
                    <a:pt x="701" y="1735"/>
                    <a:pt x="534" y="2669"/>
                    <a:pt x="401" y="3670"/>
                  </a:cubicBezTo>
                  <a:cubicBezTo>
                    <a:pt x="234" y="4704"/>
                    <a:pt x="134" y="5638"/>
                    <a:pt x="67" y="6305"/>
                  </a:cubicBezTo>
                  <a:cubicBezTo>
                    <a:pt x="0" y="6672"/>
                    <a:pt x="0" y="7072"/>
                    <a:pt x="67" y="7406"/>
                  </a:cubicBezTo>
                  <a:cubicBezTo>
                    <a:pt x="167" y="7072"/>
                    <a:pt x="234" y="6705"/>
                    <a:pt x="234" y="6338"/>
                  </a:cubicBezTo>
                  <a:lnTo>
                    <a:pt x="634" y="3703"/>
                  </a:lnTo>
                  <a:cubicBezTo>
                    <a:pt x="801" y="2735"/>
                    <a:pt x="934" y="1835"/>
                    <a:pt x="1068" y="1101"/>
                  </a:cubicBezTo>
                  <a:cubicBezTo>
                    <a:pt x="1134" y="734"/>
                    <a:pt x="1134" y="367"/>
                    <a:pt x="11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44"/>
            <p:cNvSpPr/>
            <p:nvPr/>
          </p:nvSpPr>
          <p:spPr>
            <a:xfrm>
              <a:off x="1004767" y="3787751"/>
              <a:ext cx="82265" cy="190227"/>
            </a:xfrm>
            <a:custGeom>
              <a:rect b="b" l="l" r="r" t="t"/>
              <a:pathLst>
                <a:path extrusionOk="0" h="9490" w="4104">
                  <a:moveTo>
                    <a:pt x="3474" y="1"/>
                  </a:moveTo>
                  <a:cubicBezTo>
                    <a:pt x="3410" y="1"/>
                    <a:pt x="3345" y="27"/>
                    <a:pt x="3303" y="83"/>
                  </a:cubicBezTo>
                  <a:cubicBezTo>
                    <a:pt x="1" y="3586"/>
                    <a:pt x="1935" y="9490"/>
                    <a:pt x="1935" y="9490"/>
                  </a:cubicBezTo>
                  <a:cubicBezTo>
                    <a:pt x="4104" y="4119"/>
                    <a:pt x="3837" y="1151"/>
                    <a:pt x="3670" y="150"/>
                  </a:cubicBezTo>
                  <a:cubicBezTo>
                    <a:pt x="3650" y="53"/>
                    <a:pt x="3563" y="1"/>
                    <a:pt x="347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44"/>
            <p:cNvSpPr/>
            <p:nvPr/>
          </p:nvSpPr>
          <p:spPr>
            <a:xfrm>
              <a:off x="731955" y="3388996"/>
              <a:ext cx="102330" cy="171084"/>
            </a:xfrm>
            <a:custGeom>
              <a:rect b="b" l="l" r="r" t="t"/>
              <a:pathLst>
                <a:path extrusionOk="0" h="8535" w="5105">
                  <a:moveTo>
                    <a:pt x="727" y="0"/>
                  </a:moveTo>
                  <a:cubicBezTo>
                    <a:pt x="626" y="0"/>
                    <a:pt x="535" y="82"/>
                    <a:pt x="535" y="195"/>
                  </a:cubicBezTo>
                  <a:cubicBezTo>
                    <a:pt x="1" y="4965"/>
                    <a:pt x="5105" y="8535"/>
                    <a:pt x="5105" y="8535"/>
                  </a:cubicBezTo>
                  <a:cubicBezTo>
                    <a:pt x="3603" y="2931"/>
                    <a:pt x="1602" y="696"/>
                    <a:pt x="868" y="62"/>
                  </a:cubicBezTo>
                  <a:cubicBezTo>
                    <a:pt x="825" y="19"/>
                    <a:pt x="775" y="0"/>
                    <a:pt x="727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44"/>
            <p:cNvSpPr/>
            <p:nvPr/>
          </p:nvSpPr>
          <p:spPr>
            <a:xfrm>
              <a:off x="731955" y="3388996"/>
              <a:ext cx="102330" cy="171084"/>
            </a:xfrm>
            <a:custGeom>
              <a:rect b="b" l="l" r="r" t="t"/>
              <a:pathLst>
                <a:path extrusionOk="0" h="8535" w="5105">
                  <a:moveTo>
                    <a:pt x="727" y="0"/>
                  </a:moveTo>
                  <a:cubicBezTo>
                    <a:pt x="626" y="0"/>
                    <a:pt x="535" y="82"/>
                    <a:pt x="535" y="195"/>
                  </a:cubicBezTo>
                  <a:cubicBezTo>
                    <a:pt x="1" y="4965"/>
                    <a:pt x="5105" y="8535"/>
                    <a:pt x="5105" y="8535"/>
                  </a:cubicBezTo>
                  <a:cubicBezTo>
                    <a:pt x="3603" y="2931"/>
                    <a:pt x="1602" y="696"/>
                    <a:pt x="868" y="62"/>
                  </a:cubicBezTo>
                  <a:cubicBezTo>
                    <a:pt x="825" y="19"/>
                    <a:pt x="775" y="0"/>
                    <a:pt x="7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44"/>
            <p:cNvSpPr/>
            <p:nvPr/>
          </p:nvSpPr>
          <p:spPr>
            <a:xfrm>
              <a:off x="760719" y="3428344"/>
              <a:ext cx="72222" cy="131736"/>
            </a:xfrm>
            <a:custGeom>
              <a:rect b="b" l="l" r="r" t="t"/>
              <a:pathLst>
                <a:path extrusionOk="0" h="6572" w="3603">
                  <a:moveTo>
                    <a:pt x="0" y="0"/>
                  </a:moveTo>
                  <a:lnTo>
                    <a:pt x="0" y="0"/>
                  </a:lnTo>
                  <a:cubicBezTo>
                    <a:pt x="100" y="334"/>
                    <a:pt x="234" y="701"/>
                    <a:pt x="434" y="1001"/>
                  </a:cubicBezTo>
                  <a:cubicBezTo>
                    <a:pt x="734" y="1635"/>
                    <a:pt x="1134" y="2469"/>
                    <a:pt x="1635" y="3369"/>
                  </a:cubicBezTo>
                  <a:cubicBezTo>
                    <a:pt x="2135" y="4303"/>
                    <a:pt x="2602" y="5104"/>
                    <a:pt x="2969" y="5671"/>
                  </a:cubicBezTo>
                  <a:cubicBezTo>
                    <a:pt x="3136" y="6005"/>
                    <a:pt x="3369" y="6305"/>
                    <a:pt x="3603" y="6572"/>
                  </a:cubicBezTo>
                  <a:cubicBezTo>
                    <a:pt x="3469" y="6238"/>
                    <a:pt x="3303" y="5904"/>
                    <a:pt x="3102" y="5604"/>
                  </a:cubicBezTo>
                  <a:cubicBezTo>
                    <a:pt x="2736" y="4937"/>
                    <a:pt x="2302" y="4137"/>
                    <a:pt x="1868" y="3269"/>
                  </a:cubicBezTo>
                  <a:lnTo>
                    <a:pt x="601" y="934"/>
                  </a:lnTo>
                  <a:cubicBezTo>
                    <a:pt x="434" y="601"/>
                    <a:pt x="234" y="267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44"/>
            <p:cNvSpPr/>
            <p:nvPr/>
          </p:nvSpPr>
          <p:spPr>
            <a:xfrm>
              <a:off x="845169" y="3744975"/>
              <a:ext cx="157614" cy="115319"/>
            </a:xfrm>
            <a:custGeom>
              <a:rect b="b" l="l" r="r" t="t"/>
              <a:pathLst>
                <a:path extrusionOk="0" h="5753" w="7863">
                  <a:moveTo>
                    <a:pt x="227" y="0"/>
                  </a:moveTo>
                  <a:cubicBezTo>
                    <a:pt x="111" y="0"/>
                    <a:pt x="1" y="141"/>
                    <a:pt x="57" y="282"/>
                  </a:cubicBezTo>
                  <a:cubicBezTo>
                    <a:pt x="1691" y="4786"/>
                    <a:pt x="7863" y="5753"/>
                    <a:pt x="7863" y="5753"/>
                  </a:cubicBezTo>
                  <a:cubicBezTo>
                    <a:pt x="4026" y="1383"/>
                    <a:pt x="1258" y="282"/>
                    <a:pt x="290" y="16"/>
                  </a:cubicBezTo>
                  <a:cubicBezTo>
                    <a:pt x="270" y="5"/>
                    <a:pt x="248" y="0"/>
                    <a:pt x="227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44"/>
            <p:cNvSpPr/>
            <p:nvPr/>
          </p:nvSpPr>
          <p:spPr>
            <a:xfrm>
              <a:off x="845169" y="3744975"/>
              <a:ext cx="157614" cy="115319"/>
            </a:xfrm>
            <a:custGeom>
              <a:rect b="b" l="l" r="r" t="t"/>
              <a:pathLst>
                <a:path extrusionOk="0" h="5753" w="7863">
                  <a:moveTo>
                    <a:pt x="227" y="0"/>
                  </a:moveTo>
                  <a:cubicBezTo>
                    <a:pt x="111" y="0"/>
                    <a:pt x="1" y="141"/>
                    <a:pt x="57" y="282"/>
                  </a:cubicBezTo>
                  <a:cubicBezTo>
                    <a:pt x="1691" y="4786"/>
                    <a:pt x="7863" y="5753"/>
                    <a:pt x="7863" y="5753"/>
                  </a:cubicBezTo>
                  <a:cubicBezTo>
                    <a:pt x="4026" y="1383"/>
                    <a:pt x="1258" y="282"/>
                    <a:pt x="290" y="16"/>
                  </a:cubicBezTo>
                  <a:cubicBezTo>
                    <a:pt x="270" y="5"/>
                    <a:pt x="248" y="0"/>
                    <a:pt x="2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44"/>
            <p:cNvSpPr/>
            <p:nvPr/>
          </p:nvSpPr>
          <p:spPr>
            <a:xfrm>
              <a:off x="878403" y="3774702"/>
              <a:ext cx="123036" cy="86274"/>
            </a:xfrm>
            <a:custGeom>
              <a:rect b="b" l="l" r="r" t="t"/>
              <a:pathLst>
                <a:path extrusionOk="0" h="4304" w="6138">
                  <a:moveTo>
                    <a:pt x="0" y="0"/>
                  </a:moveTo>
                  <a:lnTo>
                    <a:pt x="0" y="0"/>
                  </a:lnTo>
                  <a:cubicBezTo>
                    <a:pt x="234" y="267"/>
                    <a:pt x="534" y="501"/>
                    <a:pt x="834" y="734"/>
                  </a:cubicBezTo>
                  <a:cubicBezTo>
                    <a:pt x="1368" y="1134"/>
                    <a:pt x="2102" y="1701"/>
                    <a:pt x="2969" y="2302"/>
                  </a:cubicBezTo>
                  <a:cubicBezTo>
                    <a:pt x="3803" y="2936"/>
                    <a:pt x="4570" y="3436"/>
                    <a:pt x="5170" y="3803"/>
                  </a:cubicBezTo>
                  <a:cubicBezTo>
                    <a:pt x="5471" y="4003"/>
                    <a:pt x="5804" y="4170"/>
                    <a:pt x="6138" y="4303"/>
                  </a:cubicBezTo>
                  <a:cubicBezTo>
                    <a:pt x="5871" y="4070"/>
                    <a:pt x="5571" y="3836"/>
                    <a:pt x="5237" y="3670"/>
                  </a:cubicBezTo>
                  <a:cubicBezTo>
                    <a:pt x="4637" y="3203"/>
                    <a:pt x="3903" y="2702"/>
                    <a:pt x="3102" y="2135"/>
                  </a:cubicBezTo>
                  <a:lnTo>
                    <a:pt x="934" y="601"/>
                  </a:lnTo>
                  <a:cubicBezTo>
                    <a:pt x="634" y="367"/>
                    <a:pt x="334" y="167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81" name="Google Shape;1181;p44"/>
          <p:cNvSpPr txBox="1"/>
          <p:nvPr>
            <p:ph idx="1" type="subTitle"/>
          </p:nvPr>
        </p:nvSpPr>
        <p:spPr>
          <a:xfrm>
            <a:off x="5108675" y="2017950"/>
            <a:ext cx="2631900" cy="20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 sz="1000"/>
              <a:t>Monitoring customer feedback, identifying target customers, and assessing satisfaction levels.</a:t>
            </a:r>
            <a:endParaRPr sz="10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 sz="1000"/>
              <a:t>Utilization of a comprehensive dashboard with detailed statistics and charts for insights into customer sentiment.</a:t>
            </a:r>
            <a:endParaRPr sz="10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" sz="1000"/>
              <a:t>AI-powered analysis categorizing feedback as positive, negative, or neutral, facilitating targeted service improvements.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1182" name="Google Shape;1182;p44"/>
          <p:cNvSpPr txBox="1"/>
          <p:nvPr>
            <p:ph idx="3" type="subTitle"/>
          </p:nvPr>
        </p:nvSpPr>
        <p:spPr>
          <a:xfrm>
            <a:off x="5307388" y="1544850"/>
            <a:ext cx="2279100" cy="4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Businesses</a:t>
            </a:r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4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p9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Screens</a:t>
            </a:r>
            <a:endParaRPr/>
          </a:p>
        </p:txBody>
      </p:sp>
      <p:sp>
        <p:nvSpPr>
          <p:cNvPr id="1706" name="Google Shape;1706;p9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07" name="Google Shape;1707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095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1" name="Shape 1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2" name="Google Shape;1712;p99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Screens</a:t>
            </a:r>
            <a:endParaRPr/>
          </a:p>
        </p:txBody>
      </p:sp>
      <p:sp>
        <p:nvSpPr>
          <p:cNvPr id="1713" name="Google Shape;1713;p9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14" name="Google Shape;1714;p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555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8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p10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 Screens</a:t>
            </a:r>
            <a:endParaRPr/>
          </a:p>
        </p:txBody>
      </p:sp>
      <p:sp>
        <p:nvSpPr>
          <p:cNvPr id="1720" name="Google Shape;1720;p10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21" name="Google Shape;1721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372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5" name="Shape 1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6" name="Google Shape;1726;p10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27" name="Google Shape;1727;p10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28" name="Google Shape;1728;p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356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2" name="Shape 1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3" name="Google Shape;1733;p102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34" name="Google Shape;1734;p10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35" name="Google Shape;1735;p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314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9" name="Shape 1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" name="Google Shape;1740;p10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41" name="Google Shape;1741;p10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42" name="Google Shape;1742;p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783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6" name="Shape 1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" name="Google Shape;1747;p10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48" name="Google Shape;1748;p10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49" name="Google Shape;1749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157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3" name="Shape 1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4" name="Google Shape;1754;p10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55" name="Google Shape;1755;p10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56" name="Google Shape;1756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00" y="14969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0" name="Shape 1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" name="Google Shape;1761;p10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62" name="Google Shape;1762;p10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63" name="Google Shape;1763;p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220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7" name="Shape 1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p10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69" name="Google Shape;1769;p10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70" name="Google Shape;1770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376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6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Google Shape;1187;p45"/>
          <p:cNvSpPr txBox="1"/>
          <p:nvPr>
            <p:ph type="title"/>
          </p:nvPr>
        </p:nvSpPr>
        <p:spPr>
          <a:xfrm>
            <a:off x="3416563" y="1955400"/>
            <a:ext cx="321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Introduction</a:t>
            </a:r>
            <a:endParaRPr sz="4000"/>
          </a:p>
        </p:txBody>
      </p:sp>
      <p:sp>
        <p:nvSpPr>
          <p:cNvPr id="1188" name="Google Shape;1188;p45"/>
          <p:cNvSpPr txBox="1"/>
          <p:nvPr>
            <p:ph idx="2" type="title"/>
          </p:nvPr>
        </p:nvSpPr>
        <p:spPr>
          <a:xfrm>
            <a:off x="2516551" y="1955400"/>
            <a:ext cx="10194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grpSp>
        <p:nvGrpSpPr>
          <p:cNvPr id="1189" name="Google Shape;1189;p45"/>
          <p:cNvGrpSpPr/>
          <p:nvPr/>
        </p:nvGrpSpPr>
        <p:grpSpPr>
          <a:xfrm flipH="1">
            <a:off x="5664526" y="3810849"/>
            <a:ext cx="1019450" cy="1379152"/>
            <a:chOff x="3231057" y="5846468"/>
            <a:chExt cx="1701919" cy="2302424"/>
          </a:xfrm>
        </p:grpSpPr>
        <p:sp>
          <p:nvSpPr>
            <p:cNvPr id="1190" name="Google Shape;1190;p45"/>
            <p:cNvSpPr/>
            <p:nvPr/>
          </p:nvSpPr>
          <p:spPr>
            <a:xfrm>
              <a:off x="3231057" y="5846468"/>
              <a:ext cx="1594326" cy="2294779"/>
            </a:xfrm>
            <a:custGeom>
              <a:rect b="b" l="l" r="r" t="t"/>
              <a:pathLst>
                <a:path extrusionOk="0" h="64838" w="45047">
                  <a:moveTo>
                    <a:pt x="7664" y="0"/>
                  </a:moveTo>
                  <a:cubicBezTo>
                    <a:pt x="5622" y="0"/>
                    <a:pt x="3546" y="1052"/>
                    <a:pt x="2736" y="2925"/>
                  </a:cubicBezTo>
                  <a:cubicBezTo>
                    <a:pt x="1763" y="5175"/>
                    <a:pt x="2736" y="7789"/>
                    <a:pt x="3952" y="9916"/>
                  </a:cubicBezTo>
                  <a:cubicBezTo>
                    <a:pt x="5715" y="13108"/>
                    <a:pt x="7934" y="16026"/>
                    <a:pt x="10517" y="18549"/>
                  </a:cubicBezTo>
                  <a:cubicBezTo>
                    <a:pt x="10973" y="19005"/>
                    <a:pt x="11490" y="19521"/>
                    <a:pt x="11612" y="20160"/>
                  </a:cubicBezTo>
                  <a:cubicBezTo>
                    <a:pt x="11794" y="21345"/>
                    <a:pt x="10548" y="22257"/>
                    <a:pt x="9393" y="22470"/>
                  </a:cubicBezTo>
                  <a:cubicBezTo>
                    <a:pt x="9084" y="22520"/>
                    <a:pt x="8773" y="22540"/>
                    <a:pt x="8462" y="22540"/>
                  </a:cubicBezTo>
                  <a:cubicBezTo>
                    <a:pt x="7455" y="22540"/>
                    <a:pt x="6439" y="22334"/>
                    <a:pt x="5441" y="22287"/>
                  </a:cubicBezTo>
                  <a:cubicBezTo>
                    <a:pt x="5342" y="22283"/>
                    <a:pt x="5243" y="22280"/>
                    <a:pt x="5142" y="22280"/>
                  </a:cubicBezTo>
                  <a:cubicBezTo>
                    <a:pt x="3888" y="22280"/>
                    <a:pt x="2563" y="22646"/>
                    <a:pt x="1915" y="23716"/>
                  </a:cubicBezTo>
                  <a:cubicBezTo>
                    <a:pt x="973" y="25327"/>
                    <a:pt x="2098" y="27333"/>
                    <a:pt x="3314" y="28731"/>
                  </a:cubicBezTo>
                  <a:cubicBezTo>
                    <a:pt x="5745" y="31528"/>
                    <a:pt x="8663" y="33868"/>
                    <a:pt x="11885" y="35692"/>
                  </a:cubicBezTo>
                  <a:cubicBezTo>
                    <a:pt x="13040" y="36330"/>
                    <a:pt x="14287" y="36938"/>
                    <a:pt x="15138" y="37971"/>
                  </a:cubicBezTo>
                  <a:cubicBezTo>
                    <a:pt x="15989" y="39005"/>
                    <a:pt x="16353" y="40585"/>
                    <a:pt x="15563" y="41680"/>
                  </a:cubicBezTo>
                  <a:cubicBezTo>
                    <a:pt x="15046" y="42376"/>
                    <a:pt x="14189" y="42682"/>
                    <a:pt x="13301" y="42682"/>
                  </a:cubicBezTo>
                  <a:cubicBezTo>
                    <a:pt x="12833" y="42682"/>
                    <a:pt x="12356" y="42597"/>
                    <a:pt x="11916" y="42440"/>
                  </a:cubicBezTo>
                  <a:cubicBezTo>
                    <a:pt x="10669" y="41984"/>
                    <a:pt x="9636" y="41102"/>
                    <a:pt x="8481" y="40464"/>
                  </a:cubicBezTo>
                  <a:cubicBezTo>
                    <a:pt x="7380" y="39828"/>
                    <a:pt x="6065" y="39438"/>
                    <a:pt x="4804" y="39438"/>
                  </a:cubicBezTo>
                  <a:cubicBezTo>
                    <a:pt x="3592" y="39438"/>
                    <a:pt x="2429" y="39798"/>
                    <a:pt x="1551" y="40646"/>
                  </a:cubicBezTo>
                  <a:cubicBezTo>
                    <a:pt x="396" y="41801"/>
                    <a:pt x="1" y="43595"/>
                    <a:pt x="244" y="45236"/>
                  </a:cubicBezTo>
                  <a:cubicBezTo>
                    <a:pt x="487" y="46877"/>
                    <a:pt x="1277" y="48367"/>
                    <a:pt x="2128" y="49765"/>
                  </a:cubicBezTo>
                  <a:cubicBezTo>
                    <a:pt x="5107" y="54659"/>
                    <a:pt x="9271" y="58884"/>
                    <a:pt x="14287" y="61589"/>
                  </a:cubicBezTo>
                  <a:cubicBezTo>
                    <a:pt x="18084" y="63614"/>
                    <a:pt x="21794" y="64838"/>
                    <a:pt x="25799" y="64838"/>
                  </a:cubicBezTo>
                  <a:cubicBezTo>
                    <a:pt x="27084" y="64838"/>
                    <a:pt x="28400" y="64712"/>
                    <a:pt x="29758" y="64446"/>
                  </a:cubicBezTo>
                  <a:lnTo>
                    <a:pt x="29788" y="64446"/>
                  </a:lnTo>
                  <a:cubicBezTo>
                    <a:pt x="39393" y="59795"/>
                    <a:pt x="43132" y="48914"/>
                    <a:pt x="44378" y="38822"/>
                  </a:cubicBezTo>
                  <a:cubicBezTo>
                    <a:pt x="44591" y="37120"/>
                    <a:pt x="45047" y="35388"/>
                    <a:pt x="44500" y="33777"/>
                  </a:cubicBezTo>
                  <a:cubicBezTo>
                    <a:pt x="44003" y="32390"/>
                    <a:pt x="42673" y="31252"/>
                    <a:pt x="41285" y="31252"/>
                  </a:cubicBezTo>
                  <a:cubicBezTo>
                    <a:pt x="41060" y="31252"/>
                    <a:pt x="40834" y="31282"/>
                    <a:pt x="40609" y="31345"/>
                  </a:cubicBezTo>
                  <a:cubicBezTo>
                    <a:pt x="39272" y="31740"/>
                    <a:pt x="38482" y="33108"/>
                    <a:pt x="37600" y="34202"/>
                  </a:cubicBezTo>
                  <a:cubicBezTo>
                    <a:pt x="36415" y="35631"/>
                    <a:pt x="34834" y="36725"/>
                    <a:pt x="33071" y="37333"/>
                  </a:cubicBezTo>
                  <a:cubicBezTo>
                    <a:pt x="32517" y="37508"/>
                    <a:pt x="31915" y="37634"/>
                    <a:pt x="31330" y="37634"/>
                  </a:cubicBezTo>
                  <a:cubicBezTo>
                    <a:pt x="30695" y="37634"/>
                    <a:pt x="30082" y="37485"/>
                    <a:pt x="29576" y="37090"/>
                  </a:cubicBezTo>
                  <a:cubicBezTo>
                    <a:pt x="28269" y="36057"/>
                    <a:pt x="28390" y="34050"/>
                    <a:pt x="28664" y="32348"/>
                  </a:cubicBezTo>
                  <a:cubicBezTo>
                    <a:pt x="29180" y="29248"/>
                    <a:pt x="29697" y="26148"/>
                    <a:pt x="30214" y="23047"/>
                  </a:cubicBezTo>
                  <a:cubicBezTo>
                    <a:pt x="30487" y="21375"/>
                    <a:pt x="30761" y="19673"/>
                    <a:pt x="30518" y="18002"/>
                  </a:cubicBezTo>
                  <a:cubicBezTo>
                    <a:pt x="30244" y="16330"/>
                    <a:pt x="29332" y="14688"/>
                    <a:pt x="27813" y="13989"/>
                  </a:cubicBezTo>
                  <a:cubicBezTo>
                    <a:pt x="27391" y="13795"/>
                    <a:pt x="26925" y="13702"/>
                    <a:pt x="26459" y="13702"/>
                  </a:cubicBezTo>
                  <a:cubicBezTo>
                    <a:pt x="25244" y="13702"/>
                    <a:pt x="24027" y="14336"/>
                    <a:pt x="23588" y="15479"/>
                  </a:cubicBezTo>
                  <a:cubicBezTo>
                    <a:pt x="23344" y="16117"/>
                    <a:pt x="23375" y="16846"/>
                    <a:pt x="23192" y="17546"/>
                  </a:cubicBezTo>
                  <a:cubicBezTo>
                    <a:pt x="23040" y="18214"/>
                    <a:pt x="22615" y="18944"/>
                    <a:pt x="21916" y="19035"/>
                  </a:cubicBezTo>
                  <a:cubicBezTo>
                    <a:pt x="21866" y="19041"/>
                    <a:pt x="21818" y="19045"/>
                    <a:pt x="21769" y="19045"/>
                  </a:cubicBezTo>
                  <a:cubicBezTo>
                    <a:pt x="21136" y="19045"/>
                    <a:pt x="20609" y="18508"/>
                    <a:pt x="20214" y="17971"/>
                  </a:cubicBezTo>
                  <a:cubicBezTo>
                    <a:pt x="18755" y="15995"/>
                    <a:pt x="17934" y="13655"/>
                    <a:pt x="17174" y="11315"/>
                  </a:cubicBezTo>
                  <a:cubicBezTo>
                    <a:pt x="16414" y="8974"/>
                    <a:pt x="15715" y="6603"/>
                    <a:pt x="14438" y="4506"/>
                  </a:cubicBezTo>
                  <a:cubicBezTo>
                    <a:pt x="13162" y="2439"/>
                    <a:pt x="11247" y="646"/>
                    <a:pt x="8876" y="129"/>
                  </a:cubicBezTo>
                  <a:cubicBezTo>
                    <a:pt x="8480" y="43"/>
                    <a:pt x="8073" y="0"/>
                    <a:pt x="766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45"/>
            <p:cNvSpPr/>
            <p:nvPr/>
          </p:nvSpPr>
          <p:spPr>
            <a:xfrm>
              <a:off x="3426848" y="5882215"/>
              <a:ext cx="826238" cy="2265615"/>
            </a:xfrm>
            <a:custGeom>
              <a:rect b="b" l="l" r="r" t="t"/>
              <a:pathLst>
                <a:path extrusionOk="0" h="64014" w="23345">
                  <a:moveTo>
                    <a:pt x="1" y="0"/>
                  </a:moveTo>
                  <a:lnTo>
                    <a:pt x="1" y="0"/>
                  </a:lnTo>
                  <a:cubicBezTo>
                    <a:pt x="31" y="61"/>
                    <a:pt x="61" y="122"/>
                    <a:pt x="122" y="183"/>
                  </a:cubicBezTo>
                  <a:lnTo>
                    <a:pt x="548" y="700"/>
                  </a:lnTo>
                  <a:cubicBezTo>
                    <a:pt x="943" y="1155"/>
                    <a:pt x="1490" y="1855"/>
                    <a:pt x="2159" y="2736"/>
                  </a:cubicBezTo>
                  <a:cubicBezTo>
                    <a:pt x="4134" y="5228"/>
                    <a:pt x="5897" y="7873"/>
                    <a:pt x="7448" y="10608"/>
                  </a:cubicBezTo>
                  <a:cubicBezTo>
                    <a:pt x="8451" y="12371"/>
                    <a:pt x="9454" y="14317"/>
                    <a:pt x="10487" y="16444"/>
                  </a:cubicBezTo>
                  <a:cubicBezTo>
                    <a:pt x="11521" y="18572"/>
                    <a:pt x="12645" y="20852"/>
                    <a:pt x="13709" y="23283"/>
                  </a:cubicBezTo>
                  <a:cubicBezTo>
                    <a:pt x="14834" y="25806"/>
                    <a:pt x="15837" y="28420"/>
                    <a:pt x="16688" y="31065"/>
                  </a:cubicBezTo>
                  <a:cubicBezTo>
                    <a:pt x="17144" y="32463"/>
                    <a:pt x="17478" y="33861"/>
                    <a:pt x="17873" y="35320"/>
                  </a:cubicBezTo>
                  <a:cubicBezTo>
                    <a:pt x="18238" y="36779"/>
                    <a:pt x="18603" y="38268"/>
                    <a:pt x="18967" y="39758"/>
                  </a:cubicBezTo>
                  <a:cubicBezTo>
                    <a:pt x="20426" y="45351"/>
                    <a:pt x="21582" y="51035"/>
                    <a:pt x="22402" y="56779"/>
                  </a:cubicBezTo>
                  <a:cubicBezTo>
                    <a:pt x="23071" y="62068"/>
                    <a:pt x="22919" y="59940"/>
                    <a:pt x="22676" y="64013"/>
                  </a:cubicBezTo>
                  <a:lnTo>
                    <a:pt x="22919" y="63983"/>
                  </a:lnTo>
                  <a:cubicBezTo>
                    <a:pt x="23162" y="59940"/>
                    <a:pt x="23344" y="62038"/>
                    <a:pt x="22676" y="56719"/>
                  </a:cubicBezTo>
                  <a:cubicBezTo>
                    <a:pt x="21885" y="50974"/>
                    <a:pt x="20730" y="45290"/>
                    <a:pt x="19302" y="39697"/>
                  </a:cubicBezTo>
                  <a:cubicBezTo>
                    <a:pt x="18907" y="38177"/>
                    <a:pt x="18542" y="36718"/>
                    <a:pt x="18177" y="35259"/>
                  </a:cubicBezTo>
                  <a:cubicBezTo>
                    <a:pt x="17812" y="33800"/>
                    <a:pt x="17448" y="32372"/>
                    <a:pt x="16992" y="30973"/>
                  </a:cubicBezTo>
                  <a:cubicBezTo>
                    <a:pt x="16141" y="28329"/>
                    <a:pt x="15138" y="25715"/>
                    <a:pt x="13983" y="23162"/>
                  </a:cubicBezTo>
                  <a:cubicBezTo>
                    <a:pt x="12919" y="20730"/>
                    <a:pt x="11794" y="18451"/>
                    <a:pt x="10730" y="16323"/>
                  </a:cubicBezTo>
                  <a:cubicBezTo>
                    <a:pt x="9697" y="14195"/>
                    <a:pt x="8663" y="12250"/>
                    <a:pt x="7630" y="10517"/>
                  </a:cubicBezTo>
                  <a:cubicBezTo>
                    <a:pt x="6049" y="7751"/>
                    <a:pt x="4256" y="5137"/>
                    <a:pt x="2280" y="2645"/>
                  </a:cubicBezTo>
                  <a:cubicBezTo>
                    <a:pt x="1551" y="1794"/>
                    <a:pt x="1004" y="1125"/>
                    <a:pt x="608" y="669"/>
                  </a:cubicBezTo>
                  <a:lnTo>
                    <a:pt x="153" y="183"/>
                  </a:lnTo>
                  <a:cubicBezTo>
                    <a:pt x="92" y="122"/>
                    <a:pt x="61" y="6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45"/>
            <p:cNvSpPr/>
            <p:nvPr/>
          </p:nvSpPr>
          <p:spPr>
            <a:xfrm>
              <a:off x="4026043" y="6341574"/>
              <a:ext cx="189385" cy="635826"/>
            </a:xfrm>
            <a:custGeom>
              <a:rect b="b" l="l" r="r" t="t"/>
              <a:pathLst>
                <a:path extrusionOk="0" h="17965" w="5351">
                  <a:moveTo>
                    <a:pt x="5351" y="0"/>
                  </a:moveTo>
                  <a:lnTo>
                    <a:pt x="5351" y="0"/>
                  </a:lnTo>
                  <a:cubicBezTo>
                    <a:pt x="5229" y="213"/>
                    <a:pt x="5107" y="456"/>
                    <a:pt x="5016" y="669"/>
                  </a:cubicBezTo>
                  <a:cubicBezTo>
                    <a:pt x="4834" y="1125"/>
                    <a:pt x="4591" y="1763"/>
                    <a:pt x="4287" y="2554"/>
                  </a:cubicBezTo>
                  <a:cubicBezTo>
                    <a:pt x="3709" y="4165"/>
                    <a:pt x="3041" y="6414"/>
                    <a:pt x="2372" y="8906"/>
                  </a:cubicBezTo>
                  <a:cubicBezTo>
                    <a:pt x="1703" y="11429"/>
                    <a:pt x="1126" y="13618"/>
                    <a:pt x="670" y="15320"/>
                  </a:cubicBezTo>
                  <a:lnTo>
                    <a:pt x="153" y="17265"/>
                  </a:lnTo>
                  <a:cubicBezTo>
                    <a:pt x="62" y="17478"/>
                    <a:pt x="1" y="17721"/>
                    <a:pt x="1" y="17964"/>
                  </a:cubicBezTo>
                  <a:cubicBezTo>
                    <a:pt x="92" y="17751"/>
                    <a:pt x="183" y="17508"/>
                    <a:pt x="275" y="17265"/>
                  </a:cubicBezTo>
                  <a:cubicBezTo>
                    <a:pt x="427" y="16839"/>
                    <a:pt x="639" y="16171"/>
                    <a:pt x="882" y="15380"/>
                  </a:cubicBezTo>
                  <a:cubicBezTo>
                    <a:pt x="1399" y="13770"/>
                    <a:pt x="2007" y="11490"/>
                    <a:pt x="2676" y="8997"/>
                  </a:cubicBezTo>
                  <a:cubicBezTo>
                    <a:pt x="3344" y="6475"/>
                    <a:pt x="3983" y="4225"/>
                    <a:pt x="4500" y="2614"/>
                  </a:cubicBezTo>
                  <a:cubicBezTo>
                    <a:pt x="4773" y="1824"/>
                    <a:pt x="4986" y="1155"/>
                    <a:pt x="5138" y="730"/>
                  </a:cubicBezTo>
                  <a:cubicBezTo>
                    <a:pt x="5229" y="487"/>
                    <a:pt x="5290" y="243"/>
                    <a:pt x="535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45"/>
            <p:cNvSpPr/>
            <p:nvPr/>
          </p:nvSpPr>
          <p:spPr>
            <a:xfrm>
              <a:off x="3288074" y="6714859"/>
              <a:ext cx="736943" cy="262542"/>
            </a:xfrm>
            <a:custGeom>
              <a:rect b="b" l="l" r="r" t="t"/>
              <a:pathLst>
                <a:path extrusionOk="0" h="7418" w="20822">
                  <a:moveTo>
                    <a:pt x="1" y="1"/>
                  </a:moveTo>
                  <a:lnTo>
                    <a:pt x="1" y="1"/>
                  </a:lnTo>
                  <a:cubicBezTo>
                    <a:pt x="274" y="92"/>
                    <a:pt x="578" y="183"/>
                    <a:pt x="852" y="244"/>
                  </a:cubicBezTo>
                  <a:cubicBezTo>
                    <a:pt x="1399" y="365"/>
                    <a:pt x="2189" y="578"/>
                    <a:pt x="3131" y="852"/>
                  </a:cubicBezTo>
                  <a:cubicBezTo>
                    <a:pt x="5046" y="1368"/>
                    <a:pt x="7691" y="2189"/>
                    <a:pt x="10578" y="3223"/>
                  </a:cubicBezTo>
                  <a:cubicBezTo>
                    <a:pt x="13466" y="4256"/>
                    <a:pt x="16019" y="5289"/>
                    <a:pt x="17843" y="6110"/>
                  </a:cubicBezTo>
                  <a:cubicBezTo>
                    <a:pt x="18785" y="6505"/>
                    <a:pt x="19515" y="6840"/>
                    <a:pt x="20031" y="7083"/>
                  </a:cubicBezTo>
                  <a:cubicBezTo>
                    <a:pt x="20274" y="7235"/>
                    <a:pt x="20548" y="7326"/>
                    <a:pt x="20822" y="7417"/>
                  </a:cubicBezTo>
                  <a:cubicBezTo>
                    <a:pt x="20578" y="7265"/>
                    <a:pt x="20335" y="7113"/>
                    <a:pt x="20062" y="6992"/>
                  </a:cubicBezTo>
                  <a:cubicBezTo>
                    <a:pt x="19575" y="6718"/>
                    <a:pt x="18846" y="6323"/>
                    <a:pt x="17934" y="5897"/>
                  </a:cubicBezTo>
                  <a:cubicBezTo>
                    <a:pt x="16110" y="5046"/>
                    <a:pt x="13557" y="3952"/>
                    <a:pt x="10669" y="2919"/>
                  </a:cubicBezTo>
                  <a:cubicBezTo>
                    <a:pt x="8207" y="2037"/>
                    <a:pt x="5715" y="1277"/>
                    <a:pt x="3192" y="639"/>
                  </a:cubicBezTo>
                  <a:cubicBezTo>
                    <a:pt x="2219" y="396"/>
                    <a:pt x="1399" y="244"/>
                    <a:pt x="852" y="122"/>
                  </a:cubicBezTo>
                  <a:cubicBezTo>
                    <a:pt x="578" y="61"/>
                    <a:pt x="304" y="31"/>
                    <a:pt x="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45"/>
            <p:cNvSpPr/>
            <p:nvPr/>
          </p:nvSpPr>
          <p:spPr>
            <a:xfrm>
              <a:off x="4221834" y="6964446"/>
              <a:ext cx="536869" cy="910118"/>
            </a:xfrm>
            <a:custGeom>
              <a:rect b="b" l="l" r="r" t="t"/>
              <a:pathLst>
                <a:path extrusionOk="0" h="25715" w="15169">
                  <a:moveTo>
                    <a:pt x="15168" y="0"/>
                  </a:moveTo>
                  <a:lnTo>
                    <a:pt x="15168" y="0"/>
                  </a:lnTo>
                  <a:cubicBezTo>
                    <a:pt x="15168" y="0"/>
                    <a:pt x="15108" y="92"/>
                    <a:pt x="14986" y="244"/>
                  </a:cubicBezTo>
                  <a:cubicBezTo>
                    <a:pt x="14864" y="395"/>
                    <a:pt x="14682" y="669"/>
                    <a:pt x="14500" y="973"/>
                  </a:cubicBezTo>
                  <a:cubicBezTo>
                    <a:pt x="14074" y="1581"/>
                    <a:pt x="13497" y="2523"/>
                    <a:pt x="12767" y="3648"/>
                  </a:cubicBezTo>
                  <a:cubicBezTo>
                    <a:pt x="11339" y="5927"/>
                    <a:pt x="9484" y="9180"/>
                    <a:pt x="7448" y="12766"/>
                  </a:cubicBezTo>
                  <a:cubicBezTo>
                    <a:pt x="5442" y="16353"/>
                    <a:pt x="3588" y="19605"/>
                    <a:pt x="2220" y="21916"/>
                  </a:cubicBezTo>
                  <a:cubicBezTo>
                    <a:pt x="1551" y="23071"/>
                    <a:pt x="1004" y="23982"/>
                    <a:pt x="579" y="24682"/>
                  </a:cubicBezTo>
                  <a:cubicBezTo>
                    <a:pt x="396" y="24955"/>
                    <a:pt x="275" y="25229"/>
                    <a:pt x="153" y="25441"/>
                  </a:cubicBezTo>
                  <a:cubicBezTo>
                    <a:pt x="92" y="25533"/>
                    <a:pt x="31" y="25624"/>
                    <a:pt x="1" y="25715"/>
                  </a:cubicBezTo>
                  <a:cubicBezTo>
                    <a:pt x="92" y="25654"/>
                    <a:pt x="153" y="25563"/>
                    <a:pt x="183" y="25472"/>
                  </a:cubicBezTo>
                  <a:lnTo>
                    <a:pt x="700" y="24742"/>
                  </a:lnTo>
                  <a:cubicBezTo>
                    <a:pt x="1126" y="24134"/>
                    <a:pt x="1703" y="23223"/>
                    <a:pt x="2402" y="22068"/>
                  </a:cubicBezTo>
                  <a:cubicBezTo>
                    <a:pt x="3831" y="19788"/>
                    <a:pt x="5715" y="16536"/>
                    <a:pt x="7721" y="12949"/>
                  </a:cubicBezTo>
                  <a:cubicBezTo>
                    <a:pt x="9758" y="9362"/>
                    <a:pt x="11582" y="6110"/>
                    <a:pt x="12950" y="3800"/>
                  </a:cubicBezTo>
                  <a:lnTo>
                    <a:pt x="14591" y="1034"/>
                  </a:lnTo>
                  <a:lnTo>
                    <a:pt x="15047" y="274"/>
                  </a:lnTo>
                  <a:cubicBezTo>
                    <a:pt x="15108" y="183"/>
                    <a:pt x="15138" y="92"/>
                    <a:pt x="15168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45"/>
            <p:cNvSpPr/>
            <p:nvPr/>
          </p:nvSpPr>
          <p:spPr>
            <a:xfrm>
              <a:off x="3264397" y="7388307"/>
              <a:ext cx="957473" cy="486258"/>
            </a:xfrm>
            <a:custGeom>
              <a:rect b="b" l="l" r="r" t="t"/>
              <a:pathLst>
                <a:path extrusionOk="0" h="13739" w="27053">
                  <a:moveTo>
                    <a:pt x="1" y="0"/>
                  </a:moveTo>
                  <a:lnTo>
                    <a:pt x="1" y="0"/>
                  </a:lnTo>
                  <a:cubicBezTo>
                    <a:pt x="92" y="61"/>
                    <a:pt x="183" y="122"/>
                    <a:pt x="274" y="152"/>
                  </a:cubicBezTo>
                  <a:lnTo>
                    <a:pt x="1034" y="578"/>
                  </a:lnTo>
                  <a:lnTo>
                    <a:pt x="3952" y="2067"/>
                  </a:lnTo>
                  <a:cubicBezTo>
                    <a:pt x="6384" y="3313"/>
                    <a:pt x="9758" y="5076"/>
                    <a:pt x="13436" y="7022"/>
                  </a:cubicBezTo>
                  <a:cubicBezTo>
                    <a:pt x="17144" y="8937"/>
                    <a:pt x="20518" y="10699"/>
                    <a:pt x="23010" y="11885"/>
                  </a:cubicBezTo>
                  <a:cubicBezTo>
                    <a:pt x="24226" y="12493"/>
                    <a:pt x="25229" y="12949"/>
                    <a:pt x="25928" y="13283"/>
                  </a:cubicBezTo>
                  <a:lnTo>
                    <a:pt x="26749" y="13617"/>
                  </a:lnTo>
                  <a:cubicBezTo>
                    <a:pt x="26840" y="13678"/>
                    <a:pt x="26931" y="13709"/>
                    <a:pt x="27053" y="13739"/>
                  </a:cubicBezTo>
                  <a:cubicBezTo>
                    <a:pt x="27053" y="13739"/>
                    <a:pt x="26962" y="13678"/>
                    <a:pt x="26779" y="13587"/>
                  </a:cubicBezTo>
                  <a:lnTo>
                    <a:pt x="26020" y="13161"/>
                  </a:lnTo>
                  <a:lnTo>
                    <a:pt x="23132" y="11703"/>
                  </a:lnTo>
                  <a:cubicBezTo>
                    <a:pt x="20670" y="10456"/>
                    <a:pt x="17326" y="8693"/>
                    <a:pt x="13618" y="6718"/>
                  </a:cubicBezTo>
                  <a:cubicBezTo>
                    <a:pt x="9940" y="4772"/>
                    <a:pt x="6536" y="3040"/>
                    <a:pt x="4074" y="1854"/>
                  </a:cubicBezTo>
                  <a:cubicBezTo>
                    <a:pt x="2828" y="1246"/>
                    <a:pt x="1825" y="790"/>
                    <a:pt x="1125" y="456"/>
                  </a:cubicBezTo>
                  <a:lnTo>
                    <a:pt x="335" y="122"/>
                  </a:lnTo>
                  <a:cubicBezTo>
                    <a:pt x="214" y="61"/>
                    <a:pt x="122" y="3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45"/>
            <p:cNvSpPr/>
            <p:nvPr/>
          </p:nvSpPr>
          <p:spPr>
            <a:xfrm>
              <a:off x="4002401" y="6360650"/>
              <a:ext cx="930575" cy="1788241"/>
            </a:xfrm>
            <a:custGeom>
              <a:rect b="b" l="l" r="r" t="t"/>
              <a:pathLst>
                <a:path extrusionOk="0" h="50526" w="26293">
                  <a:moveTo>
                    <a:pt x="19392" y="1"/>
                  </a:moveTo>
                  <a:cubicBezTo>
                    <a:pt x="18616" y="1"/>
                    <a:pt x="16692" y="529"/>
                    <a:pt x="15806" y="5510"/>
                  </a:cubicBezTo>
                  <a:cubicBezTo>
                    <a:pt x="14681" y="11863"/>
                    <a:pt x="14590" y="15328"/>
                    <a:pt x="14590" y="15328"/>
                  </a:cubicBezTo>
                  <a:cubicBezTo>
                    <a:pt x="14590" y="15328"/>
                    <a:pt x="14309" y="16324"/>
                    <a:pt x="13618" y="16324"/>
                  </a:cubicBezTo>
                  <a:cubicBezTo>
                    <a:pt x="13490" y="16324"/>
                    <a:pt x="13348" y="16290"/>
                    <a:pt x="13192" y="16209"/>
                  </a:cubicBezTo>
                  <a:cubicBezTo>
                    <a:pt x="12344" y="15785"/>
                    <a:pt x="11065" y="14480"/>
                    <a:pt x="9928" y="14480"/>
                  </a:cubicBezTo>
                  <a:cubicBezTo>
                    <a:pt x="9680" y="14480"/>
                    <a:pt x="9439" y="14542"/>
                    <a:pt x="9210" y="14689"/>
                  </a:cubicBezTo>
                  <a:cubicBezTo>
                    <a:pt x="7934" y="15510"/>
                    <a:pt x="7964" y="17182"/>
                    <a:pt x="8906" y="19401"/>
                  </a:cubicBezTo>
                  <a:cubicBezTo>
                    <a:pt x="9879" y="21589"/>
                    <a:pt x="11824" y="26513"/>
                    <a:pt x="11976" y="26939"/>
                  </a:cubicBezTo>
                  <a:cubicBezTo>
                    <a:pt x="12136" y="27312"/>
                    <a:pt x="12109" y="27919"/>
                    <a:pt x="11587" y="27919"/>
                  </a:cubicBezTo>
                  <a:cubicBezTo>
                    <a:pt x="11514" y="27919"/>
                    <a:pt x="11431" y="27907"/>
                    <a:pt x="11338" y="27881"/>
                  </a:cubicBezTo>
                  <a:cubicBezTo>
                    <a:pt x="10796" y="27708"/>
                    <a:pt x="8219" y="26193"/>
                    <a:pt x="6341" y="26193"/>
                  </a:cubicBezTo>
                  <a:cubicBezTo>
                    <a:pt x="5583" y="26193"/>
                    <a:pt x="4940" y="26439"/>
                    <a:pt x="4590" y="27121"/>
                  </a:cubicBezTo>
                  <a:cubicBezTo>
                    <a:pt x="3344" y="29462"/>
                    <a:pt x="7052" y="35146"/>
                    <a:pt x="7417" y="35784"/>
                  </a:cubicBezTo>
                  <a:cubicBezTo>
                    <a:pt x="7812" y="36422"/>
                    <a:pt x="7782" y="36726"/>
                    <a:pt x="7508" y="37000"/>
                  </a:cubicBezTo>
                  <a:cubicBezTo>
                    <a:pt x="7477" y="37034"/>
                    <a:pt x="7431" y="37050"/>
                    <a:pt x="7371" y="37050"/>
                  </a:cubicBezTo>
                  <a:cubicBezTo>
                    <a:pt x="6895" y="37050"/>
                    <a:pt x="5558" y="36064"/>
                    <a:pt x="4316" y="35389"/>
                  </a:cubicBezTo>
                  <a:cubicBezTo>
                    <a:pt x="3520" y="34956"/>
                    <a:pt x="2615" y="34563"/>
                    <a:pt x="1871" y="34563"/>
                  </a:cubicBezTo>
                  <a:cubicBezTo>
                    <a:pt x="1309" y="34563"/>
                    <a:pt x="839" y="34787"/>
                    <a:pt x="578" y="35389"/>
                  </a:cubicBezTo>
                  <a:cubicBezTo>
                    <a:pt x="0" y="36817"/>
                    <a:pt x="1125" y="41590"/>
                    <a:pt x="7903" y="47821"/>
                  </a:cubicBezTo>
                  <a:lnTo>
                    <a:pt x="11216" y="50526"/>
                  </a:lnTo>
                  <a:lnTo>
                    <a:pt x="15229" y="49067"/>
                  </a:lnTo>
                  <a:cubicBezTo>
                    <a:pt x="23679" y="45359"/>
                    <a:pt x="26293" y="41225"/>
                    <a:pt x="26201" y="39705"/>
                  </a:cubicBezTo>
                  <a:cubicBezTo>
                    <a:pt x="26117" y="38629"/>
                    <a:pt x="25197" y="38314"/>
                    <a:pt x="24124" y="38314"/>
                  </a:cubicBezTo>
                  <a:cubicBezTo>
                    <a:pt x="23651" y="38314"/>
                    <a:pt x="23149" y="38375"/>
                    <a:pt x="22675" y="38459"/>
                  </a:cubicBezTo>
                  <a:cubicBezTo>
                    <a:pt x="21433" y="38674"/>
                    <a:pt x="20059" y="39077"/>
                    <a:pt x="19439" y="39077"/>
                  </a:cubicBezTo>
                  <a:cubicBezTo>
                    <a:pt x="19271" y="39077"/>
                    <a:pt x="19158" y="39047"/>
                    <a:pt x="19119" y="38976"/>
                  </a:cubicBezTo>
                  <a:cubicBezTo>
                    <a:pt x="18967" y="38611"/>
                    <a:pt x="19028" y="38276"/>
                    <a:pt x="19605" y="37821"/>
                  </a:cubicBezTo>
                  <a:cubicBezTo>
                    <a:pt x="20183" y="37365"/>
                    <a:pt x="25502" y="33170"/>
                    <a:pt x="25107" y="30556"/>
                  </a:cubicBezTo>
                  <a:cubicBezTo>
                    <a:pt x="24896" y="29158"/>
                    <a:pt x="23242" y="28838"/>
                    <a:pt x="21628" y="28838"/>
                  </a:cubicBezTo>
                  <a:cubicBezTo>
                    <a:pt x="20263" y="28838"/>
                    <a:pt x="18927" y="29067"/>
                    <a:pt x="18515" y="29067"/>
                  </a:cubicBezTo>
                  <a:cubicBezTo>
                    <a:pt x="18502" y="29067"/>
                    <a:pt x="18491" y="29067"/>
                    <a:pt x="18481" y="29067"/>
                  </a:cubicBezTo>
                  <a:cubicBezTo>
                    <a:pt x="17691" y="29067"/>
                    <a:pt x="17873" y="28368"/>
                    <a:pt x="18177" y="28003"/>
                  </a:cubicBezTo>
                  <a:cubicBezTo>
                    <a:pt x="18481" y="27638"/>
                    <a:pt x="21885" y="23626"/>
                    <a:pt x="23527" y="21863"/>
                  </a:cubicBezTo>
                  <a:cubicBezTo>
                    <a:pt x="25168" y="20100"/>
                    <a:pt x="25685" y="18459"/>
                    <a:pt x="24803" y="17304"/>
                  </a:cubicBezTo>
                  <a:cubicBezTo>
                    <a:pt x="24500" y="16920"/>
                    <a:pt x="24054" y="16788"/>
                    <a:pt x="23551" y="16788"/>
                  </a:cubicBezTo>
                  <a:cubicBezTo>
                    <a:pt x="22539" y="16788"/>
                    <a:pt x="21299" y="17324"/>
                    <a:pt x="20548" y="17425"/>
                  </a:cubicBezTo>
                  <a:cubicBezTo>
                    <a:pt x="20491" y="17433"/>
                    <a:pt x="20437" y="17436"/>
                    <a:pt x="20386" y="17436"/>
                  </a:cubicBezTo>
                  <a:cubicBezTo>
                    <a:pt x="19429" y="17436"/>
                    <a:pt x="19484" y="16148"/>
                    <a:pt x="19484" y="16148"/>
                  </a:cubicBezTo>
                  <a:cubicBezTo>
                    <a:pt x="19484" y="16148"/>
                    <a:pt x="20548" y="12835"/>
                    <a:pt x="21551" y="6483"/>
                  </a:cubicBezTo>
                  <a:cubicBezTo>
                    <a:pt x="22554" y="130"/>
                    <a:pt x="19697" y="8"/>
                    <a:pt x="19697" y="8"/>
                  </a:cubicBezTo>
                  <a:lnTo>
                    <a:pt x="19697" y="8"/>
                  </a:lnTo>
                  <a:lnTo>
                    <a:pt x="19727" y="39"/>
                  </a:lnTo>
                  <a:cubicBezTo>
                    <a:pt x="19727" y="39"/>
                    <a:pt x="19601" y="1"/>
                    <a:pt x="1939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45"/>
            <p:cNvSpPr/>
            <p:nvPr/>
          </p:nvSpPr>
          <p:spPr>
            <a:xfrm>
              <a:off x="4399363" y="6562105"/>
              <a:ext cx="267886" cy="1586787"/>
            </a:xfrm>
            <a:custGeom>
              <a:rect b="b" l="l" r="r" t="t"/>
              <a:pathLst>
                <a:path extrusionOk="0" h="44834" w="7569">
                  <a:moveTo>
                    <a:pt x="7569" y="0"/>
                  </a:moveTo>
                  <a:cubicBezTo>
                    <a:pt x="7569" y="31"/>
                    <a:pt x="7538" y="61"/>
                    <a:pt x="7538" y="122"/>
                  </a:cubicBezTo>
                  <a:cubicBezTo>
                    <a:pt x="7538" y="183"/>
                    <a:pt x="7508" y="304"/>
                    <a:pt x="7478" y="456"/>
                  </a:cubicBezTo>
                  <a:cubicBezTo>
                    <a:pt x="7417" y="760"/>
                    <a:pt x="7326" y="1186"/>
                    <a:pt x="7234" y="1763"/>
                  </a:cubicBezTo>
                  <a:cubicBezTo>
                    <a:pt x="7022" y="2888"/>
                    <a:pt x="6748" y="4529"/>
                    <a:pt x="6353" y="6535"/>
                  </a:cubicBezTo>
                  <a:cubicBezTo>
                    <a:pt x="5654" y="10608"/>
                    <a:pt x="4712" y="16201"/>
                    <a:pt x="3709" y="22402"/>
                  </a:cubicBezTo>
                  <a:cubicBezTo>
                    <a:pt x="2705" y="28603"/>
                    <a:pt x="1763" y="34195"/>
                    <a:pt x="1095" y="38268"/>
                  </a:cubicBezTo>
                  <a:lnTo>
                    <a:pt x="274" y="43071"/>
                  </a:lnTo>
                  <a:cubicBezTo>
                    <a:pt x="183" y="43618"/>
                    <a:pt x="122" y="44074"/>
                    <a:pt x="61" y="44378"/>
                  </a:cubicBezTo>
                  <a:cubicBezTo>
                    <a:pt x="31" y="44500"/>
                    <a:pt x="0" y="44621"/>
                    <a:pt x="0" y="44712"/>
                  </a:cubicBezTo>
                  <a:cubicBezTo>
                    <a:pt x="0" y="44743"/>
                    <a:pt x="0" y="44773"/>
                    <a:pt x="0" y="44834"/>
                  </a:cubicBezTo>
                  <a:cubicBezTo>
                    <a:pt x="31" y="44773"/>
                    <a:pt x="31" y="44743"/>
                    <a:pt x="31" y="44712"/>
                  </a:cubicBezTo>
                  <a:cubicBezTo>
                    <a:pt x="61" y="44621"/>
                    <a:pt x="91" y="44530"/>
                    <a:pt x="122" y="44378"/>
                  </a:cubicBezTo>
                  <a:cubicBezTo>
                    <a:pt x="183" y="44074"/>
                    <a:pt x="243" y="43618"/>
                    <a:pt x="365" y="43071"/>
                  </a:cubicBezTo>
                  <a:cubicBezTo>
                    <a:pt x="547" y="41916"/>
                    <a:pt x="851" y="40305"/>
                    <a:pt x="1216" y="38268"/>
                  </a:cubicBezTo>
                  <a:cubicBezTo>
                    <a:pt x="1915" y="34226"/>
                    <a:pt x="2857" y="28603"/>
                    <a:pt x="3891" y="22432"/>
                  </a:cubicBezTo>
                  <a:cubicBezTo>
                    <a:pt x="4894" y="16232"/>
                    <a:pt x="5836" y="10639"/>
                    <a:pt x="6505" y="6566"/>
                  </a:cubicBezTo>
                  <a:lnTo>
                    <a:pt x="7326" y="1763"/>
                  </a:lnTo>
                  <a:cubicBezTo>
                    <a:pt x="7417" y="1216"/>
                    <a:pt x="7478" y="760"/>
                    <a:pt x="7538" y="456"/>
                  </a:cubicBezTo>
                  <a:cubicBezTo>
                    <a:pt x="7538" y="304"/>
                    <a:pt x="7569" y="183"/>
                    <a:pt x="7569" y="122"/>
                  </a:cubicBezTo>
                  <a:lnTo>
                    <a:pt x="756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45"/>
            <p:cNvSpPr/>
            <p:nvPr/>
          </p:nvSpPr>
          <p:spPr>
            <a:xfrm>
              <a:off x="4278852" y="7420585"/>
              <a:ext cx="222725" cy="175370"/>
            </a:xfrm>
            <a:custGeom>
              <a:rect b="b" l="l" r="r" t="t"/>
              <a:pathLst>
                <a:path extrusionOk="0" h="4955" w="6293">
                  <a:moveTo>
                    <a:pt x="1" y="0"/>
                  </a:moveTo>
                  <a:cubicBezTo>
                    <a:pt x="62" y="91"/>
                    <a:pt x="123" y="182"/>
                    <a:pt x="214" y="243"/>
                  </a:cubicBezTo>
                  <a:cubicBezTo>
                    <a:pt x="366" y="395"/>
                    <a:pt x="578" y="608"/>
                    <a:pt x="852" y="851"/>
                  </a:cubicBezTo>
                  <a:cubicBezTo>
                    <a:pt x="1369" y="1337"/>
                    <a:pt x="2129" y="1976"/>
                    <a:pt x="3010" y="2675"/>
                  </a:cubicBezTo>
                  <a:cubicBezTo>
                    <a:pt x="3861" y="3374"/>
                    <a:pt x="4682" y="3951"/>
                    <a:pt x="5290" y="4347"/>
                  </a:cubicBezTo>
                  <a:cubicBezTo>
                    <a:pt x="5594" y="4559"/>
                    <a:pt x="5837" y="4711"/>
                    <a:pt x="6019" y="4803"/>
                  </a:cubicBezTo>
                  <a:cubicBezTo>
                    <a:pt x="6080" y="4863"/>
                    <a:pt x="6171" y="4924"/>
                    <a:pt x="6293" y="4955"/>
                  </a:cubicBezTo>
                  <a:cubicBezTo>
                    <a:pt x="5989" y="4711"/>
                    <a:pt x="5685" y="4468"/>
                    <a:pt x="5351" y="4255"/>
                  </a:cubicBezTo>
                  <a:cubicBezTo>
                    <a:pt x="4773" y="3830"/>
                    <a:pt x="3952" y="3222"/>
                    <a:pt x="3101" y="2553"/>
                  </a:cubicBezTo>
                  <a:cubicBezTo>
                    <a:pt x="2250" y="1854"/>
                    <a:pt x="1460" y="1216"/>
                    <a:pt x="913" y="760"/>
                  </a:cubicBezTo>
                  <a:cubicBezTo>
                    <a:pt x="639" y="486"/>
                    <a:pt x="335" y="243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45"/>
            <p:cNvSpPr/>
            <p:nvPr/>
          </p:nvSpPr>
          <p:spPr>
            <a:xfrm>
              <a:off x="4500480" y="7485106"/>
              <a:ext cx="239926" cy="106531"/>
            </a:xfrm>
            <a:custGeom>
              <a:rect b="b" l="l" r="r" t="t"/>
              <a:pathLst>
                <a:path extrusionOk="0" h="3010" w="6779">
                  <a:moveTo>
                    <a:pt x="6779" y="1"/>
                  </a:moveTo>
                  <a:lnTo>
                    <a:pt x="6779" y="1"/>
                  </a:lnTo>
                  <a:cubicBezTo>
                    <a:pt x="6414" y="92"/>
                    <a:pt x="6080" y="214"/>
                    <a:pt x="5745" y="366"/>
                  </a:cubicBezTo>
                  <a:cubicBezTo>
                    <a:pt x="5137" y="639"/>
                    <a:pt x="4286" y="1004"/>
                    <a:pt x="3344" y="1429"/>
                  </a:cubicBezTo>
                  <a:cubicBezTo>
                    <a:pt x="2432" y="1855"/>
                    <a:pt x="1581" y="2220"/>
                    <a:pt x="973" y="2524"/>
                  </a:cubicBezTo>
                  <a:cubicBezTo>
                    <a:pt x="639" y="2645"/>
                    <a:pt x="304" y="2828"/>
                    <a:pt x="0" y="3010"/>
                  </a:cubicBezTo>
                  <a:cubicBezTo>
                    <a:pt x="365" y="2919"/>
                    <a:pt x="700" y="2767"/>
                    <a:pt x="1034" y="2615"/>
                  </a:cubicBezTo>
                  <a:cubicBezTo>
                    <a:pt x="1642" y="2372"/>
                    <a:pt x="2493" y="2007"/>
                    <a:pt x="3435" y="1581"/>
                  </a:cubicBezTo>
                  <a:cubicBezTo>
                    <a:pt x="4347" y="1156"/>
                    <a:pt x="5198" y="791"/>
                    <a:pt x="5806" y="487"/>
                  </a:cubicBezTo>
                  <a:cubicBezTo>
                    <a:pt x="6140" y="335"/>
                    <a:pt x="6444" y="183"/>
                    <a:pt x="67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45"/>
            <p:cNvSpPr/>
            <p:nvPr/>
          </p:nvSpPr>
          <p:spPr>
            <a:xfrm>
              <a:off x="4435924" y="7833651"/>
              <a:ext cx="307702" cy="134527"/>
            </a:xfrm>
            <a:custGeom>
              <a:rect b="b" l="l" r="r" t="t"/>
              <a:pathLst>
                <a:path extrusionOk="0" h="3801" w="8694">
                  <a:moveTo>
                    <a:pt x="8694" y="1"/>
                  </a:moveTo>
                  <a:lnTo>
                    <a:pt x="8694" y="1"/>
                  </a:lnTo>
                  <a:cubicBezTo>
                    <a:pt x="8572" y="31"/>
                    <a:pt x="8451" y="62"/>
                    <a:pt x="8360" y="123"/>
                  </a:cubicBezTo>
                  <a:lnTo>
                    <a:pt x="7417" y="518"/>
                  </a:lnTo>
                  <a:cubicBezTo>
                    <a:pt x="6597" y="852"/>
                    <a:pt x="5533" y="1308"/>
                    <a:pt x="4317" y="1825"/>
                  </a:cubicBezTo>
                  <a:cubicBezTo>
                    <a:pt x="3131" y="2341"/>
                    <a:pt x="2037" y="2828"/>
                    <a:pt x="1247" y="3193"/>
                  </a:cubicBezTo>
                  <a:lnTo>
                    <a:pt x="335" y="3618"/>
                  </a:lnTo>
                  <a:cubicBezTo>
                    <a:pt x="213" y="3679"/>
                    <a:pt x="122" y="3740"/>
                    <a:pt x="1" y="3800"/>
                  </a:cubicBezTo>
                  <a:cubicBezTo>
                    <a:pt x="122" y="3770"/>
                    <a:pt x="244" y="3740"/>
                    <a:pt x="365" y="3679"/>
                  </a:cubicBezTo>
                  <a:lnTo>
                    <a:pt x="1308" y="3314"/>
                  </a:lnTo>
                  <a:cubicBezTo>
                    <a:pt x="2128" y="2980"/>
                    <a:pt x="3192" y="2493"/>
                    <a:pt x="4408" y="1977"/>
                  </a:cubicBezTo>
                  <a:cubicBezTo>
                    <a:pt x="5594" y="1460"/>
                    <a:pt x="6688" y="974"/>
                    <a:pt x="7448" y="609"/>
                  </a:cubicBezTo>
                  <a:lnTo>
                    <a:pt x="8390" y="183"/>
                  </a:lnTo>
                  <a:cubicBezTo>
                    <a:pt x="8481" y="153"/>
                    <a:pt x="8603" y="92"/>
                    <a:pt x="86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45"/>
            <p:cNvSpPr/>
            <p:nvPr/>
          </p:nvSpPr>
          <p:spPr>
            <a:xfrm>
              <a:off x="4165914" y="7733632"/>
              <a:ext cx="276522" cy="229166"/>
            </a:xfrm>
            <a:custGeom>
              <a:rect b="b" l="l" r="r" t="t"/>
              <a:pathLst>
                <a:path extrusionOk="0" h="6475" w="7813">
                  <a:moveTo>
                    <a:pt x="0" y="0"/>
                  </a:moveTo>
                  <a:cubicBezTo>
                    <a:pt x="92" y="91"/>
                    <a:pt x="183" y="183"/>
                    <a:pt x="274" y="274"/>
                  </a:cubicBezTo>
                  <a:cubicBezTo>
                    <a:pt x="456" y="456"/>
                    <a:pt x="730" y="730"/>
                    <a:pt x="1064" y="1034"/>
                  </a:cubicBezTo>
                  <a:cubicBezTo>
                    <a:pt x="1733" y="1672"/>
                    <a:pt x="2675" y="2523"/>
                    <a:pt x="3769" y="3435"/>
                  </a:cubicBezTo>
                  <a:cubicBezTo>
                    <a:pt x="4833" y="4316"/>
                    <a:pt x="5836" y="5107"/>
                    <a:pt x="6596" y="5623"/>
                  </a:cubicBezTo>
                  <a:cubicBezTo>
                    <a:pt x="6961" y="5897"/>
                    <a:pt x="7265" y="6140"/>
                    <a:pt x="7478" y="6262"/>
                  </a:cubicBezTo>
                  <a:cubicBezTo>
                    <a:pt x="7599" y="6353"/>
                    <a:pt x="7691" y="6414"/>
                    <a:pt x="7812" y="6474"/>
                  </a:cubicBezTo>
                  <a:cubicBezTo>
                    <a:pt x="7721" y="6383"/>
                    <a:pt x="7630" y="6292"/>
                    <a:pt x="7508" y="6231"/>
                  </a:cubicBezTo>
                  <a:lnTo>
                    <a:pt x="6657" y="5532"/>
                  </a:lnTo>
                  <a:cubicBezTo>
                    <a:pt x="5928" y="4985"/>
                    <a:pt x="4955" y="4195"/>
                    <a:pt x="3861" y="3283"/>
                  </a:cubicBezTo>
                  <a:cubicBezTo>
                    <a:pt x="2797" y="2401"/>
                    <a:pt x="1824" y="1581"/>
                    <a:pt x="1155" y="973"/>
                  </a:cubicBezTo>
                  <a:lnTo>
                    <a:pt x="335" y="243"/>
                  </a:lnTo>
                  <a:cubicBezTo>
                    <a:pt x="213" y="152"/>
                    <a:pt x="122" y="6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02" name="Google Shape;1202;p45"/>
          <p:cNvGrpSpPr/>
          <p:nvPr/>
        </p:nvGrpSpPr>
        <p:grpSpPr>
          <a:xfrm>
            <a:off x="6683963" y="4278168"/>
            <a:ext cx="668104" cy="895218"/>
            <a:chOff x="122038" y="7256930"/>
            <a:chExt cx="668104" cy="895218"/>
          </a:xfrm>
        </p:grpSpPr>
        <p:sp>
          <p:nvSpPr>
            <p:cNvPr id="1203" name="Google Shape;1203;p45"/>
            <p:cNvSpPr/>
            <p:nvPr/>
          </p:nvSpPr>
          <p:spPr>
            <a:xfrm>
              <a:off x="522256" y="7780173"/>
              <a:ext cx="267886" cy="162204"/>
            </a:xfrm>
            <a:custGeom>
              <a:rect b="b" l="l" r="r" t="t"/>
              <a:pathLst>
                <a:path extrusionOk="0" h="4583" w="7569">
                  <a:moveTo>
                    <a:pt x="4002" y="1"/>
                  </a:moveTo>
                  <a:cubicBezTo>
                    <a:pt x="3122" y="1"/>
                    <a:pt x="2254" y="184"/>
                    <a:pt x="1459" y="539"/>
                  </a:cubicBezTo>
                  <a:cubicBezTo>
                    <a:pt x="760" y="904"/>
                    <a:pt x="304" y="1542"/>
                    <a:pt x="152" y="2302"/>
                  </a:cubicBezTo>
                  <a:cubicBezTo>
                    <a:pt x="0" y="2849"/>
                    <a:pt x="61" y="3427"/>
                    <a:pt x="335" y="3913"/>
                  </a:cubicBezTo>
                  <a:cubicBezTo>
                    <a:pt x="536" y="4342"/>
                    <a:pt x="968" y="4582"/>
                    <a:pt x="1439" y="4582"/>
                  </a:cubicBezTo>
                  <a:cubicBezTo>
                    <a:pt x="1536" y="4582"/>
                    <a:pt x="1634" y="4572"/>
                    <a:pt x="1733" y="4552"/>
                  </a:cubicBezTo>
                  <a:cubicBezTo>
                    <a:pt x="2249" y="4400"/>
                    <a:pt x="2553" y="3822"/>
                    <a:pt x="3009" y="3488"/>
                  </a:cubicBezTo>
                  <a:cubicBezTo>
                    <a:pt x="3474" y="3130"/>
                    <a:pt x="4044" y="3056"/>
                    <a:pt x="4639" y="3056"/>
                  </a:cubicBezTo>
                  <a:cubicBezTo>
                    <a:pt x="5055" y="3056"/>
                    <a:pt x="5484" y="3093"/>
                    <a:pt x="5897" y="3093"/>
                  </a:cubicBezTo>
                  <a:cubicBezTo>
                    <a:pt x="5937" y="3096"/>
                    <a:pt x="5978" y="3097"/>
                    <a:pt x="6019" y="3097"/>
                  </a:cubicBezTo>
                  <a:cubicBezTo>
                    <a:pt x="6378" y="3097"/>
                    <a:pt x="6752" y="2980"/>
                    <a:pt x="7052" y="2789"/>
                  </a:cubicBezTo>
                  <a:cubicBezTo>
                    <a:pt x="7569" y="2333"/>
                    <a:pt x="7508" y="1451"/>
                    <a:pt x="7022" y="934"/>
                  </a:cubicBezTo>
                  <a:cubicBezTo>
                    <a:pt x="6535" y="479"/>
                    <a:pt x="5867" y="175"/>
                    <a:pt x="5198" y="114"/>
                  </a:cubicBezTo>
                  <a:cubicBezTo>
                    <a:pt x="4800" y="38"/>
                    <a:pt x="4400" y="1"/>
                    <a:pt x="400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45"/>
            <p:cNvSpPr/>
            <p:nvPr/>
          </p:nvSpPr>
          <p:spPr>
            <a:xfrm>
              <a:off x="457701" y="7256930"/>
              <a:ext cx="196888" cy="387442"/>
            </a:xfrm>
            <a:custGeom>
              <a:rect b="b" l="l" r="r" t="t"/>
              <a:pathLst>
                <a:path extrusionOk="0" h="10947" w="5563">
                  <a:moveTo>
                    <a:pt x="3124" y="1"/>
                  </a:moveTo>
                  <a:cubicBezTo>
                    <a:pt x="3014" y="1"/>
                    <a:pt x="2905" y="12"/>
                    <a:pt x="2797" y="34"/>
                  </a:cubicBezTo>
                  <a:cubicBezTo>
                    <a:pt x="2098" y="217"/>
                    <a:pt x="1672" y="885"/>
                    <a:pt x="1368" y="1524"/>
                  </a:cubicBezTo>
                  <a:cubicBezTo>
                    <a:pt x="487" y="3378"/>
                    <a:pt x="0" y="5445"/>
                    <a:pt x="0" y="7512"/>
                  </a:cubicBezTo>
                  <a:cubicBezTo>
                    <a:pt x="0" y="8484"/>
                    <a:pt x="122" y="9487"/>
                    <a:pt x="669" y="10308"/>
                  </a:cubicBezTo>
                  <a:cubicBezTo>
                    <a:pt x="990" y="10768"/>
                    <a:pt x="1445" y="10947"/>
                    <a:pt x="1902" y="10947"/>
                  </a:cubicBezTo>
                  <a:cubicBezTo>
                    <a:pt x="2442" y="10947"/>
                    <a:pt x="2984" y="10698"/>
                    <a:pt x="3314" y="10369"/>
                  </a:cubicBezTo>
                  <a:cubicBezTo>
                    <a:pt x="3952" y="9761"/>
                    <a:pt x="4225" y="8879"/>
                    <a:pt x="4469" y="8028"/>
                  </a:cubicBezTo>
                  <a:cubicBezTo>
                    <a:pt x="5016" y="6144"/>
                    <a:pt x="5563" y="4107"/>
                    <a:pt x="5168" y="2162"/>
                  </a:cubicBezTo>
                  <a:cubicBezTo>
                    <a:pt x="5046" y="1585"/>
                    <a:pt x="4803" y="1037"/>
                    <a:pt x="4408" y="581"/>
                  </a:cubicBezTo>
                  <a:cubicBezTo>
                    <a:pt x="4086" y="211"/>
                    <a:pt x="3604" y="1"/>
                    <a:pt x="312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45"/>
            <p:cNvSpPr/>
            <p:nvPr/>
          </p:nvSpPr>
          <p:spPr>
            <a:xfrm>
              <a:off x="122038" y="7369797"/>
              <a:ext cx="324939" cy="320550"/>
            </a:xfrm>
            <a:custGeom>
              <a:rect b="b" l="l" r="r" t="t"/>
              <a:pathLst>
                <a:path extrusionOk="0" h="9057" w="9181">
                  <a:moveTo>
                    <a:pt x="1929" y="1"/>
                  </a:moveTo>
                  <a:cubicBezTo>
                    <a:pt x="1863" y="1"/>
                    <a:pt x="1798" y="3"/>
                    <a:pt x="1734" y="6"/>
                  </a:cubicBezTo>
                  <a:cubicBezTo>
                    <a:pt x="1156" y="37"/>
                    <a:pt x="670" y="341"/>
                    <a:pt x="396" y="827"/>
                  </a:cubicBezTo>
                  <a:cubicBezTo>
                    <a:pt x="1" y="1526"/>
                    <a:pt x="396" y="2377"/>
                    <a:pt x="761" y="3107"/>
                  </a:cubicBezTo>
                  <a:cubicBezTo>
                    <a:pt x="1430" y="4323"/>
                    <a:pt x="2220" y="5508"/>
                    <a:pt x="3071" y="6633"/>
                  </a:cubicBezTo>
                  <a:cubicBezTo>
                    <a:pt x="3770" y="7514"/>
                    <a:pt x="4560" y="8396"/>
                    <a:pt x="5624" y="8791"/>
                  </a:cubicBezTo>
                  <a:cubicBezTo>
                    <a:pt x="6057" y="8964"/>
                    <a:pt x="6494" y="9056"/>
                    <a:pt x="6900" y="9056"/>
                  </a:cubicBezTo>
                  <a:cubicBezTo>
                    <a:pt x="7492" y="9056"/>
                    <a:pt x="8017" y="8859"/>
                    <a:pt x="8360" y="8426"/>
                  </a:cubicBezTo>
                  <a:lnTo>
                    <a:pt x="8360" y="8426"/>
                  </a:lnTo>
                  <a:lnTo>
                    <a:pt x="8238" y="8548"/>
                  </a:lnTo>
                  <a:cubicBezTo>
                    <a:pt x="8968" y="7605"/>
                    <a:pt x="9180" y="6359"/>
                    <a:pt x="8816" y="5204"/>
                  </a:cubicBezTo>
                  <a:cubicBezTo>
                    <a:pt x="8421" y="4110"/>
                    <a:pt x="7752" y="3107"/>
                    <a:pt x="6840" y="2347"/>
                  </a:cubicBezTo>
                  <a:cubicBezTo>
                    <a:pt x="5807" y="1435"/>
                    <a:pt x="4591" y="736"/>
                    <a:pt x="3314" y="280"/>
                  </a:cubicBezTo>
                  <a:cubicBezTo>
                    <a:pt x="2862" y="94"/>
                    <a:pt x="2387" y="1"/>
                    <a:pt x="1929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45"/>
            <p:cNvSpPr/>
            <p:nvPr/>
          </p:nvSpPr>
          <p:spPr>
            <a:xfrm>
              <a:off x="478122" y="7828554"/>
              <a:ext cx="185067" cy="323594"/>
            </a:xfrm>
            <a:custGeom>
              <a:rect b="b" l="l" r="r" t="t"/>
              <a:pathLst>
                <a:path extrusionOk="0" h="9143" w="5229">
                  <a:moveTo>
                    <a:pt x="5001" y="1"/>
                  </a:moveTo>
                  <a:cubicBezTo>
                    <a:pt x="4925" y="1"/>
                    <a:pt x="4849" y="8"/>
                    <a:pt x="4773" y="23"/>
                  </a:cubicBezTo>
                  <a:cubicBezTo>
                    <a:pt x="4348" y="54"/>
                    <a:pt x="3952" y="145"/>
                    <a:pt x="3557" y="327"/>
                  </a:cubicBezTo>
                  <a:cubicBezTo>
                    <a:pt x="3010" y="601"/>
                    <a:pt x="2493" y="996"/>
                    <a:pt x="2098" y="1482"/>
                  </a:cubicBezTo>
                  <a:cubicBezTo>
                    <a:pt x="1642" y="2060"/>
                    <a:pt x="1247" y="2729"/>
                    <a:pt x="974" y="3428"/>
                  </a:cubicBezTo>
                  <a:cubicBezTo>
                    <a:pt x="700" y="4127"/>
                    <a:pt x="487" y="4856"/>
                    <a:pt x="335" y="5616"/>
                  </a:cubicBezTo>
                  <a:cubicBezTo>
                    <a:pt x="214" y="6224"/>
                    <a:pt x="123" y="6832"/>
                    <a:pt x="92" y="7440"/>
                  </a:cubicBezTo>
                  <a:cubicBezTo>
                    <a:pt x="31" y="7957"/>
                    <a:pt x="31" y="8382"/>
                    <a:pt x="31" y="8686"/>
                  </a:cubicBezTo>
                  <a:cubicBezTo>
                    <a:pt x="1" y="8838"/>
                    <a:pt x="31" y="8990"/>
                    <a:pt x="31" y="9142"/>
                  </a:cubicBezTo>
                  <a:cubicBezTo>
                    <a:pt x="62" y="8990"/>
                    <a:pt x="92" y="8838"/>
                    <a:pt x="92" y="8686"/>
                  </a:cubicBezTo>
                  <a:cubicBezTo>
                    <a:pt x="123" y="8352"/>
                    <a:pt x="183" y="7957"/>
                    <a:pt x="214" y="7440"/>
                  </a:cubicBezTo>
                  <a:cubicBezTo>
                    <a:pt x="274" y="6832"/>
                    <a:pt x="366" y="6254"/>
                    <a:pt x="487" y="5647"/>
                  </a:cubicBezTo>
                  <a:cubicBezTo>
                    <a:pt x="670" y="4917"/>
                    <a:pt x="882" y="4218"/>
                    <a:pt x="1156" y="3519"/>
                  </a:cubicBezTo>
                  <a:cubicBezTo>
                    <a:pt x="1430" y="2820"/>
                    <a:pt x="1794" y="2181"/>
                    <a:pt x="2250" y="1574"/>
                  </a:cubicBezTo>
                  <a:cubicBezTo>
                    <a:pt x="2615" y="1118"/>
                    <a:pt x="3071" y="722"/>
                    <a:pt x="3618" y="449"/>
                  </a:cubicBezTo>
                  <a:cubicBezTo>
                    <a:pt x="3983" y="267"/>
                    <a:pt x="4378" y="145"/>
                    <a:pt x="4773" y="84"/>
                  </a:cubicBezTo>
                  <a:cubicBezTo>
                    <a:pt x="4925" y="84"/>
                    <a:pt x="5077" y="54"/>
                    <a:pt x="5229" y="23"/>
                  </a:cubicBezTo>
                  <a:cubicBezTo>
                    <a:pt x="5153" y="8"/>
                    <a:pt x="5077" y="1"/>
                    <a:pt x="50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45"/>
            <p:cNvSpPr/>
            <p:nvPr/>
          </p:nvSpPr>
          <p:spPr>
            <a:xfrm>
              <a:off x="479219" y="7397969"/>
              <a:ext cx="83951" cy="720804"/>
            </a:xfrm>
            <a:custGeom>
              <a:rect b="b" l="l" r="r" t="t"/>
              <a:pathLst>
                <a:path extrusionOk="0" h="20366" w="2372">
                  <a:moveTo>
                    <a:pt x="2371" y="1"/>
                  </a:moveTo>
                  <a:cubicBezTo>
                    <a:pt x="2371" y="62"/>
                    <a:pt x="2341" y="122"/>
                    <a:pt x="2310" y="183"/>
                  </a:cubicBezTo>
                  <a:cubicBezTo>
                    <a:pt x="2280" y="335"/>
                    <a:pt x="2219" y="517"/>
                    <a:pt x="2128" y="761"/>
                  </a:cubicBezTo>
                  <a:cubicBezTo>
                    <a:pt x="2067" y="1004"/>
                    <a:pt x="1976" y="1308"/>
                    <a:pt x="1885" y="1673"/>
                  </a:cubicBezTo>
                  <a:cubicBezTo>
                    <a:pt x="1794" y="2037"/>
                    <a:pt x="1702" y="2432"/>
                    <a:pt x="1611" y="2888"/>
                  </a:cubicBezTo>
                  <a:cubicBezTo>
                    <a:pt x="1095" y="5290"/>
                    <a:pt x="730" y="7660"/>
                    <a:pt x="456" y="10092"/>
                  </a:cubicBezTo>
                  <a:cubicBezTo>
                    <a:pt x="152" y="12919"/>
                    <a:pt x="0" y="15472"/>
                    <a:pt x="0" y="17326"/>
                  </a:cubicBezTo>
                  <a:cubicBezTo>
                    <a:pt x="0" y="18269"/>
                    <a:pt x="0" y="19028"/>
                    <a:pt x="31" y="19545"/>
                  </a:cubicBezTo>
                  <a:cubicBezTo>
                    <a:pt x="31" y="19788"/>
                    <a:pt x="61" y="20001"/>
                    <a:pt x="61" y="20153"/>
                  </a:cubicBezTo>
                  <a:cubicBezTo>
                    <a:pt x="61" y="20214"/>
                    <a:pt x="92" y="20275"/>
                    <a:pt x="92" y="20366"/>
                  </a:cubicBezTo>
                  <a:cubicBezTo>
                    <a:pt x="92" y="20275"/>
                    <a:pt x="92" y="20214"/>
                    <a:pt x="92" y="20153"/>
                  </a:cubicBezTo>
                  <a:lnTo>
                    <a:pt x="92" y="19545"/>
                  </a:lnTo>
                  <a:cubicBezTo>
                    <a:pt x="92" y="19028"/>
                    <a:pt x="92" y="18269"/>
                    <a:pt x="122" y="17326"/>
                  </a:cubicBezTo>
                  <a:cubicBezTo>
                    <a:pt x="152" y="15503"/>
                    <a:pt x="335" y="13496"/>
                    <a:pt x="639" y="10670"/>
                  </a:cubicBezTo>
                  <a:cubicBezTo>
                    <a:pt x="912" y="7995"/>
                    <a:pt x="1307" y="4925"/>
                    <a:pt x="1733" y="2919"/>
                  </a:cubicBezTo>
                  <a:cubicBezTo>
                    <a:pt x="1824" y="2463"/>
                    <a:pt x="1915" y="2068"/>
                    <a:pt x="2006" y="1703"/>
                  </a:cubicBezTo>
                  <a:cubicBezTo>
                    <a:pt x="2067" y="1338"/>
                    <a:pt x="2128" y="1034"/>
                    <a:pt x="2219" y="791"/>
                  </a:cubicBezTo>
                  <a:cubicBezTo>
                    <a:pt x="2280" y="517"/>
                    <a:pt x="2310" y="366"/>
                    <a:pt x="2341" y="214"/>
                  </a:cubicBezTo>
                  <a:cubicBezTo>
                    <a:pt x="2371" y="122"/>
                    <a:pt x="2371" y="62"/>
                    <a:pt x="23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45"/>
            <p:cNvSpPr/>
            <p:nvPr/>
          </p:nvSpPr>
          <p:spPr>
            <a:xfrm>
              <a:off x="247929" y="7451766"/>
              <a:ext cx="235608" cy="490575"/>
            </a:xfrm>
            <a:custGeom>
              <a:rect b="b" l="l" r="r" t="t"/>
              <a:pathLst>
                <a:path extrusionOk="0" h="13861" w="6657">
                  <a:moveTo>
                    <a:pt x="0" y="1"/>
                  </a:moveTo>
                  <a:lnTo>
                    <a:pt x="0" y="1"/>
                  </a:lnTo>
                  <a:cubicBezTo>
                    <a:pt x="608" y="456"/>
                    <a:pt x="1186" y="973"/>
                    <a:pt x="1733" y="1520"/>
                  </a:cubicBezTo>
                  <a:cubicBezTo>
                    <a:pt x="2979" y="2919"/>
                    <a:pt x="3982" y="4499"/>
                    <a:pt x="4681" y="6232"/>
                  </a:cubicBezTo>
                  <a:cubicBezTo>
                    <a:pt x="5107" y="7174"/>
                    <a:pt x="5441" y="8147"/>
                    <a:pt x="5715" y="9119"/>
                  </a:cubicBezTo>
                  <a:cubicBezTo>
                    <a:pt x="5988" y="10031"/>
                    <a:pt x="6171" y="10882"/>
                    <a:pt x="6323" y="11581"/>
                  </a:cubicBezTo>
                  <a:cubicBezTo>
                    <a:pt x="6444" y="12280"/>
                    <a:pt x="6505" y="12858"/>
                    <a:pt x="6566" y="13253"/>
                  </a:cubicBezTo>
                  <a:cubicBezTo>
                    <a:pt x="6566" y="13466"/>
                    <a:pt x="6596" y="13679"/>
                    <a:pt x="6657" y="13861"/>
                  </a:cubicBezTo>
                  <a:cubicBezTo>
                    <a:pt x="6657" y="13679"/>
                    <a:pt x="6657" y="13466"/>
                    <a:pt x="6657" y="13253"/>
                  </a:cubicBezTo>
                  <a:cubicBezTo>
                    <a:pt x="6627" y="12858"/>
                    <a:pt x="6566" y="12280"/>
                    <a:pt x="6444" y="11551"/>
                  </a:cubicBezTo>
                  <a:cubicBezTo>
                    <a:pt x="6323" y="10730"/>
                    <a:pt x="6140" y="9879"/>
                    <a:pt x="5897" y="9089"/>
                  </a:cubicBezTo>
                  <a:cubicBezTo>
                    <a:pt x="5623" y="8086"/>
                    <a:pt x="5289" y="7113"/>
                    <a:pt x="4864" y="6171"/>
                  </a:cubicBezTo>
                  <a:cubicBezTo>
                    <a:pt x="4134" y="4408"/>
                    <a:pt x="3131" y="2827"/>
                    <a:pt x="1824" y="1429"/>
                  </a:cubicBezTo>
                  <a:cubicBezTo>
                    <a:pt x="1611" y="1216"/>
                    <a:pt x="1368" y="973"/>
                    <a:pt x="1125" y="791"/>
                  </a:cubicBezTo>
                  <a:cubicBezTo>
                    <a:pt x="1003" y="700"/>
                    <a:pt x="912" y="608"/>
                    <a:pt x="821" y="517"/>
                  </a:cubicBezTo>
                  <a:lnTo>
                    <a:pt x="547" y="335"/>
                  </a:lnTo>
                  <a:cubicBezTo>
                    <a:pt x="365" y="213"/>
                    <a:pt x="183" y="9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4" name="Shape 1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" name="Google Shape;1775;p10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76" name="Google Shape;1776;p10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77" name="Google Shape;1777;p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2525" y="16219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1" name="Shape 1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2" name="Google Shape;1782;p109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83" name="Google Shape;1783;p10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84" name="Google Shape;1784;p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157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8" name="Shape 1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9" name="Google Shape;1789;p11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90" name="Google Shape;1790;p11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91" name="Google Shape;1791;p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431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5" name="Shape 1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6" name="Google Shape;1796;p11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797" name="Google Shape;1797;p11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98" name="Google Shape;1798;p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564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2" name="Shape 1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3" name="Google Shape;1803;p112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804" name="Google Shape;1804;p11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05" name="Google Shape;1805;p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806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9" name="Shape 1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0" name="Google Shape;1810;p11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Screens</a:t>
            </a:r>
            <a:endParaRPr/>
          </a:p>
        </p:txBody>
      </p:sp>
      <p:sp>
        <p:nvSpPr>
          <p:cNvPr id="1811" name="Google Shape;1811;p11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12" name="Google Shape;1812;p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219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6" name="Shape 1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Google Shape;1817;p11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Dashboard</a:t>
            </a:r>
            <a:r>
              <a:rPr lang="en"/>
              <a:t> </a:t>
            </a:r>
            <a:r>
              <a:rPr lang="en"/>
              <a:t>Screens</a:t>
            </a:r>
            <a:endParaRPr/>
          </a:p>
        </p:txBody>
      </p:sp>
      <p:sp>
        <p:nvSpPr>
          <p:cNvPr id="1818" name="Google Shape;1818;p11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19" name="Google Shape;1819;p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180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3" name="Shape 1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" name="Google Shape;1824;p11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Dashboard Screens</a:t>
            </a:r>
            <a:endParaRPr/>
          </a:p>
        </p:txBody>
      </p:sp>
      <p:sp>
        <p:nvSpPr>
          <p:cNvPr id="1825" name="Google Shape;1825;p11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26" name="Google Shape;1826;p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180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0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Google Shape;1831;p11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Dashboard Screens</a:t>
            </a:r>
            <a:endParaRPr/>
          </a:p>
        </p:txBody>
      </p:sp>
      <p:sp>
        <p:nvSpPr>
          <p:cNvPr id="1832" name="Google Shape;1832;p11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33" name="Google Shape;1833;p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688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7" name="Shape 1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p11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Dashboard Screens</a:t>
            </a:r>
            <a:endParaRPr/>
          </a:p>
        </p:txBody>
      </p:sp>
      <p:sp>
        <p:nvSpPr>
          <p:cNvPr id="1839" name="Google Shape;1839;p11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40" name="Google Shape;1840;p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939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2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Google Shape;1213;p46"/>
          <p:cNvSpPr/>
          <p:nvPr/>
        </p:nvSpPr>
        <p:spPr>
          <a:xfrm>
            <a:off x="4241887" y="1233574"/>
            <a:ext cx="716700" cy="716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4" name="Google Shape;1214;p46"/>
          <p:cNvSpPr/>
          <p:nvPr/>
        </p:nvSpPr>
        <p:spPr>
          <a:xfrm>
            <a:off x="6922212" y="1233574"/>
            <a:ext cx="716700" cy="716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5" name="Google Shape;1215;p46"/>
          <p:cNvSpPr/>
          <p:nvPr/>
        </p:nvSpPr>
        <p:spPr>
          <a:xfrm>
            <a:off x="1561549" y="2957136"/>
            <a:ext cx="716700" cy="716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6" name="Google Shape;1216;p46"/>
          <p:cNvSpPr/>
          <p:nvPr/>
        </p:nvSpPr>
        <p:spPr>
          <a:xfrm>
            <a:off x="4241887" y="2957136"/>
            <a:ext cx="716700" cy="716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7" name="Google Shape;1217;p46"/>
          <p:cNvSpPr/>
          <p:nvPr/>
        </p:nvSpPr>
        <p:spPr>
          <a:xfrm>
            <a:off x="6922212" y="2957136"/>
            <a:ext cx="716700" cy="716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8" name="Google Shape;1218;p46"/>
          <p:cNvSpPr/>
          <p:nvPr/>
        </p:nvSpPr>
        <p:spPr>
          <a:xfrm>
            <a:off x="1561549" y="1233574"/>
            <a:ext cx="716700" cy="716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9" name="Google Shape;1219;p46"/>
          <p:cNvSpPr txBox="1"/>
          <p:nvPr>
            <p:ph idx="1" type="subTitle"/>
          </p:nvPr>
        </p:nvSpPr>
        <p:spPr>
          <a:xfrm>
            <a:off x="656250" y="1862335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Transparent Feedback Loop</a:t>
            </a:r>
            <a:endParaRPr sz="1200"/>
          </a:p>
        </p:txBody>
      </p:sp>
      <p:sp>
        <p:nvSpPr>
          <p:cNvPr id="1220" name="Google Shape;1220;p46"/>
          <p:cNvSpPr txBox="1"/>
          <p:nvPr>
            <p:ph idx="2" type="subTitle"/>
          </p:nvPr>
        </p:nvSpPr>
        <p:spPr>
          <a:xfrm>
            <a:off x="3361337" y="3977725"/>
            <a:ext cx="2421300" cy="4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Purpose includes responding to product/service inquiries and addressing customer complaints for improvement.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1221" name="Google Shape;1221;p46"/>
          <p:cNvSpPr txBox="1"/>
          <p:nvPr>
            <p:ph idx="3" type="subTitle"/>
          </p:nvPr>
        </p:nvSpPr>
        <p:spPr>
          <a:xfrm>
            <a:off x="652775" y="3990032"/>
            <a:ext cx="2421300" cy="4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Developing user-friendly interfaces for both customers (mobile app) and businesses (web platform), ensuring accessibility and usability</a:t>
            </a:r>
            <a:endParaRPr sz="1000"/>
          </a:p>
        </p:txBody>
      </p:sp>
      <p:sp>
        <p:nvSpPr>
          <p:cNvPr id="1222" name="Google Shape;1222;p46"/>
          <p:cNvSpPr txBox="1"/>
          <p:nvPr>
            <p:ph idx="4" type="subTitle"/>
          </p:nvPr>
        </p:nvSpPr>
        <p:spPr>
          <a:xfrm>
            <a:off x="6069925" y="3990032"/>
            <a:ext cx="2421300" cy="48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Fills a crucial gap in Arabic regions by offering a localized feedback and engagement platform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1223" name="Google Shape;1223;p46"/>
          <p:cNvSpPr txBox="1"/>
          <p:nvPr>
            <p:ph idx="5" type="subTitle"/>
          </p:nvPr>
        </p:nvSpPr>
        <p:spPr>
          <a:xfrm>
            <a:off x="3361350" y="2189559"/>
            <a:ext cx="2421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Prioritizes improving customer satisfaction to cultivate loyalty and market competitiveness.</a:t>
            </a:r>
            <a:endParaRPr sz="1000"/>
          </a:p>
        </p:txBody>
      </p:sp>
      <p:sp>
        <p:nvSpPr>
          <p:cNvPr id="1224" name="Google Shape;1224;p46"/>
          <p:cNvSpPr txBox="1"/>
          <p:nvPr>
            <p:ph idx="6" type="subTitle"/>
          </p:nvPr>
        </p:nvSpPr>
        <p:spPr>
          <a:xfrm>
            <a:off x="3361350" y="1862335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Focus on Satisfaction</a:t>
            </a:r>
            <a:endParaRPr sz="1200"/>
          </a:p>
        </p:txBody>
      </p:sp>
      <p:sp>
        <p:nvSpPr>
          <p:cNvPr id="1225" name="Google Shape;1225;p46"/>
          <p:cNvSpPr txBox="1"/>
          <p:nvPr>
            <p:ph idx="7" type="subTitle"/>
          </p:nvPr>
        </p:nvSpPr>
        <p:spPr>
          <a:xfrm>
            <a:off x="6066450" y="2254434"/>
            <a:ext cx="2421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Provides businesses with tools to elevate customer satisfaction and manage their online reputation. </a:t>
            </a:r>
            <a:endParaRPr sz="1000"/>
          </a:p>
        </p:txBody>
      </p:sp>
      <p:sp>
        <p:nvSpPr>
          <p:cNvPr id="1226" name="Google Shape;1226;p46"/>
          <p:cNvSpPr txBox="1"/>
          <p:nvPr>
            <p:ph idx="8" type="subTitle"/>
          </p:nvPr>
        </p:nvSpPr>
        <p:spPr>
          <a:xfrm>
            <a:off x="6066450" y="1862335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Effective Marketing and Reputation Management</a:t>
            </a:r>
            <a:endParaRPr sz="1200"/>
          </a:p>
        </p:txBody>
      </p:sp>
      <p:sp>
        <p:nvSpPr>
          <p:cNvPr id="1227" name="Google Shape;1227;p46"/>
          <p:cNvSpPr txBox="1"/>
          <p:nvPr>
            <p:ph idx="9" type="subTitle"/>
          </p:nvPr>
        </p:nvSpPr>
        <p:spPr>
          <a:xfrm>
            <a:off x="656250" y="2199247"/>
            <a:ext cx="2421300" cy="4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Empowers customers to provide valuable feedback, fostering trust and transparency with businesses. </a:t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8" name="Google Shape;1228;p46"/>
          <p:cNvSpPr txBox="1"/>
          <p:nvPr>
            <p:ph idx="13" type="subTitle"/>
          </p:nvPr>
        </p:nvSpPr>
        <p:spPr>
          <a:xfrm>
            <a:off x="656250" y="3660110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Dual Interface Development</a:t>
            </a:r>
            <a:endParaRPr sz="1200"/>
          </a:p>
        </p:txBody>
      </p:sp>
      <p:sp>
        <p:nvSpPr>
          <p:cNvPr id="1229" name="Google Shape;1229;p46"/>
          <p:cNvSpPr txBox="1"/>
          <p:nvPr>
            <p:ph idx="14" type="subTitle"/>
          </p:nvPr>
        </p:nvSpPr>
        <p:spPr>
          <a:xfrm>
            <a:off x="3361350" y="3660110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Effective Communication</a:t>
            </a:r>
            <a:endParaRPr sz="1200"/>
          </a:p>
        </p:txBody>
      </p:sp>
      <p:sp>
        <p:nvSpPr>
          <p:cNvPr id="1230" name="Google Shape;1230;p46"/>
          <p:cNvSpPr txBox="1"/>
          <p:nvPr>
            <p:ph idx="15" type="subTitle"/>
          </p:nvPr>
        </p:nvSpPr>
        <p:spPr>
          <a:xfrm>
            <a:off x="6066450" y="3660110"/>
            <a:ext cx="2421300" cy="41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Addressing Regional Market Gaps</a:t>
            </a:r>
            <a:endParaRPr sz="1200"/>
          </a:p>
        </p:txBody>
      </p:sp>
      <p:sp>
        <p:nvSpPr>
          <p:cNvPr id="1231" name="Google Shape;1231;p46"/>
          <p:cNvSpPr txBox="1"/>
          <p:nvPr>
            <p:ph type="title"/>
          </p:nvPr>
        </p:nvSpPr>
        <p:spPr>
          <a:xfrm>
            <a:off x="685800" y="445025"/>
            <a:ext cx="77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The RateRelay project aims to establish a pivotal platform for enhancing customer-business interactions through robust feedback mechanisms</a:t>
            </a:r>
            <a:endParaRPr sz="1500"/>
          </a:p>
        </p:txBody>
      </p:sp>
      <p:grpSp>
        <p:nvGrpSpPr>
          <p:cNvPr id="1232" name="Google Shape;1232;p46"/>
          <p:cNvGrpSpPr/>
          <p:nvPr/>
        </p:nvGrpSpPr>
        <p:grpSpPr>
          <a:xfrm>
            <a:off x="1743085" y="1414966"/>
            <a:ext cx="353645" cy="353888"/>
            <a:chOff x="-35839800" y="3561025"/>
            <a:chExt cx="291450" cy="291650"/>
          </a:xfrm>
        </p:grpSpPr>
        <p:sp>
          <p:nvSpPr>
            <p:cNvPr id="1233" name="Google Shape;1233;p46"/>
            <p:cNvSpPr/>
            <p:nvPr/>
          </p:nvSpPr>
          <p:spPr>
            <a:xfrm>
              <a:off x="-35772850" y="3612425"/>
              <a:ext cx="155200" cy="142575"/>
            </a:xfrm>
            <a:custGeom>
              <a:rect b="b" l="l" r="r" t="t"/>
              <a:pathLst>
                <a:path extrusionOk="0" h="5703" w="6208">
                  <a:moveTo>
                    <a:pt x="3088" y="693"/>
                  </a:moveTo>
                  <a:cubicBezTo>
                    <a:pt x="3655" y="693"/>
                    <a:pt x="4128" y="1166"/>
                    <a:pt x="4128" y="1733"/>
                  </a:cubicBezTo>
                  <a:cubicBezTo>
                    <a:pt x="4128" y="2174"/>
                    <a:pt x="3844" y="2552"/>
                    <a:pt x="3466" y="2710"/>
                  </a:cubicBezTo>
                  <a:lnTo>
                    <a:pt x="3466" y="3119"/>
                  </a:lnTo>
                  <a:cubicBezTo>
                    <a:pt x="3466" y="3308"/>
                    <a:pt x="3309" y="3466"/>
                    <a:pt x="3088" y="3466"/>
                  </a:cubicBezTo>
                  <a:cubicBezTo>
                    <a:pt x="2899" y="3466"/>
                    <a:pt x="2742" y="3308"/>
                    <a:pt x="2742" y="3119"/>
                  </a:cubicBezTo>
                  <a:lnTo>
                    <a:pt x="2742" y="2710"/>
                  </a:lnTo>
                  <a:cubicBezTo>
                    <a:pt x="2742" y="2426"/>
                    <a:pt x="2931" y="2174"/>
                    <a:pt x="3214" y="2080"/>
                  </a:cubicBezTo>
                  <a:cubicBezTo>
                    <a:pt x="3340" y="2048"/>
                    <a:pt x="3466" y="1891"/>
                    <a:pt x="3466" y="1765"/>
                  </a:cubicBezTo>
                  <a:cubicBezTo>
                    <a:pt x="3466" y="1576"/>
                    <a:pt x="3309" y="1418"/>
                    <a:pt x="3088" y="1418"/>
                  </a:cubicBezTo>
                  <a:cubicBezTo>
                    <a:pt x="2899" y="1418"/>
                    <a:pt x="2742" y="1576"/>
                    <a:pt x="2742" y="1765"/>
                  </a:cubicBezTo>
                  <a:cubicBezTo>
                    <a:pt x="2742" y="1954"/>
                    <a:pt x="2584" y="2111"/>
                    <a:pt x="2395" y="2111"/>
                  </a:cubicBezTo>
                  <a:cubicBezTo>
                    <a:pt x="2206" y="2111"/>
                    <a:pt x="2049" y="1954"/>
                    <a:pt x="2049" y="1765"/>
                  </a:cubicBezTo>
                  <a:cubicBezTo>
                    <a:pt x="2080" y="1166"/>
                    <a:pt x="2553" y="693"/>
                    <a:pt x="3088" y="693"/>
                  </a:cubicBezTo>
                  <a:close/>
                  <a:moveTo>
                    <a:pt x="3088" y="3781"/>
                  </a:moveTo>
                  <a:cubicBezTo>
                    <a:pt x="3309" y="3781"/>
                    <a:pt x="3466" y="3938"/>
                    <a:pt x="3466" y="4127"/>
                  </a:cubicBezTo>
                  <a:cubicBezTo>
                    <a:pt x="3466" y="4317"/>
                    <a:pt x="3309" y="4474"/>
                    <a:pt x="3088" y="4474"/>
                  </a:cubicBezTo>
                  <a:cubicBezTo>
                    <a:pt x="2899" y="4474"/>
                    <a:pt x="2742" y="4317"/>
                    <a:pt x="2742" y="4127"/>
                  </a:cubicBezTo>
                  <a:cubicBezTo>
                    <a:pt x="2742" y="3938"/>
                    <a:pt x="2899" y="3781"/>
                    <a:pt x="3088" y="3781"/>
                  </a:cubicBezTo>
                  <a:close/>
                  <a:moveTo>
                    <a:pt x="347" y="0"/>
                  </a:moveTo>
                  <a:cubicBezTo>
                    <a:pt x="158" y="32"/>
                    <a:pt x="1" y="189"/>
                    <a:pt x="1" y="347"/>
                  </a:cubicBezTo>
                  <a:lnTo>
                    <a:pt x="1" y="5010"/>
                  </a:lnTo>
                  <a:lnTo>
                    <a:pt x="694" y="5703"/>
                  </a:lnTo>
                  <a:cubicBezTo>
                    <a:pt x="1371" y="5088"/>
                    <a:pt x="2238" y="4781"/>
                    <a:pt x="3104" y="4781"/>
                  </a:cubicBezTo>
                  <a:cubicBezTo>
                    <a:pt x="3970" y="4781"/>
                    <a:pt x="4837" y="5088"/>
                    <a:pt x="5514" y="5703"/>
                  </a:cubicBezTo>
                  <a:lnTo>
                    <a:pt x="6207" y="5010"/>
                  </a:lnTo>
                  <a:lnTo>
                    <a:pt x="6207" y="347"/>
                  </a:lnTo>
                  <a:cubicBezTo>
                    <a:pt x="6207" y="158"/>
                    <a:pt x="6050" y="0"/>
                    <a:pt x="586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34" name="Google Shape;1234;p46"/>
            <p:cNvSpPr/>
            <p:nvPr/>
          </p:nvSpPr>
          <p:spPr>
            <a:xfrm>
              <a:off x="-35621625" y="3694325"/>
              <a:ext cx="73275" cy="143375"/>
            </a:xfrm>
            <a:custGeom>
              <a:rect b="b" l="l" r="r" t="t"/>
              <a:pathLst>
                <a:path extrusionOk="0" h="5735" w="2931">
                  <a:moveTo>
                    <a:pt x="2931" y="1"/>
                  </a:moveTo>
                  <a:lnTo>
                    <a:pt x="1" y="2899"/>
                  </a:lnTo>
                  <a:lnTo>
                    <a:pt x="2805" y="5735"/>
                  </a:lnTo>
                  <a:cubicBezTo>
                    <a:pt x="2868" y="5609"/>
                    <a:pt x="2931" y="5451"/>
                    <a:pt x="2931" y="5294"/>
                  </a:cubicBezTo>
                  <a:lnTo>
                    <a:pt x="293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35" name="Google Shape;1235;p46"/>
            <p:cNvSpPr/>
            <p:nvPr/>
          </p:nvSpPr>
          <p:spPr>
            <a:xfrm>
              <a:off x="-35827200" y="3748675"/>
              <a:ext cx="263100" cy="104000"/>
            </a:xfrm>
            <a:custGeom>
              <a:rect b="b" l="l" r="r" t="t"/>
              <a:pathLst>
                <a:path extrusionOk="0" h="4160" w="10524">
                  <a:moveTo>
                    <a:pt x="5235" y="1"/>
                  </a:moveTo>
                  <a:cubicBezTo>
                    <a:pt x="4482" y="1"/>
                    <a:pt x="3734" y="284"/>
                    <a:pt x="3183" y="851"/>
                  </a:cubicBezTo>
                  <a:lnTo>
                    <a:pt x="1" y="4033"/>
                  </a:lnTo>
                  <a:cubicBezTo>
                    <a:pt x="158" y="4128"/>
                    <a:pt x="316" y="4159"/>
                    <a:pt x="473" y="4159"/>
                  </a:cubicBezTo>
                  <a:lnTo>
                    <a:pt x="10082" y="4159"/>
                  </a:lnTo>
                  <a:cubicBezTo>
                    <a:pt x="10240" y="4159"/>
                    <a:pt x="10398" y="4128"/>
                    <a:pt x="10524" y="4033"/>
                  </a:cubicBezTo>
                  <a:lnTo>
                    <a:pt x="7310" y="851"/>
                  </a:lnTo>
                  <a:cubicBezTo>
                    <a:pt x="6743" y="284"/>
                    <a:pt x="5987" y="1"/>
                    <a:pt x="52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36" name="Google Shape;1236;p46"/>
            <p:cNvSpPr/>
            <p:nvPr/>
          </p:nvSpPr>
          <p:spPr>
            <a:xfrm>
              <a:off x="-35831925" y="3635275"/>
              <a:ext cx="41775" cy="85075"/>
            </a:xfrm>
            <a:custGeom>
              <a:rect b="b" l="l" r="r" t="t"/>
              <a:pathLst>
                <a:path extrusionOk="0" h="3403" w="1671">
                  <a:moveTo>
                    <a:pt x="1671" y="0"/>
                  </a:moveTo>
                  <a:lnTo>
                    <a:pt x="1" y="1701"/>
                  </a:lnTo>
                  <a:lnTo>
                    <a:pt x="1671" y="3403"/>
                  </a:lnTo>
                  <a:lnTo>
                    <a:pt x="16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37" name="Google Shape;1237;p46"/>
            <p:cNvSpPr/>
            <p:nvPr/>
          </p:nvSpPr>
          <p:spPr>
            <a:xfrm>
              <a:off x="-35601150" y="3635275"/>
              <a:ext cx="43350" cy="85075"/>
            </a:xfrm>
            <a:custGeom>
              <a:rect b="b" l="l" r="r" t="t"/>
              <a:pathLst>
                <a:path extrusionOk="0" h="3403" w="1734">
                  <a:moveTo>
                    <a:pt x="1" y="0"/>
                  </a:moveTo>
                  <a:lnTo>
                    <a:pt x="1" y="3403"/>
                  </a:lnTo>
                  <a:lnTo>
                    <a:pt x="1734" y="17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38" name="Google Shape;1238;p46"/>
            <p:cNvSpPr/>
            <p:nvPr/>
          </p:nvSpPr>
          <p:spPr>
            <a:xfrm>
              <a:off x="-35750000" y="3561025"/>
              <a:ext cx="111075" cy="35675"/>
            </a:xfrm>
            <a:custGeom>
              <a:rect b="b" l="l" r="r" t="t"/>
              <a:pathLst>
                <a:path extrusionOk="0" h="1427" w="4443">
                  <a:moveTo>
                    <a:pt x="2182" y="1"/>
                  </a:moveTo>
                  <a:cubicBezTo>
                    <a:pt x="1686" y="1"/>
                    <a:pt x="1198" y="182"/>
                    <a:pt x="851" y="544"/>
                  </a:cubicBezTo>
                  <a:lnTo>
                    <a:pt x="0" y="1426"/>
                  </a:lnTo>
                  <a:lnTo>
                    <a:pt x="4443" y="1426"/>
                  </a:lnTo>
                  <a:lnTo>
                    <a:pt x="3560" y="544"/>
                  </a:lnTo>
                  <a:cubicBezTo>
                    <a:pt x="3182" y="182"/>
                    <a:pt x="2678" y="1"/>
                    <a:pt x="218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39" name="Google Shape;1239;p46"/>
            <p:cNvSpPr/>
            <p:nvPr/>
          </p:nvSpPr>
          <p:spPr>
            <a:xfrm>
              <a:off x="-35839800" y="3694325"/>
              <a:ext cx="72500" cy="143375"/>
            </a:xfrm>
            <a:custGeom>
              <a:rect b="b" l="l" r="r" t="t"/>
              <a:pathLst>
                <a:path extrusionOk="0" h="5735" w="2900">
                  <a:moveTo>
                    <a:pt x="1" y="1"/>
                  </a:moveTo>
                  <a:lnTo>
                    <a:pt x="1" y="5294"/>
                  </a:lnTo>
                  <a:cubicBezTo>
                    <a:pt x="1" y="5451"/>
                    <a:pt x="32" y="5609"/>
                    <a:pt x="95" y="5735"/>
                  </a:cubicBezTo>
                  <a:lnTo>
                    <a:pt x="2899" y="289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grpSp>
        <p:nvGrpSpPr>
          <p:cNvPr id="1240" name="Google Shape;1240;p46"/>
          <p:cNvGrpSpPr/>
          <p:nvPr/>
        </p:nvGrpSpPr>
        <p:grpSpPr>
          <a:xfrm>
            <a:off x="7103755" y="1415083"/>
            <a:ext cx="353645" cy="353645"/>
            <a:chOff x="-34003850" y="3227275"/>
            <a:chExt cx="291450" cy="291450"/>
          </a:xfrm>
        </p:grpSpPr>
        <p:sp>
          <p:nvSpPr>
            <p:cNvPr id="1241" name="Google Shape;1241;p46"/>
            <p:cNvSpPr/>
            <p:nvPr/>
          </p:nvSpPr>
          <p:spPr>
            <a:xfrm>
              <a:off x="-33852625" y="3313925"/>
              <a:ext cx="128425" cy="49625"/>
            </a:xfrm>
            <a:custGeom>
              <a:rect b="b" l="l" r="r" t="t"/>
              <a:pathLst>
                <a:path extrusionOk="0" h="1985" w="5137">
                  <a:moveTo>
                    <a:pt x="473" y="0"/>
                  </a:moveTo>
                  <a:cubicBezTo>
                    <a:pt x="316" y="0"/>
                    <a:pt x="158" y="32"/>
                    <a:pt x="1" y="126"/>
                  </a:cubicBezTo>
                  <a:lnTo>
                    <a:pt x="2521" y="1985"/>
                  </a:lnTo>
                  <a:lnTo>
                    <a:pt x="5136" y="158"/>
                  </a:lnTo>
                  <a:cubicBezTo>
                    <a:pt x="4979" y="32"/>
                    <a:pt x="4790" y="0"/>
                    <a:pt x="45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42" name="Google Shape;1242;p46"/>
            <p:cNvSpPr/>
            <p:nvPr/>
          </p:nvSpPr>
          <p:spPr>
            <a:xfrm>
              <a:off x="-33866000" y="3328875"/>
              <a:ext cx="153600" cy="103200"/>
            </a:xfrm>
            <a:custGeom>
              <a:rect b="b" l="l" r="r" t="t"/>
              <a:pathLst>
                <a:path extrusionOk="0" h="4128" w="6144">
                  <a:moveTo>
                    <a:pt x="63" y="1"/>
                  </a:moveTo>
                  <a:cubicBezTo>
                    <a:pt x="32" y="127"/>
                    <a:pt x="0" y="284"/>
                    <a:pt x="0" y="379"/>
                  </a:cubicBezTo>
                  <a:lnTo>
                    <a:pt x="0" y="3120"/>
                  </a:lnTo>
                  <a:cubicBezTo>
                    <a:pt x="0" y="3655"/>
                    <a:pt x="473" y="4128"/>
                    <a:pt x="1040" y="4128"/>
                  </a:cubicBezTo>
                  <a:lnTo>
                    <a:pt x="5136" y="4128"/>
                  </a:lnTo>
                  <a:cubicBezTo>
                    <a:pt x="5671" y="4128"/>
                    <a:pt x="6144" y="3655"/>
                    <a:pt x="6144" y="3120"/>
                  </a:cubicBezTo>
                  <a:lnTo>
                    <a:pt x="6144" y="379"/>
                  </a:lnTo>
                  <a:cubicBezTo>
                    <a:pt x="6144" y="284"/>
                    <a:pt x="6112" y="190"/>
                    <a:pt x="6112" y="64"/>
                  </a:cubicBezTo>
                  <a:lnTo>
                    <a:pt x="3277" y="2048"/>
                  </a:lnTo>
                  <a:cubicBezTo>
                    <a:pt x="3214" y="2080"/>
                    <a:pt x="3151" y="2080"/>
                    <a:pt x="3056" y="2080"/>
                  </a:cubicBezTo>
                  <a:cubicBezTo>
                    <a:pt x="2993" y="2080"/>
                    <a:pt x="2962" y="2080"/>
                    <a:pt x="2867" y="2048"/>
                  </a:cubicBezTo>
                  <a:lnTo>
                    <a:pt x="6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43" name="Google Shape;1243;p46"/>
            <p:cNvSpPr/>
            <p:nvPr/>
          </p:nvSpPr>
          <p:spPr>
            <a:xfrm>
              <a:off x="-34003850" y="3279250"/>
              <a:ext cx="189050" cy="188275"/>
            </a:xfrm>
            <a:custGeom>
              <a:rect b="b" l="l" r="r" t="t"/>
              <a:pathLst>
                <a:path extrusionOk="0" h="7531" w="7562">
                  <a:moveTo>
                    <a:pt x="3781" y="2017"/>
                  </a:moveTo>
                  <a:cubicBezTo>
                    <a:pt x="3970" y="2017"/>
                    <a:pt x="4128" y="2175"/>
                    <a:pt x="4128" y="2364"/>
                  </a:cubicBezTo>
                  <a:cubicBezTo>
                    <a:pt x="4128" y="2584"/>
                    <a:pt x="3970" y="2742"/>
                    <a:pt x="3781" y="2742"/>
                  </a:cubicBezTo>
                  <a:lnTo>
                    <a:pt x="1702" y="2742"/>
                  </a:lnTo>
                  <a:cubicBezTo>
                    <a:pt x="1482" y="2742"/>
                    <a:pt x="1324" y="2584"/>
                    <a:pt x="1324" y="2364"/>
                  </a:cubicBezTo>
                  <a:cubicBezTo>
                    <a:pt x="1324" y="2175"/>
                    <a:pt x="1482" y="2017"/>
                    <a:pt x="1702" y="2017"/>
                  </a:cubicBezTo>
                  <a:close/>
                  <a:moveTo>
                    <a:pt x="3057" y="3403"/>
                  </a:moveTo>
                  <a:cubicBezTo>
                    <a:pt x="3277" y="3403"/>
                    <a:pt x="3435" y="3561"/>
                    <a:pt x="3435" y="3750"/>
                  </a:cubicBezTo>
                  <a:cubicBezTo>
                    <a:pt x="3466" y="3939"/>
                    <a:pt x="3277" y="4096"/>
                    <a:pt x="3057" y="4096"/>
                  </a:cubicBezTo>
                  <a:lnTo>
                    <a:pt x="1702" y="4096"/>
                  </a:lnTo>
                  <a:cubicBezTo>
                    <a:pt x="1482" y="4096"/>
                    <a:pt x="1324" y="3939"/>
                    <a:pt x="1324" y="3750"/>
                  </a:cubicBezTo>
                  <a:cubicBezTo>
                    <a:pt x="1324" y="3561"/>
                    <a:pt x="1482" y="3403"/>
                    <a:pt x="1702" y="3403"/>
                  </a:cubicBezTo>
                  <a:close/>
                  <a:moveTo>
                    <a:pt x="2395" y="4790"/>
                  </a:moveTo>
                  <a:cubicBezTo>
                    <a:pt x="2584" y="4790"/>
                    <a:pt x="2742" y="4947"/>
                    <a:pt x="2742" y="5136"/>
                  </a:cubicBezTo>
                  <a:cubicBezTo>
                    <a:pt x="2742" y="5325"/>
                    <a:pt x="2584" y="5483"/>
                    <a:pt x="2395" y="5483"/>
                  </a:cubicBezTo>
                  <a:lnTo>
                    <a:pt x="1702" y="5483"/>
                  </a:lnTo>
                  <a:cubicBezTo>
                    <a:pt x="1482" y="5483"/>
                    <a:pt x="1324" y="5325"/>
                    <a:pt x="1324" y="5136"/>
                  </a:cubicBezTo>
                  <a:cubicBezTo>
                    <a:pt x="1324" y="4947"/>
                    <a:pt x="1482" y="4790"/>
                    <a:pt x="1702" y="4790"/>
                  </a:cubicBezTo>
                  <a:close/>
                  <a:moveTo>
                    <a:pt x="1" y="1"/>
                  </a:moveTo>
                  <a:lnTo>
                    <a:pt x="1" y="7530"/>
                  </a:lnTo>
                  <a:lnTo>
                    <a:pt x="7562" y="7530"/>
                  </a:lnTo>
                  <a:lnTo>
                    <a:pt x="7562" y="6837"/>
                  </a:lnTo>
                  <a:lnTo>
                    <a:pt x="6522" y="6837"/>
                  </a:lnTo>
                  <a:cubicBezTo>
                    <a:pt x="5577" y="6837"/>
                    <a:pt x="4853" y="6081"/>
                    <a:pt x="4853" y="5136"/>
                  </a:cubicBezTo>
                  <a:lnTo>
                    <a:pt x="4853" y="2395"/>
                  </a:lnTo>
                  <a:cubicBezTo>
                    <a:pt x="4853" y="1450"/>
                    <a:pt x="5577" y="725"/>
                    <a:pt x="6522" y="725"/>
                  </a:cubicBezTo>
                  <a:lnTo>
                    <a:pt x="7562" y="725"/>
                  </a:lnTo>
                  <a:lnTo>
                    <a:pt x="756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44" name="Google Shape;1244;p46"/>
            <p:cNvSpPr/>
            <p:nvPr/>
          </p:nvSpPr>
          <p:spPr>
            <a:xfrm>
              <a:off x="-34003850" y="3227275"/>
              <a:ext cx="189050" cy="34675"/>
            </a:xfrm>
            <a:custGeom>
              <a:rect b="b" l="l" r="r" t="t"/>
              <a:pathLst>
                <a:path extrusionOk="0" h="1387" w="7562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1387"/>
                  </a:lnTo>
                  <a:lnTo>
                    <a:pt x="7562" y="1387"/>
                  </a:lnTo>
                  <a:lnTo>
                    <a:pt x="7562" y="1040"/>
                  </a:lnTo>
                  <a:cubicBezTo>
                    <a:pt x="7562" y="473"/>
                    <a:pt x="7089" y="1"/>
                    <a:pt x="652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45" name="Google Shape;1245;p46"/>
            <p:cNvSpPr/>
            <p:nvPr/>
          </p:nvSpPr>
          <p:spPr>
            <a:xfrm>
              <a:off x="-34003850" y="3484050"/>
              <a:ext cx="189050" cy="34675"/>
            </a:xfrm>
            <a:custGeom>
              <a:rect b="b" l="l" r="r" t="t"/>
              <a:pathLst>
                <a:path extrusionOk="0" h="1387" w="7562">
                  <a:moveTo>
                    <a:pt x="1" y="0"/>
                  </a:moveTo>
                  <a:lnTo>
                    <a:pt x="1" y="347"/>
                  </a:lnTo>
                  <a:cubicBezTo>
                    <a:pt x="1" y="945"/>
                    <a:pt x="442" y="1386"/>
                    <a:pt x="1009" y="1386"/>
                  </a:cubicBezTo>
                  <a:lnTo>
                    <a:pt x="6522" y="1386"/>
                  </a:lnTo>
                  <a:cubicBezTo>
                    <a:pt x="7089" y="1386"/>
                    <a:pt x="7562" y="914"/>
                    <a:pt x="7562" y="347"/>
                  </a:cubicBezTo>
                  <a:lnTo>
                    <a:pt x="75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grpSp>
        <p:nvGrpSpPr>
          <p:cNvPr id="1246" name="Google Shape;1246;p46"/>
          <p:cNvGrpSpPr/>
          <p:nvPr/>
        </p:nvGrpSpPr>
        <p:grpSpPr>
          <a:xfrm>
            <a:off x="4394705" y="3194574"/>
            <a:ext cx="354586" cy="353221"/>
            <a:chOff x="-35123050" y="3561225"/>
            <a:chExt cx="292225" cy="291100"/>
          </a:xfrm>
        </p:grpSpPr>
        <p:sp>
          <p:nvSpPr>
            <p:cNvPr id="1247" name="Google Shape;1247;p46"/>
            <p:cNvSpPr/>
            <p:nvPr/>
          </p:nvSpPr>
          <p:spPr>
            <a:xfrm>
              <a:off x="-35123050" y="3629750"/>
              <a:ext cx="205575" cy="222575"/>
            </a:xfrm>
            <a:custGeom>
              <a:rect b="b" l="l" r="r" t="t"/>
              <a:pathLst>
                <a:path extrusionOk="0" h="8903" w="8223">
                  <a:moveTo>
                    <a:pt x="2080" y="2710"/>
                  </a:moveTo>
                  <a:cubicBezTo>
                    <a:pt x="2458" y="2710"/>
                    <a:pt x="2741" y="3056"/>
                    <a:pt x="2741" y="3403"/>
                  </a:cubicBezTo>
                  <a:cubicBezTo>
                    <a:pt x="2741" y="3781"/>
                    <a:pt x="2426" y="4065"/>
                    <a:pt x="2080" y="4065"/>
                  </a:cubicBezTo>
                  <a:cubicBezTo>
                    <a:pt x="1733" y="4065"/>
                    <a:pt x="1418" y="3750"/>
                    <a:pt x="1418" y="3403"/>
                  </a:cubicBezTo>
                  <a:cubicBezTo>
                    <a:pt x="1418" y="3056"/>
                    <a:pt x="1670" y="2710"/>
                    <a:pt x="2080" y="2710"/>
                  </a:cubicBezTo>
                  <a:close/>
                  <a:moveTo>
                    <a:pt x="4127" y="2710"/>
                  </a:moveTo>
                  <a:cubicBezTo>
                    <a:pt x="4506" y="2710"/>
                    <a:pt x="4789" y="3056"/>
                    <a:pt x="4789" y="3403"/>
                  </a:cubicBezTo>
                  <a:cubicBezTo>
                    <a:pt x="4789" y="3781"/>
                    <a:pt x="4474" y="4065"/>
                    <a:pt x="4127" y="4065"/>
                  </a:cubicBezTo>
                  <a:cubicBezTo>
                    <a:pt x="3718" y="4065"/>
                    <a:pt x="3466" y="3750"/>
                    <a:pt x="3466" y="3403"/>
                  </a:cubicBezTo>
                  <a:cubicBezTo>
                    <a:pt x="3466" y="3056"/>
                    <a:pt x="3718" y="2710"/>
                    <a:pt x="4127" y="2710"/>
                  </a:cubicBezTo>
                  <a:close/>
                  <a:moveTo>
                    <a:pt x="6207" y="2710"/>
                  </a:moveTo>
                  <a:cubicBezTo>
                    <a:pt x="6616" y="2710"/>
                    <a:pt x="6868" y="3056"/>
                    <a:pt x="6868" y="3403"/>
                  </a:cubicBezTo>
                  <a:cubicBezTo>
                    <a:pt x="6868" y="3781"/>
                    <a:pt x="6553" y="4065"/>
                    <a:pt x="6207" y="4065"/>
                  </a:cubicBezTo>
                  <a:cubicBezTo>
                    <a:pt x="5829" y="4065"/>
                    <a:pt x="5545" y="3750"/>
                    <a:pt x="5545" y="3403"/>
                  </a:cubicBezTo>
                  <a:cubicBezTo>
                    <a:pt x="5514" y="3056"/>
                    <a:pt x="5829" y="2710"/>
                    <a:pt x="6207" y="2710"/>
                  </a:cubicBezTo>
                  <a:close/>
                  <a:moveTo>
                    <a:pt x="1733" y="0"/>
                  </a:moveTo>
                  <a:cubicBezTo>
                    <a:pt x="788" y="0"/>
                    <a:pt x="0" y="757"/>
                    <a:pt x="0" y="1702"/>
                  </a:cubicBezTo>
                  <a:lnTo>
                    <a:pt x="0" y="5136"/>
                  </a:lnTo>
                  <a:cubicBezTo>
                    <a:pt x="0" y="5955"/>
                    <a:pt x="630" y="6616"/>
                    <a:pt x="1418" y="6774"/>
                  </a:cubicBezTo>
                  <a:lnTo>
                    <a:pt x="1418" y="8570"/>
                  </a:lnTo>
                  <a:cubicBezTo>
                    <a:pt x="1418" y="8696"/>
                    <a:pt x="1481" y="8822"/>
                    <a:pt x="1607" y="8885"/>
                  </a:cubicBezTo>
                  <a:cubicBezTo>
                    <a:pt x="1649" y="8895"/>
                    <a:pt x="1695" y="8902"/>
                    <a:pt x="1739" y="8902"/>
                  </a:cubicBezTo>
                  <a:cubicBezTo>
                    <a:pt x="1828" y="8902"/>
                    <a:pt x="1912" y="8874"/>
                    <a:pt x="1954" y="8790"/>
                  </a:cubicBezTo>
                  <a:lnTo>
                    <a:pt x="3938" y="6837"/>
                  </a:lnTo>
                  <a:lnTo>
                    <a:pt x="6522" y="6837"/>
                  </a:lnTo>
                  <a:cubicBezTo>
                    <a:pt x="7467" y="6837"/>
                    <a:pt x="8223" y="6081"/>
                    <a:pt x="8223" y="5136"/>
                  </a:cubicBezTo>
                  <a:lnTo>
                    <a:pt x="8223" y="1702"/>
                  </a:lnTo>
                  <a:cubicBezTo>
                    <a:pt x="8223" y="757"/>
                    <a:pt x="7467" y="0"/>
                    <a:pt x="65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48" name="Google Shape;1248;p46"/>
            <p:cNvSpPr/>
            <p:nvPr/>
          </p:nvSpPr>
          <p:spPr>
            <a:xfrm>
              <a:off x="-35053750" y="3561225"/>
              <a:ext cx="222925" cy="221825"/>
            </a:xfrm>
            <a:custGeom>
              <a:rect b="b" l="l" r="r" t="t"/>
              <a:pathLst>
                <a:path extrusionOk="0" h="8873" w="8917">
                  <a:moveTo>
                    <a:pt x="1702" y="1"/>
                  </a:moveTo>
                  <a:cubicBezTo>
                    <a:pt x="757" y="1"/>
                    <a:pt x="1" y="725"/>
                    <a:pt x="1" y="1702"/>
                  </a:cubicBezTo>
                  <a:lnTo>
                    <a:pt x="1" y="2048"/>
                  </a:lnTo>
                  <a:lnTo>
                    <a:pt x="3781" y="2048"/>
                  </a:lnTo>
                  <a:cubicBezTo>
                    <a:pt x="5136" y="2048"/>
                    <a:pt x="6207" y="3088"/>
                    <a:pt x="6207" y="4443"/>
                  </a:cubicBezTo>
                  <a:lnTo>
                    <a:pt x="6207" y="7877"/>
                  </a:lnTo>
                  <a:lnTo>
                    <a:pt x="6207" y="8003"/>
                  </a:lnTo>
                  <a:lnTo>
                    <a:pt x="6995" y="8790"/>
                  </a:lnTo>
                  <a:cubicBezTo>
                    <a:pt x="7055" y="8850"/>
                    <a:pt x="7127" y="8872"/>
                    <a:pt x="7205" y="8872"/>
                  </a:cubicBezTo>
                  <a:cubicBezTo>
                    <a:pt x="7249" y="8872"/>
                    <a:pt x="7295" y="8865"/>
                    <a:pt x="7341" y="8853"/>
                  </a:cubicBezTo>
                  <a:cubicBezTo>
                    <a:pt x="7467" y="8822"/>
                    <a:pt x="7530" y="8664"/>
                    <a:pt x="7530" y="8538"/>
                  </a:cubicBezTo>
                  <a:lnTo>
                    <a:pt x="7530" y="6806"/>
                  </a:lnTo>
                  <a:cubicBezTo>
                    <a:pt x="8318" y="6648"/>
                    <a:pt x="8917" y="5955"/>
                    <a:pt x="8917" y="5104"/>
                  </a:cubicBezTo>
                  <a:lnTo>
                    <a:pt x="8917" y="1702"/>
                  </a:lnTo>
                  <a:cubicBezTo>
                    <a:pt x="8917" y="725"/>
                    <a:pt x="8129" y="1"/>
                    <a:pt x="718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grpSp>
        <p:nvGrpSpPr>
          <p:cNvPr id="1249" name="Google Shape;1249;p46"/>
          <p:cNvGrpSpPr/>
          <p:nvPr/>
        </p:nvGrpSpPr>
        <p:grpSpPr>
          <a:xfrm>
            <a:off x="4426873" y="1414853"/>
            <a:ext cx="336445" cy="354131"/>
            <a:chOff x="-33277650" y="3226875"/>
            <a:chExt cx="277275" cy="291850"/>
          </a:xfrm>
        </p:grpSpPr>
        <p:sp>
          <p:nvSpPr>
            <p:cNvPr id="1250" name="Google Shape;1250;p46"/>
            <p:cNvSpPr/>
            <p:nvPr/>
          </p:nvSpPr>
          <p:spPr>
            <a:xfrm>
              <a:off x="-33071300" y="3440725"/>
              <a:ext cx="33100" cy="33900"/>
            </a:xfrm>
            <a:custGeom>
              <a:rect b="b" l="l" r="r" t="t"/>
              <a:pathLst>
                <a:path extrusionOk="0" h="1356" w="1324">
                  <a:moveTo>
                    <a:pt x="662" y="0"/>
                  </a:moveTo>
                  <a:cubicBezTo>
                    <a:pt x="284" y="0"/>
                    <a:pt x="1" y="315"/>
                    <a:pt x="1" y="693"/>
                  </a:cubicBezTo>
                  <a:cubicBezTo>
                    <a:pt x="1" y="1040"/>
                    <a:pt x="284" y="1355"/>
                    <a:pt x="662" y="1355"/>
                  </a:cubicBezTo>
                  <a:cubicBezTo>
                    <a:pt x="1040" y="1355"/>
                    <a:pt x="1324" y="1040"/>
                    <a:pt x="1324" y="693"/>
                  </a:cubicBezTo>
                  <a:cubicBezTo>
                    <a:pt x="1324" y="315"/>
                    <a:pt x="1040" y="0"/>
                    <a:pt x="6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51" name="Google Shape;1251;p46"/>
            <p:cNvSpPr/>
            <p:nvPr/>
          </p:nvSpPr>
          <p:spPr>
            <a:xfrm>
              <a:off x="-33157925" y="3227275"/>
              <a:ext cx="17350" cy="103200"/>
            </a:xfrm>
            <a:custGeom>
              <a:rect b="b" l="l" r="r" t="t"/>
              <a:pathLst>
                <a:path extrusionOk="0" h="4128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4128"/>
                  </a:lnTo>
                  <a:cubicBezTo>
                    <a:pt x="95" y="4096"/>
                    <a:pt x="221" y="4096"/>
                    <a:pt x="347" y="4096"/>
                  </a:cubicBezTo>
                  <a:cubicBezTo>
                    <a:pt x="473" y="4096"/>
                    <a:pt x="567" y="4096"/>
                    <a:pt x="693" y="412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52" name="Google Shape;1252;p46"/>
            <p:cNvSpPr/>
            <p:nvPr/>
          </p:nvSpPr>
          <p:spPr>
            <a:xfrm>
              <a:off x="-33175250" y="3347650"/>
              <a:ext cx="51200" cy="51350"/>
            </a:xfrm>
            <a:custGeom>
              <a:rect b="b" l="l" r="r" t="t"/>
              <a:pathLst>
                <a:path extrusionOk="0" h="2054" w="2048">
                  <a:moveTo>
                    <a:pt x="938" y="0"/>
                  </a:moveTo>
                  <a:cubicBezTo>
                    <a:pt x="417" y="0"/>
                    <a:pt x="0" y="451"/>
                    <a:pt x="0" y="1014"/>
                  </a:cubicBezTo>
                  <a:cubicBezTo>
                    <a:pt x="0" y="1549"/>
                    <a:pt x="473" y="2054"/>
                    <a:pt x="1040" y="2054"/>
                  </a:cubicBezTo>
                  <a:cubicBezTo>
                    <a:pt x="1575" y="2054"/>
                    <a:pt x="2048" y="1581"/>
                    <a:pt x="2048" y="1014"/>
                  </a:cubicBezTo>
                  <a:cubicBezTo>
                    <a:pt x="2048" y="447"/>
                    <a:pt x="1575" y="6"/>
                    <a:pt x="1040" y="6"/>
                  </a:cubicBezTo>
                  <a:cubicBezTo>
                    <a:pt x="1006" y="2"/>
                    <a:pt x="972" y="0"/>
                    <a:pt x="9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53" name="Google Shape;1253;p46"/>
            <p:cNvSpPr/>
            <p:nvPr/>
          </p:nvSpPr>
          <p:spPr>
            <a:xfrm>
              <a:off x="-33224875" y="3404500"/>
              <a:ext cx="159900" cy="114225"/>
            </a:xfrm>
            <a:custGeom>
              <a:rect b="b" l="l" r="r" t="t"/>
              <a:pathLst>
                <a:path extrusionOk="0" h="4569" w="6396">
                  <a:moveTo>
                    <a:pt x="1954" y="0"/>
                  </a:moveTo>
                  <a:lnTo>
                    <a:pt x="0" y="2520"/>
                  </a:lnTo>
                  <a:lnTo>
                    <a:pt x="0" y="4222"/>
                  </a:lnTo>
                  <a:cubicBezTo>
                    <a:pt x="0" y="4411"/>
                    <a:pt x="158" y="4568"/>
                    <a:pt x="347" y="4568"/>
                  </a:cubicBezTo>
                  <a:lnTo>
                    <a:pt x="3781" y="4568"/>
                  </a:lnTo>
                  <a:cubicBezTo>
                    <a:pt x="3970" y="4568"/>
                    <a:pt x="4127" y="4411"/>
                    <a:pt x="4127" y="4222"/>
                  </a:cubicBezTo>
                  <a:lnTo>
                    <a:pt x="4127" y="3875"/>
                  </a:lnTo>
                  <a:lnTo>
                    <a:pt x="5136" y="3875"/>
                  </a:lnTo>
                  <a:cubicBezTo>
                    <a:pt x="5577" y="3844"/>
                    <a:pt x="6018" y="3718"/>
                    <a:pt x="6396" y="3434"/>
                  </a:cubicBezTo>
                  <a:cubicBezTo>
                    <a:pt x="5986" y="3277"/>
                    <a:pt x="5608" y="2930"/>
                    <a:pt x="5514" y="2489"/>
                  </a:cubicBezTo>
                  <a:lnTo>
                    <a:pt x="4442" y="2489"/>
                  </a:lnTo>
                  <a:cubicBezTo>
                    <a:pt x="3497" y="2489"/>
                    <a:pt x="2741" y="1733"/>
                    <a:pt x="2741" y="788"/>
                  </a:cubicBezTo>
                  <a:lnTo>
                    <a:pt x="2741" y="410"/>
                  </a:lnTo>
                  <a:cubicBezTo>
                    <a:pt x="2426" y="315"/>
                    <a:pt x="2206" y="189"/>
                    <a:pt x="19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54" name="Google Shape;1254;p46"/>
            <p:cNvSpPr/>
            <p:nvPr/>
          </p:nvSpPr>
          <p:spPr>
            <a:xfrm>
              <a:off x="-33141400" y="3312350"/>
              <a:ext cx="127625" cy="138625"/>
            </a:xfrm>
            <a:custGeom>
              <a:rect b="b" l="l" r="r" t="t"/>
              <a:pathLst>
                <a:path extrusionOk="0" h="5545" w="5105">
                  <a:moveTo>
                    <a:pt x="4128" y="0"/>
                  </a:moveTo>
                  <a:lnTo>
                    <a:pt x="694" y="662"/>
                  </a:lnTo>
                  <a:lnTo>
                    <a:pt x="694" y="1040"/>
                  </a:lnTo>
                  <a:cubicBezTo>
                    <a:pt x="1103" y="1355"/>
                    <a:pt x="1387" y="1827"/>
                    <a:pt x="1387" y="2426"/>
                  </a:cubicBezTo>
                  <a:cubicBezTo>
                    <a:pt x="1387" y="3245"/>
                    <a:pt x="788" y="3938"/>
                    <a:pt x="1" y="4127"/>
                  </a:cubicBezTo>
                  <a:lnTo>
                    <a:pt x="1" y="4505"/>
                  </a:lnTo>
                  <a:cubicBezTo>
                    <a:pt x="1" y="5072"/>
                    <a:pt x="473" y="5545"/>
                    <a:pt x="1009" y="5545"/>
                  </a:cubicBezTo>
                  <a:lnTo>
                    <a:pt x="2080" y="5545"/>
                  </a:lnTo>
                  <a:cubicBezTo>
                    <a:pt x="2238" y="4946"/>
                    <a:pt x="2742" y="4505"/>
                    <a:pt x="3372" y="4505"/>
                  </a:cubicBezTo>
                  <a:cubicBezTo>
                    <a:pt x="3624" y="4505"/>
                    <a:pt x="3844" y="4600"/>
                    <a:pt x="4065" y="4726"/>
                  </a:cubicBezTo>
                  <a:lnTo>
                    <a:pt x="4065" y="4127"/>
                  </a:lnTo>
                  <a:lnTo>
                    <a:pt x="4128" y="4127"/>
                  </a:lnTo>
                  <a:cubicBezTo>
                    <a:pt x="4443" y="4064"/>
                    <a:pt x="4758" y="3938"/>
                    <a:pt x="4916" y="3655"/>
                  </a:cubicBezTo>
                  <a:cubicBezTo>
                    <a:pt x="5105" y="3340"/>
                    <a:pt x="5105" y="2993"/>
                    <a:pt x="4947" y="2678"/>
                  </a:cubicBezTo>
                  <a:lnTo>
                    <a:pt x="4128" y="1008"/>
                  </a:lnTo>
                  <a:lnTo>
                    <a:pt x="412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55" name="Google Shape;1255;p46"/>
            <p:cNvSpPr/>
            <p:nvPr/>
          </p:nvSpPr>
          <p:spPr>
            <a:xfrm>
              <a:off x="-33122500" y="3226875"/>
              <a:ext cx="122125" cy="83925"/>
            </a:xfrm>
            <a:custGeom>
              <a:rect b="b" l="l" r="r" t="t"/>
              <a:pathLst>
                <a:path extrusionOk="0" h="3357" w="4885">
                  <a:moveTo>
                    <a:pt x="3376" y="1"/>
                  </a:moveTo>
                  <a:cubicBezTo>
                    <a:pt x="3025" y="1"/>
                    <a:pt x="2679" y="143"/>
                    <a:pt x="2427" y="426"/>
                  </a:cubicBezTo>
                  <a:lnTo>
                    <a:pt x="2143" y="678"/>
                  </a:lnTo>
                  <a:lnTo>
                    <a:pt x="1" y="678"/>
                  </a:lnTo>
                  <a:lnTo>
                    <a:pt x="1" y="3356"/>
                  </a:lnTo>
                  <a:lnTo>
                    <a:pt x="4191" y="2537"/>
                  </a:lnTo>
                  <a:lnTo>
                    <a:pt x="4349" y="2379"/>
                  </a:lnTo>
                  <a:cubicBezTo>
                    <a:pt x="4884" y="1844"/>
                    <a:pt x="4884" y="962"/>
                    <a:pt x="4349" y="426"/>
                  </a:cubicBezTo>
                  <a:cubicBezTo>
                    <a:pt x="4081" y="143"/>
                    <a:pt x="3726" y="1"/>
                    <a:pt x="33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56" name="Google Shape;1256;p46"/>
            <p:cNvSpPr/>
            <p:nvPr/>
          </p:nvSpPr>
          <p:spPr>
            <a:xfrm>
              <a:off x="-33277650" y="3245400"/>
              <a:ext cx="102400" cy="198500"/>
            </a:xfrm>
            <a:custGeom>
              <a:rect b="b" l="l" r="r" t="t"/>
              <a:pathLst>
                <a:path extrusionOk="0" h="7940" w="4096">
                  <a:moveTo>
                    <a:pt x="4096" y="0"/>
                  </a:moveTo>
                  <a:cubicBezTo>
                    <a:pt x="1828" y="95"/>
                    <a:pt x="0" y="1985"/>
                    <a:pt x="0" y="4316"/>
                  </a:cubicBezTo>
                  <a:cubicBezTo>
                    <a:pt x="0" y="5766"/>
                    <a:pt x="757" y="7120"/>
                    <a:pt x="1954" y="7939"/>
                  </a:cubicBezTo>
                  <a:lnTo>
                    <a:pt x="3592" y="5829"/>
                  </a:lnTo>
                  <a:cubicBezTo>
                    <a:pt x="3466" y="5576"/>
                    <a:pt x="3434" y="5356"/>
                    <a:pt x="3434" y="5104"/>
                  </a:cubicBezTo>
                  <a:cubicBezTo>
                    <a:pt x="3434" y="4568"/>
                    <a:pt x="3718" y="4033"/>
                    <a:pt x="4096" y="3718"/>
                  </a:cubicBezTo>
                  <a:lnTo>
                    <a:pt x="40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grpSp>
        <p:nvGrpSpPr>
          <p:cNvPr id="1257" name="Google Shape;1257;p46"/>
          <p:cNvGrpSpPr/>
          <p:nvPr/>
        </p:nvGrpSpPr>
        <p:grpSpPr>
          <a:xfrm>
            <a:off x="7101847" y="3149404"/>
            <a:ext cx="357468" cy="356497"/>
            <a:chOff x="-31455100" y="3909350"/>
            <a:chExt cx="294600" cy="293800"/>
          </a:xfrm>
        </p:grpSpPr>
        <p:sp>
          <p:nvSpPr>
            <p:cNvPr id="1258" name="Google Shape;1258;p46"/>
            <p:cNvSpPr/>
            <p:nvPr/>
          </p:nvSpPr>
          <p:spPr>
            <a:xfrm>
              <a:off x="-31455100" y="3909350"/>
              <a:ext cx="294600" cy="293800"/>
            </a:xfrm>
            <a:custGeom>
              <a:rect b="b" l="l" r="r" t="t"/>
              <a:pathLst>
                <a:path extrusionOk="0" h="11752" w="11784">
                  <a:moveTo>
                    <a:pt x="5199" y="1"/>
                  </a:moveTo>
                  <a:cubicBezTo>
                    <a:pt x="5042" y="1"/>
                    <a:pt x="4916" y="127"/>
                    <a:pt x="4884" y="284"/>
                  </a:cubicBezTo>
                  <a:lnTo>
                    <a:pt x="4727" y="883"/>
                  </a:lnTo>
                  <a:cubicBezTo>
                    <a:pt x="4191" y="977"/>
                    <a:pt x="3655" y="1229"/>
                    <a:pt x="3151" y="1513"/>
                  </a:cubicBezTo>
                  <a:lnTo>
                    <a:pt x="2647" y="1229"/>
                  </a:lnTo>
                  <a:cubicBezTo>
                    <a:pt x="2599" y="1205"/>
                    <a:pt x="2542" y="1195"/>
                    <a:pt x="2482" y="1195"/>
                  </a:cubicBezTo>
                  <a:cubicBezTo>
                    <a:pt x="2386" y="1195"/>
                    <a:pt x="2284" y="1222"/>
                    <a:pt x="2206" y="1261"/>
                  </a:cubicBezTo>
                  <a:lnTo>
                    <a:pt x="1261" y="2206"/>
                  </a:lnTo>
                  <a:cubicBezTo>
                    <a:pt x="1135" y="2332"/>
                    <a:pt x="1135" y="2490"/>
                    <a:pt x="1230" y="2647"/>
                  </a:cubicBezTo>
                  <a:lnTo>
                    <a:pt x="1513" y="3151"/>
                  </a:lnTo>
                  <a:cubicBezTo>
                    <a:pt x="1198" y="3624"/>
                    <a:pt x="978" y="4191"/>
                    <a:pt x="883" y="4726"/>
                  </a:cubicBezTo>
                  <a:lnTo>
                    <a:pt x="284" y="4884"/>
                  </a:lnTo>
                  <a:cubicBezTo>
                    <a:pt x="127" y="4947"/>
                    <a:pt x="1" y="5041"/>
                    <a:pt x="1" y="5199"/>
                  </a:cubicBezTo>
                  <a:lnTo>
                    <a:pt x="1" y="6585"/>
                  </a:lnTo>
                  <a:cubicBezTo>
                    <a:pt x="1" y="6743"/>
                    <a:pt x="127" y="6869"/>
                    <a:pt x="284" y="6900"/>
                  </a:cubicBezTo>
                  <a:lnTo>
                    <a:pt x="883" y="7058"/>
                  </a:lnTo>
                  <a:cubicBezTo>
                    <a:pt x="946" y="7404"/>
                    <a:pt x="1072" y="7782"/>
                    <a:pt x="1230" y="8129"/>
                  </a:cubicBezTo>
                  <a:cubicBezTo>
                    <a:pt x="1504" y="7854"/>
                    <a:pt x="2843" y="6486"/>
                    <a:pt x="2841" y="6486"/>
                  </a:cubicBezTo>
                  <a:lnTo>
                    <a:pt x="2841" y="6486"/>
                  </a:lnTo>
                  <a:cubicBezTo>
                    <a:pt x="2841" y="6486"/>
                    <a:pt x="2839" y="6488"/>
                    <a:pt x="2836" y="6491"/>
                  </a:cubicBezTo>
                  <a:cubicBezTo>
                    <a:pt x="2836" y="6459"/>
                    <a:pt x="2805" y="6050"/>
                    <a:pt x="2805" y="5955"/>
                  </a:cubicBezTo>
                  <a:cubicBezTo>
                    <a:pt x="2773" y="4222"/>
                    <a:pt x="4191" y="2836"/>
                    <a:pt x="5861" y="2836"/>
                  </a:cubicBezTo>
                  <a:cubicBezTo>
                    <a:pt x="7562" y="2836"/>
                    <a:pt x="8948" y="4222"/>
                    <a:pt x="8948" y="5924"/>
                  </a:cubicBezTo>
                  <a:cubicBezTo>
                    <a:pt x="8948" y="7499"/>
                    <a:pt x="7751" y="8822"/>
                    <a:pt x="6113" y="8948"/>
                  </a:cubicBezTo>
                  <a:cubicBezTo>
                    <a:pt x="6066" y="8948"/>
                    <a:pt x="5963" y="8956"/>
                    <a:pt x="5821" y="8956"/>
                  </a:cubicBezTo>
                  <a:cubicBezTo>
                    <a:pt x="5680" y="8956"/>
                    <a:pt x="5499" y="8948"/>
                    <a:pt x="5294" y="8917"/>
                  </a:cubicBezTo>
                  <a:lnTo>
                    <a:pt x="3655" y="10523"/>
                  </a:lnTo>
                  <a:cubicBezTo>
                    <a:pt x="4034" y="10681"/>
                    <a:pt x="4349" y="10807"/>
                    <a:pt x="4727" y="10870"/>
                  </a:cubicBezTo>
                  <a:lnTo>
                    <a:pt x="4884" y="11468"/>
                  </a:lnTo>
                  <a:cubicBezTo>
                    <a:pt x="4916" y="11626"/>
                    <a:pt x="5042" y="11752"/>
                    <a:pt x="5199" y="11752"/>
                  </a:cubicBezTo>
                  <a:lnTo>
                    <a:pt x="6585" y="11752"/>
                  </a:lnTo>
                  <a:cubicBezTo>
                    <a:pt x="6743" y="11752"/>
                    <a:pt x="6869" y="11626"/>
                    <a:pt x="6901" y="11468"/>
                  </a:cubicBezTo>
                  <a:lnTo>
                    <a:pt x="7058" y="10870"/>
                  </a:lnTo>
                  <a:cubicBezTo>
                    <a:pt x="7594" y="10775"/>
                    <a:pt x="8129" y="10523"/>
                    <a:pt x="8633" y="10240"/>
                  </a:cubicBezTo>
                  <a:lnTo>
                    <a:pt x="9137" y="10523"/>
                  </a:lnTo>
                  <a:cubicBezTo>
                    <a:pt x="9185" y="10547"/>
                    <a:pt x="9243" y="10558"/>
                    <a:pt x="9302" y="10558"/>
                  </a:cubicBezTo>
                  <a:cubicBezTo>
                    <a:pt x="9399" y="10558"/>
                    <a:pt x="9501" y="10531"/>
                    <a:pt x="9578" y="10492"/>
                  </a:cubicBezTo>
                  <a:lnTo>
                    <a:pt x="10524" y="9547"/>
                  </a:lnTo>
                  <a:cubicBezTo>
                    <a:pt x="10650" y="9421"/>
                    <a:pt x="10650" y="9263"/>
                    <a:pt x="10555" y="9106"/>
                  </a:cubicBezTo>
                  <a:lnTo>
                    <a:pt x="10303" y="8601"/>
                  </a:lnTo>
                  <a:cubicBezTo>
                    <a:pt x="10618" y="8129"/>
                    <a:pt x="10807" y="7562"/>
                    <a:pt x="10933" y="7026"/>
                  </a:cubicBezTo>
                  <a:lnTo>
                    <a:pt x="11500" y="6869"/>
                  </a:lnTo>
                  <a:cubicBezTo>
                    <a:pt x="11658" y="6806"/>
                    <a:pt x="11784" y="6711"/>
                    <a:pt x="11784" y="6554"/>
                  </a:cubicBezTo>
                  <a:lnTo>
                    <a:pt x="11784" y="5167"/>
                  </a:lnTo>
                  <a:cubicBezTo>
                    <a:pt x="11752" y="5041"/>
                    <a:pt x="11658" y="4915"/>
                    <a:pt x="11500" y="4884"/>
                  </a:cubicBezTo>
                  <a:lnTo>
                    <a:pt x="10902" y="4726"/>
                  </a:lnTo>
                  <a:cubicBezTo>
                    <a:pt x="10807" y="4191"/>
                    <a:pt x="10555" y="3687"/>
                    <a:pt x="10272" y="3151"/>
                  </a:cubicBezTo>
                  <a:lnTo>
                    <a:pt x="10555" y="2647"/>
                  </a:lnTo>
                  <a:cubicBezTo>
                    <a:pt x="10650" y="2521"/>
                    <a:pt x="10587" y="2332"/>
                    <a:pt x="10524" y="2206"/>
                  </a:cubicBezTo>
                  <a:lnTo>
                    <a:pt x="9578" y="1261"/>
                  </a:lnTo>
                  <a:cubicBezTo>
                    <a:pt x="9509" y="1209"/>
                    <a:pt x="9430" y="1185"/>
                    <a:pt x="9347" y="1185"/>
                  </a:cubicBezTo>
                  <a:cubicBezTo>
                    <a:pt x="9279" y="1185"/>
                    <a:pt x="9208" y="1201"/>
                    <a:pt x="9137" y="1229"/>
                  </a:cubicBezTo>
                  <a:lnTo>
                    <a:pt x="8633" y="1513"/>
                  </a:lnTo>
                  <a:cubicBezTo>
                    <a:pt x="8161" y="1198"/>
                    <a:pt x="7594" y="977"/>
                    <a:pt x="7058" y="883"/>
                  </a:cubicBezTo>
                  <a:lnTo>
                    <a:pt x="6901" y="284"/>
                  </a:lnTo>
                  <a:cubicBezTo>
                    <a:pt x="6869" y="127"/>
                    <a:pt x="6743" y="1"/>
                    <a:pt x="658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59" name="Google Shape;1259;p46"/>
            <p:cNvSpPr/>
            <p:nvPr/>
          </p:nvSpPr>
          <p:spPr>
            <a:xfrm>
              <a:off x="-31455100" y="3997350"/>
              <a:ext cx="215050" cy="205025"/>
            </a:xfrm>
            <a:custGeom>
              <a:rect b="b" l="l" r="r" t="t"/>
              <a:pathLst>
                <a:path extrusionOk="0" h="8201" w="8602">
                  <a:moveTo>
                    <a:pt x="5939" y="0"/>
                  </a:moveTo>
                  <a:cubicBezTo>
                    <a:pt x="4729" y="0"/>
                    <a:pt x="3750" y="854"/>
                    <a:pt x="3561" y="1963"/>
                  </a:cubicBezTo>
                  <a:cubicBezTo>
                    <a:pt x="3466" y="2404"/>
                    <a:pt x="3498" y="2813"/>
                    <a:pt x="3624" y="3223"/>
                  </a:cubicBezTo>
                  <a:lnTo>
                    <a:pt x="410" y="6468"/>
                  </a:lnTo>
                  <a:cubicBezTo>
                    <a:pt x="1" y="6846"/>
                    <a:pt x="1" y="7507"/>
                    <a:pt x="410" y="7917"/>
                  </a:cubicBezTo>
                  <a:cubicBezTo>
                    <a:pt x="600" y="8106"/>
                    <a:pt x="852" y="8200"/>
                    <a:pt x="1111" y="8200"/>
                  </a:cubicBezTo>
                  <a:cubicBezTo>
                    <a:pt x="1371" y="8200"/>
                    <a:pt x="1639" y="8106"/>
                    <a:pt x="1860" y="7917"/>
                  </a:cubicBezTo>
                  <a:lnTo>
                    <a:pt x="5136" y="4640"/>
                  </a:lnTo>
                  <a:cubicBezTo>
                    <a:pt x="5388" y="4735"/>
                    <a:pt x="5664" y="4782"/>
                    <a:pt x="5947" y="4782"/>
                  </a:cubicBezTo>
                  <a:cubicBezTo>
                    <a:pt x="6231" y="4782"/>
                    <a:pt x="6522" y="4735"/>
                    <a:pt x="6806" y="4640"/>
                  </a:cubicBezTo>
                  <a:cubicBezTo>
                    <a:pt x="7846" y="4294"/>
                    <a:pt x="8602" y="3065"/>
                    <a:pt x="8224" y="1773"/>
                  </a:cubicBezTo>
                  <a:cubicBezTo>
                    <a:pt x="8192" y="1647"/>
                    <a:pt x="8129" y="1553"/>
                    <a:pt x="8003" y="1521"/>
                  </a:cubicBezTo>
                  <a:cubicBezTo>
                    <a:pt x="7972" y="1514"/>
                    <a:pt x="7942" y="1510"/>
                    <a:pt x="7914" y="1510"/>
                  </a:cubicBezTo>
                  <a:cubicBezTo>
                    <a:pt x="7830" y="1510"/>
                    <a:pt x="7759" y="1545"/>
                    <a:pt x="7688" y="1616"/>
                  </a:cubicBezTo>
                  <a:lnTo>
                    <a:pt x="6901" y="2404"/>
                  </a:lnTo>
                  <a:cubicBezTo>
                    <a:pt x="6759" y="2530"/>
                    <a:pt x="6578" y="2593"/>
                    <a:pt x="6400" y="2593"/>
                  </a:cubicBezTo>
                  <a:cubicBezTo>
                    <a:pt x="6223" y="2593"/>
                    <a:pt x="6050" y="2530"/>
                    <a:pt x="5924" y="2404"/>
                  </a:cubicBezTo>
                  <a:cubicBezTo>
                    <a:pt x="5640" y="2120"/>
                    <a:pt x="5640" y="1679"/>
                    <a:pt x="5924" y="1395"/>
                  </a:cubicBezTo>
                  <a:lnTo>
                    <a:pt x="6711" y="608"/>
                  </a:lnTo>
                  <a:cubicBezTo>
                    <a:pt x="6774" y="545"/>
                    <a:pt x="6806" y="419"/>
                    <a:pt x="6774" y="293"/>
                  </a:cubicBezTo>
                  <a:cubicBezTo>
                    <a:pt x="6743" y="198"/>
                    <a:pt x="6648" y="104"/>
                    <a:pt x="6554" y="72"/>
                  </a:cubicBezTo>
                  <a:cubicBezTo>
                    <a:pt x="6344" y="23"/>
                    <a:pt x="6139" y="0"/>
                    <a:pt x="59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grpSp>
        <p:nvGrpSpPr>
          <p:cNvPr id="1260" name="Google Shape;1260;p46"/>
          <p:cNvGrpSpPr/>
          <p:nvPr/>
        </p:nvGrpSpPr>
        <p:grpSpPr>
          <a:xfrm>
            <a:off x="1733523" y="3138317"/>
            <a:ext cx="372756" cy="354343"/>
            <a:chOff x="-32576675" y="3944600"/>
            <a:chExt cx="307200" cy="292025"/>
          </a:xfrm>
        </p:grpSpPr>
        <p:sp>
          <p:nvSpPr>
            <p:cNvPr id="1261" name="Google Shape;1261;p46"/>
            <p:cNvSpPr/>
            <p:nvPr/>
          </p:nvSpPr>
          <p:spPr>
            <a:xfrm>
              <a:off x="-32482950" y="3944600"/>
              <a:ext cx="213475" cy="214650"/>
            </a:xfrm>
            <a:custGeom>
              <a:rect b="b" l="l" r="r" t="t"/>
              <a:pathLst>
                <a:path extrusionOk="0" h="8586" w="8539">
                  <a:moveTo>
                    <a:pt x="5156" y="1"/>
                  </a:moveTo>
                  <a:cubicBezTo>
                    <a:pt x="4372" y="1"/>
                    <a:pt x="3593" y="308"/>
                    <a:pt x="2994" y="922"/>
                  </a:cubicBezTo>
                  <a:lnTo>
                    <a:pt x="1450" y="2466"/>
                  </a:lnTo>
                  <a:cubicBezTo>
                    <a:pt x="1681" y="2417"/>
                    <a:pt x="1916" y="2392"/>
                    <a:pt x="2152" y="2392"/>
                  </a:cubicBezTo>
                  <a:cubicBezTo>
                    <a:pt x="2529" y="2392"/>
                    <a:pt x="2909" y="2456"/>
                    <a:pt x="3277" y="2592"/>
                  </a:cubicBezTo>
                  <a:lnTo>
                    <a:pt x="3939" y="1899"/>
                  </a:lnTo>
                  <a:cubicBezTo>
                    <a:pt x="4270" y="1568"/>
                    <a:pt x="4703" y="1402"/>
                    <a:pt x="5136" y="1402"/>
                  </a:cubicBezTo>
                  <a:cubicBezTo>
                    <a:pt x="5569" y="1402"/>
                    <a:pt x="6003" y="1568"/>
                    <a:pt x="6333" y="1899"/>
                  </a:cubicBezTo>
                  <a:cubicBezTo>
                    <a:pt x="7027" y="2592"/>
                    <a:pt x="7027" y="3631"/>
                    <a:pt x="6333" y="4325"/>
                  </a:cubicBezTo>
                  <a:lnTo>
                    <a:pt x="3939" y="6719"/>
                  </a:lnTo>
                  <a:cubicBezTo>
                    <a:pt x="3608" y="7050"/>
                    <a:pt x="3175" y="7215"/>
                    <a:pt x="2742" y="7215"/>
                  </a:cubicBezTo>
                  <a:cubicBezTo>
                    <a:pt x="2309" y="7215"/>
                    <a:pt x="1875" y="7050"/>
                    <a:pt x="1545" y="6719"/>
                  </a:cubicBezTo>
                  <a:cubicBezTo>
                    <a:pt x="1261" y="6435"/>
                    <a:pt x="1104" y="6089"/>
                    <a:pt x="1072" y="5742"/>
                  </a:cubicBezTo>
                  <a:lnTo>
                    <a:pt x="1" y="6782"/>
                  </a:lnTo>
                  <a:cubicBezTo>
                    <a:pt x="158" y="7097"/>
                    <a:pt x="348" y="7381"/>
                    <a:pt x="600" y="7664"/>
                  </a:cubicBezTo>
                  <a:cubicBezTo>
                    <a:pt x="1214" y="8278"/>
                    <a:pt x="2002" y="8586"/>
                    <a:pt x="2781" y="8586"/>
                  </a:cubicBezTo>
                  <a:cubicBezTo>
                    <a:pt x="3561" y="8586"/>
                    <a:pt x="4333" y="8278"/>
                    <a:pt x="4916" y="7664"/>
                  </a:cubicBezTo>
                  <a:lnTo>
                    <a:pt x="7342" y="5270"/>
                  </a:lnTo>
                  <a:cubicBezTo>
                    <a:pt x="8539" y="4073"/>
                    <a:pt x="8539" y="2151"/>
                    <a:pt x="7342" y="922"/>
                  </a:cubicBezTo>
                  <a:cubicBezTo>
                    <a:pt x="6727" y="308"/>
                    <a:pt x="5940" y="1"/>
                    <a:pt x="51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1262" name="Google Shape;1262;p46"/>
            <p:cNvSpPr/>
            <p:nvPr/>
          </p:nvSpPr>
          <p:spPr>
            <a:xfrm>
              <a:off x="-32576675" y="4020200"/>
              <a:ext cx="215850" cy="216425"/>
            </a:xfrm>
            <a:custGeom>
              <a:rect b="b" l="l" r="r" t="t"/>
              <a:pathLst>
                <a:path extrusionOk="0" h="8657" w="8634">
                  <a:moveTo>
                    <a:pt x="5865" y="1"/>
                  </a:moveTo>
                  <a:cubicBezTo>
                    <a:pt x="5081" y="1"/>
                    <a:pt x="4301" y="308"/>
                    <a:pt x="3718" y="922"/>
                  </a:cubicBezTo>
                  <a:lnTo>
                    <a:pt x="1230" y="3411"/>
                  </a:lnTo>
                  <a:cubicBezTo>
                    <a:pt x="1" y="4640"/>
                    <a:pt x="1" y="6562"/>
                    <a:pt x="1230" y="7759"/>
                  </a:cubicBezTo>
                  <a:cubicBezTo>
                    <a:pt x="1844" y="8358"/>
                    <a:pt x="2632" y="8657"/>
                    <a:pt x="3415" y="8657"/>
                  </a:cubicBezTo>
                  <a:cubicBezTo>
                    <a:pt x="4199" y="8657"/>
                    <a:pt x="4979" y="8358"/>
                    <a:pt x="5577" y="7759"/>
                  </a:cubicBezTo>
                  <a:lnTo>
                    <a:pt x="7152" y="6184"/>
                  </a:lnTo>
                  <a:lnTo>
                    <a:pt x="7152" y="6184"/>
                  </a:lnTo>
                  <a:cubicBezTo>
                    <a:pt x="6938" y="6218"/>
                    <a:pt x="6719" y="6235"/>
                    <a:pt x="6499" y="6235"/>
                  </a:cubicBezTo>
                  <a:cubicBezTo>
                    <a:pt x="6106" y="6235"/>
                    <a:pt x="5709" y="6179"/>
                    <a:pt x="5325" y="6058"/>
                  </a:cubicBezTo>
                  <a:lnTo>
                    <a:pt x="4569" y="6814"/>
                  </a:lnTo>
                  <a:cubicBezTo>
                    <a:pt x="4238" y="7145"/>
                    <a:pt x="3805" y="7310"/>
                    <a:pt x="3372" y="7310"/>
                  </a:cubicBezTo>
                  <a:cubicBezTo>
                    <a:pt x="2939" y="7310"/>
                    <a:pt x="2505" y="7145"/>
                    <a:pt x="2175" y="6814"/>
                  </a:cubicBezTo>
                  <a:cubicBezTo>
                    <a:pt x="1513" y="6121"/>
                    <a:pt x="1513" y="5081"/>
                    <a:pt x="2175" y="4388"/>
                  </a:cubicBezTo>
                  <a:lnTo>
                    <a:pt x="4664" y="1899"/>
                  </a:lnTo>
                  <a:cubicBezTo>
                    <a:pt x="4994" y="1568"/>
                    <a:pt x="5428" y="1403"/>
                    <a:pt x="5861" y="1403"/>
                  </a:cubicBezTo>
                  <a:cubicBezTo>
                    <a:pt x="6294" y="1403"/>
                    <a:pt x="6727" y="1568"/>
                    <a:pt x="7058" y="1899"/>
                  </a:cubicBezTo>
                  <a:cubicBezTo>
                    <a:pt x="7342" y="2183"/>
                    <a:pt x="7499" y="2561"/>
                    <a:pt x="7531" y="2907"/>
                  </a:cubicBezTo>
                  <a:lnTo>
                    <a:pt x="8287" y="2151"/>
                  </a:lnTo>
                  <a:lnTo>
                    <a:pt x="8633" y="1805"/>
                  </a:lnTo>
                  <a:cubicBezTo>
                    <a:pt x="8476" y="1490"/>
                    <a:pt x="8287" y="1206"/>
                    <a:pt x="8035" y="922"/>
                  </a:cubicBezTo>
                  <a:cubicBezTo>
                    <a:pt x="7436" y="308"/>
                    <a:pt x="6648" y="1"/>
                    <a:pt x="58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sp>
        <p:nvSpPr>
          <p:cNvPr id="1263" name="Google Shape;1263;p46"/>
          <p:cNvSpPr/>
          <p:nvPr/>
        </p:nvSpPr>
        <p:spPr>
          <a:xfrm>
            <a:off x="7638900" y="1233575"/>
            <a:ext cx="94200" cy="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4" name="Google Shape;1264;p46"/>
          <p:cNvSpPr/>
          <p:nvPr/>
        </p:nvSpPr>
        <p:spPr>
          <a:xfrm>
            <a:off x="5001250" y="3194575"/>
            <a:ext cx="129000" cy="129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5" name="Google Shape;1265;p46"/>
          <p:cNvSpPr/>
          <p:nvPr/>
        </p:nvSpPr>
        <p:spPr>
          <a:xfrm>
            <a:off x="1467350" y="1309025"/>
            <a:ext cx="94200" cy="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6" name="Google Shape;1266;p46"/>
          <p:cNvSpPr/>
          <p:nvPr/>
        </p:nvSpPr>
        <p:spPr>
          <a:xfrm>
            <a:off x="4147675" y="3547800"/>
            <a:ext cx="94200" cy="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7" name="Google Shape;1267;p46"/>
          <p:cNvSpPr/>
          <p:nvPr/>
        </p:nvSpPr>
        <p:spPr>
          <a:xfrm>
            <a:off x="2226450" y="2918325"/>
            <a:ext cx="94200" cy="94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8" name="Google Shape;1268;p46"/>
          <p:cNvSpPr/>
          <p:nvPr/>
        </p:nvSpPr>
        <p:spPr>
          <a:xfrm>
            <a:off x="2278250" y="1816775"/>
            <a:ext cx="42300" cy="4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9" name="Google Shape;1269;p46"/>
          <p:cNvSpPr/>
          <p:nvPr/>
        </p:nvSpPr>
        <p:spPr>
          <a:xfrm flipH="1">
            <a:off x="6922200" y="3573750"/>
            <a:ext cx="42300" cy="4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0" name="Google Shape;1270;p46"/>
          <p:cNvSpPr/>
          <p:nvPr/>
        </p:nvSpPr>
        <p:spPr>
          <a:xfrm flipH="1">
            <a:off x="6817500" y="3450350"/>
            <a:ext cx="42300" cy="42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4" name="Shape 1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" name="Google Shape;1845;p11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Dashboard Screens</a:t>
            </a:r>
            <a:endParaRPr/>
          </a:p>
        </p:txBody>
      </p:sp>
      <p:sp>
        <p:nvSpPr>
          <p:cNvPr id="1846" name="Google Shape;1846;p11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47" name="Google Shape;1847;p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063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1" name="Shape 1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2" name="Google Shape;1852;p119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Dashboard Screens</a:t>
            </a:r>
            <a:endParaRPr/>
          </a:p>
        </p:txBody>
      </p:sp>
      <p:sp>
        <p:nvSpPr>
          <p:cNvPr id="1853" name="Google Shape;1853;p11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54" name="Google Shape;1854;p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408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8" name="Shape 1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Google Shape;1859;p12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Posts</a:t>
            </a:r>
            <a:r>
              <a:rPr lang="en"/>
              <a:t> Screens</a:t>
            </a:r>
            <a:endParaRPr/>
          </a:p>
        </p:txBody>
      </p:sp>
      <p:sp>
        <p:nvSpPr>
          <p:cNvPr id="1860" name="Google Shape;1860;p12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61" name="Google Shape;1861;p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398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5" name="Shape 1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6" name="Google Shape;1866;p12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Posts Screens</a:t>
            </a:r>
            <a:endParaRPr/>
          </a:p>
        </p:txBody>
      </p:sp>
      <p:sp>
        <p:nvSpPr>
          <p:cNvPr id="1867" name="Google Shape;1867;p12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68" name="Google Shape;1868;p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554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2" name="Shape 1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" name="Google Shape;1873;p122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Posts Screens</a:t>
            </a:r>
            <a:endParaRPr/>
          </a:p>
        </p:txBody>
      </p:sp>
      <p:sp>
        <p:nvSpPr>
          <p:cNvPr id="1874" name="Google Shape;1874;p12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75" name="Google Shape;1875;p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252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9" name="Shape 1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0" name="Google Shape;1880;p12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Posts Screens</a:t>
            </a:r>
            <a:endParaRPr/>
          </a:p>
        </p:txBody>
      </p:sp>
      <p:sp>
        <p:nvSpPr>
          <p:cNvPr id="1881" name="Google Shape;1881;p12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82" name="Google Shape;1882;p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490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6" name="Shape 1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7" name="Google Shape;1887;p12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Posts Screens</a:t>
            </a:r>
            <a:endParaRPr/>
          </a:p>
        </p:txBody>
      </p:sp>
      <p:sp>
        <p:nvSpPr>
          <p:cNvPr id="1888" name="Google Shape;1888;p12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89" name="Google Shape;1889;p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125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3" name="Shape 1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" name="Google Shape;1894;p12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</a:t>
            </a:r>
            <a:r>
              <a:rPr lang="en"/>
              <a:t> Post Screens</a:t>
            </a:r>
            <a:endParaRPr/>
          </a:p>
        </p:txBody>
      </p:sp>
      <p:sp>
        <p:nvSpPr>
          <p:cNvPr id="1895" name="Google Shape;1895;p12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96" name="Google Shape;1896;p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711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0" name="Shape 1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1" name="Google Shape;1901;p12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Post Screens</a:t>
            </a:r>
            <a:endParaRPr/>
          </a:p>
        </p:txBody>
      </p:sp>
      <p:sp>
        <p:nvSpPr>
          <p:cNvPr id="1902" name="Google Shape;1902;p12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03" name="Google Shape;1903;p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805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7" name="Shape 1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8" name="Google Shape;1908;p12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Post Screens</a:t>
            </a:r>
            <a:endParaRPr/>
          </a:p>
        </p:txBody>
      </p:sp>
      <p:sp>
        <p:nvSpPr>
          <p:cNvPr id="1909" name="Google Shape;1909;p12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10" name="Google Shape;1910;p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845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4" name="Shape 1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Google Shape;1275;p47"/>
          <p:cNvSpPr txBox="1"/>
          <p:nvPr>
            <p:ph type="title"/>
          </p:nvPr>
        </p:nvSpPr>
        <p:spPr>
          <a:xfrm>
            <a:off x="3416563" y="1955400"/>
            <a:ext cx="3210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Features</a:t>
            </a:r>
            <a:endParaRPr sz="4000"/>
          </a:p>
        </p:txBody>
      </p:sp>
      <p:sp>
        <p:nvSpPr>
          <p:cNvPr id="1276" name="Google Shape;1276;p47"/>
          <p:cNvSpPr txBox="1"/>
          <p:nvPr>
            <p:ph idx="2" type="title"/>
          </p:nvPr>
        </p:nvSpPr>
        <p:spPr>
          <a:xfrm>
            <a:off x="2516552" y="1955400"/>
            <a:ext cx="1089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grpSp>
        <p:nvGrpSpPr>
          <p:cNvPr id="1277" name="Google Shape;1277;p47"/>
          <p:cNvGrpSpPr/>
          <p:nvPr/>
        </p:nvGrpSpPr>
        <p:grpSpPr>
          <a:xfrm flipH="1">
            <a:off x="5664526" y="3810849"/>
            <a:ext cx="1019450" cy="1379152"/>
            <a:chOff x="3231057" y="5846468"/>
            <a:chExt cx="1701919" cy="2302424"/>
          </a:xfrm>
        </p:grpSpPr>
        <p:sp>
          <p:nvSpPr>
            <p:cNvPr id="1278" name="Google Shape;1278;p47"/>
            <p:cNvSpPr/>
            <p:nvPr/>
          </p:nvSpPr>
          <p:spPr>
            <a:xfrm>
              <a:off x="3231057" y="5846468"/>
              <a:ext cx="1594326" cy="2294779"/>
            </a:xfrm>
            <a:custGeom>
              <a:rect b="b" l="l" r="r" t="t"/>
              <a:pathLst>
                <a:path extrusionOk="0" h="64838" w="45047">
                  <a:moveTo>
                    <a:pt x="7664" y="0"/>
                  </a:moveTo>
                  <a:cubicBezTo>
                    <a:pt x="5622" y="0"/>
                    <a:pt x="3546" y="1052"/>
                    <a:pt x="2736" y="2925"/>
                  </a:cubicBezTo>
                  <a:cubicBezTo>
                    <a:pt x="1763" y="5175"/>
                    <a:pt x="2736" y="7789"/>
                    <a:pt x="3952" y="9916"/>
                  </a:cubicBezTo>
                  <a:cubicBezTo>
                    <a:pt x="5715" y="13108"/>
                    <a:pt x="7934" y="16026"/>
                    <a:pt x="10517" y="18549"/>
                  </a:cubicBezTo>
                  <a:cubicBezTo>
                    <a:pt x="10973" y="19005"/>
                    <a:pt x="11490" y="19521"/>
                    <a:pt x="11612" y="20160"/>
                  </a:cubicBezTo>
                  <a:cubicBezTo>
                    <a:pt x="11794" y="21345"/>
                    <a:pt x="10548" y="22257"/>
                    <a:pt x="9393" y="22470"/>
                  </a:cubicBezTo>
                  <a:cubicBezTo>
                    <a:pt x="9084" y="22520"/>
                    <a:pt x="8773" y="22540"/>
                    <a:pt x="8462" y="22540"/>
                  </a:cubicBezTo>
                  <a:cubicBezTo>
                    <a:pt x="7455" y="22540"/>
                    <a:pt x="6439" y="22334"/>
                    <a:pt x="5441" y="22287"/>
                  </a:cubicBezTo>
                  <a:cubicBezTo>
                    <a:pt x="5342" y="22283"/>
                    <a:pt x="5243" y="22280"/>
                    <a:pt x="5142" y="22280"/>
                  </a:cubicBezTo>
                  <a:cubicBezTo>
                    <a:pt x="3888" y="22280"/>
                    <a:pt x="2563" y="22646"/>
                    <a:pt x="1915" y="23716"/>
                  </a:cubicBezTo>
                  <a:cubicBezTo>
                    <a:pt x="973" y="25327"/>
                    <a:pt x="2098" y="27333"/>
                    <a:pt x="3314" y="28731"/>
                  </a:cubicBezTo>
                  <a:cubicBezTo>
                    <a:pt x="5745" y="31528"/>
                    <a:pt x="8663" y="33868"/>
                    <a:pt x="11885" y="35692"/>
                  </a:cubicBezTo>
                  <a:cubicBezTo>
                    <a:pt x="13040" y="36330"/>
                    <a:pt x="14287" y="36938"/>
                    <a:pt x="15138" y="37971"/>
                  </a:cubicBezTo>
                  <a:cubicBezTo>
                    <a:pt x="15989" y="39005"/>
                    <a:pt x="16353" y="40585"/>
                    <a:pt x="15563" y="41680"/>
                  </a:cubicBezTo>
                  <a:cubicBezTo>
                    <a:pt x="15046" y="42376"/>
                    <a:pt x="14189" y="42682"/>
                    <a:pt x="13301" y="42682"/>
                  </a:cubicBezTo>
                  <a:cubicBezTo>
                    <a:pt x="12833" y="42682"/>
                    <a:pt x="12356" y="42597"/>
                    <a:pt x="11916" y="42440"/>
                  </a:cubicBezTo>
                  <a:cubicBezTo>
                    <a:pt x="10669" y="41984"/>
                    <a:pt x="9636" y="41102"/>
                    <a:pt x="8481" y="40464"/>
                  </a:cubicBezTo>
                  <a:cubicBezTo>
                    <a:pt x="7380" y="39828"/>
                    <a:pt x="6065" y="39438"/>
                    <a:pt x="4804" y="39438"/>
                  </a:cubicBezTo>
                  <a:cubicBezTo>
                    <a:pt x="3592" y="39438"/>
                    <a:pt x="2429" y="39798"/>
                    <a:pt x="1551" y="40646"/>
                  </a:cubicBezTo>
                  <a:cubicBezTo>
                    <a:pt x="396" y="41801"/>
                    <a:pt x="1" y="43595"/>
                    <a:pt x="244" y="45236"/>
                  </a:cubicBezTo>
                  <a:cubicBezTo>
                    <a:pt x="487" y="46877"/>
                    <a:pt x="1277" y="48367"/>
                    <a:pt x="2128" y="49765"/>
                  </a:cubicBezTo>
                  <a:cubicBezTo>
                    <a:pt x="5107" y="54659"/>
                    <a:pt x="9271" y="58884"/>
                    <a:pt x="14287" y="61589"/>
                  </a:cubicBezTo>
                  <a:cubicBezTo>
                    <a:pt x="18084" y="63614"/>
                    <a:pt x="21794" y="64838"/>
                    <a:pt x="25799" y="64838"/>
                  </a:cubicBezTo>
                  <a:cubicBezTo>
                    <a:pt x="27084" y="64838"/>
                    <a:pt x="28400" y="64712"/>
                    <a:pt x="29758" y="64446"/>
                  </a:cubicBezTo>
                  <a:lnTo>
                    <a:pt x="29788" y="64446"/>
                  </a:lnTo>
                  <a:cubicBezTo>
                    <a:pt x="39393" y="59795"/>
                    <a:pt x="43132" y="48914"/>
                    <a:pt x="44378" y="38822"/>
                  </a:cubicBezTo>
                  <a:cubicBezTo>
                    <a:pt x="44591" y="37120"/>
                    <a:pt x="45047" y="35388"/>
                    <a:pt x="44500" y="33777"/>
                  </a:cubicBezTo>
                  <a:cubicBezTo>
                    <a:pt x="44003" y="32390"/>
                    <a:pt x="42673" y="31252"/>
                    <a:pt x="41285" y="31252"/>
                  </a:cubicBezTo>
                  <a:cubicBezTo>
                    <a:pt x="41060" y="31252"/>
                    <a:pt x="40834" y="31282"/>
                    <a:pt x="40609" y="31345"/>
                  </a:cubicBezTo>
                  <a:cubicBezTo>
                    <a:pt x="39272" y="31740"/>
                    <a:pt x="38482" y="33108"/>
                    <a:pt x="37600" y="34202"/>
                  </a:cubicBezTo>
                  <a:cubicBezTo>
                    <a:pt x="36415" y="35631"/>
                    <a:pt x="34834" y="36725"/>
                    <a:pt x="33071" y="37333"/>
                  </a:cubicBezTo>
                  <a:cubicBezTo>
                    <a:pt x="32517" y="37508"/>
                    <a:pt x="31915" y="37634"/>
                    <a:pt x="31330" y="37634"/>
                  </a:cubicBezTo>
                  <a:cubicBezTo>
                    <a:pt x="30695" y="37634"/>
                    <a:pt x="30082" y="37485"/>
                    <a:pt x="29576" y="37090"/>
                  </a:cubicBezTo>
                  <a:cubicBezTo>
                    <a:pt x="28269" y="36057"/>
                    <a:pt x="28390" y="34050"/>
                    <a:pt x="28664" y="32348"/>
                  </a:cubicBezTo>
                  <a:cubicBezTo>
                    <a:pt x="29180" y="29248"/>
                    <a:pt x="29697" y="26148"/>
                    <a:pt x="30214" y="23047"/>
                  </a:cubicBezTo>
                  <a:cubicBezTo>
                    <a:pt x="30487" y="21375"/>
                    <a:pt x="30761" y="19673"/>
                    <a:pt x="30518" y="18002"/>
                  </a:cubicBezTo>
                  <a:cubicBezTo>
                    <a:pt x="30244" y="16330"/>
                    <a:pt x="29332" y="14688"/>
                    <a:pt x="27813" y="13989"/>
                  </a:cubicBezTo>
                  <a:cubicBezTo>
                    <a:pt x="27391" y="13795"/>
                    <a:pt x="26925" y="13702"/>
                    <a:pt x="26459" y="13702"/>
                  </a:cubicBezTo>
                  <a:cubicBezTo>
                    <a:pt x="25244" y="13702"/>
                    <a:pt x="24027" y="14336"/>
                    <a:pt x="23588" y="15479"/>
                  </a:cubicBezTo>
                  <a:cubicBezTo>
                    <a:pt x="23344" y="16117"/>
                    <a:pt x="23375" y="16846"/>
                    <a:pt x="23192" y="17546"/>
                  </a:cubicBezTo>
                  <a:cubicBezTo>
                    <a:pt x="23040" y="18214"/>
                    <a:pt x="22615" y="18944"/>
                    <a:pt x="21916" y="19035"/>
                  </a:cubicBezTo>
                  <a:cubicBezTo>
                    <a:pt x="21866" y="19041"/>
                    <a:pt x="21818" y="19045"/>
                    <a:pt x="21769" y="19045"/>
                  </a:cubicBezTo>
                  <a:cubicBezTo>
                    <a:pt x="21136" y="19045"/>
                    <a:pt x="20609" y="18508"/>
                    <a:pt x="20214" y="17971"/>
                  </a:cubicBezTo>
                  <a:cubicBezTo>
                    <a:pt x="18755" y="15995"/>
                    <a:pt x="17934" y="13655"/>
                    <a:pt x="17174" y="11315"/>
                  </a:cubicBezTo>
                  <a:cubicBezTo>
                    <a:pt x="16414" y="8974"/>
                    <a:pt x="15715" y="6603"/>
                    <a:pt x="14438" y="4506"/>
                  </a:cubicBezTo>
                  <a:cubicBezTo>
                    <a:pt x="13162" y="2439"/>
                    <a:pt x="11247" y="646"/>
                    <a:pt x="8876" y="129"/>
                  </a:cubicBezTo>
                  <a:cubicBezTo>
                    <a:pt x="8480" y="43"/>
                    <a:pt x="8073" y="0"/>
                    <a:pt x="7664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47"/>
            <p:cNvSpPr/>
            <p:nvPr/>
          </p:nvSpPr>
          <p:spPr>
            <a:xfrm>
              <a:off x="3426848" y="5882215"/>
              <a:ext cx="826238" cy="2265615"/>
            </a:xfrm>
            <a:custGeom>
              <a:rect b="b" l="l" r="r" t="t"/>
              <a:pathLst>
                <a:path extrusionOk="0" h="64014" w="23345">
                  <a:moveTo>
                    <a:pt x="1" y="0"/>
                  </a:moveTo>
                  <a:lnTo>
                    <a:pt x="1" y="0"/>
                  </a:lnTo>
                  <a:cubicBezTo>
                    <a:pt x="31" y="61"/>
                    <a:pt x="61" y="122"/>
                    <a:pt x="122" y="183"/>
                  </a:cubicBezTo>
                  <a:lnTo>
                    <a:pt x="548" y="700"/>
                  </a:lnTo>
                  <a:cubicBezTo>
                    <a:pt x="943" y="1155"/>
                    <a:pt x="1490" y="1855"/>
                    <a:pt x="2159" y="2736"/>
                  </a:cubicBezTo>
                  <a:cubicBezTo>
                    <a:pt x="4134" y="5228"/>
                    <a:pt x="5897" y="7873"/>
                    <a:pt x="7448" y="10608"/>
                  </a:cubicBezTo>
                  <a:cubicBezTo>
                    <a:pt x="8451" y="12371"/>
                    <a:pt x="9454" y="14317"/>
                    <a:pt x="10487" y="16444"/>
                  </a:cubicBezTo>
                  <a:cubicBezTo>
                    <a:pt x="11521" y="18572"/>
                    <a:pt x="12645" y="20852"/>
                    <a:pt x="13709" y="23283"/>
                  </a:cubicBezTo>
                  <a:cubicBezTo>
                    <a:pt x="14834" y="25806"/>
                    <a:pt x="15837" y="28420"/>
                    <a:pt x="16688" y="31065"/>
                  </a:cubicBezTo>
                  <a:cubicBezTo>
                    <a:pt x="17144" y="32463"/>
                    <a:pt x="17478" y="33861"/>
                    <a:pt x="17873" y="35320"/>
                  </a:cubicBezTo>
                  <a:cubicBezTo>
                    <a:pt x="18238" y="36779"/>
                    <a:pt x="18603" y="38268"/>
                    <a:pt x="18967" y="39758"/>
                  </a:cubicBezTo>
                  <a:cubicBezTo>
                    <a:pt x="20426" y="45351"/>
                    <a:pt x="21582" y="51035"/>
                    <a:pt x="22402" y="56779"/>
                  </a:cubicBezTo>
                  <a:cubicBezTo>
                    <a:pt x="23071" y="62068"/>
                    <a:pt x="22919" y="59940"/>
                    <a:pt x="22676" y="64013"/>
                  </a:cubicBezTo>
                  <a:lnTo>
                    <a:pt x="22919" y="63983"/>
                  </a:lnTo>
                  <a:cubicBezTo>
                    <a:pt x="23162" y="59940"/>
                    <a:pt x="23344" y="62038"/>
                    <a:pt x="22676" y="56719"/>
                  </a:cubicBezTo>
                  <a:cubicBezTo>
                    <a:pt x="21885" y="50974"/>
                    <a:pt x="20730" y="45290"/>
                    <a:pt x="19302" y="39697"/>
                  </a:cubicBezTo>
                  <a:cubicBezTo>
                    <a:pt x="18907" y="38177"/>
                    <a:pt x="18542" y="36718"/>
                    <a:pt x="18177" y="35259"/>
                  </a:cubicBezTo>
                  <a:cubicBezTo>
                    <a:pt x="17812" y="33800"/>
                    <a:pt x="17448" y="32372"/>
                    <a:pt x="16992" y="30973"/>
                  </a:cubicBezTo>
                  <a:cubicBezTo>
                    <a:pt x="16141" y="28329"/>
                    <a:pt x="15138" y="25715"/>
                    <a:pt x="13983" y="23162"/>
                  </a:cubicBezTo>
                  <a:cubicBezTo>
                    <a:pt x="12919" y="20730"/>
                    <a:pt x="11794" y="18451"/>
                    <a:pt x="10730" y="16323"/>
                  </a:cubicBezTo>
                  <a:cubicBezTo>
                    <a:pt x="9697" y="14195"/>
                    <a:pt x="8663" y="12250"/>
                    <a:pt x="7630" y="10517"/>
                  </a:cubicBezTo>
                  <a:cubicBezTo>
                    <a:pt x="6049" y="7751"/>
                    <a:pt x="4256" y="5137"/>
                    <a:pt x="2280" y="2645"/>
                  </a:cubicBezTo>
                  <a:cubicBezTo>
                    <a:pt x="1551" y="1794"/>
                    <a:pt x="1004" y="1125"/>
                    <a:pt x="608" y="669"/>
                  </a:cubicBezTo>
                  <a:lnTo>
                    <a:pt x="153" y="183"/>
                  </a:lnTo>
                  <a:cubicBezTo>
                    <a:pt x="92" y="122"/>
                    <a:pt x="61" y="6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47"/>
            <p:cNvSpPr/>
            <p:nvPr/>
          </p:nvSpPr>
          <p:spPr>
            <a:xfrm>
              <a:off x="4026043" y="6341574"/>
              <a:ext cx="189385" cy="635826"/>
            </a:xfrm>
            <a:custGeom>
              <a:rect b="b" l="l" r="r" t="t"/>
              <a:pathLst>
                <a:path extrusionOk="0" h="17965" w="5351">
                  <a:moveTo>
                    <a:pt x="5351" y="0"/>
                  </a:moveTo>
                  <a:lnTo>
                    <a:pt x="5351" y="0"/>
                  </a:lnTo>
                  <a:cubicBezTo>
                    <a:pt x="5229" y="213"/>
                    <a:pt x="5107" y="456"/>
                    <a:pt x="5016" y="669"/>
                  </a:cubicBezTo>
                  <a:cubicBezTo>
                    <a:pt x="4834" y="1125"/>
                    <a:pt x="4591" y="1763"/>
                    <a:pt x="4287" y="2554"/>
                  </a:cubicBezTo>
                  <a:cubicBezTo>
                    <a:pt x="3709" y="4165"/>
                    <a:pt x="3041" y="6414"/>
                    <a:pt x="2372" y="8906"/>
                  </a:cubicBezTo>
                  <a:cubicBezTo>
                    <a:pt x="1703" y="11429"/>
                    <a:pt x="1126" y="13618"/>
                    <a:pt x="670" y="15320"/>
                  </a:cubicBezTo>
                  <a:lnTo>
                    <a:pt x="153" y="17265"/>
                  </a:lnTo>
                  <a:cubicBezTo>
                    <a:pt x="62" y="17478"/>
                    <a:pt x="1" y="17721"/>
                    <a:pt x="1" y="17964"/>
                  </a:cubicBezTo>
                  <a:cubicBezTo>
                    <a:pt x="92" y="17751"/>
                    <a:pt x="183" y="17508"/>
                    <a:pt x="275" y="17265"/>
                  </a:cubicBezTo>
                  <a:cubicBezTo>
                    <a:pt x="427" y="16839"/>
                    <a:pt x="639" y="16171"/>
                    <a:pt x="882" y="15380"/>
                  </a:cubicBezTo>
                  <a:cubicBezTo>
                    <a:pt x="1399" y="13770"/>
                    <a:pt x="2007" y="11490"/>
                    <a:pt x="2676" y="8997"/>
                  </a:cubicBezTo>
                  <a:cubicBezTo>
                    <a:pt x="3344" y="6475"/>
                    <a:pt x="3983" y="4225"/>
                    <a:pt x="4500" y="2614"/>
                  </a:cubicBezTo>
                  <a:cubicBezTo>
                    <a:pt x="4773" y="1824"/>
                    <a:pt x="4986" y="1155"/>
                    <a:pt x="5138" y="730"/>
                  </a:cubicBezTo>
                  <a:cubicBezTo>
                    <a:pt x="5229" y="487"/>
                    <a:pt x="5290" y="243"/>
                    <a:pt x="535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1" name="Google Shape;1281;p47"/>
            <p:cNvSpPr/>
            <p:nvPr/>
          </p:nvSpPr>
          <p:spPr>
            <a:xfrm>
              <a:off x="3288074" y="6714859"/>
              <a:ext cx="736943" cy="262542"/>
            </a:xfrm>
            <a:custGeom>
              <a:rect b="b" l="l" r="r" t="t"/>
              <a:pathLst>
                <a:path extrusionOk="0" h="7418" w="20822">
                  <a:moveTo>
                    <a:pt x="1" y="1"/>
                  </a:moveTo>
                  <a:lnTo>
                    <a:pt x="1" y="1"/>
                  </a:lnTo>
                  <a:cubicBezTo>
                    <a:pt x="274" y="92"/>
                    <a:pt x="578" y="183"/>
                    <a:pt x="852" y="244"/>
                  </a:cubicBezTo>
                  <a:cubicBezTo>
                    <a:pt x="1399" y="365"/>
                    <a:pt x="2189" y="578"/>
                    <a:pt x="3131" y="852"/>
                  </a:cubicBezTo>
                  <a:cubicBezTo>
                    <a:pt x="5046" y="1368"/>
                    <a:pt x="7691" y="2189"/>
                    <a:pt x="10578" y="3223"/>
                  </a:cubicBezTo>
                  <a:cubicBezTo>
                    <a:pt x="13466" y="4256"/>
                    <a:pt x="16019" y="5289"/>
                    <a:pt x="17843" y="6110"/>
                  </a:cubicBezTo>
                  <a:cubicBezTo>
                    <a:pt x="18785" y="6505"/>
                    <a:pt x="19515" y="6840"/>
                    <a:pt x="20031" y="7083"/>
                  </a:cubicBezTo>
                  <a:cubicBezTo>
                    <a:pt x="20274" y="7235"/>
                    <a:pt x="20548" y="7326"/>
                    <a:pt x="20822" y="7417"/>
                  </a:cubicBezTo>
                  <a:cubicBezTo>
                    <a:pt x="20578" y="7265"/>
                    <a:pt x="20335" y="7113"/>
                    <a:pt x="20062" y="6992"/>
                  </a:cubicBezTo>
                  <a:cubicBezTo>
                    <a:pt x="19575" y="6718"/>
                    <a:pt x="18846" y="6323"/>
                    <a:pt x="17934" y="5897"/>
                  </a:cubicBezTo>
                  <a:cubicBezTo>
                    <a:pt x="16110" y="5046"/>
                    <a:pt x="13557" y="3952"/>
                    <a:pt x="10669" y="2919"/>
                  </a:cubicBezTo>
                  <a:cubicBezTo>
                    <a:pt x="8207" y="2037"/>
                    <a:pt x="5715" y="1277"/>
                    <a:pt x="3192" y="639"/>
                  </a:cubicBezTo>
                  <a:cubicBezTo>
                    <a:pt x="2219" y="396"/>
                    <a:pt x="1399" y="244"/>
                    <a:pt x="852" y="122"/>
                  </a:cubicBezTo>
                  <a:cubicBezTo>
                    <a:pt x="578" y="61"/>
                    <a:pt x="304" y="31"/>
                    <a:pt x="1" y="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47"/>
            <p:cNvSpPr/>
            <p:nvPr/>
          </p:nvSpPr>
          <p:spPr>
            <a:xfrm>
              <a:off x="4221834" y="6964446"/>
              <a:ext cx="536869" cy="910118"/>
            </a:xfrm>
            <a:custGeom>
              <a:rect b="b" l="l" r="r" t="t"/>
              <a:pathLst>
                <a:path extrusionOk="0" h="25715" w="15169">
                  <a:moveTo>
                    <a:pt x="15168" y="0"/>
                  </a:moveTo>
                  <a:lnTo>
                    <a:pt x="15168" y="0"/>
                  </a:lnTo>
                  <a:cubicBezTo>
                    <a:pt x="15168" y="0"/>
                    <a:pt x="15108" y="92"/>
                    <a:pt x="14986" y="244"/>
                  </a:cubicBezTo>
                  <a:cubicBezTo>
                    <a:pt x="14864" y="395"/>
                    <a:pt x="14682" y="669"/>
                    <a:pt x="14500" y="973"/>
                  </a:cubicBezTo>
                  <a:cubicBezTo>
                    <a:pt x="14074" y="1581"/>
                    <a:pt x="13497" y="2523"/>
                    <a:pt x="12767" y="3648"/>
                  </a:cubicBezTo>
                  <a:cubicBezTo>
                    <a:pt x="11339" y="5927"/>
                    <a:pt x="9484" y="9180"/>
                    <a:pt x="7448" y="12766"/>
                  </a:cubicBezTo>
                  <a:cubicBezTo>
                    <a:pt x="5442" y="16353"/>
                    <a:pt x="3588" y="19605"/>
                    <a:pt x="2220" y="21916"/>
                  </a:cubicBezTo>
                  <a:cubicBezTo>
                    <a:pt x="1551" y="23071"/>
                    <a:pt x="1004" y="23982"/>
                    <a:pt x="579" y="24682"/>
                  </a:cubicBezTo>
                  <a:cubicBezTo>
                    <a:pt x="396" y="24955"/>
                    <a:pt x="275" y="25229"/>
                    <a:pt x="153" y="25441"/>
                  </a:cubicBezTo>
                  <a:cubicBezTo>
                    <a:pt x="92" y="25533"/>
                    <a:pt x="31" y="25624"/>
                    <a:pt x="1" y="25715"/>
                  </a:cubicBezTo>
                  <a:cubicBezTo>
                    <a:pt x="92" y="25654"/>
                    <a:pt x="153" y="25563"/>
                    <a:pt x="183" y="25472"/>
                  </a:cubicBezTo>
                  <a:lnTo>
                    <a:pt x="700" y="24742"/>
                  </a:lnTo>
                  <a:cubicBezTo>
                    <a:pt x="1126" y="24134"/>
                    <a:pt x="1703" y="23223"/>
                    <a:pt x="2402" y="22068"/>
                  </a:cubicBezTo>
                  <a:cubicBezTo>
                    <a:pt x="3831" y="19788"/>
                    <a:pt x="5715" y="16536"/>
                    <a:pt x="7721" y="12949"/>
                  </a:cubicBezTo>
                  <a:cubicBezTo>
                    <a:pt x="9758" y="9362"/>
                    <a:pt x="11582" y="6110"/>
                    <a:pt x="12950" y="3800"/>
                  </a:cubicBezTo>
                  <a:lnTo>
                    <a:pt x="14591" y="1034"/>
                  </a:lnTo>
                  <a:lnTo>
                    <a:pt x="15047" y="274"/>
                  </a:lnTo>
                  <a:cubicBezTo>
                    <a:pt x="15108" y="183"/>
                    <a:pt x="15138" y="92"/>
                    <a:pt x="15168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47"/>
            <p:cNvSpPr/>
            <p:nvPr/>
          </p:nvSpPr>
          <p:spPr>
            <a:xfrm>
              <a:off x="3264397" y="7388307"/>
              <a:ext cx="957473" cy="486258"/>
            </a:xfrm>
            <a:custGeom>
              <a:rect b="b" l="l" r="r" t="t"/>
              <a:pathLst>
                <a:path extrusionOk="0" h="13739" w="27053">
                  <a:moveTo>
                    <a:pt x="1" y="0"/>
                  </a:moveTo>
                  <a:lnTo>
                    <a:pt x="1" y="0"/>
                  </a:lnTo>
                  <a:cubicBezTo>
                    <a:pt x="92" y="61"/>
                    <a:pt x="183" y="122"/>
                    <a:pt x="274" y="152"/>
                  </a:cubicBezTo>
                  <a:lnTo>
                    <a:pt x="1034" y="578"/>
                  </a:lnTo>
                  <a:lnTo>
                    <a:pt x="3952" y="2067"/>
                  </a:lnTo>
                  <a:cubicBezTo>
                    <a:pt x="6384" y="3313"/>
                    <a:pt x="9758" y="5076"/>
                    <a:pt x="13436" y="7022"/>
                  </a:cubicBezTo>
                  <a:cubicBezTo>
                    <a:pt x="17144" y="8937"/>
                    <a:pt x="20518" y="10699"/>
                    <a:pt x="23010" y="11885"/>
                  </a:cubicBezTo>
                  <a:cubicBezTo>
                    <a:pt x="24226" y="12493"/>
                    <a:pt x="25229" y="12949"/>
                    <a:pt x="25928" y="13283"/>
                  </a:cubicBezTo>
                  <a:lnTo>
                    <a:pt x="26749" y="13617"/>
                  </a:lnTo>
                  <a:cubicBezTo>
                    <a:pt x="26840" y="13678"/>
                    <a:pt x="26931" y="13709"/>
                    <a:pt x="27053" y="13739"/>
                  </a:cubicBezTo>
                  <a:cubicBezTo>
                    <a:pt x="27053" y="13739"/>
                    <a:pt x="26962" y="13678"/>
                    <a:pt x="26779" y="13587"/>
                  </a:cubicBezTo>
                  <a:lnTo>
                    <a:pt x="26020" y="13161"/>
                  </a:lnTo>
                  <a:lnTo>
                    <a:pt x="23132" y="11703"/>
                  </a:lnTo>
                  <a:cubicBezTo>
                    <a:pt x="20670" y="10456"/>
                    <a:pt x="17326" y="8693"/>
                    <a:pt x="13618" y="6718"/>
                  </a:cubicBezTo>
                  <a:cubicBezTo>
                    <a:pt x="9940" y="4772"/>
                    <a:pt x="6536" y="3040"/>
                    <a:pt x="4074" y="1854"/>
                  </a:cubicBezTo>
                  <a:cubicBezTo>
                    <a:pt x="2828" y="1246"/>
                    <a:pt x="1825" y="790"/>
                    <a:pt x="1125" y="456"/>
                  </a:cubicBezTo>
                  <a:lnTo>
                    <a:pt x="335" y="122"/>
                  </a:lnTo>
                  <a:cubicBezTo>
                    <a:pt x="214" y="61"/>
                    <a:pt x="122" y="31"/>
                    <a:pt x="1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47"/>
            <p:cNvSpPr/>
            <p:nvPr/>
          </p:nvSpPr>
          <p:spPr>
            <a:xfrm>
              <a:off x="4002401" y="6360650"/>
              <a:ext cx="930575" cy="1788241"/>
            </a:xfrm>
            <a:custGeom>
              <a:rect b="b" l="l" r="r" t="t"/>
              <a:pathLst>
                <a:path extrusionOk="0" h="50526" w="26293">
                  <a:moveTo>
                    <a:pt x="19392" y="1"/>
                  </a:moveTo>
                  <a:cubicBezTo>
                    <a:pt x="18616" y="1"/>
                    <a:pt x="16692" y="529"/>
                    <a:pt x="15806" y="5510"/>
                  </a:cubicBezTo>
                  <a:cubicBezTo>
                    <a:pt x="14681" y="11863"/>
                    <a:pt x="14590" y="15328"/>
                    <a:pt x="14590" y="15328"/>
                  </a:cubicBezTo>
                  <a:cubicBezTo>
                    <a:pt x="14590" y="15328"/>
                    <a:pt x="14309" y="16324"/>
                    <a:pt x="13618" y="16324"/>
                  </a:cubicBezTo>
                  <a:cubicBezTo>
                    <a:pt x="13490" y="16324"/>
                    <a:pt x="13348" y="16290"/>
                    <a:pt x="13192" y="16209"/>
                  </a:cubicBezTo>
                  <a:cubicBezTo>
                    <a:pt x="12344" y="15785"/>
                    <a:pt x="11065" y="14480"/>
                    <a:pt x="9928" y="14480"/>
                  </a:cubicBezTo>
                  <a:cubicBezTo>
                    <a:pt x="9680" y="14480"/>
                    <a:pt x="9439" y="14542"/>
                    <a:pt x="9210" y="14689"/>
                  </a:cubicBezTo>
                  <a:cubicBezTo>
                    <a:pt x="7934" y="15510"/>
                    <a:pt x="7964" y="17182"/>
                    <a:pt x="8906" y="19401"/>
                  </a:cubicBezTo>
                  <a:cubicBezTo>
                    <a:pt x="9879" y="21589"/>
                    <a:pt x="11824" y="26513"/>
                    <a:pt x="11976" y="26939"/>
                  </a:cubicBezTo>
                  <a:cubicBezTo>
                    <a:pt x="12136" y="27312"/>
                    <a:pt x="12109" y="27919"/>
                    <a:pt x="11587" y="27919"/>
                  </a:cubicBezTo>
                  <a:cubicBezTo>
                    <a:pt x="11514" y="27919"/>
                    <a:pt x="11431" y="27907"/>
                    <a:pt x="11338" y="27881"/>
                  </a:cubicBezTo>
                  <a:cubicBezTo>
                    <a:pt x="10796" y="27708"/>
                    <a:pt x="8219" y="26193"/>
                    <a:pt x="6341" y="26193"/>
                  </a:cubicBezTo>
                  <a:cubicBezTo>
                    <a:pt x="5583" y="26193"/>
                    <a:pt x="4940" y="26439"/>
                    <a:pt x="4590" y="27121"/>
                  </a:cubicBezTo>
                  <a:cubicBezTo>
                    <a:pt x="3344" y="29462"/>
                    <a:pt x="7052" y="35146"/>
                    <a:pt x="7417" y="35784"/>
                  </a:cubicBezTo>
                  <a:cubicBezTo>
                    <a:pt x="7812" y="36422"/>
                    <a:pt x="7782" y="36726"/>
                    <a:pt x="7508" y="37000"/>
                  </a:cubicBezTo>
                  <a:cubicBezTo>
                    <a:pt x="7477" y="37034"/>
                    <a:pt x="7431" y="37050"/>
                    <a:pt x="7371" y="37050"/>
                  </a:cubicBezTo>
                  <a:cubicBezTo>
                    <a:pt x="6895" y="37050"/>
                    <a:pt x="5558" y="36064"/>
                    <a:pt x="4316" y="35389"/>
                  </a:cubicBezTo>
                  <a:cubicBezTo>
                    <a:pt x="3520" y="34956"/>
                    <a:pt x="2615" y="34563"/>
                    <a:pt x="1871" y="34563"/>
                  </a:cubicBezTo>
                  <a:cubicBezTo>
                    <a:pt x="1309" y="34563"/>
                    <a:pt x="839" y="34787"/>
                    <a:pt x="578" y="35389"/>
                  </a:cubicBezTo>
                  <a:cubicBezTo>
                    <a:pt x="0" y="36817"/>
                    <a:pt x="1125" y="41590"/>
                    <a:pt x="7903" y="47821"/>
                  </a:cubicBezTo>
                  <a:lnTo>
                    <a:pt x="11216" y="50526"/>
                  </a:lnTo>
                  <a:lnTo>
                    <a:pt x="15229" y="49067"/>
                  </a:lnTo>
                  <a:cubicBezTo>
                    <a:pt x="23679" y="45359"/>
                    <a:pt x="26293" y="41225"/>
                    <a:pt x="26201" y="39705"/>
                  </a:cubicBezTo>
                  <a:cubicBezTo>
                    <a:pt x="26117" y="38629"/>
                    <a:pt x="25197" y="38314"/>
                    <a:pt x="24124" y="38314"/>
                  </a:cubicBezTo>
                  <a:cubicBezTo>
                    <a:pt x="23651" y="38314"/>
                    <a:pt x="23149" y="38375"/>
                    <a:pt x="22675" y="38459"/>
                  </a:cubicBezTo>
                  <a:cubicBezTo>
                    <a:pt x="21433" y="38674"/>
                    <a:pt x="20059" y="39077"/>
                    <a:pt x="19439" y="39077"/>
                  </a:cubicBezTo>
                  <a:cubicBezTo>
                    <a:pt x="19271" y="39077"/>
                    <a:pt x="19158" y="39047"/>
                    <a:pt x="19119" y="38976"/>
                  </a:cubicBezTo>
                  <a:cubicBezTo>
                    <a:pt x="18967" y="38611"/>
                    <a:pt x="19028" y="38276"/>
                    <a:pt x="19605" y="37821"/>
                  </a:cubicBezTo>
                  <a:cubicBezTo>
                    <a:pt x="20183" y="37365"/>
                    <a:pt x="25502" y="33170"/>
                    <a:pt x="25107" y="30556"/>
                  </a:cubicBezTo>
                  <a:cubicBezTo>
                    <a:pt x="24896" y="29158"/>
                    <a:pt x="23242" y="28838"/>
                    <a:pt x="21628" y="28838"/>
                  </a:cubicBezTo>
                  <a:cubicBezTo>
                    <a:pt x="20263" y="28838"/>
                    <a:pt x="18927" y="29067"/>
                    <a:pt x="18515" y="29067"/>
                  </a:cubicBezTo>
                  <a:cubicBezTo>
                    <a:pt x="18502" y="29067"/>
                    <a:pt x="18491" y="29067"/>
                    <a:pt x="18481" y="29067"/>
                  </a:cubicBezTo>
                  <a:cubicBezTo>
                    <a:pt x="17691" y="29067"/>
                    <a:pt x="17873" y="28368"/>
                    <a:pt x="18177" y="28003"/>
                  </a:cubicBezTo>
                  <a:cubicBezTo>
                    <a:pt x="18481" y="27638"/>
                    <a:pt x="21885" y="23626"/>
                    <a:pt x="23527" y="21863"/>
                  </a:cubicBezTo>
                  <a:cubicBezTo>
                    <a:pt x="25168" y="20100"/>
                    <a:pt x="25685" y="18459"/>
                    <a:pt x="24803" y="17304"/>
                  </a:cubicBezTo>
                  <a:cubicBezTo>
                    <a:pt x="24500" y="16920"/>
                    <a:pt x="24054" y="16788"/>
                    <a:pt x="23551" y="16788"/>
                  </a:cubicBezTo>
                  <a:cubicBezTo>
                    <a:pt x="22539" y="16788"/>
                    <a:pt x="21299" y="17324"/>
                    <a:pt x="20548" y="17425"/>
                  </a:cubicBezTo>
                  <a:cubicBezTo>
                    <a:pt x="20491" y="17433"/>
                    <a:pt x="20437" y="17436"/>
                    <a:pt x="20386" y="17436"/>
                  </a:cubicBezTo>
                  <a:cubicBezTo>
                    <a:pt x="19429" y="17436"/>
                    <a:pt x="19484" y="16148"/>
                    <a:pt x="19484" y="16148"/>
                  </a:cubicBezTo>
                  <a:cubicBezTo>
                    <a:pt x="19484" y="16148"/>
                    <a:pt x="20548" y="12835"/>
                    <a:pt x="21551" y="6483"/>
                  </a:cubicBezTo>
                  <a:cubicBezTo>
                    <a:pt x="22554" y="130"/>
                    <a:pt x="19697" y="8"/>
                    <a:pt x="19697" y="8"/>
                  </a:cubicBezTo>
                  <a:lnTo>
                    <a:pt x="19697" y="8"/>
                  </a:lnTo>
                  <a:lnTo>
                    <a:pt x="19727" y="39"/>
                  </a:lnTo>
                  <a:cubicBezTo>
                    <a:pt x="19727" y="39"/>
                    <a:pt x="19601" y="1"/>
                    <a:pt x="1939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47"/>
            <p:cNvSpPr/>
            <p:nvPr/>
          </p:nvSpPr>
          <p:spPr>
            <a:xfrm>
              <a:off x="4399363" y="6562105"/>
              <a:ext cx="267886" cy="1586787"/>
            </a:xfrm>
            <a:custGeom>
              <a:rect b="b" l="l" r="r" t="t"/>
              <a:pathLst>
                <a:path extrusionOk="0" h="44834" w="7569">
                  <a:moveTo>
                    <a:pt x="7569" y="0"/>
                  </a:moveTo>
                  <a:cubicBezTo>
                    <a:pt x="7569" y="31"/>
                    <a:pt x="7538" y="61"/>
                    <a:pt x="7538" y="122"/>
                  </a:cubicBezTo>
                  <a:cubicBezTo>
                    <a:pt x="7538" y="183"/>
                    <a:pt x="7508" y="304"/>
                    <a:pt x="7478" y="456"/>
                  </a:cubicBezTo>
                  <a:cubicBezTo>
                    <a:pt x="7417" y="760"/>
                    <a:pt x="7326" y="1186"/>
                    <a:pt x="7234" y="1763"/>
                  </a:cubicBezTo>
                  <a:cubicBezTo>
                    <a:pt x="7022" y="2888"/>
                    <a:pt x="6748" y="4529"/>
                    <a:pt x="6353" y="6535"/>
                  </a:cubicBezTo>
                  <a:cubicBezTo>
                    <a:pt x="5654" y="10608"/>
                    <a:pt x="4712" y="16201"/>
                    <a:pt x="3709" y="22402"/>
                  </a:cubicBezTo>
                  <a:cubicBezTo>
                    <a:pt x="2705" y="28603"/>
                    <a:pt x="1763" y="34195"/>
                    <a:pt x="1095" y="38268"/>
                  </a:cubicBezTo>
                  <a:lnTo>
                    <a:pt x="274" y="43071"/>
                  </a:lnTo>
                  <a:cubicBezTo>
                    <a:pt x="183" y="43618"/>
                    <a:pt x="122" y="44074"/>
                    <a:pt x="61" y="44378"/>
                  </a:cubicBezTo>
                  <a:cubicBezTo>
                    <a:pt x="31" y="44500"/>
                    <a:pt x="0" y="44621"/>
                    <a:pt x="0" y="44712"/>
                  </a:cubicBezTo>
                  <a:cubicBezTo>
                    <a:pt x="0" y="44743"/>
                    <a:pt x="0" y="44773"/>
                    <a:pt x="0" y="44834"/>
                  </a:cubicBezTo>
                  <a:cubicBezTo>
                    <a:pt x="31" y="44773"/>
                    <a:pt x="31" y="44743"/>
                    <a:pt x="31" y="44712"/>
                  </a:cubicBezTo>
                  <a:cubicBezTo>
                    <a:pt x="61" y="44621"/>
                    <a:pt x="91" y="44530"/>
                    <a:pt x="122" y="44378"/>
                  </a:cubicBezTo>
                  <a:cubicBezTo>
                    <a:pt x="183" y="44074"/>
                    <a:pt x="243" y="43618"/>
                    <a:pt x="365" y="43071"/>
                  </a:cubicBezTo>
                  <a:cubicBezTo>
                    <a:pt x="547" y="41916"/>
                    <a:pt x="851" y="40305"/>
                    <a:pt x="1216" y="38268"/>
                  </a:cubicBezTo>
                  <a:cubicBezTo>
                    <a:pt x="1915" y="34226"/>
                    <a:pt x="2857" y="28603"/>
                    <a:pt x="3891" y="22432"/>
                  </a:cubicBezTo>
                  <a:cubicBezTo>
                    <a:pt x="4894" y="16232"/>
                    <a:pt x="5836" y="10639"/>
                    <a:pt x="6505" y="6566"/>
                  </a:cubicBezTo>
                  <a:lnTo>
                    <a:pt x="7326" y="1763"/>
                  </a:lnTo>
                  <a:cubicBezTo>
                    <a:pt x="7417" y="1216"/>
                    <a:pt x="7478" y="760"/>
                    <a:pt x="7538" y="456"/>
                  </a:cubicBezTo>
                  <a:cubicBezTo>
                    <a:pt x="7538" y="304"/>
                    <a:pt x="7569" y="183"/>
                    <a:pt x="7569" y="122"/>
                  </a:cubicBezTo>
                  <a:lnTo>
                    <a:pt x="756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6" name="Google Shape;1286;p47"/>
            <p:cNvSpPr/>
            <p:nvPr/>
          </p:nvSpPr>
          <p:spPr>
            <a:xfrm>
              <a:off x="4278852" y="7420585"/>
              <a:ext cx="222725" cy="175370"/>
            </a:xfrm>
            <a:custGeom>
              <a:rect b="b" l="l" r="r" t="t"/>
              <a:pathLst>
                <a:path extrusionOk="0" h="4955" w="6293">
                  <a:moveTo>
                    <a:pt x="1" y="0"/>
                  </a:moveTo>
                  <a:cubicBezTo>
                    <a:pt x="62" y="91"/>
                    <a:pt x="123" y="182"/>
                    <a:pt x="214" y="243"/>
                  </a:cubicBezTo>
                  <a:cubicBezTo>
                    <a:pt x="366" y="395"/>
                    <a:pt x="578" y="608"/>
                    <a:pt x="852" y="851"/>
                  </a:cubicBezTo>
                  <a:cubicBezTo>
                    <a:pt x="1369" y="1337"/>
                    <a:pt x="2129" y="1976"/>
                    <a:pt x="3010" y="2675"/>
                  </a:cubicBezTo>
                  <a:cubicBezTo>
                    <a:pt x="3861" y="3374"/>
                    <a:pt x="4682" y="3951"/>
                    <a:pt x="5290" y="4347"/>
                  </a:cubicBezTo>
                  <a:cubicBezTo>
                    <a:pt x="5594" y="4559"/>
                    <a:pt x="5837" y="4711"/>
                    <a:pt x="6019" y="4803"/>
                  </a:cubicBezTo>
                  <a:cubicBezTo>
                    <a:pt x="6080" y="4863"/>
                    <a:pt x="6171" y="4924"/>
                    <a:pt x="6293" y="4955"/>
                  </a:cubicBezTo>
                  <a:cubicBezTo>
                    <a:pt x="5989" y="4711"/>
                    <a:pt x="5685" y="4468"/>
                    <a:pt x="5351" y="4255"/>
                  </a:cubicBezTo>
                  <a:cubicBezTo>
                    <a:pt x="4773" y="3830"/>
                    <a:pt x="3952" y="3222"/>
                    <a:pt x="3101" y="2553"/>
                  </a:cubicBezTo>
                  <a:cubicBezTo>
                    <a:pt x="2250" y="1854"/>
                    <a:pt x="1460" y="1216"/>
                    <a:pt x="913" y="760"/>
                  </a:cubicBezTo>
                  <a:cubicBezTo>
                    <a:pt x="639" y="486"/>
                    <a:pt x="335" y="243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7" name="Google Shape;1287;p47"/>
            <p:cNvSpPr/>
            <p:nvPr/>
          </p:nvSpPr>
          <p:spPr>
            <a:xfrm>
              <a:off x="4500480" y="7485106"/>
              <a:ext cx="239926" cy="106531"/>
            </a:xfrm>
            <a:custGeom>
              <a:rect b="b" l="l" r="r" t="t"/>
              <a:pathLst>
                <a:path extrusionOk="0" h="3010" w="6779">
                  <a:moveTo>
                    <a:pt x="6779" y="1"/>
                  </a:moveTo>
                  <a:lnTo>
                    <a:pt x="6779" y="1"/>
                  </a:lnTo>
                  <a:cubicBezTo>
                    <a:pt x="6414" y="92"/>
                    <a:pt x="6080" y="214"/>
                    <a:pt x="5745" y="366"/>
                  </a:cubicBezTo>
                  <a:cubicBezTo>
                    <a:pt x="5137" y="639"/>
                    <a:pt x="4286" y="1004"/>
                    <a:pt x="3344" y="1429"/>
                  </a:cubicBezTo>
                  <a:cubicBezTo>
                    <a:pt x="2432" y="1855"/>
                    <a:pt x="1581" y="2220"/>
                    <a:pt x="973" y="2524"/>
                  </a:cubicBezTo>
                  <a:cubicBezTo>
                    <a:pt x="639" y="2645"/>
                    <a:pt x="304" y="2828"/>
                    <a:pt x="0" y="3010"/>
                  </a:cubicBezTo>
                  <a:cubicBezTo>
                    <a:pt x="365" y="2919"/>
                    <a:pt x="700" y="2767"/>
                    <a:pt x="1034" y="2615"/>
                  </a:cubicBezTo>
                  <a:cubicBezTo>
                    <a:pt x="1642" y="2372"/>
                    <a:pt x="2493" y="2007"/>
                    <a:pt x="3435" y="1581"/>
                  </a:cubicBezTo>
                  <a:cubicBezTo>
                    <a:pt x="4347" y="1156"/>
                    <a:pt x="5198" y="791"/>
                    <a:pt x="5806" y="487"/>
                  </a:cubicBezTo>
                  <a:cubicBezTo>
                    <a:pt x="6140" y="335"/>
                    <a:pt x="6444" y="183"/>
                    <a:pt x="67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47"/>
            <p:cNvSpPr/>
            <p:nvPr/>
          </p:nvSpPr>
          <p:spPr>
            <a:xfrm>
              <a:off x="4435924" y="7833651"/>
              <a:ext cx="307702" cy="134527"/>
            </a:xfrm>
            <a:custGeom>
              <a:rect b="b" l="l" r="r" t="t"/>
              <a:pathLst>
                <a:path extrusionOk="0" h="3801" w="8694">
                  <a:moveTo>
                    <a:pt x="8694" y="1"/>
                  </a:moveTo>
                  <a:lnTo>
                    <a:pt x="8694" y="1"/>
                  </a:lnTo>
                  <a:cubicBezTo>
                    <a:pt x="8572" y="31"/>
                    <a:pt x="8451" y="62"/>
                    <a:pt x="8360" y="123"/>
                  </a:cubicBezTo>
                  <a:lnTo>
                    <a:pt x="7417" y="518"/>
                  </a:lnTo>
                  <a:cubicBezTo>
                    <a:pt x="6597" y="852"/>
                    <a:pt x="5533" y="1308"/>
                    <a:pt x="4317" y="1825"/>
                  </a:cubicBezTo>
                  <a:cubicBezTo>
                    <a:pt x="3131" y="2341"/>
                    <a:pt x="2037" y="2828"/>
                    <a:pt x="1247" y="3193"/>
                  </a:cubicBezTo>
                  <a:lnTo>
                    <a:pt x="335" y="3618"/>
                  </a:lnTo>
                  <a:cubicBezTo>
                    <a:pt x="213" y="3679"/>
                    <a:pt x="122" y="3740"/>
                    <a:pt x="1" y="3800"/>
                  </a:cubicBezTo>
                  <a:cubicBezTo>
                    <a:pt x="122" y="3770"/>
                    <a:pt x="244" y="3740"/>
                    <a:pt x="365" y="3679"/>
                  </a:cubicBezTo>
                  <a:lnTo>
                    <a:pt x="1308" y="3314"/>
                  </a:lnTo>
                  <a:cubicBezTo>
                    <a:pt x="2128" y="2980"/>
                    <a:pt x="3192" y="2493"/>
                    <a:pt x="4408" y="1977"/>
                  </a:cubicBezTo>
                  <a:cubicBezTo>
                    <a:pt x="5594" y="1460"/>
                    <a:pt x="6688" y="974"/>
                    <a:pt x="7448" y="609"/>
                  </a:cubicBezTo>
                  <a:lnTo>
                    <a:pt x="8390" y="183"/>
                  </a:lnTo>
                  <a:cubicBezTo>
                    <a:pt x="8481" y="153"/>
                    <a:pt x="8603" y="92"/>
                    <a:pt x="86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47"/>
            <p:cNvSpPr/>
            <p:nvPr/>
          </p:nvSpPr>
          <p:spPr>
            <a:xfrm>
              <a:off x="4165914" y="7733632"/>
              <a:ext cx="276522" cy="229166"/>
            </a:xfrm>
            <a:custGeom>
              <a:rect b="b" l="l" r="r" t="t"/>
              <a:pathLst>
                <a:path extrusionOk="0" h="6475" w="7813">
                  <a:moveTo>
                    <a:pt x="0" y="0"/>
                  </a:moveTo>
                  <a:cubicBezTo>
                    <a:pt x="92" y="91"/>
                    <a:pt x="183" y="183"/>
                    <a:pt x="274" y="274"/>
                  </a:cubicBezTo>
                  <a:cubicBezTo>
                    <a:pt x="456" y="456"/>
                    <a:pt x="730" y="730"/>
                    <a:pt x="1064" y="1034"/>
                  </a:cubicBezTo>
                  <a:cubicBezTo>
                    <a:pt x="1733" y="1672"/>
                    <a:pt x="2675" y="2523"/>
                    <a:pt x="3769" y="3435"/>
                  </a:cubicBezTo>
                  <a:cubicBezTo>
                    <a:pt x="4833" y="4316"/>
                    <a:pt x="5836" y="5107"/>
                    <a:pt x="6596" y="5623"/>
                  </a:cubicBezTo>
                  <a:cubicBezTo>
                    <a:pt x="6961" y="5897"/>
                    <a:pt x="7265" y="6140"/>
                    <a:pt x="7478" y="6262"/>
                  </a:cubicBezTo>
                  <a:cubicBezTo>
                    <a:pt x="7599" y="6353"/>
                    <a:pt x="7691" y="6414"/>
                    <a:pt x="7812" y="6474"/>
                  </a:cubicBezTo>
                  <a:cubicBezTo>
                    <a:pt x="7721" y="6383"/>
                    <a:pt x="7630" y="6292"/>
                    <a:pt x="7508" y="6231"/>
                  </a:cubicBezTo>
                  <a:lnTo>
                    <a:pt x="6657" y="5532"/>
                  </a:lnTo>
                  <a:cubicBezTo>
                    <a:pt x="5928" y="4985"/>
                    <a:pt x="4955" y="4195"/>
                    <a:pt x="3861" y="3283"/>
                  </a:cubicBezTo>
                  <a:cubicBezTo>
                    <a:pt x="2797" y="2401"/>
                    <a:pt x="1824" y="1581"/>
                    <a:pt x="1155" y="973"/>
                  </a:cubicBezTo>
                  <a:lnTo>
                    <a:pt x="335" y="243"/>
                  </a:lnTo>
                  <a:cubicBezTo>
                    <a:pt x="213" y="152"/>
                    <a:pt x="122" y="6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90" name="Google Shape;1290;p47"/>
          <p:cNvGrpSpPr/>
          <p:nvPr/>
        </p:nvGrpSpPr>
        <p:grpSpPr>
          <a:xfrm>
            <a:off x="6683963" y="4278168"/>
            <a:ext cx="668104" cy="895218"/>
            <a:chOff x="122038" y="7256930"/>
            <a:chExt cx="668104" cy="895218"/>
          </a:xfrm>
        </p:grpSpPr>
        <p:sp>
          <p:nvSpPr>
            <p:cNvPr id="1291" name="Google Shape;1291;p47"/>
            <p:cNvSpPr/>
            <p:nvPr/>
          </p:nvSpPr>
          <p:spPr>
            <a:xfrm>
              <a:off x="522256" y="7780173"/>
              <a:ext cx="267886" cy="162204"/>
            </a:xfrm>
            <a:custGeom>
              <a:rect b="b" l="l" r="r" t="t"/>
              <a:pathLst>
                <a:path extrusionOk="0" h="4583" w="7569">
                  <a:moveTo>
                    <a:pt x="4002" y="1"/>
                  </a:moveTo>
                  <a:cubicBezTo>
                    <a:pt x="3122" y="1"/>
                    <a:pt x="2254" y="184"/>
                    <a:pt x="1459" y="539"/>
                  </a:cubicBezTo>
                  <a:cubicBezTo>
                    <a:pt x="760" y="904"/>
                    <a:pt x="304" y="1542"/>
                    <a:pt x="152" y="2302"/>
                  </a:cubicBezTo>
                  <a:cubicBezTo>
                    <a:pt x="0" y="2849"/>
                    <a:pt x="61" y="3427"/>
                    <a:pt x="335" y="3913"/>
                  </a:cubicBezTo>
                  <a:cubicBezTo>
                    <a:pt x="536" y="4342"/>
                    <a:pt x="968" y="4582"/>
                    <a:pt x="1439" y="4582"/>
                  </a:cubicBezTo>
                  <a:cubicBezTo>
                    <a:pt x="1536" y="4582"/>
                    <a:pt x="1634" y="4572"/>
                    <a:pt x="1733" y="4552"/>
                  </a:cubicBezTo>
                  <a:cubicBezTo>
                    <a:pt x="2249" y="4400"/>
                    <a:pt x="2553" y="3822"/>
                    <a:pt x="3009" y="3488"/>
                  </a:cubicBezTo>
                  <a:cubicBezTo>
                    <a:pt x="3474" y="3130"/>
                    <a:pt x="4044" y="3056"/>
                    <a:pt x="4639" y="3056"/>
                  </a:cubicBezTo>
                  <a:cubicBezTo>
                    <a:pt x="5055" y="3056"/>
                    <a:pt x="5484" y="3093"/>
                    <a:pt x="5897" y="3093"/>
                  </a:cubicBezTo>
                  <a:cubicBezTo>
                    <a:pt x="5937" y="3096"/>
                    <a:pt x="5978" y="3097"/>
                    <a:pt x="6019" y="3097"/>
                  </a:cubicBezTo>
                  <a:cubicBezTo>
                    <a:pt x="6378" y="3097"/>
                    <a:pt x="6752" y="2980"/>
                    <a:pt x="7052" y="2789"/>
                  </a:cubicBezTo>
                  <a:cubicBezTo>
                    <a:pt x="7569" y="2333"/>
                    <a:pt x="7508" y="1451"/>
                    <a:pt x="7022" y="934"/>
                  </a:cubicBezTo>
                  <a:cubicBezTo>
                    <a:pt x="6535" y="479"/>
                    <a:pt x="5867" y="175"/>
                    <a:pt x="5198" y="114"/>
                  </a:cubicBezTo>
                  <a:cubicBezTo>
                    <a:pt x="4800" y="38"/>
                    <a:pt x="4400" y="1"/>
                    <a:pt x="4002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47"/>
            <p:cNvSpPr/>
            <p:nvPr/>
          </p:nvSpPr>
          <p:spPr>
            <a:xfrm>
              <a:off x="457701" y="7256930"/>
              <a:ext cx="196888" cy="387442"/>
            </a:xfrm>
            <a:custGeom>
              <a:rect b="b" l="l" r="r" t="t"/>
              <a:pathLst>
                <a:path extrusionOk="0" h="10947" w="5563">
                  <a:moveTo>
                    <a:pt x="3124" y="1"/>
                  </a:moveTo>
                  <a:cubicBezTo>
                    <a:pt x="3014" y="1"/>
                    <a:pt x="2905" y="12"/>
                    <a:pt x="2797" y="34"/>
                  </a:cubicBezTo>
                  <a:cubicBezTo>
                    <a:pt x="2098" y="217"/>
                    <a:pt x="1672" y="885"/>
                    <a:pt x="1368" y="1524"/>
                  </a:cubicBezTo>
                  <a:cubicBezTo>
                    <a:pt x="487" y="3378"/>
                    <a:pt x="0" y="5445"/>
                    <a:pt x="0" y="7512"/>
                  </a:cubicBezTo>
                  <a:cubicBezTo>
                    <a:pt x="0" y="8484"/>
                    <a:pt x="122" y="9487"/>
                    <a:pt x="669" y="10308"/>
                  </a:cubicBezTo>
                  <a:cubicBezTo>
                    <a:pt x="990" y="10768"/>
                    <a:pt x="1445" y="10947"/>
                    <a:pt x="1902" y="10947"/>
                  </a:cubicBezTo>
                  <a:cubicBezTo>
                    <a:pt x="2442" y="10947"/>
                    <a:pt x="2984" y="10698"/>
                    <a:pt x="3314" y="10369"/>
                  </a:cubicBezTo>
                  <a:cubicBezTo>
                    <a:pt x="3952" y="9761"/>
                    <a:pt x="4225" y="8879"/>
                    <a:pt x="4469" y="8028"/>
                  </a:cubicBezTo>
                  <a:cubicBezTo>
                    <a:pt x="5016" y="6144"/>
                    <a:pt x="5563" y="4107"/>
                    <a:pt x="5168" y="2162"/>
                  </a:cubicBezTo>
                  <a:cubicBezTo>
                    <a:pt x="5046" y="1585"/>
                    <a:pt x="4803" y="1037"/>
                    <a:pt x="4408" y="581"/>
                  </a:cubicBezTo>
                  <a:cubicBezTo>
                    <a:pt x="4086" y="211"/>
                    <a:pt x="3604" y="1"/>
                    <a:pt x="3124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47"/>
            <p:cNvSpPr/>
            <p:nvPr/>
          </p:nvSpPr>
          <p:spPr>
            <a:xfrm>
              <a:off x="122038" y="7369797"/>
              <a:ext cx="324939" cy="320550"/>
            </a:xfrm>
            <a:custGeom>
              <a:rect b="b" l="l" r="r" t="t"/>
              <a:pathLst>
                <a:path extrusionOk="0" h="9057" w="9181">
                  <a:moveTo>
                    <a:pt x="1929" y="1"/>
                  </a:moveTo>
                  <a:cubicBezTo>
                    <a:pt x="1863" y="1"/>
                    <a:pt x="1798" y="3"/>
                    <a:pt x="1734" y="6"/>
                  </a:cubicBezTo>
                  <a:cubicBezTo>
                    <a:pt x="1156" y="37"/>
                    <a:pt x="670" y="341"/>
                    <a:pt x="396" y="827"/>
                  </a:cubicBezTo>
                  <a:cubicBezTo>
                    <a:pt x="1" y="1526"/>
                    <a:pt x="396" y="2377"/>
                    <a:pt x="761" y="3107"/>
                  </a:cubicBezTo>
                  <a:cubicBezTo>
                    <a:pt x="1430" y="4323"/>
                    <a:pt x="2220" y="5508"/>
                    <a:pt x="3071" y="6633"/>
                  </a:cubicBezTo>
                  <a:cubicBezTo>
                    <a:pt x="3770" y="7514"/>
                    <a:pt x="4560" y="8396"/>
                    <a:pt x="5624" y="8791"/>
                  </a:cubicBezTo>
                  <a:cubicBezTo>
                    <a:pt x="6057" y="8964"/>
                    <a:pt x="6494" y="9056"/>
                    <a:pt x="6900" y="9056"/>
                  </a:cubicBezTo>
                  <a:cubicBezTo>
                    <a:pt x="7492" y="9056"/>
                    <a:pt x="8017" y="8859"/>
                    <a:pt x="8360" y="8426"/>
                  </a:cubicBezTo>
                  <a:lnTo>
                    <a:pt x="8360" y="8426"/>
                  </a:lnTo>
                  <a:lnTo>
                    <a:pt x="8238" y="8548"/>
                  </a:lnTo>
                  <a:cubicBezTo>
                    <a:pt x="8968" y="7605"/>
                    <a:pt x="9180" y="6359"/>
                    <a:pt x="8816" y="5204"/>
                  </a:cubicBezTo>
                  <a:cubicBezTo>
                    <a:pt x="8421" y="4110"/>
                    <a:pt x="7752" y="3107"/>
                    <a:pt x="6840" y="2347"/>
                  </a:cubicBezTo>
                  <a:cubicBezTo>
                    <a:pt x="5807" y="1435"/>
                    <a:pt x="4591" y="736"/>
                    <a:pt x="3314" y="280"/>
                  </a:cubicBezTo>
                  <a:cubicBezTo>
                    <a:pt x="2862" y="94"/>
                    <a:pt x="2387" y="1"/>
                    <a:pt x="1929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47"/>
            <p:cNvSpPr/>
            <p:nvPr/>
          </p:nvSpPr>
          <p:spPr>
            <a:xfrm>
              <a:off x="478122" y="7828554"/>
              <a:ext cx="185067" cy="323594"/>
            </a:xfrm>
            <a:custGeom>
              <a:rect b="b" l="l" r="r" t="t"/>
              <a:pathLst>
                <a:path extrusionOk="0" h="9143" w="5229">
                  <a:moveTo>
                    <a:pt x="5001" y="1"/>
                  </a:moveTo>
                  <a:cubicBezTo>
                    <a:pt x="4925" y="1"/>
                    <a:pt x="4849" y="8"/>
                    <a:pt x="4773" y="23"/>
                  </a:cubicBezTo>
                  <a:cubicBezTo>
                    <a:pt x="4348" y="54"/>
                    <a:pt x="3952" y="145"/>
                    <a:pt x="3557" y="327"/>
                  </a:cubicBezTo>
                  <a:cubicBezTo>
                    <a:pt x="3010" y="601"/>
                    <a:pt x="2493" y="996"/>
                    <a:pt x="2098" y="1482"/>
                  </a:cubicBezTo>
                  <a:cubicBezTo>
                    <a:pt x="1642" y="2060"/>
                    <a:pt x="1247" y="2729"/>
                    <a:pt x="974" y="3428"/>
                  </a:cubicBezTo>
                  <a:cubicBezTo>
                    <a:pt x="700" y="4127"/>
                    <a:pt x="487" y="4856"/>
                    <a:pt x="335" y="5616"/>
                  </a:cubicBezTo>
                  <a:cubicBezTo>
                    <a:pt x="214" y="6224"/>
                    <a:pt x="123" y="6832"/>
                    <a:pt x="92" y="7440"/>
                  </a:cubicBezTo>
                  <a:cubicBezTo>
                    <a:pt x="31" y="7957"/>
                    <a:pt x="31" y="8382"/>
                    <a:pt x="31" y="8686"/>
                  </a:cubicBezTo>
                  <a:cubicBezTo>
                    <a:pt x="1" y="8838"/>
                    <a:pt x="31" y="8990"/>
                    <a:pt x="31" y="9142"/>
                  </a:cubicBezTo>
                  <a:cubicBezTo>
                    <a:pt x="62" y="8990"/>
                    <a:pt x="92" y="8838"/>
                    <a:pt x="92" y="8686"/>
                  </a:cubicBezTo>
                  <a:cubicBezTo>
                    <a:pt x="123" y="8352"/>
                    <a:pt x="183" y="7957"/>
                    <a:pt x="214" y="7440"/>
                  </a:cubicBezTo>
                  <a:cubicBezTo>
                    <a:pt x="274" y="6832"/>
                    <a:pt x="366" y="6254"/>
                    <a:pt x="487" y="5647"/>
                  </a:cubicBezTo>
                  <a:cubicBezTo>
                    <a:pt x="670" y="4917"/>
                    <a:pt x="882" y="4218"/>
                    <a:pt x="1156" y="3519"/>
                  </a:cubicBezTo>
                  <a:cubicBezTo>
                    <a:pt x="1430" y="2820"/>
                    <a:pt x="1794" y="2181"/>
                    <a:pt x="2250" y="1574"/>
                  </a:cubicBezTo>
                  <a:cubicBezTo>
                    <a:pt x="2615" y="1118"/>
                    <a:pt x="3071" y="722"/>
                    <a:pt x="3618" y="449"/>
                  </a:cubicBezTo>
                  <a:cubicBezTo>
                    <a:pt x="3983" y="267"/>
                    <a:pt x="4378" y="145"/>
                    <a:pt x="4773" y="84"/>
                  </a:cubicBezTo>
                  <a:cubicBezTo>
                    <a:pt x="4925" y="84"/>
                    <a:pt x="5077" y="54"/>
                    <a:pt x="5229" y="23"/>
                  </a:cubicBezTo>
                  <a:cubicBezTo>
                    <a:pt x="5153" y="8"/>
                    <a:pt x="5077" y="1"/>
                    <a:pt x="50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47"/>
            <p:cNvSpPr/>
            <p:nvPr/>
          </p:nvSpPr>
          <p:spPr>
            <a:xfrm>
              <a:off x="479219" y="7397969"/>
              <a:ext cx="83951" cy="720804"/>
            </a:xfrm>
            <a:custGeom>
              <a:rect b="b" l="l" r="r" t="t"/>
              <a:pathLst>
                <a:path extrusionOk="0" h="20366" w="2372">
                  <a:moveTo>
                    <a:pt x="2371" y="1"/>
                  </a:moveTo>
                  <a:cubicBezTo>
                    <a:pt x="2371" y="62"/>
                    <a:pt x="2341" y="122"/>
                    <a:pt x="2310" y="183"/>
                  </a:cubicBezTo>
                  <a:cubicBezTo>
                    <a:pt x="2280" y="335"/>
                    <a:pt x="2219" y="517"/>
                    <a:pt x="2128" y="761"/>
                  </a:cubicBezTo>
                  <a:cubicBezTo>
                    <a:pt x="2067" y="1004"/>
                    <a:pt x="1976" y="1308"/>
                    <a:pt x="1885" y="1673"/>
                  </a:cubicBezTo>
                  <a:cubicBezTo>
                    <a:pt x="1794" y="2037"/>
                    <a:pt x="1702" y="2432"/>
                    <a:pt x="1611" y="2888"/>
                  </a:cubicBezTo>
                  <a:cubicBezTo>
                    <a:pt x="1095" y="5290"/>
                    <a:pt x="730" y="7660"/>
                    <a:pt x="456" y="10092"/>
                  </a:cubicBezTo>
                  <a:cubicBezTo>
                    <a:pt x="152" y="12919"/>
                    <a:pt x="0" y="15472"/>
                    <a:pt x="0" y="17326"/>
                  </a:cubicBezTo>
                  <a:cubicBezTo>
                    <a:pt x="0" y="18269"/>
                    <a:pt x="0" y="19028"/>
                    <a:pt x="31" y="19545"/>
                  </a:cubicBezTo>
                  <a:cubicBezTo>
                    <a:pt x="31" y="19788"/>
                    <a:pt x="61" y="20001"/>
                    <a:pt x="61" y="20153"/>
                  </a:cubicBezTo>
                  <a:cubicBezTo>
                    <a:pt x="61" y="20214"/>
                    <a:pt x="92" y="20275"/>
                    <a:pt x="92" y="20366"/>
                  </a:cubicBezTo>
                  <a:cubicBezTo>
                    <a:pt x="92" y="20275"/>
                    <a:pt x="92" y="20214"/>
                    <a:pt x="92" y="20153"/>
                  </a:cubicBezTo>
                  <a:lnTo>
                    <a:pt x="92" y="19545"/>
                  </a:lnTo>
                  <a:cubicBezTo>
                    <a:pt x="92" y="19028"/>
                    <a:pt x="92" y="18269"/>
                    <a:pt x="122" y="17326"/>
                  </a:cubicBezTo>
                  <a:cubicBezTo>
                    <a:pt x="152" y="15503"/>
                    <a:pt x="335" y="13496"/>
                    <a:pt x="639" y="10670"/>
                  </a:cubicBezTo>
                  <a:cubicBezTo>
                    <a:pt x="912" y="7995"/>
                    <a:pt x="1307" y="4925"/>
                    <a:pt x="1733" y="2919"/>
                  </a:cubicBezTo>
                  <a:cubicBezTo>
                    <a:pt x="1824" y="2463"/>
                    <a:pt x="1915" y="2068"/>
                    <a:pt x="2006" y="1703"/>
                  </a:cubicBezTo>
                  <a:cubicBezTo>
                    <a:pt x="2067" y="1338"/>
                    <a:pt x="2128" y="1034"/>
                    <a:pt x="2219" y="791"/>
                  </a:cubicBezTo>
                  <a:cubicBezTo>
                    <a:pt x="2280" y="517"/>
                    <a:pt x="2310" y="366"/>
                    <a:pt x="2341" y="214"/>
                  </a:cubicBezTo>
                  <a:cubicBezTo>
                    <a:pt x="2371" y="122"/>
                    <a:pt x="2371" y="62"/>
                    <a:pt x="23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47"/>
            <p:cNvSpPr/>
            <p:nvPr/>
          </p:nvSpPr>
          <p:spPr>
            <a:xfrm>
              <a:off x="247929" y="7451766"/>
              <a:ext cx="235608" cy="490575"/>
            </a:xfrm>
            <a:custGeom>
              <a:rect b="b" l="l" r="r" t="t"/>
              <a:pathLst>
                <a:path extrusionOk="0" h="13861" w="6657">
                  <a:moveTo>
                    <a:pt x="0" y="1"/>
                  </a:moveTo>
                  <a:lnTo>
                    <a:pt x="0" y="1"/>
                  </a:lnTo>
                  <a:cubicBezTo>
                    <a:pt x="608" y="456"/>
                    <a:pt x="1186" y="973"/>
                    <a:pt x="1733" y="1520"/>
                  </a:cubicBezTo>
                  <a:cubicBezTo>
                    <a:pt x="2979" y="2919"/>
                    <a:pt x="3982" y="4499"/>
                    <a:pt x="4681" y="6232"/>
                  </a:cubicBezTo>
                  <a:cubicBezTo>
                    <a:pt x="5107" y="7174"/>
                    <a:pt x="5441" y="8147"/>
                    <a:pt x="5715" y="9119"/>
                  </a:cubicBezTo>
                  <a:cubicBezTo>
                    <a:pt x="5988" y="10031"/>
                    <a:pt x="6171" y="10882"/>
                    <a:pt x="6323" y="11581"/>
                  </a:cubicBezTo>
                  <a:cubicBezTo>
                    <a:pt x="6444" y="12280"/>
                    <a:pt x="6505" y="12858"/>
                    <a:pt x="6566" y="13253"/>
                  </a:cubicBezTo>
                  <a:cubicBezTo>
                    <a:pt x="6566" y="13466"/>
                    <a:pt x="6596" y="13679"/>
                    <a:pt x="6657" y="13861"/>
                  </a:cubicBezTo>
                  <a:cubicBezTo>
                    <a:pt x="6657" y="13679"/>
                    <a:pt x="6657" y="13466"/>
                    <a:pt x="6657" y="13253"/>
                  </a:cubicBezTo>
                  <a:cubicBezTo>
                    <a:pt x="6627" y="12858"/>
                    <a:pt x="6566" y="12280"/>
                    <a:pt x="6444" y="11551"/>
                  </a:cubicBezTo>
                  <a:cubicBezTo>
                    <a:pt x="6323" y="10730"/>
                    <a:pt x="6140" y="9879"/>
                    <a:pt x="5897" y="9089"/>
                  </a:cubicBezTo>
                  <a:cubicBezTo>
                    <a:pt x="5623" y="8086"/>
                    <a:pt x="5289" y="7113"/>
                    <a:pt x="4864" y="6171"/>
                  </a:cubicBezTo>
                  <a:cubicBezTo>
                    <a:pt x="4134" y="4408"/>
                    <a:pt x="3131" y="2827"/>
                    <a:pt x="1824" y="1429"/>
                  </a:cubicBezTo>
                  <a:cubicBezTo>
                    <a:pt x="1611" y="1216"/>
                    <a:pt x="1368" y="973"/>
                    <a:pt x="1125" y="791"/>
                  </a:cubicBezTo>
                  <a:cubicBezTo>
                    <a:pt x="1003" y="700"/>
                    <a:pt x="912" y="608"/>
                    <a:pt x="821" y="517"/>
                  </a:cubicBezTo>
                  <a:lnTo>
                    <a:pt x="547" y="335"/>
                  </a:lnTo>
                  <a:cubicBezTo>
                    <a:pt x="365" y="213"/>
                    <a:pt x="183" y="92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4" name="Shape 1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" name="Google Shape;1915;p128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Messages Screens</a:t>
            </a:r>
            <a:endParaRPr/>
          </a:p>
        </p:txBody>
      </p:sp>
      <p:sp>
        <p:nvSpPr>
          <p:cNvPr id="1916" name="Google Shape;1916;p128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17" name="Google Shape;1917;p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158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1" name="Shape 1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2" name="Google Shape;1922;p129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Messages Screens</a:t>
            </a:r>
            <a:endParaRPr/>
          </a:p>
        </p:txBody>
      </p:sp>
      <p:sp>
        <p:nvSpPr>
          <p:cNvPr id="1923" name="Google Shape;1923;p129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24" name="Google Shape;1924;p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5325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8" name="Shape 1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9" name="Google Shape;1929;p130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Messages Screens</a:t>
            </a:r>
            <a:endParaRPr/>
          </a:p>
        </p:txBody>
      </p:sp>
      <p:sp>
        <p:nvSpPr>
          <p:cNvPr id="1930" name="Google Shape;1930;p130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31" name="Google Shape;1931;p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437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5" name="Shape 1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" name="Google Shape;1936;p131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Notifications Screens</a:t>
            </a:r>
            <a:endParaRPr/>
          </a:p>
        </p:txBody>
      </p:sp>
      <p:sp>
        <p:nvSpPr>
          <p:cNvPr id="1937" name="Google Shape;1937;p131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38" name="Google Shape;1938;p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8252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2" name="Shape 1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3" name="Google Shape;1943;p132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Notifications Screens</a:t>
            </a:r>
            <a:endParaRPr/>
          </a:p>
        </p:txBody>
      </p:sp>
      <p:sp>
        <p:nvSpPr>
          <p:cNvPr id="1944" name="Google Shape;1944;p132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45" name="Google Shape;1945;p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3142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9" name="Shape 1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0" name="Google Shape;1950;p133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 Profile Screens</a:t>
            </a:r>
            <a:endParaRPr/>
          </a:p>
        </p:txBody>
      </p:sp>
      <p:sp>
        <p:nvSpPr>
          <p:cNvPr id="1951" name="Google Shape;1951;p133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52" name="Google Shape;1952;p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783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6" name="Shape 1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7" name="Google Shape;1957;p134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 Profile Screens</a:t>
            </a:r>
            <a:endParaRPr/>
          </a:p>
        </p:txBody>
      </p:sp>
      <p:sp>
        <p:nvSpPr>
          <p:cNvPr id="1958" name="Google Shape;1958;p134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59" name="Google Shape;1959;p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783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3" name="Shape 1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4" name="Google Shape;1964;p135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 Profile Screens</a:t>
            </a:r>
            <a:endParaRPr/>
          </a:p>
        </p:txBody>
      </p:sp>
      <p:sp>
        <p:nvSpPr>
          <p:cNvPr id="1965" name="Google Shape;1965;p135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66" name="Google Shape;1966;p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575075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0" name="Shape 1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1" name="Google Shape;1971;p136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 Profile Screens</a:t>
            </a:r>
            <a:endParaRPr/>
          </a:p>
        </p:txBody>
      </p:sp>
      <p:sp>
        <p:nvSpPr>
          <p:cNvPr id="1972" name="Google Shape;1972;p136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73" name="Google Shape;1973;p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7145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7" name="Shape 1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8" name="Google Shape;1978;p137"/>
          <p:cNvSpPr txBox="1"/>
          <p:nvPr>
            <p:ph type="title"/>
          </p:nvPr>
        </p:nvSpPr>
        <p:spPr>
          <a:xfrm>
            <a:off x="729950" y="204300"/>
            <a:ext cx="6812400" cy="6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 Profile Screens</a:t>
            </a:r>
            <a:endParaRPr/>
          </a:p>
        </p:txBody>
      </p:sp>
      <p:sp>
        <p:nvSpPr>
          <p:cNvPr id="1979" name="Google Shape;1979;p137"/>
          <p:cNvSpPr txBox="1"/>
          <p:nvPr/>
        </p:nvSpPr>
        <p:spPr>
          <a:xfrm>
            <a:off x="729950" y="807600"/>
            <a:ext cx="25368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9E9E9E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80" name="Google Shape;1980;p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413" y="1637600"/>
            <a:ext cx="5591175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etato Slideshow by Slidesgo">
  <a:themeElements>
    <a:clrScheme name="Simple Light">
      <a:dk1>
        <a:srgbClr val="263238"/>
      </a:dk1>
      <a:lt1>
        <a:srgbClr val="FFFFFF"/>
      </a:lt1>
      <a:dk2>
        <a:srgbClr val="263238"/>
      </a:dk2>
      <a:lt2>
        <a:srgbClr val="EEEEEE"/>
      </a:lt2>
      <a:accent1>
        <a:srgbClr val="F5F5F5"/>
      </a:accent1>
      <a:accent2>
        <a:srgbClr val="407BFF"/>
      </a:accent2>
      <a:accent3>
        <a:srgbClr val="305DBF"/>
      </a:accent3>
      <a:accent4>
        <a:srgbClr val="455A64"/>
      </a:accent4>
      <a:accent5>
        <a:srgbClr val="E0E0E0"/>
      </a:accent5>
      <a:accent6>
        <a:srgbClr val="203E80"/>
      </a:accent6>
      <a:hlink>
        <a:srgbClr val="2632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