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"/>
  </p:notesMasterIdLst>
  <p:sldIdLst>
    <p:sldId id="256" r:id="rId2"/>
  </p:sldIdLst>
  <p:sldSz cx="27432000" cy="16459200"/>
  <p:notesSz cx="31407100" cy="42956163"/>
  <p:defaultTextStyle>
    <a:defPPr>
      <a:defRPr lang="en-US"/>
    </a:defPPr>
    <a:lvl1pPr marL="0" algn="l" defTabSz="1923435" rtl="0" eaLnBrk="1" latinLnBrk="0" hangingPunct="1">
      <a:defRPr sz="3786" kern="1200">
        <a:solidFill>
          <a:schemeClr val="tx1"/>
        </a:solidFill>
        <a:latin typeface="+mn-lt"/>
        <a:ea typeface="+mn-ea"/>
        <a:cs typeface="+mn-cs"/>
      </a:defRPr>
    </a:lvl1pPr>
    <a:lvl2pPr marL="961717" algn="l" defTabSz="1923435" rtl="0" eaLnBrk="1" latinLnBrk="0" hangingPunct="1">
      <a:defRPr sz="3786" kern="1200">
        <a:solidFill>
          <a:schemeClr val="tx1"/>
        </a:solidFill>
        <a:latin typeface="+mn-lt"/>
        <a:ea typeface="+mn-ea"/>
        <a:cs typeface="+mn-cs"/>
      </a:defRPr>
    </a:lvl2pPr>
    <a:lvl3pPr marL="1923435" algn="l" defTabSz="1923435" rtl="0" eaLnBrk="1" latinLnBrk="0" hangingPunct="1">
      <a:defRPr sz="3786" kern="1200">
        <a:solidFill>
          <a:schemeClr val="tx1"/>
        </a:solidFill>
        <a:latin typeface="+mn-lt"/>
        <a:ea typeface="+mn-ea"/>
        <a:cs typeface="+mn-cs"/>
      </a:defRPr>
    </a:lvl3pPr>
    <a:lvl4pPr marL="2885153" algn="l" defTabSz="1923435" rtl="0" eaLnBrk="1" latinLnBrk="0" hangingPunct="1">
      <a:defRPr sz="3786" kern="1200">
        <a:solidFill>
          <a:schemeClr val="tx1"/>
        </a:solidFill>
        <a:latin typeface="+mn-lt"/>
        <a:ea typeface="+mn-ea"/>
        <a:cs typeface="+mn-cs"/>
      </a:defRPr>
    </a:lvl4pPr>
    <a:lvl5pPr marL="3846871" algn="l" defTabSz="1923435" rtl="0" eaLnBrk="1" latinLnBrk="0" hangingPunct="1">
      <a:defRPr sz="3786" kern="1200">
        <a:solidFill>
          <a:schemeClr val="tx1"/>
        </a:solidFill>
        <a:latin typeface="+mn-lt"/>
        <a:ea typeface="+mn-ea"/>
        <a:cs typeface="+mn-cs"/>
      </a:defRPr>
    </a:lvl5pPr>
    <a:lvl6pPr marL="4808588" algn="l" defTabSz="1923435" rtl="0" eaLnBrk="1" latinLnBrk="0" hangingPunct="1">
      <a:defRPr sz="3786" kern="1200">
        <a:solidFill>
          <a:schemeClr val="tx1"/>
        </a:solidFill>
        <a:latin typeface="+mn-lt"/>
        <a:ea typeface="+mn-ea"/>
        <a:cs typeface="+mn-cs"/>
      </a:defRPr>
    </a:lvl6pPr>
    <a:lvl7pPr marL="5770306" algn="l" defTabSz="1923435" rtl="0" eaLnBrk="1" latinLnBrk="0" hangingPunct="1">
      <a:defRPr sz="3786" kern="1200">
        <a:solidFill>
          <a:schemeClr val="tx1"/>
        </a:solidFill>
        <a:latin typeface="+mn-lt"/>
        <a:ea typeface="+mn-ea"/>
        <a:cs typeface="+mn-cs"/>
      </a:defRPr>
    </a:lvl7pPr>
    <a:lvl8pPr marL="6732024" algn="l" defTabSz="1923435" rtl="0" eaLnBrk="1" latinLnBrk="0" hangingPunct="1">
      <a:defRPr sz="3786" kern="1200">
        <a:solidFill>
          <a:schemeClr val="tx1"/>
        </a:solidFill>
        <a:latin typeface="+mn-lt"/>
        <a:ea typeface="+mn-ea"/>
        <a:cs typeface="+mn-cs"/>
      </a:defRPr>
    </a:lvl8pPr>
    <a:lvl9pPr marL="7693741" algn="l" defTabSz="1923435" rtl="0" eaLnBrk="1" latinLnBrk="0" hangingPunct="1">
      <a:defRPr sz="378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2" userDrawn="1">
          <p15:clr>
            <a:srgbClr val="A4A3A4"/>
          </p15:clr>
        </p15:guide>
        <p15:guide id="2" pos="72" userDrawn="1">
          <p15:clr>
            <a:srgbClr val="A4A3A4"/>
          </p15:clr>
        </p15:guide>
        <p15:guide id="3" orient="horz" pos="10272" userDrawn="1">
          <p15:clr>
            <a:srgbClr val="A4A3A4"/>
          </p15:clr>
        </p15:guide>
        <p15:guide id="4" pos="1720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ydia Howes" initials="LH" lastIdx="1" clrIdx="0">
    <p:extLst>
      <p:ext uri="{19B8F6BF-5375-455C-9EA6-DF929625EA0E}">
        <p15:presenceInfo xmlns:p15="http://schemas.microsoft.com/office/powerpoint/2012/main" userId="S-1-5-21-3267252026-959778862-486524141-930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B6AB"/>
    <a:srgbClr val="F8ECD1"/>
    <a:srgbClr val="AC7D88"/>
    <a:srgbClr val="85586F"/>
    <a:srgbClr val="C8A6A3"/>
    <a:srgbClr val="B68F81"/>
    <a:srgbClr val="FFFFFF"/>
    <a:srgbClr val="F9F0DB"/>
    <a:srgbClr val="FCE4F6"/>
    <a:srgbClr val="97C4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4441" autoAdjust="0"/>
    <p:restoredTop sz="91646" autoAdjust="0"/>
  </p:normalViewPr>
  <p:slideViewPr>
    <p:cSldViewPr snapToGrid="0" showGuides="1">
      <p:cViewPr>
        <p:scale>
          <a:sx n="34" d="100"/>
          <a:sy n="34" d="100"/>
        </p:scale>
        <p:origin x="730" y="82"/>
      </p:cViewPr>
      <p:guideLst>
        <p:guide orient="horz" pos="72"/>
        <p:guide pos="72"/>
        <p:guide orient="horz" pos="10272"/>
        <p:guide pos="1720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7085861100158466"/>
          <c:y val="0.14648742900022207"/>
          <c:w val="0.5219212879818359"/>
          <c:h val="0.85005808648135639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33FEF6-2E5A-4008-B4D6-668FA199B42A}" type="doc">
      <dgm:prSet loTypeId="urn:microsoft.com/office/officeart/2009/3/layout/Phased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D07159B-F172-40F8-814D-5C94847D32F6}">
      <dgm:prSet phldrT="[Text]" custT="1"/>
      <dgm:spPr>
        <a:solidFill>
          <a:srgbClr val="DEB6AB"/>
        </a:solidFill>
        <a:ln>
          <a:solidFill>
            <a:srgbClr val="F8ECD1"/>
          </a:solidFill>
        </a:ln>
      </dgm:spPr>
      <dgm:t>
        <a:bodyPr/>
        <a:lstStyle/>
        <a:p>
          <a:r>
            <a:rPr lang="en-US" sz="4000" b="1" dirty="0" smtClean="0">
              <a:solidFill>
                <a:schemeClr val="bg1"/>
              </a:solidFill>
            </a:rPr>
            <a:t>Supervisor</a:t>
          </a:r>
          <a:endParaRPr lang="en-US" sz="3300" b="1" dirty="0">
            <a:solidFill>
              <a:schemeClr val="bg1"/>
            </a:solidFill>
          </a:endParaRPr>
        </a:p>
      </dgm:t>
    </dgm:pt>
    <dgm:pt modelId="{3FE68BAE-2102-4CEA-9B5E-BE8CB18254F7}" type="parTrans" cxnId="{9C2F7ECA-7955-47FF-86B1-6CAE22198F6E}">
      <dgm:prSet/>
      <dgm:spPr/>
      <dgm:t>
        <a:bodyPr/>
        <a:lstStyle/>
        <a:p>
          <a:endParaRPr lang="en-US"/>
        </a:p>
      </dgm:t>
    </dgm:pt>
    <dgm:pt modelId="{E5F70C46-EAEB-4BA8-A0F6-50398AA1D141}" type="sibTrans" cxnId="{9C2F7ECA-7955-47FF-86B1-6CAE22198F6E}">
      <dgm:prSet/>
      <dgm:spPr/>
      <dgm:t>
        <a:bodyPr/>
        <a:lstStyle/>
        <a:p>
          <a:endParaRPr lang="en-US"/>
        </a:p>
      </dgm:t>
    </dgm:pt>
    <dgm:pt modelId="{B4B2F57C-0D38-4F90-9F50-75C2A988EFAB}">
      <dgm:prSet phldrT="[Text]" custT="1"/>
      <dgm:spPr/>
      <dgm:t>
        <a:bodyPr/>
        <a:lstStyle/>
        <a:p>
          <a:r>
            <a:rPr lang="en-US" sz="2400" b="1" dirty="0" smtClean="0">
              <a:solidFill>
                <a:schemeClr val="bg1"/>
              </a:solidFill>
            </a:rPr>
            <a:t>Dr.Kamel Saleh</a:t>
          </a:r>
          <a:endParaRPr lang="en-US" sz="2400" b="1" dirty="0">
            <a:solidFill>
              <a:schemeClr val="bg1"/>
            </a:solidFill>
          </a:endParaRPr>
        </a:p>
      </dgm:t>
    </dgm:pt>
    <dgm:pt modelId="{588375EB-E30C-4F09-908F-7514A749F912}" type="parTrans" cxnId="{26842511-DBFE-4F97-9C1D-F3D2A0B5C812}">
      <dgm:prSet/>
      <dgm:spPr/>
      <dgm:t>
        <a:bodyPr/>
        <a:lstStyle/>
        <a:p>
          <a:endParaRPr lang="en-US"/>
        </a:p>
      </dgm:t>
    </dgm:pt>
    <dgm:pt modelId="{C2D4CC19-57C9-4D74-B7DA-9CF2A8069414}" type="sibTrans" cxnId="{26842511-DBFE-4F97-9C1D-F3D2A0B5C812}">
      <dgm:prSet/>
      <dgm:spPr/>
      <dgm:t>
        <a:bodyPr/>
        <a:lstStyle/>
        <a:p>
          <a:endParaRPr lang="en-US"/>
        </a:p>
      </dgm:t>
    </dgm:pt>
    <dgm:pt modelId="{6901771F-253E-4A76-9603-91785568E63E}">
      <dgm:prSet phldrT="[Text]" custT="1"/>
      <dgm:spPr>
        <a:solidFill>
          <a:srgbClr val="DEB6AB"/>
        </a:solidFill>
      </dgm:spPr>
      <dgm:t>
        <a:bodyPr/>
        <a:lstStyle/>
        <a:p>
          <a:r>
            <a:rPr lang="en-US" sz="4000" b="1" dirty="0" smtClean="0">
              <a:solidFill>
                <a:schemeClr val="bg1"/>
              </a:solidFill>
            </a:rPr>
            <a:t>By</a:t>
          </a:r>
          <a:endParaRPr lang="en-US" sz="3200" b="1" dirty="0">
            <a:solidFill>
              <a:schemeClr val="bg1"/>
            </a:solidFill>
          </a:endParaRPr>
        </a:p>
      </dgm:t>
    </dgm:pt>
    <dgm:pt modelId="{71F48395-2D6B-4F68-A22B-E62571E0F464}" type="parTrans" cxnId="{ACC85EE1-3733-4E5E-9772-683DE389B60E}">
      <dgm:prSet/>
      <dgm:spPr/>
      <dgm:t>
        <a:bodyPr/>
        <a:lstStyle/>
        <a:p>
          <a:endParaRPr lang="en-US"/>
        </a:p>
      </dgm:t>
    </dgm:pt>
    <dgm:pt modelId="{D0DECD5D-1316-4A4D-930E-FA23632F0645}" type="sibTrans" cxnId="{ACC85EE1-3733-4E5E-9772-683DE389B60E}">
      <dgm:prSet/>
      <dgm:spPr/>
      <dgm:t>
        <a:bodyPr/>
        <a:lstStyle/>
        <a:p>
          <a:endParaRPr lang="en-US"/>
        </a:p>
      </dgm:t>
    </dgm:pt>
    <dgm:pt modelId="{46B37848-B83A-477D-95F9-BCD8B69DE4B2}">
      <dgm:prSet phldrT="[Text]" custT="1"/>
      <dgm:spPr/>
      <dgm:t>
        <a:bodyPr/>
        <a:lstStyle/>
        <a:p>
          <a:r>
            <a:rPr lang="en-US" sz="2000" b="1" dirty="0" err="1" smtClean="0">
              <a:solidFill>
                <a:schemeClr val="bg1"/>
              </a:solidFill>
            </a:rPr>
            <a:t>Ameed</a:t>
          </a:r>
          <a:r>
            <a:rPr lang="en-US" sz="2000" b="1" dirty="0" smtClean="0">
              <a:solidFill>
                <a:schemeClr val="bg1"/>
              </a:solidFill>
            </a:rPr>
            <a:t> </a:t>
          </a:r>
          <a:r>
            <a:rPr lang="en-US" sz="2000" b="1" dirty="0" err="1" smtClean="0">
              <a:solidFill>
                <a:schemeClr val="bg1"/>
              </a:solidFill>
            </a:rPr>
            <a:t>Asmar</a:t>
          </a:r>
          <a:endParaRPr lang="en-US" sz="2000" b="1" dirty="0">
            <a:solidFill>
              <a:schemeClr val="bg1"/>
            </a:solidFill>
          </a:endParaRPr>
        </a:p>
      </dgm:t>
    </dgm:pt>
    <dgm:pt modelId="{C9E068E8-2C9F-4707-BAE5-F06242732A8D}" type="parTrans" cxnId="{8183271E-6246-46F2-8621-0EDC13A0FBB6}">
      <dgm:prSet/>
      <dgm:spPr/>
      <dgm:t>
        <a:bodyPr/>
        <a:lstStyle/>
        <a:p>
          <a:endParaRPr lang="en-US"/>
        </a:p>
      </dgm:t>
    </dgm:pt>
    <dgm:pt modelId="{AF0F33B9-B9D6-47FB-A7B1-9F3105A75443}" type="sibTrans" cxnId="{8183271E-6246-46F2-8621-0EDC13A0FBB6}">
      <dgm:prSet/>
      <dgm:spPr/>
      <dgm:t>
        <a:bodyPr/>
        <a:lstStyle/>
        <a:p>
          <a:endParaRPr lang="en-US"/>
        </a:p>
      </dgm:t>
    </dgm:pt>
    <dgm:pt modelId="{77E072BA-F4AB-46E5-94F8-1C555E41F6B2}">
      <dgm:prSet phldrT="[Text]" custT="1"/>
      <dgm:spPr/>
      <dgm:t>
        <a:bodyPr/>
        <a:lstStyle/>
        <a:p>
          <a:r>
            <a:rPr lang="en-US" sz="2000" b="1" dirty="0" smtClean="0">
              <a:solidFill>
                <a:schemeClr val="bg1"/>
              </a:solidFill>
            </a:rPr>
            <a:t>Marah </a:t>
          </a:r>
          <a:r>
            <a:rPr lang="en-US" sz="2000" b="1" dirty="0" err="1" smtClean="0">
              <a:solidFill>
                <a:schemeClr val="bg1"/>
              </a:solidFill>
            </a:rPr>
            <a:t>Zubdeh</a:t>
          </a:r>
          <a:endParaRPr lang="en-US" sz="2000" b="1" dirty="0">
            <a:solidFill>
              <a:schemeClr val="bg1"/>
            </a:solidFill>
          </a:endParaRPr>
        </a:p>
      </dgm:t>
    </dgm:pt>
    <dgm:pt modelId="{94CB30BD-5E51-48FD-8180-B46CFE8131FF}" type="parTrans" cxnId="{042C3FEE-ECA5-4E35-B50F-D3ED6E1FD156}">
      <dgm:prSet/>
      <dgm:spPr/>
      <dgm:t>
        <a:bodyPr/>
        <a:lstStyle/>
        <a:p>
          <a:endParaRPr lang="en-US"/>
        </a:p>
      </dgm:t>
    </dgm:pt>
    <dgm:pt modelId="{E30D6C2D-96AB-488C-AA73-626C88E22D7A}" type="sibTrans" cxnId="{042C3FEE-ECA5-4E35-B50F-D3ED6E1FD156}">
      <dgm:prSet/>
      <dgm:spPr/>
      <dgm:t>
        <a:bodyPr/>
        <a:lstStyle/>
        <a:p>
          <a:endParaRPr lang="en-US"/>
        </a:p>
      </dgm:t>
    </dgm:pt>
    <dgm:pt modelId="{5332A85A-55E3-4A89-9F69-199598210148}">
      <dgm:prSet custT="1"/>
      <dgm:spPr/>
      <dgm:t>
        <a:bodyPr/>
        <a:lstStyle/>
        <a:p>
          <a:r>
            <a:rPr lang="en-US" sz="2000" b="1" dirty="0" smtClean="0">
              <a:solidFill>
                <a:schemeClr val="bg1"/>
              </a:solidFill>
            </a:rPr>
            <a:t>Raghad Abdi</a:t>
          </a:r>
          <a:endParaRPr lang="en-US" sz="2000" b="1" dirty="0">
            <a:solidFill>
              <a:schemeClr val="bg1"/>
            </a:solidFill>
          </a:endParaRPr>
        </a:p>
      </dgm:t>
    </dgm:pt>
    <dgm:pt modelId="{68009435-DB72-4E8C-BD63-10DF7394F663}" type="parTrans" cxnId="{7FD14BD8-13B6-4A97-8BA3-9FF4FF9723F4}">
      <dgm:prSet/>
      <dgm:spPr/>
      <dgm:t>
        <a:bodyPr/>
        <a:lstStyle/>
        <a:p>
          <a:endParaRPr lang="en-US"/>
        </a:p>
      </dgm:t>
    </dgm:pt>
    <dgm:pt modelId="{2394B89B-E8DD-4FF0-B9B3-84589F11B7C7}" type="sibTrans" cxnId="{7FD14BD8-13B6-4A97-8BA3-9FF4FF9723F4}">
      <dgm:prSet/>
      <dgm:spPr/>
      <dgm:t>
        <a:bodyPr/>
        <a:lstStyle/>
        <a:p>
          <a:endParaRPr lang="en-US"/>
        </a:p>
      </dgm:t>
    </dgm:pt>
    <dgm:pt modelId="{7E245B0D-695B-4681-A138-1DB4752F670E}" type="pres">
      <dgm:prSet presAssocID="{1133FEF6-2E5A-4008-B4D6-668FA199B42A}" presName="Name0" presStyleCnt="0">
        <dgm:presLayoutVars>
          <dgm:chMax val="3"/>
          <dgm:chPref val="3"/>
          <dgm:bulletEnabled val="1"/>
          <dgm:dir/>
          <dgm:animLvl val="lvl"/>
        </dgm:presLayoutVars>
      </dgm:prSet>
      <dgm:spPr/>
    </dgm:pt>
    <dgm:pt modelId="{65D6BB37-3B5F-4922-8A5F-E32733C10EB3}" type="pres">
      <dgm:prSet presAssocID="{1133FEF6-2E5A-4008-B4D6-668FA199B42A}" presName="arc1" presStyleLbl="node1" presStyleIdx="0" presStyleCnt="2"/>
      <dgm:spPr/>
    </dgm:pt>
    <dgm:pt modelId="{99457C27-5204-444B-A3E2-5B059F4AAEE1}" type="pres">
      <dgm:prSet presAssocID="{1133FEF6-2E5A-4008-B4D6-668FA199B42A}" presName="arc3" presStyleLbl="node1" presStyleIdx="1" presStyleCnt="2"/>
      <dgm:spPr/>
    </dgm:pt>
    <dgm:pt modelId="{FBFB0E20-6265-4226-A70B-E7B6479FFE4D}" type="pres">
      <dgm:prSet presAssocID="{1133FEF6-2E5A-4008-B4D6-668FA199B42A}" presName="parentText2" presStyleLbl="revTx" presStyleIdx="0" presStyleCnt="2">
        <dgm:presLayoutVars>
          <dgm:chMax val="4"/>
          <dgm:chPref val="3"/>
          <dgm:bulletEnabled val="1"/>
        </dgm:presLayoutVars>
      </dgm:prSet>
      <dgm:spPr/>
    </dgm:pt>
    <dgm:pt modelId="{C4F68CFC-3194-4161-840E-05A46F165403}" type="pres">
      <dgm:prSet presAssocID="{1133FEF6-2E5A-4008-B4D6-668FA199B42A}" presName="middleComposite" presStyleCnt="0"/>
      <dgm:spPr/>
    </dgm:pt>
    <dgm:pt modelId="{B1649856-508D-478D-ACE7-D302F3F064A2}" type="pres">
      <dgm:prSet presAssocID="{46B37848-B83A-477D-95F9-BCD8B69DE4B2}" presName="circ1" presStyleLbl="vennNode1" presStyleIdx="0" presStyleCnt="6"/>
      <dgm:spPr/>
      <dgm:t>
        <a:bodyPr/>
        <a:lstStyle/>
        <a:p>
          <a:endParaRPr lang="en-US"/>
        </a:p>
      </dgm:t>
    </dgm:pt>
    <dgm:pt modelId="{B95891D2-C3C9-4D9F-B468-9E799D21E52F}" type="pres">
      <dgm:prSet presAssocID="{46B37848-B83A-477D-95F9-BCD8B69DE4B2}" presName="circ1Tx" presStyleLbl="revTx" presStyleIdx="0" presStyleCnt="2">
        <dgm:presLayoutVars>
          <dgm:chMax val="0"/>
          <dgm:chPref val="0"/>
        </dgm:presLayoutVars>
      </dgm:prSet>
      <dgm:spPr/>
    </dgm:pt>
    <dgm:pt modelId="{2930FB73-E9E2-44D0-B66A-C52BDC9FA77A}" type="pres">
      <dgm:prSet presAssocID="{77E072BA-F4AB-46E5-94F8-1C555E41F6B2}" presName="circ2" presStyleLbl="vennNode1" presStyleIdx="1" presStyleCnt="6"/>
      <dgm:spPr/>
    </dgm:pt>
    <dgm:pt modelId="{F7D89372-AB05-4084-9423-99EE1F87B5D7}" type="pres">
      <dgm:prSet presAssocID="{77E072BA-F4AB-46E5-94F8-1C555E41F6B2}" presName="circ2Tx" presStyleLbl="revTx" presStyleIdx="0" presStyleCnt="2">
        <dgm:presLayoutVars>
          <dgm:chMax val="0"/>
          <dgm:chPref val="0"/>
        </dgm:presLayoutVars>
      </dgm:prSet>
      <dgm:spPr/>
    </dgm:pt>
    <dgm:pt modelId="{D4A287ED-C294-466E-9563-4FECE8519B48}" type="pres">
      <dgm:prSet presAssocID="{5332A85A-55E3-4A89-9F69-199598210148}" presName="circ3" presStyleLbl="vennNode1" presStyleIdx="2" presStyleCnt="6"/>
      <dgm:spPr/>
    </dgm:pt>
    <dgm:pt modelId="{BC4F55BB-8954-4A07-BDF5-9D4C2222F40E}" type="pres">
      <dgm:prSet presAssocID="{5332A85A-55E3-4A89-9F69-199598210148}" presName="circ3Tx" presStyleLbl="revTx" presStyleIdx="0" presStyleCnt="2">
        <dgm:presLayoutVars>
          <dgm:chMax val="0"/>
          <dgm:chPref val="0"/>
        </dgm:presLayoutVars>
      </dgm:prSet>
      <dgm:spPr/>
    </dgm:pt>
    <dgm:pt modelId="{F4787BB4-40AC-4025-B562-44FECBD9ECD2}" type="pres">
      <dgm:prSet presAssocID="{1133FEF6-2E5A-4008-B4D6-668FA199B42A}" presName="leftComposite" presStyleCnt="0"/>
      <dgm:spPr/>
    </dgm:pt>
    <dgm:pt modelId="{5AD934A4-1FC1-4DC9-8CD0-1A813A0EE33C}" type="pres">
      <dgm:prSet presAssocID="{B4B2F57C-0D38-4F90-9F50-75C2A988EFAB}" presName="childText1_1" presStyleLbl="vennNode1" presStyleIdx="3" presStyleCnt="6" custScaleX="136121" custScaleY="140985">
        <dgm:presLayoutVars>
          <dgm:chMax val="0"/>
          <dgm:chPref val="0"/>
        </dgm:presLayoutVars>
      </dgm:prSet>
      <dgm:spPr/>
    </dgm:pt>
    <dgm:pt modelId="{E90A5E49-5CBB-428B-85E3-451128C90947}" type="pres">
      <dgm:prSet presAssocID="{B4B2F57C-0D38-4F90-9F50-75C2A988EFAB}" presName="ellipse1" presStyleLbl="vennNode1" presStyleIdx="4" presStyleCnt="6"/>
      <dgm:spPr/>
    </dgm:pt>
    <dgm:pt modelId="{05D18953-BECA-4984-A43B-592000F3E29B}" type="pres">
      <dgm:prSet presAssocID="{B4B2F57C-0D38-4F90-9F50-75C2A988EFAB}" presName="ellipse2" presStyleLbl="vennNode1" presStyleIdx="5" presStyleCnt="6"/>
      <dgm:spPr/>
    </dgm:pt>
    <dgm:pt modelId="{2F0803E2-0768-4CD1-8F87-22861E1832A7}" type="pres">
      <dgm:prSet presAssocID="{1133FEF6-2E5A-4008-B4D6-668FA199B42A}" presName="parentText1" presStyleLbl="revTx" presStyleIdx="1" presStyleCnt="2">
        <dgm:presLayoutVars>
          <dgm:chMax val="4"/>
          <dgm:chPref val="3"/>
          <dgm:bulletEnabled val="1"/>
        </dgm:presLayoutVars>
      </dgm:prSet>
      <dgm:spPr/>
    </dgm:pt>
  </dgm:ptLst>
  <dgm:cxnLst>
    <dgm:cxn modelId="{042C3FEE-ECA5-4E35-B50F-D3ED6E1FD156}" srcId="{6901771F-253E-4A76-9603-91785568E63E}" destId="{77E072BA-F4AB-46E5-94F8-1C555E41F6B2}" srcOrd="1" destOrd="0" parTransId="{94CB30BD-5E51-48FD-8180-B46CFE8131FF}" sibTransId="{E30D6C2D-96AB-488C-AA73-626C88E22D7A}"/>
    <dgm:cxn modelId="{A1AB111C-55CC-49E4-A53C-ACA2D8A42610}" type="presOf" srcId="{B4B2F57C-0D38-4F90-9F50-75C2A988EFAB}" destId="{5AD934A4-1FC1-4DC9-8CD0-1A813A0EE33C}" srcOrd="0" destOrd="0" presId="urn:microsoft.com/office/officeart/2009/3/layout/PhasedProcess"/>
    <dgm:cxn modelId="{D4A812CB-8D91-40F6-8356-80CE5DE67061}" type="presOf" srcId="{5332A85A-55E3-4A89-9F69-199598210148}" destId="{D4A287ED-C294-466E-9563-4FECE8519B48}" srcOrd="0" destOrd="0" presId="urn:microsoft.com/office/officeart/2009/3/layout/PhasedProcess"/>
    <dgm:cxn modelId="{26842511-DBFE-4F97-9C1D-F3D2A0B5C812}" srcId="{ED07159B-F172-40F8-814D-5C94847D32F6}" destId="{B4B2F57C-0D38-4F90-9F50-75C2A988EFAB}" srcOrd="0" destOrd="0" parTransId="{588375EB-E30C-4F09-908F-7514A749F912}" sibTransId="{C2D4CC19-57C9-4D74-B7DA-9CF2A8069414}"/>
    <dgm:cxn modelId="{B81B1C9B-CCF9-46EF-BC4E-D28E89EA125F}" type="presOf" srcId="{1133FEF6-2E5A-4008-B4D6-668FA199B42A}" destId="{7E245B0D-695B-4681-A138-1DB4752F670E}" srcOrd="0" destOrd="0" presId="urn:microsoft.com/office/officeart/2009/3/layout/PhasedProcess"/>
    <dgm:cxn modelId="{9C2F7ECA-7955-47FF-86B1-6CAE22198F6E}" srcId="{1133FEF6-2E5A-4008-B4D6-668FA199B42A}" destId="{ED07159B-F172-40F8-814D-5C94847D32F6}" srcOrd="0" destOrd="0" parTransId="{3FE68BAE-2102-4CEA-9B5E-BE8CB18254F7}" sibTransId="{E5F70C46-EAEB-4BA8-A0F6-50398AA1D141}"/>
    <dgm:cxn modelId="{7FD14BD8-13B6-4A97-8BA3-9FF4FF9723F4}" srcId="{6901771F-253E-4A76-9603-91785568E63E}" destId="{5332A85A-55E3-4A89-9F69-199598210148}" srcOrd="2" destOrd="0" parTransId="{68009435-DB72-4E8C-BD63-10DF7394F663}" sibTransId="{2394B89B-E8DD-4FF0-B9B3-84589F11B7C7}"/>
    <dgm:cxn modelId="{8183271E-6246-46F2-8621-0EDC13A0FBB6}" srcId="{6901771F-253E-4A76-9603-91785568E63E}" destId="{46B37848-B83A-477D-95F9-BCD8B69DE4B2}" srcOrd="0" destOrd="0" parTransId="{C9E068E8-2C9F-4707-BAE5-F06242732A8D}" sibTransId="{AF0F33B9-B9D6-47FB-A7B1-9F3105A75443}"/>
    <dgm:cxn modelId="{99350260-183F-46B0-836F-9CC552045E55}" type="presOf" srcId="{ED07159B-F172-40F8-814D-5C94847D32F6}" destId="{2F0803E2-0768-4CD1-8F87-22861E1832A7}" srcOrd="0" destOrd="0" presId="urn:microsoft.com/office/officeart/2009/3/layout/PhasedProcess"/>
    <dgm:cxn modelId="{C1135EFD-D5A8-460E-8B82-478A53A7DAD4}" type="presOf" srcId="{46B37848-B83A-477D-95F9-BCD8B69DE4B2}" destId="{B1649856-508D-478D-ACE7-D302F3F064A2}" srcOrd="0" destOrd="0" presId="urn:microsoft.com/office/officeart/2009/3/layout/PhasedProcess"/>
    <dgm:cxn modelId="{952E952B-E69A-4103-82B5-AAC8BD0CA40D}" type="presOf" srcId="{77E072BA-F4AB-46E5-94F8-1C555E41F6B2}" destId="{2930FB73-E9E2-44D0-B66A-C52BDC9FA77A}" srcOrd="0" destOrd="0" presId="urn:microsoft.com/office/officeart/2009/3/layout/PhasedProcess"/>
    <dgm:cxn modelId="{0A2AFC19-4911-47F4-9E04-5EAF0EE867B4}" type="presOf" srcId="{5332A85A-55E3-4A89-9F69-199598210148}" destId="{BC4F55BB-8954-4A07-BDF5-9D4C2222F40E}" srcOrd="1" destOrd="0" presId="urn:microsoft.com/office/officeart/2009/3/layout/PhasedProcess"/>
    <dgm:cxn modelId="{9DB8455F-C180-49AB-B57C-33DCBCCADF5A}" type="presOf" srcId="{46B37848-B83A-477D-95F9-BCD8B69DE4B2}" destId="{B95891D2-C3C9-4D9F-B468-9E799D21E52F}" srcOrd="1" destOrd="0" presId="urn:microsoft.com/office/officeart/2009/3/layout/PhasedProcess"/>
    <dgm:cxn modelId="{ACC85EE1-3733-4E5E-9772-683DE389B60E}" srcId="{1133FEF6-2E5A-4008-B4D6-668FA199B42A}" destId="{6901771F-253E-4A76-9603-91785568E63E}" srcOrd="1" destOrd="0" parTransId="{71F48395-2D6B-4F68-A22B-E62571E0F464}" sibTransId="{D0DECD5D-1316-4A4D-930E-FA23632F0645}"/>
    <dgm:cxn modelId="{023767DD-D26F-487C-BA3A-D3EDC48C4748}" type="presOf" srcId="{77E072BA-F4AB-46E5-94F8-1C555E41F6B2}" destId="{F7D89372-AB05-4084-9423-99EE1F87B5D7}" srcOrd="1" destOrd="0" presId="urn:microsoft.com/office/officeart/2009/3/layout/PhasedProcess"/>
    <dgm:cxn modelId="{B8CB504C-E738-4D59-B053-E937A04AEC85}" type="presOf" srcId="{6901771F-253E-4A76-9603-91785568E63E}" destId="{FBFB0E20-6265-4226-A70B-E7B6479FFE4D}" srcOrd="0" destOrd="0" presId="urn:microsoft.com/office/officeart/2009/3/layout/PhasedProcess"/>
    <dgm:cxn modelId="{3428BB97-8D52-4336-A02A-06F32EC85999}" type="presParOf" srcId="{7E245B0D-695B-4681-A138-1DB4752F670E}" destId="{65D6BB37-3B5F-4922-8A5F-E32733C10EB3}" srcOrd="0" destOrd="0" presId="urn:microsoft.com/office/officeart/2009/3/layout/PhasedProcess"/>
    <dgm:cxn modelId="{601E5627-E4A2-44B8-A588-9518CA9FEDE3}" type="presParOf" srcId="{7E245B0D-695B-4681-A138-1DB4752F670E}" destId="{99457C27-5204-444B-A3E2-5B059F4AAEE1}" srcOrd="1" destOrd="0" presId="urn:microsoft.com/office/officeart/2009/3/layout/PhasedProcess"/>
    <dgm:cxn modelId="{389D1B90-F4A7-403C-BBF7-412DA9DC9F3D}" type="presParOf" srcId="{7E245B0D-695B-4681-A138-1DB4752F670E}" destId="{FBFB0E20-6265-4226-A70B-E7B6479FFE4D}" srcOrd="2" destOrd="0" presId="urn:microsoft.com/office/officeart/2009/3/layout/PhasedProcess"/>
    <dgm:cxn modelId="{65F9BA4F-5C1C-4C13-A2C2-7AD4091BB1EE}" type="presParOf" srcId="{7E245B0D-695B-4681-A138-1DB4752F670E}" destId="{C4F68CFC-3194-4161-840E-05A46F165403}" srcOrd="3" destOrd="0" presId="urn:microsoft.com/office/officeart/2009/3/layout/PhasedProcess"/>
    <dgm:cxn modelId="{A7038F35-5DF4-4BE7-8C8B-4F0A422C1564}" type="presParOf" srcId="{C4F68CFC-3194-4161-840E-05A46F165403}" destId="{B1649856-508D-478D-ACE7-D302F3F064A2}" srcOrd="0" destOrd="0" presId="urn:microsoft.com/office/officeart/2009/3/layout/PhasedProcess"/>
    <dgm:cxn modelId="{EE4BAFF4-A376-44AB-AD66-6D938E744F4B}" type="presParOf" srcId="{C4F68CFC-3194-4161-840E-05A46F165403}" destId="{B95891D2-C3C9-4D9F-B468-9E799D21E52F}" srcOrd="1" destOrd="0" presId="urn:microsoft.com/office/officeart/2009/3/layout/PhasedProcess"/>
    <dgm:cxn modelId="{1541C089-5D9A-44F8-9D37-B999FB2F25CD}" type="presParOf" srcId="{C4F68CFC-3194-4161-840E-05A46F165403}" destId="{2930FB73-E9E2-44D0-B66A-C52BDC9FA77A}" srcOrd="2" destOrd="0" presId="urn:microsoft.com/office/officeart/2009/3/layout/PhasedProcess"/>
    <dgm:cxn modelId="{C9A740C5-B22F-4483-911E-6F410AD10B5D}" type="presParOf" srcId="{C4F68CFC-3194-4161-840E-05A46F165403}" destId="{F7D89372-AB05-4084-9423-99EE1F87B5D7}" srcOrd="3" destOrd="0" presId="urn:microsoft.com/office/officeart/2009/3/layout/PhasedProcess"/>
    <dgm:cxn modelId="{4FCE5183-DD55-49CA-A81F-9C127062C85E}" type="presParOf" srcId="{C4F68CFC-3194-4161-840E-05A46F165403}" destId="{D4A287ED-C294-466E-9563-4FECE8519B48}" srcOrd="4" destOrd="0" presId="urn:microsoft.com/office/officeart/2009/3/layout/PhasedProcess"/>
    <dgm:cxn modelId="{EF519375-CEAB-405F-A288-83E1C1B9946A}" type="presParOf" srcId="{C4F68CFC-3194-4161-840E-05A46F165403}" destId="{BC4F55BB-8954-4A07-BDF5-9D4C2222F40E}" srcOrd="5" destOrd="0" presId="urn:microsoft.com/office/officeart/2009/3/layout/PhasedProcess"/>
    <dgm:cxn modelId="{1B1A8EF1-446B-4AC3-B455-7513A2CF0CF9}" type="presParOf" srcId="{7E245B0D-695B-4681-A138-1DB4752F670E}" destId="{F4787BB4-40AC-4025-B562-44FECBD9ECD2}" srcOrd="4" destOrd="0" presId="urn:microsoft.com/office/officeart/2009/3/layout/PhasedProcess"/>
    <dgm:cxn modelId="{56BBA711-B8F5-4DBC-BD90-887C6F2C9FB6}" type="presParOf" srcId="{F4787BB4-40AC-4025-B562-44FECBD9ECD2}" destId="{5AD934A4-1FC1-4DC9-8CD0-1A813A0EE33C}" srcOrd="0" destOrd="0" presId="urn:microsoft.com/office/officeart/2009/3/layout/PhasedProcess"/>
    <dgm:cxn modelId="{44F15C09-EC8D-491C-B414-F55DE35FF13A}" type="presParOf" srcId="{F4787BB4-40AC-4025-B562-44FECBD9ECD2}" destId="{E90A5E49-5CBB-428B-85E3-451128C90947}" srcOrd="1" destOrd="0" presId="urn:microsoft.com/office/officeart/2009/3/layout/PhasedProcess"/>
    <dgm:cxn modelId="{CFEE4328-5271-47F2-B587-DD68136C7CD9}" type="presParOf" srcId="{F4787BB4-40AC-4025-B562-44FECBD9ECD2}" destId="{05D18953-BECA-4984-A43B-592000F3E29B}" srcOrd="2" destOrd="0" presId="urn:microsoft.com/office/officeart/2009/3/layout/PhasedProcess"/>
    <dgm:cxn modelId="{A28F6BCE-53B1-4002-953C-4BDCAD1B2FA4}" type="presParOf" srcId="{7E245B0D-695B-4681-A138-1DB4752F670E}" destId="{2F0803E2-0768-4CD1-8F87-22861E1832A7}" srcOrd="5" destOrd="0" presId="urn:microsoft.com/office/officeart/2009/3/layout/Phased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6387484-001F-4D15-8E56-055347778F65}" type="doc">
      <dgm:prSet loTypeId="urn:microsoft.com/office/officeart/2005/8/layout/balance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328E629-B633-4AB1-B5BB-EDDB6C42FAF3}">
      <dgm:prSet phldrT="[Text]"/>
      <dgm:spPr>
        <a:solidFill>
          <a:srgbClr val="DEB6AB"/>
        </a:solidFill>
      </dgm:spPr>
      <dgm:t>
        <a:bodyPr/>
        <a:lstStyle/>
        <a:p>
          <a:r>
            <a:rPr lang="en-US" dirty="0" smtClean="0"/>
            <a:t>cons</a:t>
          </a:r>
          <a:endParaRPr lang="en-US" dirty="0"/>
        </a:p>
      </dgm:t>
    </dgm:pt>
    <dgm:pt modelId="{229090A1-2846-4335-9BD7-3F926D0FDB6E}" type="parTrans" cxnId="{D9011901-4772-4380-9596-28B4452FC3B3}">
      <dgm:prSet/>
      <dgm:spPr/>
      <dgm:t>
        <a:bodyPr/>
        <a:lstStyle/>
        <a:p>
          <a:endParaRPr lang="en-US"/>
        </a:p>
      </dgm:t>
    </dgm:pt>
    <dgm:pt modelId="{EEF4DFE6-A370-4A62-94BC-B774A7C1B798}" type="sibTrans" cxnId="{D9011901-4772-4380-9596-28B4452FC3B3}">
      <dgm:prSet/>
      <dgm:spPr/>
      <dgm:t>
        <a:bodyPr/>
        <a:lstStyle/>
        <a:p>
          <a:endParaRPr lang="en-US"/>
        </a:p>
      </dgm:t>
    </dgm:pt>
    <dgm:pt modelId="{51DAF43E-BDA1-4547-919A-CDAA9B13940D}">
      <dgm:prSet phldrT="[Text]"/>
      <dgm:spPr/>
      <dgm:t>
        <a:bodyPr/>
        <a:lstStyle/>
        <a:p>
          <a:r>
            <a:rPr lang="en-US" dirty="0" smtClean="0"/>
            <a:t>Self-Learning</a:t>
          </a:r>
          <a:endParaRPr lang="en-US" dirty="0"/>
        </a:p>
      </dgm:t>
    </dgm:pt>
    <dgm:pt modelId="{310619BC-1580-4A59-B257-99B02B361868}" type="parTrans" cxnId="{B16BA464-817A-4197-B96F-F6D55FB4E794}">
      <dgm:prSet/>
      <dgm:spPr/>
      <dgm:t>
        <a:bodyPr/>
        <a:lstStyle/>
        <a:p>
          <a:endParaRPr lang="en-US"/>
        </a:p>
      </dgm:t>
    </dgm:pt>
    <dgm:pt modelId="{A324DA5C-B4C7-4CD5-9F6C-41ED016A92DE}" type="sibTrans" cxnId="{B16BA464-817A-4197-B96F-F6D55FB4E794}">
      <dgm:prSet/>
      <dgm:spPr/>
      <dgm:t>
        <a:bodyPr/>
        <a:lstStyle/>
        <a:p>
          <a:endParaRPr lang="en-US"/>
        </a:p>
      </dgm:t>
    </dgm:pt>
    <dgm:pt modelId="{52B429D5-30F0-4465-94D3-F7C357F39874}">
      <dgm:prSet phldrT="[Text]"/>
      <dgm:spPr/>
      <dgm:t>
        <a:bodyPr/>
        <a:lstStyle/>
        <a:p>
          <a:r>
            <a:rPr lang="en-US" dirty="0" smtClean="0"/>
            <a:t>Lack of resources</a:t>
          </a:r>
          <a:endParaRPr lang="en-US" dirty="0"/>
        </a:p>
      </dgm:t>
    </dgm:pt>
    <dgm:pt modelId="{DC50866D-E1C4-4BC5-8BE7-306A806CBE28}" type="parTrans" cxnId="{51F88A79-B28C-4BBA-AD08-668DD117ABBC}">
      <dgm:prSet/>
      <dgm:spPr/>
      <dgm:t>
        <a:bodyPr/>
        <a:lstStyle/>
        <a:p>
          <a:endParaRPr lang="en-US"/>
        </a:p>
      </dgm:t>
    </dgm:pt>
    <dgm:pt modelId="{B6CC650A-B8A1-4EB2-887D-EC89B43ECD65}" type="sibTrans" cxnId="{51F88A79-B28C-4BBA-AD08-668DD117ABBC}">
      <dgm:prSet/>
      <dgm:spPr/>
      <dgm:t>
        <a:bodyPr/>
        <a:lstStyle/>
        <a:p>
          <a:endParaRPr lang="en-US"/>
        </a:p>
      </dgm:t>
    </dgm:pt>
    <dgm:pt modelId="{251B6F4B-16C2-43EF-86DE-4A33D7E53C9A}">
      <dgm:prSet phldrT="[Text]"/>
      <dgm:spPr>
        <a:solidFill>
          <a:srgbClr val="DEB6AB"/>
        </a:solidFill>
      </dgm:spPr>
      <dgm:t>
        <a:bodyPr/>
        <a:lstStyle/>
        <a:p>
          <a:r>
            <a:rPr lang="en-US" dirty="0" smtClean="0"/>
            <a:t>pros</a:t>
          </a:r>
          <a:endParaRPr lang="en-US" dirty="0"/>
        </a:p>
      </dgm:t>
    </dgm:pt>
    <dgm:pt modelId="{8077803A-B25E-45DD-8EF9-75058CF77230}" type="parTrans" cxnId="{D655A356-3A90-4986-8424-07C9C0C7F4B4}">
      <dgm:prSet/>
      <dgm:spPr/>
      <dgm:t>
        <a:bodyPr/>
        <a:lstStyle/>
        <a:p>
          <a:endParaRPr lang="en-US"/>
        </a:p>
      </dgm:t>
    </dgm:pt>
    <dgm:pt modelId="{6B3954FE-3926-4F1C-8CB3-C8FB67EF7821}" type="sibTrans" cxnId="{D655A356-3A90-4986-8424-07C9C0C7F4B4}">
      <dgm:prSet/>
      <dgm:spPr/>
      <dgm:t>
        <a:bodyPr/>
        <a:lstStyle/>
        <a:p>
          <a:endParaRPr lang="en-US"/>
        </a:p>
      </dgm:t>
    </dgm:pt>
    <dgm:pt modelId="{53D41B8C-6324-4908-9A54-7671DC92FE0D}">
      <dgm:prSet phldrT="[Text]"/>
      <dgm:spPr/>
      <dgm:t>
        <a:bodyPr/>
        <a:lstStyle/>
        <a:p>
          <a:r>
            <a:rPr lang="en-US" dirty="0" smtClean="0"/>
            <a:t>Fast charging</a:t>
          </a:r>
          <a:endParaRPr lang="en-US" dirty="0"/>
        </a:p>
      </dgm:t>
    </dgm:pt>
    <dgm:pt modelId="{19B0F7B3-1B30-44BF-A5EE-F2E7518949B9}" type="parTrans" cxnId="{AA2F4CDF-4B6A-4F4B-A063-50DB88288466}">
      <dgm:prSet/>
      <dgm:spPr/>
      <dgm:t>
        <a:bodyPr/>
        <a:lstStyle/>
        <a:p>
          <a:endParaRPr lang="en-US"/>
        </a:p>
      </dgm:t>
    </dgm:pt>
    <dgm:pt modelId="{5B7D80AE-8586-4324-A6AD-7CE94E6E7131}" type="sibTrans" cxnId="{AA2F4CDF-4B6A-4F4B-A063-50DB88288466}">
      <dgm:prSet/>
      <dgm:spPr/>
      <dgm:t>
        <a:bodyPr/>
        <a:lstStyle/>
        <a:p>
          <a:endParaRPr lang="en-US"/>
        </a:p>
      </dgm:t>
    </dgm:pt>
    <dgm:pt modelId="{415A93D2-1A0C-43BB-8BB5-217E5F40F11B}">
      <dgm:prSet phldrT="[Text]"/>
      <dgm:spPr/>
      <dgm:t>
        <a:bodyPr/>
        <a:lstStyle/>
        <a:p>
          <a:r>
            <a:rPr lang="en-US" dirty="0" smtClean="0"/>
            <a:t>Low cost</a:t>
          </a:r>
          <a:endParaRPr lang="en-US" dirty="0"/>
        </a:p>
      </dgm:t>
    </dgm:pt>
    <dgm:pt modelId="{349D9417-91AB-45D2-A627-F03BFAD33894}" type="parTrans" cxnId="{1AB8443D-259F-4E36-892E-FB9DE070D9BF}">
      <dgm:prSet/>
      <dgm:spPr/>
      <dgm:t>
        <a:bodyPr/>
        <a:lstStyle/>
        <a:p>
          <a:endParaRPr lang="en-US"/>
        </a:p>
      </dgm:t>
    </dgm:pt>
    <dgm:pt modelId="{CC0F31F1-98A6-4399-94B0-9C5AF3825145}" type="sibTrans" cxnId="{1AB8443D-259F-4E36-892E-FB9DE070D9BF}">
      <dgm:prSet/>
      <dgm:spPr/>
      <dgm:t>
        <a:bodyPr/>
        <a:lstStyle/>
        <a:p>
          <a:endParaRPr lang="en-US"/>
        </a:p>
      </dgm:t>
    </dgm:pt>
    <dgm:pt modelId="{06519298-F4BA-4188-A76D-FAC48B0CAE36}">
      <dgm:prSet phldrT="[Text]"/>
      <dgm:spPr/>
      <dgm:t>
        <a:bodyPr/>
        <a:lstStyle/>
        <a:p>
          <a:r>
            <a:rPr lang="en-US" dirty="0" smtClean="0"/>
            <a:t>Safer</a:t>
          </a:r>
          <a:endParaRPr lang="en-US" dirty="0"/>
        </a:p>
      </dgm:t>
    </dgm:pt>
    <dgm:pt modelId="{30169C56-3A49-4B2F-B642-3AE72F9A1075}" type="parTrans" cxnId="{53849DBF-34FC-49AA-BF19-F307B3F34926}">
      <dgm:prSet/>
      <dgm:spPr/>
      <dgm:t>
        <a:bodyPr/>
        <a:lstStyle/>
        <a:p>
          <a:endParaRPr lang="en-US"/>
        </a:p>
      </dgm:t>
    </dgm:pt>
    <dgm:pt modelId="{49D7E959-9343-4F67-9EC1-C2690A9C1880}" type="sibTrans" cxnId="{53849DBF-34FC-49AA-BF19-F307B3F34926}">
      <dgm:prSet/>
      <dgm:spPr/>
      <dgm:t>
        <a:bodyPr/>
        <a:lstStyle/>
        <a:p>
          <a:endParaRPr lang="en-US"/>
        </a:p>
      </dgm:t>
    </dgm:pt>
    <dgm:pt modelId="{86618E27-4390-4EAE-95BA-684E9BCC13AF}" type="pres">
      <dgm:prSet presAssocID="{26387484-001F-4D15-8E56-055347778F65}" presName="outerComposite" presStyleCnt="0">
        <dgm:presLayoutVars>
          <dgm:chMax val="2"/>
          <dgm:animLvl val="lvl"/>
          <dgm:resizeHandles val="exact"/>
        </dgm:presLayoutVars>
      </dgm:prSet>
      <dgm:spPr/>
    </dgm:pt>
    <dgm:pt modelId="{1D18C548-33D3-4FEC-98C0-D143DA2E13AC}" type="pres">
      <dgm:prSet presAssocID="{26387484-001F-4D15-8E56-055347778F65}" presName="dummyMaxCanvas" presStyleCnt="0"/>
      <dgm:spPr/>
    </dgm:pt>
    <dgm:pt modelId="{449D0A34-A577-424C-BD92-65011C9C844B}" type="pres">
      <dgm:prSet presAssocID="{26387484-001F-4D15-8E56-055347778F65}" presName="parentComposite" presStyleCnt="0"/>
      <dgm:spPr/>
    </dgm:pt>
    <dgm:pt modelId="{99EC68C9-4903-4942-A864-8EE6CA200962}" type="pres">
      <dgm:prSet presAssocID="{26387484-001F-4D15-8E56-055347778F65}" presName="parent1" presStyleLbl="alignAccFollowNode1" presStyleIdx="0" presStyleCnt="4">
        <dgm:presLayoutVars>
          <dgm:chMax val="4"/>
        </dgm:presLayoutVars>
      </dgm:prSet>
      <dgm:spPr/>
    </dgm:pt>
    <dgm:pt modelId="{B9C4E10D-74BB-41F0-8DE2-59B5841EAB59}" type="pres">
      <dgm:prSet presAssocID="{26387484-001F-4D15-8E56-055347778F65}" presName="parent2" presStyleLbl="alignAccFollowNode1" presStyleIdx="1" presStyleCnt="4">
        <dgm:presLayoutVars>
          <dgm:chMax val="4"/>
        </dgm:presLayoutVars>
      </dgm:prSet>
      <dgm:spPr/>
      <dgm:t>
        <a:bodyPr/>
        <a:lstStyle/>
        <a:p>
          <a:endParaRPr lang="en-US"/>
        </a:p>
      </dgm:t>
    </dgm:pt>
    <dgm:pt modelId="{14627B8D-17BB-4497-86A7-704AE3211BED}" type="pres">
      <dgm:prSet presAssocID="{26387484-001F-4D15-8E56-055347778F65}" presName="childrenComposite" presStyleCnt="0"/>
      <dgm:spPr/>
    </dgm:pt>
    <dgm:pt modelId="{8BA2AB88-9B68-450A-8D1F-5DFE14ECBA8C}" type="pres">
      <dgm:prSet presAssocID="{26387484-001F-4D15-8E56-055347778F65}" presName="dummyMaxCanvas_ChildArea" presStyleCnt="0"/>
      <dgm:spPr/>
    </dgm:pt>
    <dgm:pt modelId="{654DBE10-1B45-4BBA-9867-CE1EC85C3444}" type="pres">
      <dgm:prSet presAssocID="{26387484-001F-4D15-8E56-055347778F65}" presName="fulcrum" presStyleLbl="alignAccFollowNode1" presStyleIdx="2" presStyleCnt="4"/>
      <dgm:spPr>
        <a:solidFill>
          <a:srgbClr val="DEB6AB"/>
        </a:solidFill>
      </dgm:spPr>
    </dgm:pt>
    <dgm:pt modelId="{0D40E1F0-6C58-44FD-9CD3-FC2DD1924C3A}" type="pres">
      <dgm:prSet presAssocID="{26387484-001F-4D15-8E56-055347778F65}" presName="balance_23" presStyleLbl="alignAccFollowNode1" presStyleIdx="3" presStyleCnt="4">
        <dgm:presLayoutVars>
          <dgm:bulletEnabled val="1"/>
        </dgm:presLayoutVars>
      </dgm:prSet>
      <dgm:spPr>
        <a:solidFill>
          <a:srgbClr val="DEB6AB"/>
        </a:solidFill>
      </dgm:spPr>
    </dgm:pt>
    <dgm:pt modelId="{5B9EE624-8A24-4EAE-BACF-E7D7F894D9DA}" type="pres">
      <dgm:prSet presAssocID="{26387484-001F-4D15-8E56-055347778F65}" presName="right_23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80FC1F-29A9-4F32-9221-DE7E0AAA609D}" type="pres">
      <dgm:prSet presAssocID="{26387484-001F-4D15-8E56-055347778F65}" presName="right_23_2" presStyleLbl="node1" presStyleIdx="1" presStyleCnt="5">
        <dgm:presLayoutVars>
          <dgm:bulletEnabled val="1"/>
        </dgm:presLayoutVars>
      </dgm:prSet>
      <dgm:spPr/>
    </dgm:pt>
    <dgm:pt modelId="{CE469B01-C4CA-459E-AE50-AAE6EFC6CB99}" type="pres">
      <dgm:prSet presAssocID="{26387484-001F-4D15-8E56-055347778F65}" presName="right_23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C48AFF-F17C-4890-8500-D7385E104508}" type="pres">
      <dgm:prSet presAssocID="{26387484-001F-4D15-8E56-055347778F65}" presName="left_23_1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EF898C-F433-423B-B506-5FFBDF5A92D4}" type="pres">
      <dgm:prSet presAssocID="{26387484-001F-4D15-8E56-055347778F65}" presName="left_23_2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631AA13-8370-4FB5-82C1-16D9582F2004}" type="presOf" srcId="{51DAF43E-BDA1-4547-919A-CDAA9B13940D}" destId="{FEC48AFF-F17C-4890-8500-D7385E104508}" srcOrd="0" destOrd="0" presId="urn:microsoft.com/office/officeart/2005/8/layout/balance1"/>
    <dgm:cxn modelId="{E4444742-8998-4D1D-8080-DFF0F596B9B2}" type="presOf" srcId="{26387484-001F-4D15-8E56-055347778F65}" destId="{86618E27-4390-4EAE-95BA-684E9BCC13AF}" srcOrd="0" destOrd="0" presId="urn:microsoft.com/office/officeart/2005/8/layout/balance1"/>
    <dgm:cxn modelId="{B86EDABB-3375-4EB9-B08B-D138CD9B921F}" type="presOf" srcId="{5328E629-B633-4AB1-B5BB-EDDB6C42FAF3}" destId="{99EC68C9-4903-4942-A864-8EE6CA200962}" srcOrd="0" destOrd="0" presId="urn:microsoft.com/office/officeart/2005/8/layout/balance1"/>
    <dgm:cxn modelId="{4C275244-5E38-4854-A06C-8A84E388847B}" type="presOf" srcId="{251B6F4B-16C2-43EF-86DE-4A33D7E53C9A}" destId="{B9C4E10D-74BB-41F0-8DE2-59B5841EAB59}" srcOrd="0" destOrd="0" presId="urn:microsoft.com/office/officeart/2005/8/layout/balance1"/>
    <dgm:cxn modelId="{F11A70AA-EBF5-4AB7-928B-59B29A454E1A}" type="presOf" srcId="{415A93D2-1A0C-43BB-8BB5-217E5F40F11B}" destId="{8880FC1F-29A9-4F32-9221-DE7E0AAA609D}" srcOrd="0" destOrd="0" presId="urn:microsoft.com/office/officeart/2005/8/layout/balance1"/>
    <dgm:cxn modelId="{2B06FF9E-2261-4E2B-86ED-21ED7B8DA635}" type="presOf" srcId="{53D41B8C-6324-4908-9A54-7671DC92FE0D}" destId="{5B9EE624-8A24-4EAE-BACF-E7D7F894D9DA}" srcOrd="0" destOrd="0" presId="urn:microsoft.com/office/officeart/2005/8/layout/balance1"/>
    <dgm:cxn modelId="{51F88A79-B28C-4BBA-AD08-668DD117ABBC}" srcId="{5328E629-B633-4AB1-B5BB-EDDB6C42FAF3}" destId="{52B429D5-30F0-4465-94D3-F7C357F39874}" srcOrd="1" destOrd="0" parTransId="{DC50866D-E1C4-4BC5-8BE7-306A806CBE28}" sibTransId="{B6CC650A-B8A1-4EB2-887D-EC89B43ECD65}"/>
    <dgm:cxn modelId="{AA2F4CDF-4B6A-4F4B-A063-50DB88288466}" srcId="{251B6F4B-16C2-43EF-86DE-4A33D7E53C9A}" destId="{53D41B8C-6324-4908-9A54-7671DC92FE0D}" srcOrd="0" destOrd="0" parTransId="{19B0F7B3-1B30-44BF-A5EE-F2E7518949B9}" sibTransId="{5B7D80AE-8586-4324-A6AD-7CE94E6E7131}"/>
    <dgm:cxn modelId="{D655A356-3A90-4986-8424-07C9C0C7F4B4}" srcId="{26387484-001F-4D15-8E56-055347778F65}" destId="{251B6F4B-16C2-43EF-86DE-4A33D7E53C9A}" srcOrd="1" destOrd="0" parTransId="{8077803A-B25E-45DD-8EF9-75058CF77230}" sibTransId="{6B3954FE-3926-4F1C-8CB3-C8FB67EF7821}"/>
    <dgm:cxn modelId="{F3F67B43-3110-43CF-88D1-1801DB83B1F4}" type="presOf" srcId="{52B429D5-30F0-4465-94D3-F7C357F39874}" destId="{29EF898C-F433-423B-B506-5FFBDF5A92D4}" srcOrd="0" destOrd="0" presId="urn:microsoft.com/office/officeart/2005/8/layout/balance1"/>
    <dgm:cxn modelId="{1AB8443D-259F-4E36-892E-FB9DE070D9BF}" srcId="{251B6F4B-16C2-43EF-86DE-4A33D7E53C9A}" destId="{415A93D2-1A0C-43BB-8BB5-217E5F40F11B}" srcOrd="1" destOrd="0" parTransId="{349D9417-91AB-45D2-A627-F03BFAD33894}" sibTransId="{CC0F31F1-98A6-4399-94B0-9C5AF3825145}"/>
    <dgm:cxn modelId="{D9011901-4772-4380-9596-28B4452FC3B3}" srcId="{26387484-001F-4D15-8E56-055347778F65}" destId="{5328E629-B633-4AB1-B5BB-EDDB6C42FAF3}" srcOrd="0" destOrd="0" parTransId="{229090A1-2846-4335-9BD7-3F926D0FDB6E}" sibTransId="{EEF4DFE6-A370-4A62-94BC-B774A7C1B798}"/>
    <dgm:cxn modelId="{B16BA464-817A-4197-B96F-F6D55FB4E794}" srcId="{5328E629-B633-4AB1-B5BB-EDDB6C42FAF3}" destId="{51DAF43E-BDA1-4547-919A-CDAA9B13940D}" srcOrd="0" destOrd="0" parTransId="{310619BC-1580-4A59-B257-99B02B361868}" sibTransId="{A324DA5C-B4C7-4CD5-9F6C-41ED016A92DE}"/>
    <dgm:cxn modelId="{8EFD1AAA-70D9-4AC0-8CF6-44A311A486A7}" type="presOf" srcId="{06519298-F4BA-4188-A76D-FAC48B0CAE36}" destId="{CE469B01-C4CA-459E-AE50-AAE6EFC6CB99}" srcOrd="0" destOrd="0" presId="urn:microsoft.com/office/officeart/2005/8/layout/balance1"/>
    <dgm:cxn modelId="{53849DBF-34FC-49AA-BF19-F307B3F34926}" srcId="{251B6F4B-16C2-43EF-86DE-4A33D7E53C9A}" destId="{06519298-F4BA-4188-A76D-FAC48B0CAE36}" srcOrd="2" destOrd="0" parTransId="{30169C56-3A49-4B2F-B642-3AE72F9A1075}" sibTransId="{49D7E959-9343-4F67-9EC1-C2690A9C1880}"/>
    <dgm:cxn modelId="{C17B9586-7BF2-4EEE-828E-0B1E3A1A0904}" type="presParOf" srcId="{86618E27-4390-4EAE-95BA-684E9BCC13AF}" destId="{1D18C548-33D3-4FEC-98C0-D143DA2E13AC}" srcOrd="0" destOrd="0" presId="urn:microsoft.com/office/officeart/2005/8/layout/balance1"/>
    <dgm:cxn modelId="{8060DBE6-E45F-4732-8B75-EBBDF3D89C92}" type="presParOf" srcId="{86618E27-4390-4EAE-95BA-684E9BCC13AF}" destId="{449D0A34-A577-424C-BD92-65011C9C844B}" srcOrd="1" destOrd="0" presId="urn:microsoft.com/office/officeart/2005/8/layout/balance1"/>
    <dgm:cxn modelId="{64ED8A60-1A71-45EA-8F96-EBBB4472B34E}" type="presParOf" srcId="{449D0A34-A577-424C-BD92-65011C9C844B}" destId="{99EC68C9-4903-4942-A864-8EE6CA200962}" srcOrd="0" destOrd="0" presId="urn:microsoft.com/office/officeart/2005/8/layout/balance1"/>
    <dgm:cxn modelId="{2A0DF857-B936-4353-AA58-37F7819022BA}" type="presParOf" srcId="{449D0A34-A577-424C-BD92-65011C9C844B}" destId="{B9C4E10D-74BB-41F0-8DE2-59B5841EAB59}" srcOrd="1" destOrd="0" presId="urn:microsoft.com/office/officeart/2005/8/layout/balance1"/>
    <dgm:cxn modelId="{64A8DD27-0270-4544-B66D-A38C0462EB72}" type="presParOf" srcId="{86618E27-4390-4EAE-95BA-684E9BCC13AF}" destId="{14627B8D-17BB-4497-86A7-704AE3211BED}" srcOrd="2" destOrd="0" presId="urn:microsoft.com/office/officeart/2005/8/layout/balance1"/>
    <dgm:cxn modelId="{A9058DB7-31A9-4CC6-8B5E-2B71B804ADDE}" type="presParOf" srcId="{14627B8D-17BB-4497-86A7-704AE3211BED}" destId="{8BA2AB88-9B68-450A-8D1F-5DFE14ECBA8C}" srcOrd="0" destOrd="0" presId="urn:microsoft.com/office/officeart/2005/8/layout/balance1"/>
    <dgm:cxn modelId="{0AE92E0B-85AA-4AC9-A3A0-296570C611D5}" type="presParOf" srcId="{14627B8D-17BB-4497-86A7-704AE3211BED}" destId="{654DBE10-1B45-4BBA-9867-CE1EC85C3444}" srcOrd="1" destOrd="0" presId="urn:microsoft.com/office/officeart/2005/8/layout/balance1"/>
    <dgm:cxn modelId="{DAC18C0F-6497-4DF9-963F-6ABE90F5E78F}" type="presParOf" srcId="{14627B8D-17BB-4497-86A7-704AE3211BED}" destId="{0D40E1F0-6C58-44FD-9CD3-FC2DD1924C3A}" srcOrd="2" destOrd="0" presId="urn:microsoft.com/office/officeart/2005/8/layout/balance1"/>
    <dgm:cxn modelId="{BF39A044-5CE9-4DF6-9259-F0889D1F0211}" type="presParOf" srcId="{14627B8D-17BB-4497-86A7-704AE3211BED}" destId="{5B9EE624-8A24-4EAE-BACF-E7D7F894D9DA}" srcOrd="3" destOrd="0" presId="urn:microsoft.com/office/officeart/2005/8/layout/balance1"/>
    <dgm:cxn modelId="{B6AC1188-DC1E-4A37-A35B-0B44D2C28A5E}" type="presParOf" srcId="{14627B8D-17BB-4497-86A7-704AE3211BED}" destId="{8880FC1F-29A9-4F32-9221-DE7E0AAA609D}" srcOrd="4" destOrd="0" presId="urn:microsoft.com/office/officeart/2005/8/layout/balance1"/>
    <dgm:cxn modelId="{72D69955-0B2E-4296-B6E6-7E65E49EF67E}" type="presParOf" srcId="{14627B8D-17BB-4497-86A7-704AE3211BED}" destId="{CE469B01-C4CA-459E-AE50-AAE6EFC6CB99}" srcOrd="5" destOrd="0" presId="urn:microsoft.com/office/officeart/2005/8/layout/balance1"/>
    <dgm:cxn modelId="{02D4A168-DE4C-4395-9FA2-F9606AC62E77}" type="presParOf" srcId="{14627B8D-17BB-4497-86A7-704AE3211BED}" destId="{FEC48AFF-F17C-4890-8500-D7385E104508}" srcOrd="6" destOrd="0" presId="urn:microsoft.com/office/officeart/2005/8/layout/balance1"/>
    <dgm:cxn modelId="{FC0A2F14-7248-4DCB-8316-7002AA68812E}" type="presParOf" srcId="{14627B8D-17BB-4497-86A7-704AE3211BED}" destId="{29EF898C-F433-423B-B506-5FFBDF5A92D4}" srcOrd="7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relId="rId3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D6BB37-3B5F-4922-8A5F-E32733C10EB3}">
      <dsp:nvSpPr>
        <dsp:cNvPr id="0" name=""/>
        <dsp:cNvSpPr/>
      </dsp:nvSpPr>
      <dsp:spPr>
        <a:xfrm rot="5400000">
          <a:off x="-136" y="509747"/>
          <a:ext cx="3646067" cy="3645795"/>
        </a:xfrm>
        <a:prstGeom prst="blockArc">
          <a:avLst>
            <a:gd name="adj1" fmla="val 13500000"/>
            <a:gd name="adj2" fmla="val 18900000"/>
            <a:gd name="adj3" fmla="val 496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457C27-5204-444B-A3E2-5B059F4AAEE1}">
      <dsp:nvSpPr>
        <dsp:cNvPr id="0" name=""/>
        <dsp:cNvSpPr/>
      </dsp:nvSpPr>
      <dsp:spPr>
        <a:xfrm rot="16200000">
          <a:off x="3752192" y="509747"/>
          <a:ext cx="3646067" cy="3645795"/>
        </a:xfrm>
        <a:prstGeom prst="blockArc">
          <a:avLst>
            <a:gd name="adj1" fmla="val 13500000"/>
            <a:gd name="adj2" fmla="val 18900000"/>
            <a:gd name="adj3" fmla="val 496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FB0E20-6265-4226-A70B-E7B6479FFE4D}">
      <dsp:nvSpPr>
        <dsp:cNvPr id="0" name=""/>
        <dsp:cNvSpPr/>
      </dsp:nvSpPr>
      <dsp:spPr>
        <a:xfrm>
          <a:off x="4183639" y="3676784"/>
          <a:ext cx="2768378" cy="729447"/>
        </a:xfrm>
        <a:prstGeom prst="rect">
          <a:avLst/>
        </a:prstGeom>
        <a:solidFill>
          <a:srgbClr val="DEB6AB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b="1" kern="1200" dirty="0" smtClean="0">
              <a:solidFill>
                <a:schemeClr val="bg1"/>
              </a:solidFill>
            </a:rPr>
            <a:t>By</a:t>
          </a:r>
          <a:endParaRPr lang="en-US" sz="3200" b="1" kern="1200" dirty="0">
            <a:solidFill>
              <a:schemeClr val="bg1"/>
            </a:solidFill>
          </a:endParaRPr>
        </a:p>
      </dsp:txBody>
      <dsp:txXfrm>
        <a:off x="4183639" y="3676784"/>
        <a:ext cx="2768378" cy="729447"/>
      </dsp:txXfrm>
    </dsp:sp>
    <dsp:sp modelId="{B1649856-508D-478D-ACE7-D302F3F064A2}">
      <dsp:nvSpPr>
        <dsp:cNvPr id="0" name=""/>
        <dsp:cNvSpPr/>
      </dsp:nvSpPr>
      <dsp:spPr>
        <a:xfrm>
          <a:off x="4803068" y="1057459"/>
          <a:ext cx="1456277" cy="145627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err="1" smtClean="0">
              <a:solidFill>
                <a:schemeClr val="bg1"/>
              </a:solidFill>
            </a:rPr>
            <a:t>Ameed</a:t>
          </a:r>
          <a:r>
            <a:rPr lang="en-US" sz="2000" b="1" kern="1200" dirty="0" smtClean="0">
              <a:solidFill>
                <a:schemeClr val="bg1"/>
              </a:solidFill>
            </a:rPr>
            <a:t> </a:t>
          </a:r>
          <a:r>
            <a:rPr lang="en-US" sz="2000" b="1" kern="1200" dirty="0" err="1" smtClean="0">
              <a:solidFill>
                <a:schemeClr val="bg1"/>
              </a:solidFill>
            </a:rPr>
            <a:t>Asmar</a:t>
          </a:r>
          <a:endParaRPr lang="en-US" sz="2000" b="1" kern="1200" dirty="0">
            <a:solidFill>
              <a:schemeClr val="bg1"/>
            </a:solidFill>
          </a:endParaRPr>
        </a:p>
      </dsp:txBody>
      <dsp:txXfrm>
        <a:off x="4997239" y="1312308"/>
        <a:ext cx="1067936" cy="655324"/>
      </dsp:txXfrm>
    </dsp:sp>
    <dsp:sp modelId="{2930FB73-E9E2-44D0-B66A-C52BDC9FA77A}">
      <dsp:nvSpPr>
        <dsp:cNvPr id="0" name=""/>
        <dsp:cNvSpPr/>
      </dsp:nvSpPr>
      <dsp:spPr>
        <a:xfrm>
          <a:off x="5328542" y="1967632"/>
          <a:ext cx="1456277" cy="145627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bg1"/>
              </a:solidFill>
            </a:rPr>
            <a:t>Marah </a:t>
          </a:r>
          <a:r>
            <a:rPr lang="en-US" sz="2000" b="1" kern="1200" dirty="0" err="1" smtClean="0">
              <a:solidFill>
                <a:schemeClr val="bg1"/>
              </a:solidFill>
            </a:rPr>
            <a:t>Zubdeh</a:t>
          </a:r>
          <a:endParaRPr lang="en-US" sz="2000" b="1" kern="1200" dirty="0">
            <a:solidFill>
              <a:schemeClr val="bg1"/>
            </a:solidFill>
          </a:endParaRPr>
        </a:p>
      </dsp:txBody>
      <dsp:txXfrm>
        <a:off x="5773920" y="2343837"/>
        <a:ext cx="873766" cy="800952"/>
      </dsp:txXfrm>
    </dsp:sp>
    <dsp:sp modelId="{D4A287ED-C294-466E-9563-4FECE8519B48}">
      <dsp:nvSpPr>
        <dsp:cNvPr id="0" name=""/>
        <dsp:cNvSpPr/>
      </dsp:nvSpPr>
      <dsp:spPr>
        <a:xfrm>
          <a:off x="4277595" y="1967632"/>
          <a:ext cx="1456277" cy="145627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bg1"/>
              </a:solidFill>
            </a:rPr>
            <a:t>Raghad Abdi</a:t>
          </a:r>
          <a:endParaRPr lang="en-US" sz="2000" b="1" kern="1200" dirty="0">
            <a:solidFill>
              <a:schemeClr val="bg1"/>
            </a:solidFill>
          </a:endParaRPr>
        </a:p>
      </dsp:txBody>
      <dsp:txXfrm>
        <a:off x="4414728" y="2343837"/>
        <a:ext cx="873766" cy="800952"/>
      </dsp:txXfrm>
    </dsp:sp>
    <dsp:sp modelId="{5AD934A4-1FC1-4DC9-8CD0-1A813A0EE33C}">
      <dsp:nvSpPr>
        <dsp:cNvPr id="0" name=""/>
        <dsp:cNvSpPr/>
      </dsp:nvSpPr>
      <dsp:spPr>
        <a:xfrm>
          <a:off x="994225" y="1183795"/>
          <a:ext cx="2011861" cy="208357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bg1"/>
              </a:solidFill>
            </a:rPr>
            <a:t>Dr.Kamel Saleh</a:t>
          </a:r>
          <a:endParaRPr lang="en-US" sz="2400" b="1" kern="1200" dirty="0">
            <a:solidFill>
              <a:schemeClr val="bg1"/>
            </a:solidFill>
          </a:endParaRPr>
        </a:p>
      </dsp:txBody>
      <dsp:txXfrm>
        <a:off x="1288855" y="1488927"/>
        <a:ext cx="1422601" cy="1473307"/>
      </dsp:txXfrm>
    </dsp:sp>
    <dsp:sp modelId="{E90A5E49-5CBB-428B-85E3-451128C90947}">
      <dsp:nvSpPr>
        <dsp:cNvPr id="0" name=""/>
        <dsp:cNvSpPr/>
      </dsp:nvSpPr>
      <dsp:spPr>
        <a:xfrm>
          <a:off x="716053" y="2722289"/>
          <a:ext cx="725780" cy="72569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05D18953-BECA-4984-A43B-592000F3E29B}">
      <dsp:nvSpPr>
        <dsp:cNvPr id="0" name=""/>
        <dsp:cNvSpPr/>
      </dsp:nvSpPr>
      <dsp:spPr>
        <a:xfrm>
          <a:off x="2820508" y="1820074"/>
          <a:ext cx="422174" cy="42227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2F0803E2-0768-4CD1-8F87-22861E1832A7}">
      <dsp:nvSpPr>
        <dsp:cNvPr id="0" name=""/>
        <dsp:cNvSpPr/>
      </dsp:nvSpPr>
      <dsp:spPr>
        <a:xfrm>
          <a:off x="685066" y="3676784"/>
          <a:ext cx="2768378" cy="729447"/>
        </a:xfrm>
        <a:prstGeom prst="rect">
          <a:avLst/>
        </a:prstGeom>
        <a:solidFill>
          <a:srgbClr val="DEB6AB"/>
        </a:solidFill>
        <a:ln>
          <a:solidFill>
            <a:srgbClr val="F8ECD1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b="1" kern="1200" dirty="0" smtClean="0">
              <a:solidFill>
                <a:schemeClr val="bg1"/>
              </a:solidFill>
            </a:rPr>
            <a:t>Supervisor</a:t>
          </a:r>
          <a:endParaRPr lang="en-US" sz="3300" b="1" kern="1200" dirty="0">
            <a:solidFill>
              <a:schemeClr val="bg1"/>
            </a:solidFill>
          </a:endParaRPr>
        </a:p>
      </dsp:txBody>
      <dsp:txXfrm>
        <a:off x="685066" y="3676784"/>
        <a:ext cx="2768378" cy="72944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EC68C9-4903-4942-A864-8EE6CA200962}">
      <dsp:nvSpPr>
        <dsp:cNvPr id="0" name=""/>
        <dsp:cNvSpPr/>
      </dsp:nvSpPr>
      <dsp:spPr>
        <a:xfrm>
          <a:off x="1094218" y="0"/>
          <a:ext cx="1442775" cy="801541"/>
        </a:xfrm>
        <a:prstGeom prst="roundRect">
          <a:avLst>
            <a:gd name="adj" fmla="val 10000"/>
          </a:avLst>
        </a:prstGeom>
        <a:solidFill>
          <a:srgbClr val="DEB6AB"/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cons</a:t>
          </a:r>
          <a:endParaRPr lang="en-US" sz="3400" kern="1200" dirty="0"/>
        </a:p>
      </dsp:txBody>
      <dsp:txXfrm>
        <a:off x="1117694" y="23476"/>
        <a:ext cx="1395823" cy="754589"/>
      </dsp:txXfrm>
    </dsp:sp>
    <dsp:sp modelId="{B9C4E10D-74BB-41F0-8DE2-59B5841EAB59}">
      <dsp:nvSpPr>
        <dsp:cNvPr id="0" name=""/>
        <dsp:cNvSpPr/>
      </dsp:nvSpPr>
      <dsp:spPr>
        <a:xfrm>
          <a:off x="3178226" y="0"/>
          <a:ext cx="1442775" cy="801541"/>
        </a:xfrm>
        <a:prstGeom prst="roundRect">
          <a:avLst>
            <a:gd name="adj" fmla="val 10000"/>
          </a:avLst>
        </a:prstGeom>
        <a:solidFill>
          <a:srgbClr val="DEB6AB"/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pros</a:t>
          </a:r>
          <a:endParaRPr lang="en-US" sz="3400" kern="1200" dirty="0"/>
        </a:p>
      </dsp:txBody>
      <dsp:txXfrm>
        <a:off x="3201702" y="23476"/>
        <a:ext cx="1395823" cy="754589"/>
      </dsp:txXfrm>
    </dsp:sp>
    <dsp:sp modelId="{654DBE10-1B45-4BBA-9867-CE1EC85C3444}">
      <dsp:nvSpPr>
        <dsp:cNvPr id="0" name=""/>
        <dsp:cNvSpPr/>
      </dsp:nvSpPr>
      <dsp:spPr>
        <a:xfrm>
          <a:off x="2557031" y="3406552"/>
          <a:ext cx="601156" cy="601156"/>
        </a:xfrm>
        <a:prstGeom prst="triangle">
          <a:avLst/>
        </a:prstGeom>
        <a:solidFill>
          <a:srgbClr val="DEB6AB"/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40E1F0-6C58-44FD-9CD3-FC2DD1924C3A}">
      <dsp:nvSpPr>
        <dsp:cNvPr id="0" name=""/>
        <dsp:cNvSpPr/>
      </dsp:nvSpPr>
      <dsp:spPr>
        <a:xfrm rot="240000">
          <a:off x="1053590" y="3148950"/>
          <a:ext cx="3608039" cy="252298"/>
        </a:xfrm>
        <a:prstGeom prst="rect">
          <a:avLst/>
        </a:prstGeom>
        <a:solidFill>
          <a:srgbClr val="DEB6AB"/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9EE624-8A24-4EAE-BACF-E7D7F894D9DA}">
      <dsp:nvSpPr>
        <dsp:cNvPr id="0" name=""/>
        <dsp:cNvSpPr/>
      </dsp:nvSpPr>
      <dsp:spPr>
        <a:xfrm rot="240000">
          <a:off x="3219904" y="2518141"/>
          <a:ext cx="1439573" cy="67069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Fast charging</a:t>
          </a:r>
          <a:endParaRPr lang="en-US" sz="1700" kern="1200" dirty="0"/>
        </a:p>
      </dsp:txBody>
      <dsp:txXfrm>
        <a:off x="3252645" y="2550882"/>
        <a:ext cx="1374091" cy="605212"/>
      </dsp:txXfrm>
    </dsp:sp>
    <dsp:sp modelId="{8880FC1F-29A9-4F32-9221-DE7E0AAA609D}">
      <dsp:nvSpPr>
        <dsp:cNvPr id="0" name=""/>
        <dsp:cNvSpPr/>
      </dsp:nvSpPr>
      <dsp:spPr>
        <a:xfrm rot="240000">
          <a:off x="3272004" y="1796754"/>
          <a:ext cx="1439573" cy="67069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Low cost</a:t>
          </a:r>
          <a:endParaRPr lang="en-US" sz="1700" kern="1200" dirty="0"/>
        </a:p>
      </dsp:txBody>
      <dsp:txXfrm>
        <a:off x="3304745" y="1829495"/>
        <a:ext cx="1374091" cy="605212"/>
      </dsp:txXfrm>
    </dsp:sp>
    <dsp:sp modelId="{CE469B01-C4CA-459E-AE50-AAE6EFC6CB99}">
      <dsp:nvSpPr>
        <dsp:cNvPr id="0" name=""/>
        <dsp:cNvSpPr/>
      </dsp:nvSpPr>
      <dsp:spPr>
        <a:xfrm rot="240000">
          <a:off x="3324104" y="1091397"/>
          <a:ext cx="1439573" cy="67069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Safer</a:t>
          </a:r>
          <a:endParaRPr lang="en-US" sz="1700" kern="1200" dirty="0"/>
        </a:p>
      </dsp:txBody>
      <dsp:txXfrm>
        <a:off x="3356845" y="1124138"/>
        <a:ext cx="1374091" cy="605212"/>
      </dsp:txXfrm>
    </dsp:sp>
    <dsp:sp modelId="{FEC48AFF-F17C-4890-8500-D7385E104508}">
      <dsp:nvSpPr>
        <dsp:cNvPr id="0" name=""/>
        <dsp:cNvSpPr/>
      </dsp:nvSpPr>
      <dsp:spPr>
        <a:xfrm rot="240000">
          <a:off x="1155934" y="2373864"/>
          <a:ext cx="1439573" cy="67069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Self-Learning</a:t>
          </a:r>
          <a:endParaRPr lang="en-US" sz="1700" kern="1200" dirty="0"/>
        </a:p>
      </dsp:txBody>
      <dsp:txXfrm>
        <a:off x="1188675" y="2406605"/>
        <a:ext cx="1374091" cy="605212"/>
      </dsp:txXfrm>
    </dsp:sp>
    <dsp:sp modelId="{29EF898C-F433-423B-B506-5FFBDF5A92D4}">
      <dsp:nvSpPr>
        <dsp:cNvPr id="0" name=""/>
        <dsp:cNvSpPr/>
      </dsp:nvSpPr>
      <dsp:spPr>
        <a:xfrm rot="240000">
          <a:off x="1208034" y="1652476"/>
          <a:ext cx="1439573" cy="67069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Lack of resources</a:t>
          </a:r>
          <a:endParaRPr lang="en-US" sz="1700" kern="1200" dirty="0"/>
        </a:p>
      </dsp:txBody>
      <dsp:txXfrm>
        <a:off x="1240775" y="1685217"/>
        <a:ext cx="1374091" cy="6052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PhasedProcess">
  <dgm:title val=""/>
  <dgm:desc val=""/>
  <dgm:catLst>
    <dgm:cat type="process" pri="12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6" srcId="10" destId="11" srcOrd="0" destOrd="0"/>
        <dgm:cxn modelId="17" srcId="10" destId="12" srcOrd="1" destOrd="0"/>
        <dgm:cxn modelId="18" srcId="10" destId="13" srcOrd="2" destOrd="0"/>
        <dgm:cxn modelId="50" srcId="0" destId="20" srcOrd="1" destOrd="0"/>
        <dgm:cxn modelId="60" srcId="0" destId="30" srcOrd="2" destOrd="0"/>
        <dgm:cxn modelId="32" srcId="30" destId="31" srcOrd="0" destOrd="0"/>
        <dgm:cxn modelId="26" srcId="20" destId="21" srcOrd="0" destOrd="0"/>
        <dgm:cxn modelId="27" srcId="20" destId="22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6" srcId="10" destId="11" srcOrd="0" destOrd="0"/>
        <dgm:cxn modelId="17" srcId="10" destId="12" srcOrd="1" destOrd="0"/>
        <dgm:cxn modelId="18" srcId="10" destId="13" srcOrd="2" destOrd="0"/>
        <dgm:cxn modelId="50" srcId="0" destId="20" srcOrd="1" destOrd="0"/>
        <dgm:cxn modelId="60" srcId="0" destId="30" srcOrd="2" destOrd="0"/>
        <dgm:cxn modelId="32" srcId="30" destId="31" srcOrd="0" destOrd="0"/>
        <dgm:cxn modelId="26" srcId="20" destId="21" srcOrd="0" destOrd="0"/>
        <dgm:cxn modelId="27" srcId="20" destId="22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6" srcId="10" destId="11" srcOrd="0" destOrd="0"/>
        <dgm:cxn modelId="17" srcId="10" destId="12" srcOrd="1" destOrd="0"/>
        <dgm:cxn modelId="18" srcId="10" destId="13" srcOrd="2" destOrd="0"/>
        <dgm:cxn modelId="50" srcId="0" destId="20" srcOrd="1" destOrd="0"/>
        <dgm:cxn modelId="60" srcId="0" destId="30" srcOrd="2" destOrd="0"/>
        <dgm:cxn modelId="32" srcId="30" destId="31" srcOrd="0" destOrd="0"/>
        <dgm:cxn modelId="26" srcId="20" destId="21" srcOrd="0" destOrd="0"/>
        <dgm:cxn modelId="27" srcId="20" destId="22" srcOrd="1" destOrd="0"/>
      </dgm:cxnLst>
      <dgm:bg/>
      <dgm:whole/>
    </dgm:dataModel>
  </dgm:clrData>
  <dgm:layoutNode name="Name0">
    <dgm:varLst>
      <dgm:chMax val="3"/>
      <dgm:chPref val="3"/>
      <dgm:bulletEnabled val="1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gte" val="3">
        <dgm:alg type="composite">
          <dgm:param type="ar" val="2.8316"/>
        </dgm:alg>
        <dgm:choose name="Name3">
          <dgm:if name="Name4" func="var" arg="dir" op="equ" val="norm">
            <dgm:constrLst>
              <dgm:constr type="primFontSz" for="des" forName="parentText1" val="65"/>
              <dgm:constr type="primFontSz" for="des" forName="childText1_1" val="65"/>
              <dgm:constr type="primFontSz" for="des" forName="circ1Tx" val="65"/>
              <dgm:constr type="primFontSz" for="des" forName="parentText2" refType="primFontSz" refFor="des" refForName="parentText1" op="equ"/>
              <dgm:constr type="primFontSz" for="des" forName="parentText3" refType="primFontSz" refFor="des" refForName="parentText1" op="equ"/>
              <dgm:constr type="primFontSz" for="des" forName="childText1_1" refType="primFontSz" refFor="des" refForName="parentText1" op="lte"/>
              <dgm:constr type="primFontSz" for="des" forName="childText1_2" refType="primFontSz" refFor="des" refForName="parentText1" op="lte"/>
              <dgm:constr type="primFontSz" for="des" forName="childText1_3" refType="primFontSz" refFor="des" refForName="parentText1" op="lte"/>
              <dgm:constr type="primFontSz" for="des" forName="childText1_4" refType="primFontSz" refFor="des" refForName="parentText1" op="lte"/>
              <dgm:constr type="primFontSz" for="des" forName="childText1_1" refType="primFontSz" refFor="des" refForName="parentText2" op="lte"/>
              <dgm:constr type="primFontSz" for="des" forName="childText1_2" refType="primFontSz" refFor="des" refForName="parentText2" op="lte"/>
              <dgm:constr type="primFontSz" for="des" forName="childText1_3" refType="primFontSz" refFor="des" refForName="parentText2" op="lte"/>
              <dgm:constr type="primFontSz" for="des" forName="childText1_4" refType="primFontSz" refFor="des" refForName="parentText2" op="lte"/>
              <dgm:constr type="primFontSz" for="des" forName="childText1_1" refType="primFontSz" refFor="des" refForName="parentText3" op="lte"/>
              <dgm:constr type="primFontSz" for="des" forName="childText1_2" refType="primFontSz" refFor="des" refForName="parentText3" op="lte"/>
              <dgm:constr type="primFontSz" for="des" forName="childText1_3" refType="primFontSz" refFor="des" refForName="parentText3" op="lte"/>
              <dgm:constr type="primFontSz" for="des" forName="childText1_4" refType="primFontSz" refFor="des" refForName="parentText3" op="lte"/>
              <dgm:constr type="primFontSz" for="des" forName="circ1Tx" refType="primFontSz" refFor="des" refForName="parentText1" op="lte"/>
              <dgm:constr type="primFontSz" for="des" forName="circ2Tx" refType="primFontSz" refFor="des" refForName="parentText1" op="lte"/>
              <dgm:constr type="primFontSz" for="des" forName="circ3Tx" refType="primFontSz" refFor="des" refForName="parentText1" op="lte"/>
              <dgm:constr type="primFontSz" for="des" forName="circ4Tx" refType="primFontSz" refFor="des" refForName="parentText1" op="lte"/>
              <dgm:constr type="primFontSz" for="des" forName="circ1Tx" refType="primFontSz" refFor="des" refForName="parentText2" op="lte"/>
              <dgm:constr type="primFontSz" for="des" forName="circ2Tx" refType="primFontSz" refFor="des" refForName="parentText2" op="lte"/>
              <dgm:constr type="primFontSz" for="des" forName="circ3Tx" refType="primFontSz" refFor="des" refForName="parentText2" op="lte"/>
              <dgm:constr type="primFontSz" for="des" forName="circ4Tx" refType="primFontSz" refFor="des" refForName="parentText2" op="lte"/>
              <dgm:constr type="primFontSz" for="des" forName="circ1Tx" refType="primFontSz" refFor="des" refForName="parentText3" op="lte"/>
              <dgm:constr type="primFontSz" for="des" forName="circ2Tx" refType="primFontSz" refFor="des" refForName="parentText3" op="lte"/>
              <dgm:constr type="primFontSz" for="des" forName="circ3Tx" refType="primFontSz" refFor="des" refForName="parentText3" op="lte"/>
              <dgm:constr type="primFontSz" for="des" forName="circ4Tx" refType="primFontSz" refFor="des" refForName="parentText3" op="lte"/>
              <dgm:constr type="primFontSz" for="des" forName="rightChild" refType="primFontSz" refFor="des" refForName="parentText1" op="lte"/>
              <dgm:constr type="primFontSz" for="des" forName="rightChild" refType="primFontSz" refFor="des" refForName="parentText2" op="lte"/>
              <dgm:constr type="primFontSz" for="des" forName="rightChild" refType="primFontSz" refFor="des" refForName="parentText3" op="lte"/>
              <dgm:constr type="primFontSz" for="des" forName="childText1_2" refType="primFontSz" refFor="des" refForName="childText1_1" op="equ"/>
              <dgm:constr type="primFontSz" for="des" forName="childText1_3" refType="primFontSz" refFor="des" refForName="childText1_1" op="equ"/>
              <dgm:constr type="primFontSz" for="des" forName="childText1_4" refType="primFontSz" refFor="des" refForName="childText1_1" op="equ"/>
              <dgm:constr type="primFontSz" for="des" forName="circ2Tx" refType="primFontSz" refFor="des" refForName="circ1Tx" op="equ"/>
              <dgm:constr type="primFontSz" for="des" forName="circ3Tx" refType="primFontSz" refFor="des" refForName="circ1Tx" op="equ"/>
              <dgm:constr type="primFontSz" for="des" forName="circ4Tx" refType="primFontSz" refFor="des" refForName="circ1Tx" op="equ"/>
              <dgm:constr type="l" for="ch" forName="leftComposite" refType="w" fact="0.0567"/>
              <dgm:constr type="t" for="ch" forName="leftComposite" refType="h" fact="0.1159"/>
              <dgm:constr type="w" for="ch" forName="leftComposite" refType="w" fact="0.2455"/>
              <dgm:constr type="h" for="ch" forName="leftComposite" refType="h" fact="0.6953"/>
              <dgm:constr type="l" for="ch" forName="middleComposite" refType="w" fact="0.365"/>
              <dgm:constr type="t" for="ch" forName="middleComposite" refType="h" fact="0.1545"/>
              <dgm:constr type="w" for="ch" forName="middleComposite" refType="w" fact="0.2728"/>
              <dgm:constr type="h" for="ch" forName="middleComposite" refType="h" fact="0.6567"/>
              <dgm:constr type="l" for="ch" forName="arc1" refType="w" fact="0"/>
              <dgm:constr type="t" for="ch" forName="arc1" refType="h" fact="0"/>
              <dgm:constr type="w" for="ch" forName="arc1" refType="w" fact="0.3305"/>
              <dgm:constr type="h" for="ch" forName="arc1" refType="h" fact="0.9357"/>
              <dgm:constr type="l" for="ch" forName="arc2" refType="w" fact="0.3295"/>
              <dgm:constr type="t" for="ch" forName="arc2" refType="h" fact="0"/>
              <dgm:constr type="w" for="ch" forName="arc2" refType="w" fact="0.3305"/>
              <dgm:constr type="h" for="ch" forName="arc2" refType="h" fact="0.9357"/>
              <dgm:constr type="l" for="ch" forName="arc3" refType="w" fact="0.3401"/>
              <dgm:constr type="t" for="ch" forName="arc3" refType="h" fact="0"/>
              <dgm:constr type="w" for="ch" forName="arc3" refType="w" fact="0.3305"/>
              <dgm:constr type="h" for="ch" forName="arc3" refType="h" fact="0.9357"/>
              <dgm:constr type="l" for="ch" forName="arc4" refType="w" fact="0.6695"/>
              <dgm:constr type="t" for="ch" forName="arc4" refType="h" fact="0"/>
              <dgm:constr type="w" for="ch" forName="arc4" refType="w" fact="0.3305"/>
              <dgm:constr type="h" for="ch" forName="arc4" refType="h" fact="0.9357"/>
              <dgm:constr type="l" for="ch" forName="rightChild" refType="w" fact="0.713"/>
              <dgm:constr type="t" for="ch" forName="rightChild" refType="h" fact="0.1934"/>
              <dgm:constr type="w" for="ch" forName="rightChild" refType="w" fact="0.193"/>
              <dgm:constr type="h" for="ch" forName="rightChild" refType="h" fact="0.5464"/>
              <dgm:constr type="l" for="ch" forName="parentText1" refType="w" fact="0.0621"/>
              <dgm:constr type="t" for="ch" forName="parentText1" refType="h" fact="0.8128"/>
              <dgm:constr type="w" for="ch" forName="parentText1" refType="w" fact="0.2509"/>
              <dgm:constr type="h" for="ch" forName="parentText1" refType="h" fact="0.1872"/>
              <dgm:constr type="l" for="ch" forName="parentText2" refType="w" fact="0.3792"/>
              <dgm:constr type="t" for="ch" forName="parentText2" refType="h" fact="0.8128"/>
              <dgm:constr type="w" for="ch" forName="parentText2" refType="w" fact="0.2509"/>
              <dgm:constr type="h" for="ch" forName="parentText2" refType="h" fact="0.1872"/>
              <dgm:constr type="l" for="ch" forName="parentText3" refType="w" fact="0.6845"/>
              <dgm:constr type="t" for="ch" forName="parentText3" refType="h" fact="0.8128"/>
              <dgm:constr type="w" for="ch" forName="parentText3" refType="w" fact="0.2509"/>
              <dgm:constr type="h" for="ch" forName="parentText3" refType="h" fact="0.1872"/>
            </dgm:constrLst>
          </dgm:if>
          <dgm:else name="Name5">
            <dgm:constrLst>
              <dgm:constr type="primFontSz" for="des" forName="parentText1" val="65"/>
              <dgm:constr type="primFontSz" for="des" forName="childText1_1" val="65"/>
              <dgm:constr type="primFontSz" for="des" forName="circ1Tx" val="65"/>
              <dgm:constr type="primFontSz" for="des" forName="parentText2" refType="primFontSz" refFor="des" refForName="parentText1" op="equ"/>
              <dgm:constr type="primFontSz" for="des" forName="parentText3" refType="primFontSz" refFor="des" refForName="parentText1" op="equ"/>
              <dgm:constr type="primFontSz" for="des" forName="childText1_1" refType="primFontSz" refFor="des" refForName="parentText1" op="lte"/>
              <dgm:constr type="primFontSz" for="des" forName="childText1_2" refType="primFontSz" refFor="des" refForName="parentText1" op="lte"/>
              <dgm:constr type="primFontSz" for="des" forName="childText1_3" refType="primFontSz" refFor="des" refForName="parentText1" op="lte"/>
              <dgm:constr type="primFontSz" for="des" forName="childText1_4" refType="primFontSz" refFor="des" refForName="parentText1" op="lte"/>
              <dgm:constr type="primFontSz" for="des" forName="childText1_1" refType="primFontSz" refFor="des" refForName="parentText2" op="lte"/>
              <dgm:constr type="primFontSz" for="des" forName="childText1_2" refType="primFontSz" refFor="des" refForName="parentText2" op="lte"/>
              <dgm:constr type="primFontSz" for="des" forName="childText1_3" refType="primFontSz" refFor="des" refForName="parentText2" op="lte"/>
              <dgm:constr type="primFontSz" for="des" forName="childText1_4" refType="primFontSz" refFor="des" refForName="parentText2" op="lte"/>
              <dgm:constr type="primFontSz" for="des" forName="childText1_1" refType="primFontSz" refFor="des" refForName="parentText3" op="lte"/>
              <dgm:constr type="primFontSz" for="des" forName="childText1_2" refType="primFontSz" refFor="des" refForName="parentText3" op="lte"/>
              <dgm:constr type="primFontSz" for="des" forName="childText1_3" refType="primFontSz" refFor="des" refForName="parentText3" op="lte"/>
              <dgm:constr type="primFontSz" for="des" forName="childText1_4" refType="primFontSz" refFor="des" refForName="parentText3" op="lte"/>
              <dgm:constr type="primFontSz" for="des" forName="circ1Tx" refType="primFontSz" refFor="des" refForName="parentText1" op="lte"/>
              <dgm:constr type="primFontSz" for="des" forName="circ2Tx" refType="primFontSz" refFor="des" refForName="parentText1" op="lte"/>
              <dgm:constr type="primFontSz" for="des" forName="circ3Tx" refType="primFontSz" refFor="des" refForName="parentText1" op="lte"/>
              <dgm:constr type="primFontSz" for="des" forName="circ4Tx" refType="primFontSz" refFor="des" refForName="parentText1" op="lte"/>
              <dgm:constr type="primFontSz" for="des" forName="circ1Tx" refType="primFontSz" refFor="des" refForName="parentText2" op="lte"/>
              <dgm:constr type="primFontSz" for="des" forName="circ2Tx" refType="primFontSz" refFor="des" refForName="parentText2" op="lte"/>
              <dgm:constr type="primFontSz" for="des" forName="circ3Tx" refType="primFontSz" refFor="des" refForName="parentText2" op="lte"/>
              <dgm:constr type="primFontSz" for="des" forName="circ4Tx" refType="primFontSz" refFor="des" refForName="parentText2" op="lte"/>
              <dgm:constr type="primFontSz" for="des" forName="circ1Tx" refType="primFontSz" refFor="des" refForName="parentText3" op="lte"/>
              <dgm:constr type="primFontSz" for="des" forName="circ2Tx" refType="primFontSz" refFor="des" refForName="parentText3" op="lte"/>
              <dgm:constr type="primFontSz" for="des" forName="circ3Tx" refType="primFontSz" refFor="des" refForName="parentText3" op="lte"/>
              <dgm:constr type="primFontSz" for="des" forName="circ4Tx" refType="primFontSz" refFor="des" refForName="parentText3" op="lte"/>
              <dgm:constr type="primFontSz" for="des" forName="rightChild" refType="primFontSz" refFor="des" refForName="parentText1" op="lte"/>
              <dgm:constr type="primFontSz" for="des" forName="rightChild" refType="primFontSz" refFor="des" refForName="parentText2" op="lte"/>
              <dgm:constr type="primFontSz" for="des" forName="rightChild" refType="primFontSz" refFor="des" refForName="parentText3" op="lte"/>
              <dgm:constr type="primFontSz" for="des" forName="childText1_2" refType="primFontSz" refFor="des" refForName="childText1_1" op="equ"/>
              <dgm:constr type="primFontSz" for="des" forName="childText1_3" refType="primFontSz" refFor="des" refForName="childText1_1" op="equ"/>
              <dgm:constr type="primFontSz" for="des" forName="childText1_4" refType="primFontSz" refFor="des" refForName="childText1_1" op="equ"/>
              <dgm:constr type="primFontSz" for="des" forName="circ2Tx" refType="primFontSz" refFor="des" refForName="circ1Tx" op="equ"/>
              <dgm:constr type="primFontSz" for="des" forName="circ3Tx" refType="primFontSz" refFor="des" refForName="circ1Tx" op="equ"/>
              <dgm:constr type="primFontSz" for="des" forName="circ4Tx" refType="primFontSz" refFor="des" refForName="circ1Tx" op="equ"/>
              <dgm:constr type="l" for="ch" forName="leftComposite" refType="w" fact="0.72"/>
              <dgm:constr type="t" for="ch" forName="leftComposite" refType="h" fact="0.1159"/>
              <dgm:constr type="w" for="ch" forName="leftComposite" refType="w" fact="0.2455"/>
              <dgm:constr type="h" for="ch" forName="leftComposite" refType="h" fact="0.6953"/>
              <dgm:constr type="l" for="ch" forName="middleComposite" refType="w" fact="0.365"/>
              <dgm:constr type="t" for="ch" forName="middleComposite" refType="h" fact="0.1545"/>
              <dgm:constr type="w" for="ch" forName="middleComposite" refType="w" fact="0.2728"/>
              <dgm:constr type="h" for="ch" forName="middleComposite" refType="h" fact="0.6567"/>
              <dgm:constr type="l" for="ch" forName="rightChild" refType="w" fact="0.09"/>
              <dgm:constr type="t" for="ch" forName="rightChild" refType="h" fact="0.1934"/>
              <dgm:constr type="w" for="ch" forName="rightChild" refType="w" fact="0.193"/>
              <dgm:constr type="h" for="ch" forName="rightChild" refType="h" fact="0.5464"/>
              <dgm:constr type="l" for="ch" forName="arc1" refType="w" fact="0"/>
              <dgm:constr type="t" for="ch" forName="arc1" refType="h" fact="0"/>
              <dgm:constr type="w" for="ch" forName="arc1" refType="w" fact="0.3305"/>
              <dgm:constr type="h" for="ch" forName="arc1" refType="h" fact="0.9357"/>
              <dgm:constr type="l" for="ch" forName="arc2" refType="w" fact="0.3295"/>
              <dgm:constr type="t" for="ch" forName="arc2" refType="h" fact="0"/>
              <dgm:constr type="w" for="ch" forName="arc2" refType="w" fact="0.3305"/>
              <dgm:constr type="h" for="ch" forName="arc2" refType="h" fact="0.9357"/>
              <dgm:constr type="l" for="ch" forName="arc3" refType="w" fact="0.3401"/>
              <dgm:constr type="t" for="ch" forName="arc3" refType="h" fact="0"/>
              <dgm:constr type="w" for="ch" forName="arc3" refType="w" fact="0.3305"/>
              <dgm:constr type="h" for="ch" forName="arc3" refType="h" fact="0.9357"/>
              <dgm:constr type="l" for="ch" forName="arc4" refType="w" fact="0.6695"/>
              <dgm:constr type="t" for="ch" forName="arc4" refType="h" fact="0"/>
              <dgm:constr type="w" for="ch" forName="arc4" refType="w" fact="0.3305"/>
              <dgm:constr type="h" for="ch" forName="arc4" refType="h" fact="0.9357"/>
              <dgm:constr type="l" for="ch" forName="parentText1" refType="w" fact="0.7"/>
              <dgm:constr type="t" for="ch" forName="parentText1" refType="h" fact="0.8128"/>
              <dgm:constr type="w" for="ch" forName="parentText1" refType="w" fact="0.2509"/>
              <dgm:constr type="h" for="ch" forName="parentText1" refType="h" fact="0.1872"/>
              <dgm:constr type="l" for="ch" forName="parentText2" refType="w" fact="0.3792"/>
              <dgm:constr type="t" for="ch" forName="parentText2" refType="h" fact="0.8128"/>
              <dgm:constr type="w" for="ch" forName="parentText2" refType="w" fact="0.2509"/>
              <dgm:constr type="h" for="ch" forName="parentText2" refType="h" fact="0.1872"/>
              <dgm:constr type="l" for="ch" forName="parentText3" refType="w" fact="0.062"/>
              <dgm:constr type="t" for="ch" forName="parentText3" refType="h" fact="0.8128"/>
              <dgm:constr type="w" for="ch" forName="parentText3" refType="w" fact="0.2509"/>
              <dgm:constr type="h" for="ch" forName="parentText3" refType="h" fact="0.1872"/>
            </dgm:constrLst>
          </dgm:else>
        </dgm:choose>
      </dgm:if>
      <dgm:if name="Name6" axis="ch" ptType="node" func="cnt" op="gte" val="2">
        <dgm:alg type="composite">
          <dgm:param type="ar" val="1.8986"/>
        </dgm:alg>
        <dgm:choose name="Name7">
          <dgm:if name="Name8" func="var" arg="dir" op="equ" val="norm">
            <dgm:constrLst>
              <dgm:constr type="primFontSz" for="des" forName="parentText1" val="65"/>
              <dgm:constr type="primFontSz" for="des" forName="childText1_1" val="65"/>
              <dgm:constr type="primFontSz" for="des" forName="circ1Tx" val="65"/>
              <dgm:constr type="primFontSz" for="des" forName="parentText2" refType="primFontSz" refFor="des" refForName="parentText1" op="equ"/>
              <dgm:constr type="primFontSz" for="des" forName="childText1_1" refType="primFontSz" refFor="des" refForName="parentText1" op="lte"/>
              <dgm:constr type="primFontSz" for="des" forName="childText1_2" refType="primFontSz" refFor="des" refForName="parentText1" op="lte"/>
              <dgm:constr type="primFontSz" for="des" forName="childText1_3" refType="primFontSz" refFor="des" refForName="parentText1" op="lte"/>
              <dgm:constr type="primFontSz" for="des" forName="childText1_4" refType="primFontSz" refFor="des" refForName="parentText1" op="lte"/>
              <dgm:constr type="primFontSz" for="des" forName="childText1_1" refType="primFontSz" refFor="des" refForName="parentText2" op="lte"/>
              <dgm:constr type="primFontSz" for="des" forName="childText1_2" refType="primFontSz" refFor="des" refForName="parentText2" op="lte"/>
              <dgm:constr type="primFontSz" for="des" forName="childText1_3" refType="primFontSz" refFor="des" refForName="parentText2" op="lte"/>
              <dgm:constr type="primFontSz" for="des" forName="childText1_4" refType="primFontSz" refFor="des" refForName="parentText2" op="lte"/>
              <dgm:constr type="primFontSz" for="des" forName="childText1_1" refType="primFontSz" refFor="des" refForName="parentText3" op="lte"/>
              <dgm:constr type="primFontSz" for="des" forName="childText1_2" refType="primFontSz" refFor="des" refForName="parentText3" op="lte"/>
              <dgm:constr type="primFontSz" for="des" forName="childText1_3" refType="primFontSz" refFor="des" refForName="parentText3" op="lte"/>
              <dgm:constr type="primFontSz" for="des" forName="childText1_4" refType="primFontSz" refFor="des" refForName="parentText3" op="lte"/>
              <dgm:constr type="primFontSz" for="des" forName="circ1Tx" refType="primFontSz" refFor="des" refForName="parentText1" op="lte"/>
              <dgm:constr type="primFontSz" for="des" forName="circ2Tx" refType="primFontSz" refFor="des" refForName="parentText1" op="lte"/>
              <dgm:constr type="primFontSz" for="des" forName="circ3Tx" refType="primFontSz" refFor="des" refForName="parentText1" op="lte"/>
              <dgm:constr type="primFontSz" for="des" forName="circ4Tx" refType="primFontSz" refFor="des" refForName="parentText1" op="lte"/>
              <dgm:constr type="primFontSz" for="des" forName="circ1Tx" refType="primFontSz" refFor="des" refForName="parentText2" op="lte"/>
              <dgm:constr type="primFontSz" for="des" forName="circ2Tx" refType="primFontSz" refFor="des" refForName="parentText2" op="lte"/>
              <dgm:constr type="primFontSz" for="des" forName="circ3Tx" refType="primFontSz" refFor="des" refForName="parentText2" op="lte"/>
              <dgm:constr type="primFontSz" for="des" forName="circ4Tx" refType="primFontSz" refFor="des" refForName="parentText2" op="lte"/>
              <dgm:constr type="primFontSz" for="des" forName="circ1Tx" refType="primFontSz" refFor="des" refForName="parentText3" op="lte"/>
              <dgm:constr type="primFontSz" for="des" forName="circ2Tx" refType="primFontSz" refFor="des" refForName="parentText3" op="lte"/>
              <dgm:constr type="primFontSz" for="des" forName="circ3Tx" refType="primFontSz" refFor="des" refForName="parentText3" op="lte"/>
              <dgm:constr type="primFontSz" for="des" forName="circ4Tx" refType="primFontSz" refFor="des" refForName="parentText3" op="lte"/>
              <dgm:constr type="primFontSz" for="des" forName="childText1_2" refType="primFontSz" refFor="des" refForName="childText1_1" op="equ"/>
              <dgm:constr type="primFontSz" for="des" forName="childText1_3" refType="primFontSz" refFor="des" refForName="childText1_1" op="equ"/>
              <dgm:constr type="primFontSz" for="des" forName="childText1_4" refType="primFontSz" refFor="des" refForName="childText1_1" op="equ"/>
              <dgm:constr type="primFontSz" for="des" forName="circ2Tx" refType="primFontSz" refFor="des" refForName="circ1Tx" op="equ"/>
              <dgm:constr type="primFontSz" for="des" forName="circ3Tx" refType="primFontSz" refFor="des" refForName="circ1Tx" op="equ"/>
              <dgm:constr type="primFontSz" for="des" forName="circ4Tx" refType="primFontSz" refFor="des" refForName="circ1Tx" op="equ"/>
              <dgm:constr type="l" for="ch" forName="leftComposite" refType="w" fact="0.0941"/>
              <dgm:constr type="t" for="ch" forName="leftComposite" refType="h" fact="0.1159"/>
              <dgm:constr type="w" for="ch" forName="leftComposite" refType="w" fact="0.3469"/>
              <dgm:constr type="h" for="ch" forName="leftComposite" refType="h" fact="0.6953"/>
              <dgm:constr type="l" for="ch" forName="middleComposite" refType="w" fact="0.5782"/>
              <dgm:constr type="t" for="ch" forName="middleComposite" refType="h" fact="0.1159"/>
              <dgm:constr type="w" for="ch" forName="middleComposite" refType="w" fact="0.3389"/>
              <dgm:constr type="h" for="ch" forName="middleComposite" refType="h" fact="0.6567"/>
              <dgm:constr type="l" for="ch" forName="arc1" refType="w" fact="0"/>
              <dgm:constr type="t" for="ch" forName="arc1" refType="h" fact="0"/>
              <dgm:constr type="w" for="ch" forName="arc1" refType="w" fact="0.4928"/>
              <dgm:constr type="h" for="ch" forName="arc1" refType="h" fact="0.9357"/>
              <dgm:constr type="l" for="ch" forName="arc3" refType="w" fact="0.5072"/>
              <dgm:constr type="t" for="ch" forName="arc3" refType="h" fact="0"/>
              <dgm:constr type="w" for="ch" forName="arc3" refType="w" fact="0.4928"/>
              <dgm:constr type="h" for="ch" forName="arc3" refType="h" fact="0.9357"/>
              <dgm:constr type="l" for="ch" forName="parentText1" refType="w" fact="0.0926"/>
              <dgm:constr type="t" for="ch" forName="parentText1" refType="h" fact="0.8128"/>
              <dgm:constr type="w" for="ch" forName="parentText1" refType="w" fact="0.3742"/>
              <dgm:constr type="h" for="ch" forName="parentText1" refType="h" fact="0.1872"/>
              <dgm:constr type="l" for="ch" forName="parentText2" refType="w" fact="0.5655"/>
              <dgm:constr type="t" for="ch" forName="parentText2" refType="h" fact="0.8128"/>
              <dgm:constr type="w" for="ch" forName="parentText2" refType="w" fact="0.3742"/>
              <dgm:constr type="h" for="ch" forName="parentText2" refType="h" fact="0.1872"/>
            </dgm:constrLst>
          </dgm:if>
          <dgm:else name="Name9">
            <dgm:constrLst>
              <dgm:constr type="primFontSz" for="des" forName="parentText1" val="65"/>
              <dgm:constr type="primFontSz" for="des" forName="childText1_1" val="65"/>
              <dgm:constr type="primFontSz" for="des" forName="circ1Tx" val="65"/>
              <dgm:constr type="primFontSz" for="des" forName="parentText2" refType="primFontSz" refFor="des" refForName="parentText1" op="equ"/>
              <dgm:constr type="primFontSz" for="des" forName="childText1_1" refType="primFontSz" refFor="des" refForName="parentText1" op="lte"/>
              <dgm:constr type="primFontSz" for="des" forName="childText1_2" refType="primFontSz" refFor="des" refForName="parentText1" op="lte"/>
              <dgm:constr type="primFontSz" for="des" forName="childText1_3" refType="primFontSz" refFor="des" refForName="parentText1" op="lte"/>
              <dgm:constr type="primFontSz" for="des" forName="childText1_4" refType="primFontSz" refFor="des" refForName="parentText1" op="lte"/>
              <dgm:constr type="primFontSz" for="des" forName="childText1_1" refType="primFontSz" refFor="des" refForName="parentText2" op="lte"/>
              <dgm:constr type="primFontSz" for="des" forName="childText1_2" refType="primFontSz" refFor="des" refForName="parentText2" op="lte"/>
              <dgm:constr type="primFontSz" for="des" forName="childText1_3" refType="primFontSz" refFor="des" refForName="parentText2" op="lte"/>
              <dgm:constr type="primFontSz" for="des" forName="childText1_4" refType="primFontSz" refFor="des" refForName="parentText2" op="lte"/>
              <dgm:constr type="primFontSz" for="des" forName="childText1_1" refType="primFontSz" refFor="des" refForName="parentText3" op="lte"/>
              <dgm:constr type="primFontSz" for="des" forName="childText1_2" refType="primFontSz" refFor="des" refForName="parentText3" op="lte"/>
              <dgm:constr type="primFontSz" for="des" forName="childText1_3" refType="primFontSz" refFor="des" refForName="parentText3" op="lte"/>
              <dgm:constr type="primFontSz" for="des" forName="childText1_4" refType="primFontSz" refFor="des" refForName="parentText3" op="lte"/>
              <dgm:constr type="primFontSz" for="des" forName="circ1Tx" refType="primFontSz" refFor="des" refForName="parentText1" op="lte"/>
              <dgm:constr type="primFontSz" for="des" forName="circ2Tx" refType="primFontSz" refFor="des" refForName="parentText1" op="lte"/>
              <dgm:constr type="primFontSz" for="des" forName="circ3Tx" refType="primFontSz" refFor="des" refForName="parentText1" op="lte"/>
              <dgm:constr type="primFontSz" for="des" forName="circ4Tx" refType="primFontSz" refFor="des" refForName="parentText1" op="lte"/>
              <dgm:constr type="primFontSz" for="des" forName="circ1Tx" refType="primFontSz" refFor="des" refForName="parentText2" op="lte"/>
              <dgm:constr type="primFontSz" for="des" forName="circ2Tx" refType="primFontSz" refFor="des" refForName="parentText2" op="lte"/>
              <dgm:constr type="primFontSz" for="des" forName="circ3Tx" refType="primFontSz" refFor="des" refForName="parentText2" op="lte"/>
              <dgm:constr type="primFontSz" for="des" forName="circ4Tx" refType="primFontSz" refFor="des" refForName="parentText2" op="lte"/>
              <dgm:constr type="primFontSz" for="des" forName="circ1Tx" refType="primFontSz" refFor="des" refForName="parentText3" op="lte"/>
              <dgm:constr type="primFontSz" for="des" forName="circ2Tx" refType="primFontSz" refFor="des" refForName="parentText3" op="lte"/>
              <dgm:constr type="primFontSz" for="des" forName="circ3Tx" refType="primFontSz" refFor="des" refForName="parentText3" op="lte"/>
              <dgm:constr type="primFontSz" for="des" forName="circ4Tx" refType="primFontSz" refFor="des" refForName="parentText3" op="lte"/>
              <dgm:constr type="primFontSz" for="des" forName="childText1_2" refType="primFontSz" refFor="des" refForName="childText1_1" op="equ"/>
              <dgm:constr type="primFontSz" for="des" forName="childText1_3" refType="primFontSz" refFor="des" refForName="childText1_1" op="equ"/>
              <dgm:constr type="primFontSz" for="des" forName="childText1_4" refType="primFontSz" refFor="des" refForName="childText1_1" op="equ"/>
              <dgm:constr type="primFontSz" for="des" forName="circ2Tx" refType="primFontSz" refFor="des" refForName="circ1Tx" op="equ"/>
              <dgm:constr type="primFontSz" for="des" forName="circ3Tx" refType="primFontSz" refFor="des" refForName="circ1Tx" op="equ"/>
              <dgm:constr type="primFontSz" for="des" forName="circ4Tx" refType="primFontSz" refFor="des" refForName="circ1Tx" op="equ"/>
              <dgm:constr type="l" for="ch" forName="leftComposite" refType="w" fact="0.592"/>
              <dgm:constr type="t" for="ch" forName="leftComposite" refType="h" fact="0.1159"/>
              <dgm:constr type="w" for="ch" forName="leftComposite" refType="w" fact="0.3469"/>
              <dgm:constr type="h" for="ch" forName="leftComposite" refType="h" fact="0.6953"/>
              <dgm:constr type="l" for="ch" forName="middleComposite" refType="w" fact="0.0941"/>
              <dgm:constr type="t" for="ch" forName="middleComposite" refType="h" fact="0.1159"/>
              <dgm:constr type="w" for="ch" forName="middleComposite" refType="w" fact="0.3389"/>
              <dgm:constr type="h" for="ch" forName="middleComposite" refType="h" fact="0.6567"/>
              <dgm:constr type="l" for="ch" forName="arc1" refType="w" fact="0"/>
              <dgm:constr type="t" for="ch" forName="arc1" refType="h" fact="0"/>
              <dgm:constr type="w" for="ch" forName="arc1" refType="w" fact="0.4928"/>
              <dgm:constr type="h" for="ch" forName="arc1" refType="h" fact="0.9357"/>
              <dgm:constr type="l" for="ch" forName="arc3" refType="w" fact="0.5072"/>
              <dgm:constr type="t" for="ch" forName="arc3" refType="h" fact="0"/>
              <dgm:constr type="w" for="ch" forName="arc3" refType="w" fact="0.4928"/>
              <dgm:constr type="h" for="ch" forName="arc3" refType="h" fact="0.9357"/>
              <dgm:constr type="l" for="ch" forName="parentText2" refType="w" fact="0.0926"/>
              <dgm:constr type="t" for="ch" forName="parentText2" refType="h" fact="0.8128"/>
              <dgm:constr type="w" for="ch" forName="parentText2" refType="w" fact="0.3742"/>
              <dgm:constr type="h" for="ch" forName="parentText2" refType="h" fact="0.1872"/>
              <dgm:constr type="l" for="ch" forName="parentText1" refType="w" fact="0.5655"/>
              <dgm:constr type="t" for="ch" forName="parentText1" refType="h" fact="0.8128"/>
              <dgm:constr type="w" for="ch" forName="parentText1" refType="w" fact="0.3742"/>
              <dgm:constr type="h" for="ch" forName="parentText1" refType="h" fact="0.1872"/>
            </dgm:constrLst>
          </dgm:else>
        </dgm:choose>
      </dgm:if>
      <dgm:else name="Name10">
        <dgm:alg type="composite">
          <dgm:param type="ar" val="0.8036"/>
        </dgm:alg>
        <dgm:constrLst>
          <dgm:constr type="primFontSz" for="des" forName="parentText1" val="65"/>
          <dgm:constr type="primFontSz" for="des" forName="childText1_1" val="65"/>
          <dgm:constr type="primFontSz" for="des" forName="childText1_1" refType="primFontSz" refFor="des" refForName="parentText1" op="lte"/>
          <dgm:constr type="primFontSz" for="des" forName="childText1_2" refType="primFontSz" refFor="des" refForName="parentText1" op="lte"/>
          <dgm:constr type="primFontSz" for="des" forName="childText1_3" refType="primFontSz" refFor="des" refForName="parentText1" op="lte"/>
          <dgm:constr type="primFontSz" for="des" forName="childText1_4" refType="primFontSz" refFor="des" refForName="parentText1" op="lte"/>
          <dgm:constr type="primFontSz" for="des" forName="childText1_1" refType="primFontSz" refFor="des" refForName="parentText2" op="lte"/>
          <dgm:constr type="primFontSz" for="des" forName="childText1_2" refType="primFontSz" refFor="des" refForName="parentText2" op="lte"/>
          <dgm:constr type="primFontSz" for="des" forName="childText1_3" refType="primFontSz" refFor="des" refForName="parentText2" op="lte"/>
          <dgm:constr type="primFontSz" for="des" forName="childText1_4" refType="primFontSz" refFor="des" refForName="parentText2" op="lte"/>
          <dgm:constr type="primFontSz" for="des" forName="childText1_1" refType="primFontSz" refFor="des" refForName="parentText3" op="lte"/>
          <dgm:constr type="primFontSz" for="des" forName="childText1_2" refType="primFontSz" refFor="des" refForName="parentText3" op="lte"/>
          <dgm:constr type="primFontSz" for="des" forName="childText1_3" refType="primFontSz" refFor="des" refForName="parentText3" op="lte"/>
          <dgm:constr type="primFontSz" for="des" forName="childText1_4" refType="primFontSz" refFor="des" refForName="parentText3" op="lte"/>
          <dgm:constr type="primFontSz" for="des" forName="childText1_2" refType="primFontSz" refFor="des" refForName="childText1_1" op="equ"/>
          <dgm:constr type="primFontSz" for="des" forName="childText1_3" refType="primFontSz" refFor="des" refForName="childText1_1" op="equ"/>
          <dgm:constr type="primFontSz" for="des" forName="childText1_4" refType="primFontSz" refFor="des" refForName="childText1_1" op="equ"/>
          <dgm:constr type="l" for="ch" forName="leftComposite" refType="w" fact="0"/>
          <dgm:constr type="t" for="ch" forName="leftComposite" refType="h" fact="0.1159"/>
          <dgm:constr type="w" for="ch" forName="leftComposite" refType="w"/>
          <dgm:constr type="h" for="ch" forName="leftComposite" refType="h" fact="0.6953"/>
          <dgm:constr type="l" for="ch" forName="parentText1" refType="w" fact="0"/>
          <dgm:constr type="t" for="ch" forName="parentText1" refType="h" fact="0.8128"/>
          <dgm:constr type="w" for="ch" forName="parentText1" refType="w"/>
          <dgm:constr type="h" for="ch" forName="parentText1" refType="h" fact="0.1872"/>
        </dgm:constrLst>
      </dgm:else>
    </dgm:choose>
    <dgm:choose name="Name11">
      <dgm:if name="Name12" axis="ch" ptType="node" func="cnt" op="gte" val="1">
        <dgm:choose name="Name13">
          <dgm:if name="Name14" axis="ch" ptType="node" func="cnt" op="gte" val="2">
            <dgm:layoutNode name="arc1">
              <dgm:alg type="sp"/>
              <dgm:shape xmlns:r="http://schemas.openxmlformats.org/officeDocument/2006/relationships" rot="90" type="blockArc" r:blip="">
                <dgm:adjLst>
                  <dgm:adj idx="1" val="-135"/>
                  <dgm:adj idx="2" val="-45"/>
                  <dgm:adj idx="3" val="0.0496"/>
                </dgm:adjLst>
              </dgm:shape>
              <dgm:presOf/>
            </dgm:layoutNode>
            <dgm:layoutNode name="arc3">
              <dgm:alg type="sp"/>
              <dgm:shape xmlns:r="http://schemas.openxmlformats.org/officeDocument/2006/relationships" rot="270" type="blockArc" r:blip="">
                <dgm:adjLst>
                  <dgm:adj idx="1" val="-135"/>
                  <dgm:adj idx="2" val="-45"/>
                  <dgm:adj idx="3" val="0.0496"/>
                </dgm:adjLst>
              </dgm:shape>
              <dgm:presOf/>
            </dgm:layoutNode>
            <dgm:layoutNode name="parentText2" styleLbl="revTx">
              <dgm:varLst>
                <dgm:chMax val="4"/>
                <dgm:chPref val="3"/>
                <dgm:bulletEnabled val="1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ch 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15"/>
        </dgm:choose>
        <dgm:choose name="Name16">
          <dgm:if name="Name17" axis="ch" ptType="node" func="cnt" op="gte" val="3">
            <dgm:layoutNode name="arc2">
              <dgm:alg type="sp"/>
              <dgm:shape xmlns:r="http://schemas.openxmlformats.org/officeDocument/2006/relationships" rot="90" type="blockArc" r:blip="">
                <dgm:adjLst>
                  <dgm:adj idx="1" val="-135"/>
                  <dgm:adj idx="2" val="-45"/>
                  <dgm:adj idx="3" val="0.0496"/>
                </dgm:adjLst>
              </dgm:shape>
              <dgm:presOf/>
            </dgm:layoutNode>
            <dgm:layoutNode name="arc4">
              <dgm:alg type="sp"/>
              <dgm:shape xmlns:r="http://schemas.openxmlformats.org/officeDocument/2006/relationships" rot="270" type="blockArc" r:blip="">
                <dgm:adjLst>
                  <dgm:adj idx="1" val="-135"/>
                  <dgm:adj idx="2" val="-45"/>
                  <dgm:adj idx="3" val="0.0496"/>
                </dgm:adjLst>
              </dgm:shape>
              <dgm:presOf/>
            </dgm:layoutNode>
            <dgm:layoutNode name="parentText3" styleLbl="revTx">
              <dgm:varLst>
                <dgm:chMax val="1"/>
                <dgm:chPref val="1"/>
                <dgm:bulletEnabled val="1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ch self" ptType="node node" st="3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18"/>
        </dgm:choose>
      </dgm:if>
      <dgm:else name="Name19"/>
    </dgm:choose>
    <dgm:layoutNode name="middleComposite">
      <dgm:choose name="Name20">
        <dgm:if name="Name21" axis="ch ch" ptType="node node" st="2 1" cnt="1 0" func="cnt" op="lte" val="1">
          <dgm:alg type="composite">
            <dgm:param type="ar" val="1"/>
          </dgm:alg>
        </dgm:if>
        <dgm:if name="Name22" axis="ch ch" ptType="node node" st="2 1" cnt="1 0" func="cnt" op="equ" val="2">
          <dgm:alg type="composite">
            <dgm:param type="ar" val="1.792"/>
          </dgm:alg>
        </dgm:if>
        <dgm:if name="Name23" axis="ch ch" ptType="node node" st="2 1" cnt="1 0" func="cnt" op="equ" val="3">
          <dgm:alg type="composite">
            <dgm:param type="ar" val="1"/>
          </dgm:alg>
        </dgm:if>
        <dgm:else name="Name24">
          <dgm:alg type="composite">
            <dgm:param type="ar" val="1"/>
          </dgm:alg>
        </dgm:else>
      </dgm:choose>
      <dgm:shape xmlns:r="http://schemas.openxmlformats.org/officeDocument/2006/relationships" r:blip="">
        <dgm:adjLst/>
      </dgm:shape>
      <dgm:presOf/>
      <dgm:choose name="Name25">
        <dgm:if name="Name26" axis="ch ch" ptType="node node" st="2 1" cnt="1 0" func="cnt" op="lte" val="1">
          <dgm:constrLst>
            <dgm:constr type="ctrX" for="ch" forName="circ1" refType="w" fact="0.5"/>
            <dgm:constr type="ctrY" for="ch" forName="circ1" refType="h" fact="0.5"/>
            <dgm:constr type="w" for="ch" forName="circ1" refType="w"/>
            <dgm:constr type="h" for="ch" forName="circ1" refType="h"/>
            <dgm:constr type="l" for="ch" forName="circ1Tx" refType="w" fact="0.2"/>
            <dgm:constr type="t" for="ch" forName="circ1Tx" refType="h" fact="0.1"/>
            <dgm:constr type="w" for="ch" forName="circ1Tx" refType="w" fact="0.6"/>
            <dgm:constr type="h" for="ch" forName="circ1Tx" refType="h" fact="0.8"/>
          </dgm:constrLst>
        </dgm:if>
        <dgm:if name="Name27" axis="ch ch" ptType="node node" st="2 1" cnt="1 0" func="cnt" op="equ" val="2">
          <dgm:constrLst>
            <dgm:constr type="ctrX" for="ch" forName="circ1" refType="w" fact="0.3"/>
            <dgm:constr type="ctrY" for="ch" forName="circ1" refType="h" fact="0.5"/>
            <dgm:constr type="w" for="ch" forName="circ1" refType="w" fact="0.555"/>
            <dgm:constr type="h" for="ch" forName="circ1" refType="h" fact="0.99456"/>
            <dgm:constr type="l" for="ch" forName="circ1Tx" refType="w" fact="0.1"/>
            <dgm:constr type="t" for="ch" forName="circ1Tx" refType="h" fact="0.12"/>
            <dgm:constr type="w" for="ch" forName="circ1Tx" refType="w" fact="0.32"/>
            <dgm:constr type="h" for="ch" forName="circ1Tx" refType="h" fact="0.76"/>
            <dgm:constr type="ctrX" for="ch" forName="circ2" refType="w" fact="0.7"/>
            <dgm:constr type="ctrY" for="ch" forName="circ2" refType="h" fact="0.5"/>
            <dgm:constr type="w" for="ch" forName="circ2" refType="w" fact="0.555"/>
            <dgm:constr type="h" for="ch" forName="circ2" refType="h" fact="0.99456"/>
            <dgm:constr type="l" for="ch" forName="circ2Tx" refType="w" fact="0.58"/>
            <dgm:constr type="t" for="ch" forName="circ2Tx" refType="h" fact="0.12"/>
            <dgm:constr type="w" for="ch" forName="circ2Tx" refType="w" fact="0.32"/>
            <dgm:constr type="h" for="ch" forName="circ2Tx" refType="h" fact="0.76"/>
          </dgm:constrLst>
        </dgm:if>
        <dgm:if name="Name28" axis="ch ch" ptType="node node" st="2 1" cnt="1 0" func="cnt" op="equ" val="3">
          <dgm:constrLst>
            <dgm:constr type="ctrX" for="ch" forName="circ1" refType="w" fact="0.5"/>
            <dgm:constr type="ctrY" for="ch" forName="circ1" refType="w" fact="0.25"/>
            <dgm:constr type="w" for="ch" forName="circ1" refType="w" fact="0.6"/>
            <dgm:constr type="h" for="ch" forName="circ1" refType="h" fact="0.6"/>
            <dgm:constr type="l" for="ch" forName="circ1Tx" refType="w" fact="0.28"/>
            <dgm:constr type="t" for="ch" forName="circ1Tx" refType="h" fact="0.055"/>
            <dgm:constr type="w" for="ch" forName="circ1Tx" refType="w" fact="0.44"/>
            <dgm:constr type="h" for="ch" forName="circ1Tx" refType="h" fact="0.27"/>
            <dgm:constr type="ctrX" for="ch" forName="circ2" refType="w" fact="0.7165"/>
            <dgm:constr type="ctrY" for="ch" forName="circ2" refType="w" fact="0.625"/>
            <dgm:constr type="w" for="ch" forName="circ2" refType="w" fact="0.6"/>
            <dgm:constr type="h" for="ch" forName="circ2" refType="h" fact="0.6"/>
            <dgm:constr type="l" for="ch" forName="circ2Tx" refType="w" fact="0.6"/>
            <dgm:constr type="t" for="ch" forName="circ2Tx" refType="h" fact="0.48"/>
            <dgm:constr type="w" for="ch" forName="circ2Tx" refType="w" fact="0.36"/>
            <dgm:constr type="h" for="ch" forName="circ2Tx" refType="h" fact="0.33"/>
            <dgm:constr type="ctrX" for="ch" forName="circ3" refType="w" fact="0.2835"/>
            <dgm:constr type="ctrY" for="ch" forName="circ3" refType="w" fact="0.625"/>
            <dgm:constr type="w" for="ch" forName="circ3" refType="w" fact="0.6"/>
            <dgm:constr type="h" for="ch" forName="circ3" refType="h" fact="0.6"/>
            <dgm:constr type="l" for="ch" forName="circ3Tx" refType="w" fact="0.04"/>
            <dgm:constr type="t" for="ch" forName="circ3Tx" refType="h" fact="0.48"/>
            <dgm:constr type="w" for="ch" forName="circ3Tx" refType="w" fact="0.36"/>
            <dgm:constr type="h" for="ch" forName="circ3Tx" refType="h" fact="0.33"/>
          </dgm:constrLst>
        </dgm:if>
        <dgm:else name="Name29">
          <dgm:constrLst>
            <dgm:constr type="ctrX" for="ch" forName="circ1" refType="w" fact="0.5"/>
            <dgm:constr type="ctrY" for="ch" forName="circ1" refType="w" fact="0.27"/>
            <dgm:constr type="w" for="ch" forName="circ1" refType="w" fact="0.52"/>
            <dgm:constr type="h" for="ch" forName="circ1" refType="h" fact="0.52"/>
            <dgm:constr type="l" for="ch" forName="circ1Tx" refType="w" fact="0.3"/>
            <dgm:constr type="t" for="ch" forName="circ1Tx" refType="h" fact="0.08"/>
            <dgm:constr type="w" for="ch" forName="circ1Tx" refType="w" fact="0.4"/>
            <dgm:constr type="h" for="ch" forName="circ1Tx" refType="h" fact="0.165"/>
            <dgm:constr type="ctrX" for="ch" forName="circ2" refType="w" fact="0.73"/>
            <dgm:constr type="ctrY" for="ch" forName="circ2" refType="w" fact="0.5"/>
            <dgm:constr type="w" for="ch" forName="circ2" refType="w" fact="0.52"/>
            <dgm:constr type="h" for="ch" forName="circ2" refType="h" fact="0.52"/>
            <dgm:constr type="r" for="ch" forName="circ2Tx" refType="w" fact="0.95"/>
            <dgm:constr type="t" for="ch" forName="circ2Tx" refType="h" fact="0.3"/>
            <dgm:constr type="w" for="ch" forName="circ2Tx" refType="w" fact="0.2"/>
            <dgm:constr type="h" for="ch" forName="circ2Tx" refType="h" fact="0.4"/>
            <dgm:constr type="ctrX" for="ch" forName="circ3" refType="w" fact="0.5"/>
            <dgm:constr type="ctrY" for="ch" forName="circ3" refType="w" fact="0.73"/>
            <dgm:constr type="w" for="ch" forName="circ3" refType="w" fact="0.52"/>
            <dgm:constr type="h" for="ch" forName="circ3" refType="h" fact="0.52"/>
            <dgm:constr type="l" for="ch" forName="circ3Tx" refType="w" fact="0.3"/>
            <dgm:constr type="b" for="ch" forName="circ3Tx" refType="h" fact="0.92"/>
            <dgm:constr type="w" for="ch" forName="circ3Tx" refType="w" fact="0.4"/>
            <dgm:constr type="h" for="ch" forName="circ3Tx" refType="h" fact="0.165"/>
            <dgm:constr type="ctrX" for="ch" forName="circ4" refType="w" fact="0.27"/>
            <dgm:constr type="ctrY" for="ch" forName="circ4" refType="h" fact="0.5"/>
            <dgm:constr type="w" for="ch" forName="circ4" refType="w" fact="0.52"/>
            <dgm:constr type="h" for="ch" forName="circ4" refType="h" fact="0.52"/>
            <dgm:constr type="l" for="ch" forName="circ4Tx" refType="w" fact="0.05"/>
            <dgm:constr type="t" for="ch" forName="circ4Tx" refType="h" fact="0.3"/>
            <dgm:constr type="w" for="ch" forName="circ4Tx" refType="w" fact="0.2"/>
            <dgm:constr type="h" for="ch" forName="circ4Tx" refType="h" fact="0.4"/>
          </dgm:constrLst>
        </dgm:else>
      </dgm:choose>
      <dgm:ruleLst/>
      <dgm:forEach name="Name30" axis="ch ch" ptType="node node" st="2 1" cnt="1 1">
        <dgm:layoutNode name="circ1" styleLbl="vennNode1">
          <dgm:alg type="sp"/>
          <dgm:shape xmlns:r="http://schemas.openxmlformats.org/officeDocument/2006/relationships" type="ellipse" r:blip="">
            <dgm:adjLst/>
          </dgm:shape>
          <dgm:presOf axis="desOrSelf" ptType="node"/>
          <dgm:constrLst/>
          <dgm:ruleLst/>
        </dgm:layoutNode>
        <dgm:layoutNode name="circ1Tx" styleLbl="revTx">
          <dgm:varLst>
            <dgm:chMax val="0"/>
            <dgm:chPref val="0"/>
          </dgm:varLst>
          <dgm:alg type="tx">
            <dgm:param type="txAnchorHorzCh" val="ctr"/>
            <dgm:param type="txAnchorVertCh" val="mid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/>
            <dgm:constr type="bMarg"/>
            <dgm:constr type="lMarg"/>
            <dgm:constr type="rMarg"/>
            <dgm:constr type="primFontSz" val="20"/>
          </dgm:constrLst>
          <dgm:ruleLst>
            <dgm:rule type="primFontSz" val="5" fact="NaN" max="NaN"/>
          </dgm:ruleLst>
        </dgm:layoutNode>
      </dgm:forEach>
      <dgm:forEach name="Name31" axis="ch ch" ptType="node node" st="2 2" cnt="1 1">
        <dgm:layoutNode name="circ2" styleLbl="vennNode1">
          <dgm:alg type="sp"/>
          <dgm:shape xmlns:r="http://schemas.openxmlformats.org/officeDocument/2006/relationships" type="ellipse" r:blip="">
            <dgm:adjLst/>
          </dgm:shape>
          <dgm:presOf axis="desOrSelf" ptType="node"/>
          <dgm:constrLst/>
          <dgm:ruleLst/>
        </dgm:layoutNode>
        <dgm:layoutNode name="circ2Tx" styleLbl="revTx">
          <dgm:varLst>
            <dgm:chMax val="0"/>
            <dgm:chPref val="0"/>
          </dgm:varLst>
          <dgm:alg type="tx">
            <dgm:param type="txAnchorHorzCh" val="ctr"/>
            <dgm:param type="txAnchorVertCh" val="mid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/>
            <dgm:constr type="bMarg"/>
            <dgm:constr type="lMarg"/>
            <dgm:constr type="rMarg"/>
            <dgm:constr type="primFontSz" val="20"/>
          </dgm:constrLst>
          <dgm:ruleLst>
            <dgm:rule type="primFontSz" val="5" fact="NaN" max="NaN"/>
          </dgm:ruleLst>
        </dgm:layoutNode>
      </dgm:forEach>
      <dgm:forEach name="Name32" axis="ch ch" ptType="node node" st="2 3" cnt="1 1">
        <dgm:layoutNode name="circ3" styleLbl="vennNode1">
          <dgm:alg type="sp"/>
          <dgm:shape xmlns:r="http://schemas.openxmlformats.org/officeDocument/2006/relationships" type="ellipse" r:blip="">
            <dgm:adjLst/>
          </dgm:shape>
          <dgm:presOf axis="desOrSelf" ptType="node"/>
          <dgm:constrLst/>
          <dgm:ruleLst/>
        </dgm:layoutNode>
        <dgm:layoutNode name="circ3Tx" styleLbl="revTx">
          <dgm:varLst>
            <dgm:chMax val="0"/>
            <dgm:chPref val="0"/>
          </dgm:varLst>
          <dgm:alg type="tx">
            <dgm:param type="txAnchorHorzCh" val="ctr"/>
            <dgm:param type="txAnchorVertCh" val="mid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/>
            <dgm:constr type="bMarg"/>
            <dgm:constr type="lMarg"/>
            <dgm:constr type="rMarg"/>
            <dgm:constr type="primFontSz" val="20"/>
          </dgm:constrLst>
          <dgm:ruleLst>
            <dgm:rule type="primFontSz" val="5" fact="NaN" max="NaN"/>
          </dgm:ruleLst>
        </dgm:layoutNode>
      </dgm:forEach>
      <dgm:forEach name="Name33" axis="ch ch" ptType="node node" st="2 4" cnt="1 1">
        <dgm:layoutNode name="circ4" styleLbl="vennNode1">
          <dgm:alg type="sp"/>
          <dgm:shape xmlns:r="http://schemas.openxmlformats.org/officeDocument/2006/relationships" type="ellipse" r:blip="">
            <dgm:adjLst/>
          </dgm:shape>
          <dgm:presOf axis="desOrSelf" ptType="node"/>
          <dgm:constrLst/>
          <dgm:ruleLst/>
        </dgm:layoutNode>
        <dgm:layoutNode name="circ4Tx" styleLbl="revTx">
          <dgm:varLst>
            <dgm:chMax val="0"/>
            <dgm:chPref val="0"/>
            <dgm:bulletEnabled val="1"/>
          </dgm:varLst>
          <dgm:alg type="tx">
            <dgm:param type="txAnchorHorzCh" val="ctr"/>
            <dgm:param type="txAnchorVertCh" val="mid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/>
            <dgm:constr type="bMarg"/>
            <dgm:constr type="lMarg"/>
            <dgm:constr type="rMarg"/>
            <dgm:constr type="primFontSz" val="20"/>
          </dgm:constrLst>
          <dgm:ruleLst>
            <dgm:rule type="primFontSz" val="5" fact="NaN" max="NaN"/>
          </dgm:ruleLst>
        </dgm:layoutNode>
      </dgm:forEach>
    </dgm:layoutNode>
    <dgm:layoutNode name="leftComposite">
      <dgm:choose name="Name34">
        <dgm:if name="Name35" axis="ch ch" ptType="node node" st="1 1" cnt="1 0" func="cnt" op="lte" val="1">
          <dgm:alg type="composite">
            <dgm:param type="ar" val="1.3085"/>
          </dgm:alg>
          <dgm:constrLst>
            <dgm:constr type="l" for="ch" forName="childText1_1" refType="w" fact="0.2124"/>
            <dgm:constr type="t" for="ch" forName="childText1_1" refType="h" fact="0"/>
            <dgm:constr type="w" for="ch" forName="childText1_1" refType="w" fact="0.5759"/>
            <dgm:constr type="h" for="ch" forName="childText1_1" refType="h" fact="0.7535"/>
            <dgm:constr type="l" for="ch" forName="ellipse1" refType="w" fact="0"/>
            <dgm:constr type="t" for="ch" forName="ellipse1" refType="h" fact="0.63"/>
            <dgm:constr type="w" for="ch" forName="ellipse1" refType="w" fact="0.2828"/>
            <dgm:constr type="h" for="ch" forName="ellipse1" refType="h" fact="0.37"/>
            <dgm:constr type="l" for="ch" forName="ellipse2" refType="w" fact="0.82"/>
            <dgm:constr type="t" for="ch" forName="ellipse2" refType="h" fact="0.17"/>
            <dgm:constr type="w" for="ch" forName="ellipse2" refType="w" fact="0.1645"/>
            <dgm:constr type="h" for="ch" forName="ellipse2" refType="h" fact="0.2153"/>
          </dgm:constrLst>
        </dgm:if>
        <dgm:if name="Name36" axis="ch ch" ptType="node node" st="1 1" cnt="1 0" func="cnt" op="equ" val="2">
          <dgm:alg type="composite">
            <dgm:param type="ar" val="0.8917"/>
          </dgm:alg>
          <dgm:constrLst>
            <dgm:constr type="l" for="ch" forName="childText1_1" refType="w" fact="0.1864"/>
            <dgm:constr type="t" for="ch" forName="childText1_1" refType="h" fact="0"/>
            <dgm:constr type="w" for="ch" forName="childText1_1" refType="w" fact="0.5055"/>
            <dgm:constr type="h" for="ch" forName="childText1_1" refType="h" fact="0.4507"/>
            <dgm:constr type="l" for="ch" forName="childText1_2" refType="w" fact="0.4945"/>
            <dgm:constr type="t" for="ch" forName="childText1_2" refType="h" fact="0.3929"/>
            <dgm:constr type="w" for="ch" forName="childText1_2" refType="w" fact="0.5055"/>
            <dgm:constr type="h" for="ch" forName="childText1_2" refType="h" fact="0.4507"/>
            <dgm:constr type="l" for="ch" forName="ellipse1" refType="w" fact="0"/>
            <dgm:constr type="t" for="ch" forName="ellipse1" refType="h" fact="0.3768"/>
            <dgm:constr type="w" for="ch" forName="ellipse1" refType="w" fact="0.2482"/>
            <dgm:constr type="h" for="ch" forName="ellipse1" refType="h" fact="0.2213"/>
            <dgm:constr type="l" for="ch" forName="ellipse3" refType="w" fact="0.5474"/>
            <dgm:constr type="t" for="ch" forName="ellipse3" refType="h" fact="0.8712"/>
            <dgm:constr type="w" for="ch" forName="ellipse3" refType="w" fact="0.1444"/>
            <dgm:constr type="h" for="ch" forName="ellipse3" refType="h" fact="0.1288"/>
            <dgm:constr type="l" for="ch" forName="ellipse2" refType="w" fact="0.7333"/>
            <dgm:constr type="t" for="ch" forName="ellipse2" refType="h" fact="0.0887"/>
            <dgm:constr type="w" for="ch" forName="ellipse2" refType="w" fact="0.1444"/>
            <dgm:constr type="h" for="ch" forName="ellipse2" refType="h" fact="0.1288"/>
          </dgm:constrLst>
        </dgm:if>
        <dgm:if name="Name37" axis="ch ch" ptType="node node" st="1 1" cnt="1 0" func="cnt" op="equ" val="3">
          <dgm:alg type="composite">
            <dgm:param type="ar" val="1.0811"/>
          </dgm:alg>
          <dgm:constrLst>
            <dgm:constr type="l" for="ch" forName="childText1_3" refType="w" fact="0.1649"/>
            <dgm:constr type="t" for="ch" forName="childText1_3" refType="h" fact="0.5389"/>
            <dgm:constr type="w" for="ch" forName="childText1_3" refType="w" fact="0.4265"/>
            <dgm:constr type="h" for="ch" forName="childText1_3" refType="h" fact="0.4611"/>
            <dgm:constr type="l" for="ch" forName="childText1_1" refType="w" fact="0.1573"/>
            <dgm:constr type="t" for="ch" forName="childText1_1" refType="h" fact="0"/>
            <dgm:constr type="w" for="ch" forName="childText1_1" refType="w" fact="0.4265"/>
            <dgm:constr type="h" for="ch" forName="childText1_1" refType="h" fact="0.4611"/>
            <dgm:constr type="l" for="ch" forName="childText1_2" refType="w" fact="0.5735"/>
            <dgm:constr type="t" for="ch" forName="childText1_2" refType="h" fact="0.2754"/>
            <dgm:constr type="w" for="ch" forName="childText1_2" refType="w" fact="0.4265"/>
            <dgm:constr type="h" for="ch" forName="childText1_2" refType="h" fact="0.4611"/>
            <dgm:constr type="l" for="ch" forName="ellipse1" refType="w" fact="0"/>
            <dgm:constr type="t" for="ch" forName="ellipse1" refType="h" fact="0.3855"/>
            <dgm:constr type="w" for="ch" forName="ellipse1" refType="w" fact="0.2095"/>
            <dgm:constr type="h" for="ch" forName="ellipse1" refType="h" fact="0.2264"/>
            <dgm:constr type="l" for="ch" forName="ellipse3" refType="w" fact="0.6181"/>
            <dgm:constr type="t" for="ch" forName="ellipse3" refType="h" fact="0.7647"/>
            <dgm:constr type="w" for="ch" forName="ellipse3" refType="w" fact="0.1219"/>
            <dgm:constr type="h" for="ch" forName="ellipse3" refType="h" fact="0.1317"/>
            <dgm:constr type="l" for="ch" forName="ellipse2" refType="w" fact="0.6188"/>
            <dgm:constr type="t" for="ch" forName="ellipse2" refType="h" fact="0.0907"/>
            <dgm:constr type="w" for="ch" forName="ellipse2" refType="w" fact="0.1219"/>
            <dgm:constr type="h" for="ch" forName="ellipse2" refType="h" fact="0.1317"/>
          </dgm:constrLst>
        </dgm:if>
        <dgm:else name="Name38">
          <dgm:alg type="composite">
            <dgm:param type="ar" val="0.9472"/>
          </dgm:alg>
          <dgm:constrLst>
            <dgm:constr type="l" for="ch" forName="childText1_3" refType="w" fact="0"/>
            <dgm:constr type="t" for="ch" forName="childText1_3" refType="h" fact="0.6035"/>
            <dgm:constr type="w" for="ch" forName="childText1_3" refType="w" fact="0.4186"/>
            <dgm:constr type="h" for="ch" forName="childText1_3" refType="h" fact="0.3965"/>
            <dgm:constr type="l" for="ch" forName="childText1_1" refType="w" fact="0.0981"/>
            <dgm:constr type="t" for="ch" forName="childText1_1" refType="h" fact="0"/>
            <dgm:constr type="w" for="ch" forName="childText1_1" refType="w" fact="0.4186"/>
            <dgm:constr type="h" for="ch" forName="childText1_1" refType="h" fact="0.3965"/>
            <dgm:constr type="l" for="ch" forName="childText1_2" refType="w" fact="0.5385"/>
            <dgm:constr type="t" for="ch" forName="childText1_2" refType="h" fact="0.1304"/>
            <dgm:constr type="w" for="ch" forName="childText1_2" refType="w" fact="0.4186"/>
            <dgm:constr type="h" for="ch" forName="childText1_2" refType="h" fact="0.3965"/>
            <dgm:constr type="l" for="ch" forName="ellipse4" refType="w" fact="0.3222"/>
            <dgm:constr type="t" for="ch" forName="ellipse4" refType="h" fact="0.4232"/>
            <dgm:constr type="w" for="ch" forName="ellipse4" refType="w" fact="0.2056"/>
            <dgm:constr type="h" for="ch" forName="ellipse4" refType="h" fact="0.1947"/>
            <dgm:constr type="l" for="ch" forName="ellipse1" refType="w" fact="0.1489"/>
            <dgm:constr type="t" for="ch" forName="ellipse1" refType="h" fact="0.4502"/>
            <dgm:constr type="w" for="ch" forName="ellipse1" refType="w" fact="0.1196"/>
            <dgm:constr type="h" for="ch" forName="ellipse1" refType="h" fact="0.1133"/>
            <dgm:constr type="l" for="ch" forName="ellipse2" refType="w" fact="0.5384"/>
            <dgm:constr type="t" for="ch" forName="ellipse2" refType="h" fact="0.0124"/>
            <dgm:constr type="w" for="ch" forName="ellipse2" refType="w" fact="0.1196"/>
            <dgm:constr type="h" for="ch" forName="ellipse2" refType="h" fact="0.1133"/>
            <dgm:constr type="l" for="ch" forName="childText1_4" refType="w" fact="0.4625"/>
            <dgm:constr type="t" for="ch" forName="childText1_4" refType="h" fact="0.5719"/>
            <dgm:constr type="w" for="ch" forName="childText1_4" refType="w" fact="0.4186"/>
            <dgm:constr type="h" for="ch" forName="childText1_4" refType="h" fact="0.3965"/>
            <dgm:constr type="l" for="ch" forName="ellipse3" refType="w" fact="0.8804"/>
            <dgm:constr type="t" for="ch" forName="ellipse3" refType="h" fact="0.5329"/>
            <dgm:constr type="w" for="ch" forName="ellipse3" refType="w" fact="0.1196"/>
            <dgm:constr type="h" for="ch" forName="ellipse3" refType="h" fact="0.1133"/>
            <dgm:constr type="l" for="ch" forName="ellipse5" refType="w" fact="0.0146"/>
            <dgm:constr type="t" for="ch" forName="ellipse5" refType="h" fact="0.5228"/>
            <dgm:constr type="w" for="ch" forName="ellipse5" refType="w" fact="0.0899"/>
            <dgm:constr type="h" for="ch" forName="ellipse5" refType="h" fact="0.0851"/>
          </dgm:constrLst>
        </dgm:else>
      </dgm:choose>
      <dgm:forEach name="Name39" axis="ch ch" ptType="node node" st="1 1" cnt="1 1">
        <dgm:layoutNode name="childText1_1" styleLbl="vennNode1">
          <dgm:varLst>
            <dgm:chMax val="0"/>
            <dgm:chPref val="0"/>
          </dgm:varLst>
          <dgm:alg type="tx"/>
          <dgm:shape xmlns:r="http://schemas.openxmlformats.org/officeDocument/2006/relationships" type="ellipse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ellipse1" styleLbl="ven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ellipse2" styleLbl="venn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Name40" axis="ch ch" ptType="node node" st="1 2" cnt="1 1">
        <dgm:layoutNode name="childText1_2" styleLbl="vennNode1">
          <dgm:varLst>
            <dgm:chMax val="0"/>
            <dgm:chPref val="0"/>
          </dgm:varLst>
          <dgm:alg type="tx"/>
          <dgm:shape xmlns:r="http://schemas.openxmlformats.org/officeDocument/2006/relationships" type="ellipse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ellipse3" styleLbl="venn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Name41" axis="ch ch" ptType="node node" st="1 3" cnt="1 1">
        <dgm:layoutNode name="childText1_3" styleLbl="vennNode1">
          <dgm:varLst>
            <dgm:chMax val="0"/>
            <dgm:chPref val="0"/>
          </dgm:varLst>
          <dgm:alg type="tx"/>
          <dgm:shape xmlns:r="http://schemas.openxmlformats.org/officeDocument/2006/relationships" type="ellipse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forEach>
      <dgm:forEach name="Name42" axis="ch ch" ptType="node node" st="1 4" cnt="1 1">
        <dgm:layoutNode name="childText1_4" styleLbl="vennNode1">
          <dgm:varLst>
            <dgm:chMax val="0"/>
            <dgm:chPref val="0"/>
          </dgm:varLst>
          <dgm:alg type="tx"/>
          <dgm:shape xmlns:r="http://schemas.openxmlformats.org/officeDocument/2006/relationships" type="ellipse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ellipse4" styleLbl="ven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ellipse5" styleLbl="venn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layoutNode>
    <dgm:choose name="Name43">
      <dgm:if name="Name44" axis="ch ch" ptType="node node" st="3 1" cnt="1 0" func="cnt" op="gte" val="1">
        <dgm:layoutNode name="rightChild">
          <dgm:varLst>
            <dgm:chMax val="0"/>
            <dgm:chPref val="0"/>
          </dgm:varLst>
          <dgm:alg type="tx"/>
          <dgm:shape xmlns:r="http://schemas.openxmlformats.org/officeDocument/2006/relationships" type="ellipse" r:blip="">
            <dgm:adjLst/>
          </dgm:shape>
          <dgm:presOf axis="ch des" ptType="node node" st="3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45"/>
    </dgm:choose>
    <dgm:layoutNode name="parentText1" styleLbl="revTx">
      <dgm:varLst>
        <dgm:chMax val="4"/>
        <dgm:chPref val="3"/>
        <dgm:bulletEnabled val="1"/>
      </dgm:varLst>
      <dgm:alg type="tx"/>
      <dgm:shape xmlns:r="http://schemas.openxmlformats.org/officeDocument/2006/relationships" type="rect" r:blip="">
        <dgm:adjLst/>
      </dgm:shape>
      <dgm:presOf axis="ch self" ptType="node node" st="1 1" cnt="1 0"/>
      <dgm:constrLst>
        <dgm:constr type="lMarg" refType="primFontSz" fact="0.3"/>
        <dgm:constr type="rMarg" refType="primFontSz" fact="0.3"/>
        <dgm:constr type="tMarg" refType="primFontSz" fact="0.3"/>
        <dgm:constr type="bMarg" refType="primFontSz" fact="0.3"/>
      </dgm:constrLst>
      <dgm:ruleLst>
        <dgm:rule type="primFontSz" val="5" fact="NaN" max="NaN"/>
      </dgm:ruleLst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4"/>
            <a:ext cx="13610050" cy="2154086"/>
          </a:xfrm>
          <a:prstGeom prst="rect">
            <a:avLst/>
          </a:prstGeom>
        </p:spPr>
        <p:txBody>
          <a:bodyPr vert="horz" lIns="89592" tIns="44795" rIns="89592" bIns="44795" rtlCol="0"/>
          <a:lstStyle>
            <a:lvl1pPr algn="l">
              <a:defRPr sz="14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7789376" y="4"/>
            <a:ext cx="13610050" cy="2154086"/>
          </a:xfrm>
          <a:prstGeom prst="rect">
            <a:avLst/>
          </a:prstGeom>
        </p:spPr>
        <p:txBody>
          <a:bodyPr vert="horz" lIns="89592" tIns="44795" rIns="89592" bIns="44795" rtlCol="0"/>
          <a:lstStyle>
            <a:lvl1pPr algn="r">
              <a:defRPr sz="1400"/>
            </a:lvl1pPr>
          </a:lstStyle>
          <a:p>
            <a:fld id="{2EC7C08B-7FE4-471E-832C-070F11660B04}" type="datetimeFigureOut">
              <a:rPr lang="en-US" smtClean="0"/>
              <a:t>5/27/2022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622675" y="5372100"/>
            <a:ext cx="24161750" cy="14497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9592" tIns="44795" rIns="89592" bIns="4479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3141018" y="20672653"/>
            <a:ext cx="25125064" cy="16913991"/>
          </a:xfrm>
          <a:prstGeom prst="rect">
            <a:avLst/>
          </a:prstGeom>
        </p:spPr>
        <p:txBody>
          <a:bodyPr vert="horz" lIns="89592" tIns="44795" rIns="89592" bIns="44795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40802079"/>
            <a:ext cx="13610050" cy="2154086"/>
          </a:xfrm>
          <a:prstGeom prst="rect">
            <a:avLst/>
          </a:prstGeom>
        </p:spPr>
        <p:txBody>
          <a:bodyPr vert="horz" lIns="89592" tIns="44795" rIns="89592" bIns="44795" rtlCol="0" anchor="b"/>
          <a:lstStyle>
            <a:lvl1pPr algn="l">
              <a:defRPr sz="14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7789376" y="40802079"/>
            <a:ext cx="13610050" cy="2154086"/>
          </a:xfrm>
          <a:prstGeom prst="rect">
            <a:avLst/>
          </a:prstGeom>
        </p:spPr>
        <p:txBody>
          <a:bodyPr vert="horz" lIns="89592" tIns="44795" rIns="89592" bIns="44795" rtlCol="0" anchor="b"/>
          <a:lstStyle>
            <a:lvl1pPr algn="r">
              <a:defRPr sz="1400"/>
            </a:lvl1pPr>
          </a:lstStyle>
          <a:p>
            <a:fld id="{9ABE4A24-7C01-4435-9661-EB11B463CA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4274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923435" rtl="0" eaLnBrk="1" latinLnBrk="0" hangingPunct="1">
      <a:defRPr sz="2524" kern="1200">
        <a:solidFill>
          <a:schemeClr val="tx1"/>
        </a:solidFill>
        <a:latin typeface="+mn-lt"/>
        <a:ea typeface="+mn-ea"/>
        <a:cs typeface="+mn-cs"/>
      </a:defRPr>
    </a:lvl1pPr>
    <a:lvl2pPr marL="961717" algn="l" defTabSz="1923435" rtl="0" eaLnBrk="1" latinLnBrk="0" hangingPunct="1">
      <a:defRPr sz="2524" kern="1200">
        <a:solidFill>
          <a:schemeClr val="tx1"/>
        </a:solidFill>
        <a:latin typeface="+mn-lt"/>
        <a:ea typeface="+mn-ea"/>
        <a:cs typeface="+mn-cs"/>
      </a:defRPr>
    </a:lvl2pPr>
    <a:lvl3pPr marL="1923435" algn="l" defTabSz="1923435" rtl="0" eaLnBrk="1" latinLnBrk="0" hangingPunct="1">
      <a:defRPr sz="2524" kern="1200">
        <a:solidFill>
          <a:schemeClr val="tx1"/>
        </a:solidFill>
        <a:latin typeface="+mn-lt"/>
        <a:ea typeface="+mn-ea"/>
        <a:cs typeface="+mn-cs"/>
      </a:defRPr>
    </a:lvl3pPr>
    <a:lvl4pPr marL="2885153" algn="l" defTabSz="1923435" rtl="0" eaLnBrk="1" latinLnBrk="0" hangingPunct="1">
      <a:defRPr sz="2524" kern="1200">
        <a:solidFill>
          <a:schemeClr val="tx1"/>
        </a:solidFill>
        <a:latin typeface="+mn-lt"/>
        <a:ea typeface="+mn-ea"/>
        <a:cs typeface="+mn-cs"/>
      </a:defRPr>
    </a:lvl4pPr>
    <a:lvl5pPr marL="3846871" algn="l" defTabSz="1923435" rtl="0" eaLnBrk="1" latinLnBrk="0" hangingPunct="1">
      <a:defRPr sz="2524" kern="1200">
        <a:solidFill>
          <a:schemeClr val="tx1"/>
        </a:solidFill>
        <a:latin typeface="+mn-lt"/>
        <a:ea typeface="+mn-ea"/>
        <a:cs typeface="+mn-cs"/>
      </a:defRPr>
    </a:lvl5pPr>
    <a:lvl6pPr marL="4808588" algn="l" defTabSz="1923435" rtl="0" eaLnBrk="1" latinLnBrk="0" hangingPunct="1">
      <a:defRPr sz="2524" kern="1200">
        <a:solidFill>
          <a:schemeClr val="tx1"/>
        </a:solidFill>
        <a:latin typeface="+mn-lt"/>
        <a:ea typeface="+mn-ea"/>
        <a:cs typeface="+mn-cs"/>
      </a:defRPr>
    </a:lvl6pPr>
    <a:lvl7pPr marL="5770306" algn="l" defTabSz="1923435" rtl="0" eaLnBrk="1" latinLnBrk="0" hangingPunct="1">
      <a:defRPr sz="2524" kern="1200">
        <a:solidFill>
          <a:schemeClr val="tx1"/>
        </a:solidFill>
        <a:latin typeface="+mn-lt"/>
        <a:ea typeface="+mn-ea"/>
        <a:cs typeface="+mn-cs"/>
      </a:defRPr>
    </a:lvl7pPr>
    <a:lvl8pPr marL="6732024" algn="l" defTabSz="1923435" rtl="0" eaLnBrk="1" latinLnBrk="0" hangingPunct="1">
      <a:defRPr sz="2524" kern="1200">
        <a:solidFill>
          <a:schemeClr val="tx1"/>
        </a:solidFill>
        <a:latin typeface="+mn-lt"/>
        <a:ea typeface="+mn-ea"/>
        <a:cs typeface="+mn-cs"/>
      </a:defRPr>
    </a:lvl8pPr>
    <a:lvl9pPr marL="7693741" algn="l" defTabSz="1923435" rtl="0" eaLnBrk="1" latinLnBrk="0" hangingPunct="1">
      <a:defRPr sz="252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622675" y="5372100"/>
            <a:ext cx="24161750" cy="14497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 Medical Library: This should be printed at 200%</a:t>
            </a:r>
            <a:r>
              <a:rPr lang="en-US" baseline="0" dirty="0" smtClean="0"/>
              <a:t> for a 36x60 poster.</a:t>
            </a:r>
            <a:endParaRPr lang="en-US" dirty="0" smtClean="0"/>
          </a:p>
          <a:p>
            <a:r>
              <a:rPr lang="en-US" dirty="0" smtClean="0"/>
              <a:t>Print using standard margins (printing oversize makes uneven margins for whatever weird reason)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BE4A24-7C01-4435-9661-EB11B463CAE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1162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0" y="2693671"/>
            <a:ext cx="20574000" cy="5730240"/>
          </a:xfrm>
        </p:spPr>
        <p:txBody>
          <a:bodyPr anchor="b"/>
          <a:lstStyle>
            <a:lvl1pPr algn="ctr">
              <a:defRPr sz="13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29000" y="8644891"/>
            <a:ext cx="20574000" cy="3973829"/>
          </a:xfrm>
        </p:spPr>
        <p:txBody>
          <a:bodyPr/>
          <a:lstStyle>
            <a:lvl1pPr marL="0" indent="0" algn="ctr">
              <a:buNone/>
              <a:defRPr sz="5400"/>
            </a:lvl1pPr>
            <a:lvl2pPr marL="1028700" indent="0" algn="ctr">
              <a:buNone/>
              <a:defRPr sz="4500"/>
            </a:lvl2pPr>
            <a:lvl3pPr marL="2057400" indent="0" algn="ctr">
              <a:buNone/>
              <a:defRPr sz="4050"/>
            </a:lvl3pPr>
            <a:lvl4pPr marL="3086100" indent="0" algn="ctr">
              <a:buNone/>
              <a:defRPr sz="3600"/>
            </a:lvl4pPr>
            <a:lvl5pPr marL="4114800" indent="0" algn="ctr">
              <a:buNone/>
              <a:defRPr sz="3600"/>
            </a:lvl5pPr>
            <a:lvl6pPr marL="5143500" indent="0" algn="ctr">
              <a:buNone/>
              <a:defRPr sz="3600"/>
            </a:lvl6pPr>
            <a:lvl7pPr marL="6172200" indent="0" algn="ctr">
              <a:buNone/>
              <a:defRPr sz="3600"/>
            </a:lvl7pPr>
            <a:lvl8pPr marL="7200900" indent="0" algn="ctr">
              <a:buNone/>
              <a:defRPr sz="3600"/>
            </a:lvl8pPr>
            <a:lvl9pPr marL="8229600" indent="0" algn="ctr">
              <a:buNone/>
              <a:defRPr sz="3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79D1A-66EC-4692-9407-A02C59C3623D}" type="datetimeFigureOut">
              <a:rPr lang="en-US" smtClean="0"/>
              <a:t>5/27/2022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6CE24-B5C1-40D7-BA1F-3F67FF40C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543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79D1A-66EC-4692-9407-A02C59C3623D}" type="datetimeFigureOut">
              <a:rPr lang="en-US" smtClean="0"/>
              <a:t>5/27/2022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6CE24-B5C1-40D7-BA1F-3F67FF40C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48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9631025" y="876300"/>
            <a:ext cx="5915025" cy="1394841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85950" y="876300"/>
            <a:ext cx="17402175" cy="1394841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79D1A-66EC-4692-9407-A02C59C3623D}" type="datetimeFigureOut">
              <a:rPr lang="en-US" smtClean="0"/>
              <a:t>5/27/2022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6CE24-B5C1-40D7-BA1F-3F67FF40C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669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79D1A-66EC-4692-9407-A02C59C3623D}" type="datetimeFigureOut">
              <a:rPr lang="en-US" smtClean="0"/>
              <a:t>5/27/2022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6CE24-B5C1-40D7-BA1F-3F67FF40C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450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1663" y="4103372"/>
            <a:ext cx="23660100" cy="6846569"/>
          </a:xfrm>
        </p:spPr>
        <p:txBody>
          <a:bodyPr anchor="b"/>
          <a:lstStyle>
            <a:lvl1pPr>
              <a:defRPr sz="13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71663" y="11014712"/>
            <a:ext cx="23660100" cy="3600449"/>
          </a:xfrm>
        </p:spPr>
        <p:txBody>
          <a:bodyPr/>
          <a:lstStyle>
            <a:lvl1pPr marL="0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1pPr>
            <a:lvl2pPr marL="1028700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2pPr>
            <a:lvl3pPr marL="2057400" indent="0">
              <a:buNone/>
              <a:defRPr sz="4050">
                <a:solidFill>
                  <a:schemeClr val="tx1">
                    <a:tint val="75000"/>
                  </a:schemeClr>
                </a:solidFill>
              </a:defRPr>
            </a:lvl3pPr>
            <a:lvl4pPr marL="30861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4pPr>
            <a:lvl5pPr marL="4114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5pPr>
            <a:lvl6pPr marL="51435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6pPr>
            <a:lvl7pPr marL="61722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7pPr>
            <a:lvl8pPr marL="72009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8pPr>
            <a:lvl9pPr marL="82296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79D1A-66EC-4692-9407-A02C59C3623D}" type="datetimeFigureOut">
              <a:rPr lang="en-US" smtClean="0"/>
              <a:t>5/27/2022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6CE24-B5C1-40D7-BA1F-3F67FF40C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156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85950" y="4381500"/>
            <a:ext cx="11658600" cy="1044321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87450" y="4381500"/>
            <a:ext cx="11658600" cy="1044321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79D1A-66EC-4692-9407-A02C59C3623D}" type="datetimeFigureOut">
              <a:rPr lang="en-US" smtClean="0"/>
              <a:t>5/27/2022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6CE24-B5C1-40D7-BA1F-3F67FF40C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600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9523" y="876301"/>
            <a:ext cx="23660100" cy="318135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524" y="4034791"/>
            <a:ext cx="11605021" cy="1977389"/>
          </a:xfrm>
        </p:spPr>
        <p:txBody>
          <a:bodyPr anchor="b"/>
          <a:lstStyle>
            <a:lvl1pPr marL="0" indent="0">
              <a:buNone/>
              <a:defRPr sz="5400" b="1"/>
            </a:lvl1pPr>
            <a:lvl2pPr marL="1028700" indent="0">
              <a:buNone/>
              <a:defRPr sz="4500" b="1"/>
            </a:lvl2pPr>
            <a:lvl3pPr marL="2057400" indent="0">
              <a:buNone/>
              <a:defRPr sz="4050" b="1"/>
            </a:lvl3pPr>
            <a:lvl4pPr marL="3086100" indent="0">
              <a:buNone/>
              <a:defRPr sz="3600" b="1"/>
            </a:lvl4pPr>
            <a:lvl5pPr marL="4114800" indent="0">
              <a:buNone/>
              <a:defRPr sz="3600" b="1"/>
            </a:lvl5pPr>
            <a:lvl6pPr marL="5143500" indent="0">
              <a:buNone/>
              <a:defRPr sz="3600" b="1"/>
            </a:lvl6pPr>
            <a:lvl7pPr marL="6172200" indent="0">
              <a:buNone/>
              <a:defRPr sz="3600" b="1"/>
            </a:lvl7pPr>
            <a:lvl8pPr marL="7200900" indent="0">
              <a:buNone/>
              <a:defRPr sz="3600" b="1"/>
            </a:lvl8pPr>
            <a:lvl9pPr marL="8229600" indent="0">
              <a:buNone/>
              <a:defRPr sz="3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89524" y="6012180"/>
            <a:ext cx="11605021" cy="884301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3887450" y="4034791"/>
            <a:ext cx="11662173" cy="1977389"/>
          </a:xfrm>
        </p:spPr>
        <p:txBody>
          <a:bodyPr anchor="b"/>
          <a:lstStyle>
            <a:lvl1pPr marL="0" indent="0">
              <a:buNone/>
              <a:defRPr sz="5400" b="1"/>
            </a:lvl1pPr>
            <a:lvl2pPr marL="1028700" indent="0">
              <a:buNone/>
              <a:defRPr sz="4500" b="1"/>
            </a:lvl2pPr>
            <a:lvl3pPr marL="2057400" indent="0">
              <a:buNone/>
              <a:defRPr sz="4050" b="1"/>
            </a:lvl3pPr>
            <a:lvl4pPr marL="3086100" indent="0">
              <a:buNone/>
              <a:defRPr sz="3600" b="1"/>
            </a:lvl4pPr>
            <a:lvl5pPr marL="4114800" indent="0">
              <a:buNone/>
              <a:defRPr sz="3600" b="1"/>
            </a:lvl5pPr>
            <a:lvl6pPr marL="5143500" indent="0">
              <a:buNone/>
              <a:defRPr sz="3600" b="1"/>
            </a:lvl6pPr>
            <a:lvl7pPr marL="6172200" indent="0">
              <a:buNone/>
              <a:defRPr sz="3600" b="1"/>
            </a:lvl7pPr>
            <a:lvl8pPr marL="7200900" indent="0">
              <a:buNone/>
              <a:defRPr sz="3600" b="1"/>
            </a:lvl8pPr>
            <a:lvl9pPr marL="8229600" indent="0">
              <a:buNone/>
              <a:defRPr sz="3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3887450" y="6012180"/>
            <a:ext cx="11662173" cy="884301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79D1A-66EC-4692-9407-A02C59C3623D}" type="datetimeFigureOut">
              <a:rPr lang="en-US" smtClean="0"/>
              <a:t>5/27/2022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6CE24-B5C1-40D7-BA1F-3F67FF40C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195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79D1A-66EC-4692-9407-A02C59C3623D}" type="datetimeFigureOut">
              <a:rPr lang="en-US" smtClean="0"/>
              <a:t>5/27/2022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6CE24-B5C1-40D7-BA1F-3F67FF40C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234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79D1A-66EC-4692-9407-A02C59C3623D}" type="datetimeFigureOut">
              <a:rPr lang="en-US" smtClean="0"/>
              <a:t>5/27/2022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6CE24-B5C1-40D7-BA1F-3F67FF40C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362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9524" y="1097280"/>
            <a:ext cx="8847533" cy="3840480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62173" y="2369821"/>
            <a:ext cx="13887450" cy="11696700"/>
          </a:xfrm>
        </p:spPr>
        <p:txBody>
          <a:bodyPr/>
          <a:lstStyle>
            <a:lvl1pPr>
              <a:defRPr sz="7200"/>
            </a:lvl1pPr>
            <a:lvl2pPr>
              <a:defRPr sz="6300"/>
            </a:lvl2pPr>
            <a:lvl3pPr>
              <a:defRPr sz="5400"/>
            </a:lvl3pPr>
            <a:lvl4pPr>
              <a:defRPr sz="4500"/>
            </a:lvl4pPr>
            <a:lvl5pPr>
              <a:defRPr sz="4500"/>
            </a:lvl5pPr>
            <a:lvl6pPr>
              <a:defRPr sz="4500"/>
            </a:lvl6pPr>
            <a:lvl7pPr>
              <a:defRPr sz="4500"/>
            </a:lvl7pPr>
            <a:lvl8pPr>
              <a:defRPr sz="4500"/>
            </a:lvl8pPr>
            <a:lvl9pPr>
              <a:defRPr sz="4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89524" y="4937760"/>
            <a:ext cx="8847533" cy="9147811"/>
          </a:xfrm>
        </p:spPr>
        <p:txBody>
          <a:bodyPr/>
          <a:lstStyle>
            <a:lvl1pPr marL="0" indent="0">
              <a:buNone/>
              <a:defRPr sz="3600"/>
            </a:lvl1pPr>
            <a:lvl2pPr marL="1028700" indent="0">
              <a:buNone/>
              <a:defRPr sz="3150"/>
            </a:lvl2pPr>
            <a:lvl3pPr marL="2057400" indent="0">
              <a:buNone/>
              <a:defRPr sz="2700"/>
            </a:lvl3pPr>
            <a:lvl4pPr marL="3086100" indent="0">
              <a:buNone/>
              <a:defRPr sz="2250"/>
            </a:lvl4pPr>
            <a:lvl5pPr marL="4114800" indent="0">
              <a:buNone/>
              <a:defRPr sz="2250"/>
            </a:lvl5pPr>
            <a:lvl6pPr marL="5143500" indent="0">
              <a:buNone/>
              <a:defRPr sz="2250"/>
            </a:lvl6pPr>
            <a:lvl7pPr marL="6172200" indent="0">
              <a:buNone/>
              <a:defRPr sz="2250"/>
            </a:lvl7pPr>
            <a:lvl8pPr marL="7200900" indent="0">
              <a:buNone/>
              <a:defRPr sz="2250"/>
            </a:lvl8pPr>
            <a:lvl9pPr marL="8229600" indent="0">
              <a:buNone/>
              <a:defRPr sz="22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79D1A-66EC-4692-9407-A02C59C3623D}" type="datetimeFigureOut">
              <a:rPr lang="en-US" smtClean="0"/>
              <a:t>5/27/2022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6CE24-B5C1-40D7-BA1F-3F67FF40C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698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9524" y="1097280"/>
            <a:ext cx="8847533" cy="3840480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62173" y="2369821"/>
            <a:ext cx="13887450" cy="11696700"/>
          </a:xfrm>
        </p:spPr>
        <p:txBody>
          <a:bodyPr anchor="t"/>
          <a:lstStyle>
            <a:lvl1pPr marL="0" indent="0">
              <a:buNone/>
              <a:defRPr sz="7200"/>
            </a:lvl1pPr>
            <a:lvl2pPr marL="1028700" indent="0">
              <a:buNone/>
              <a:defRPr sz="6300"/>
            </a:lvl2pPr>
            <a:lvl3pPr marL="2057400" indent="0">
              <a:buNone/>
              <a:defRPr sz="5400"/>
            </a:lvl3pPr>
            <a:lvl4pPr marL="3086100" indent="0">
              <a:buNone/>
              <a:defRPr sz="4500"/>
            </a:lvl4pPr>
            <a:lvl5pPr marL="4114800" indent="0">
              <a:buNone/>
              <a:defRPr sz="4500"/>
            </a:lvl5pPr>
            <a:lvl6pPr marL="5143500" indent="0">
              <a:buNone/>
              <a:defRPr sz="4500"/>
            </a:lvl6pPr>
            <a:lvl7pPr marL="6172200" indent="0">
              <a:buNone/>
              <a:defRPr sz="4500"/>
            </a:lvl7pPr>
            <a:lvl8pPr marL="7200900" indent="0">
              <a:buNone/>
              <a:defRPr sz="4500"/>
            </a:lvl8pPr>
            <a:lvl9pPr marL="8229600" indent="0">
              <a:buNone/>
              <a:defRPr sz="4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89524" y="4937760"/>
            <a:ext cx="8847533" cy="9147811"/>
          </a:xfrm>
        </p:spPr>
        <p:txBody>
          <a:bodyPr/>
          <a:lstStyle>
            <a:lvl1pPr marL="0" indent="0">
              <a:buNone/>
              <a:defRPr sz="3600"/>
            </a:lvl1pPr>
            <a:lvl2pPr marL="1028700" indent="0">
              <a:buNone/>
              <a:defRPr sz="3150"/>
            </a:lvl2pPr>
            <a:lvl3pPr marL="2057400" indent="0">
              <a:buNone/>
              <a:defRPr sz="2700"/>
            </a:lvl3pPr>
            <a:lvl4pPr marL="3086100" indent="0">
              <a:buNone/>
              <a:defRPr sz="2250"/>
            </a:lvl4pPr>
            <a:lvl5pPr marL="4114800" indent="0">
              <a:buNone/>
              <a:defRPr sz="2250"/>
            </a:lvl5pPr>
            <a:lvl6pPr marL="5143500" indent="0">
              <a:buNone/>
              <a:defRPr sz="2250"/>
            </a:lvl6pPr>
            <a:lvl7pPr marL="6172200" indent="0">
              <a:buNone/>
              <a:defRPr sz="2250"/>
            </a:lvl7pPr>
            <a:lvl8pPr marL="7200900" indent="0">
              <a:buNone/>
              <a:defRPr sz="2250"/>
            </a:lvl8pPr>
            <a:lvl9pPr marL="8229600" indent="0">
              <a:buNone/>
              <a:defRPr sz="22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79D1A-66EC-4692-9407-A02C59C3623D}" type="datetimeFigureOut">
              <a:rPr lang="en-US" smtClean="0"/>
              <a:t>5/27/2022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6CE24-B5C1-40D7-BA1F-3F67FF40C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861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85950" y="876301"/>
            <a:ext cx="23660100" cy="31813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5950" y="4381500"/>
            <a:ext cx="23660100" cy="104432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85950" y="15255241"/>
            <a:ext cx="6172200" cy="8763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F79D1A-66EC-4692-9407-A02C59C3623D}" type="datetimeFigureOut">
              <a:rPr lang="en-US" smtClean="0"/>
              <a:t>5/27/2022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086850" y="15255241"/>
            <a:ext cx="9258300" cy="8763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9373850" y="15255241"/>
            <a:ext cx="6172200" cy="8763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C6CE24-B5C1-40D7-BA1F-3F67FF40C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43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2057400" rtl="0" eaLnBrk="1" latinLnBrk="0" hangingPunct="1">
        <a:lnSpc>
          <a:spcPct val="90000"/>
        </a:lnSpc>
        <a:spcBef>
          <a:spcPct val="0"/>
        </a:spcBef>
        <a:buNone/>
        <a:defRPr sz="9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14350" indent="-514350" algn="l" defTabSz="2057400" rtl="0" eaLnBrk="1" latinLnBrk="0" hangingPunct="1">
        <a:lnSpc>
          <a:spcPct val="90000"/>
        </a:lnSpc>
        <a:spcBef>
          <a:spcPts val="2250"/>
        </a:spcBef>
        <a:buFont typeface="Arial" panose="020B0604020202020204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1pPr>
      <a:lvl2pPr marL="1543050" indent="-514350" algn="l" defTabSz="20574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2pPr>
      <a:lvl3pPr marL="2571750" indent="-514350" algn="l" defTabSz="20574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450" indent="-514350" algn="l" defTabSz="20574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4050" kern="1200">
          <a:solidFill>
            <a:schemeClr val="tx1"/>
          </a:solidFill>
          <a:latin typeface="+mn-lt"/>
          <a:ea typeface="+mn-ea"/>
          <a:cs typeface="+mn-cs"/>
        </a:defRPr>
      </a:lvl4pPr>
      <a:lvl5pPr marL="4629150" indent="-514350" algn="l" defTabSz="20574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4050" kern="1200">
          <a:solidFill>
            <a:schemeClr val="tx1"/>
          </a:solidFill>
          <a:latin typeface="+mn-lt"/>
          <a:ea typeface="+mn-ea"/>
          <a:cs typeface="+mn-cs"/>
        </a:defRPr>
      </a:lvl5pPr>
      <a:lvl6pPr marL="5657850" indent="-514350" algn="l" defTabSz="20574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4050" kern="1200">
          <a:solidFill>
            <a:schemeClr val="tx1"/>
          </a:solidFill>
          <a:latin typeface="+mn-lt"/>
          <a:ea typeface="+mn-ea"/>
          <a:cs typeface="+mn-cs"/>
        </a:defRPr>
      </a:lvl6pPr>
      <a:lvl7pPr marL="6686550" indent="-514350" algn="l" defTabSz="20574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4050" kern="1200">
          <a:solidFill>
            <a:schemeClr val="tx1"/>
          </a:solidFill>
          <a:latin typeface="+mn-lt"/>
          <a:ea typeface="+mn-ea"/>
          <a:cs typeface="+mn-cs"/>
        </a:defRPr>
      </a:lvl7pPr>
      <a:lvl8pPr marL="7715250" indent="-514350" algn="l" defTabSz="20574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4050" kern="1200">
          <a:solidFill>
            <a:schemeClr val="tx1"/>
          </a:solidFill>
          <a:latin typeface="+mn-lt"/>
          <a:ea typeface="+mn-ea"/>
          <a:cs typeface="+mn-cs"/>
        </a:defRPr>
      </a:lvl8pPr>
      <a:lvl9pPr marL="8743950" indent="-514350" algn="l" defTabSz="20574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40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057400" rtl="0" eaLnBrk="1" latinLnBrk="0" hangingPunct="1">
        <a:defRPr sz="405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algn="l" defTabSz="2057400" rtl="0" eaLnBrk="1" latinLnBrk="0" hangingPunct="1">
        <a:defRPr sz="4050" kern="1200">
          <a:solidFill>
            <a:schemeClr val="tx1"/>
          </a:solidFill>
          <a:latin typeface="+mn-lt"/>
          <a:ea typeface="+mn-ea"/>
          <a:cs typeface="+mn-cs"/>
        </a:defRPr>
      </a:lvl2pPr>
      <a:lvl3pPr marL="2057400" algn="l" defTabSz="2057400" rtl="0" eaLnBrk="1" latinLnBrk="0" hangingPunct="1">
        <a:defRPr sz="4050" kern="1200">
          <a:solidFill>
            <a:schemeClr val="tx1"/>
          </a:solidFill>
          <a:latin typeface="+mn-lt"/>
          <a:ea typeface="+mn-ea"/>
          <a:cs typeface="+mn-cs"/>
        </a:defRPr>
      </a:lvl3pPr>
      <a:lvl4pPr marL="3086100" algn="l" defTabSz="2057400" rtl="0" eaLnBrk="1" latinLnBrk="0" hangingPunct="1">
        <a:defRPr sz="405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algn="l" defTabSz="2057400" rtl="0" eaLnBrk="1" latinLnBrk="0" hangingPunct="1">
        <a:defRPr sz="4050" kern="1200">
          <a:solidFill>
            <a:schemeClr val="tx1"/>
          </a:solidFill>
          <a:latin typeface="+mn-lt"/>
          <a:ea typeface="+mn-ea"/>
          <a:cs typeface="+mn-cs"/>
        </a:defRPr>
      </a:lvl5pPr>
      <a:lvl6pPr marL="5143500" algn="l" defTabSz="2057400" rtl="0" eaLnBrk="1" latinLnBrk="0" hangingPunct="1">
        <a:defRPr sz="4050" kern="1200">
          <a:solidFill>
            <a:schemeClr val="tx1"/>
          </a:solidFill>
          <a:latin typeface="+mn-lt"/>
          <a:ea typeface="+mn-ea"/>
          <a:cs typeface="+mn-cs"/>
        </a:defRPr>
      </a:lvl6pPr>
      <a:lvl7pPr marL="6172200" algn="l" defTabSz="2057400" rtl="0" eaLnBrk="1" latinLnBrk="0" hangingPunct="1">
        <a:defRPr sz="4050" kern="1200">
          <a:solidFill>
            <a:schemeClr val="tx1"/>
          </a:solidFill>
          <a:latin typeface="+mn-lt"/>
          <a:ea typeface="+mn-ea"/>
          <a:cs typeface="+mn-cs"/>
        </a:defRPr>
      </a:lvl7pPr>
      <a:lvl8pPr marL="7200900" algn="l" defTabSz="2057400" rtl="0" eaLnBrk="1" latinLnBrk="0" hangingPunct="1">
        <a:defRPr sz="4050" kern="1200">
          <a:solidFill>
            <a:schemeClr val="tx1"/>
          </a:solidFill>
          <a:latin typeface="+mn-lt"/>
          <a:ea typeface="+mn-ea"/>
          <a:cs typeface="+mn-cs"/>
        </a:defRPr>
      </a:lvl8pPr>
      <a:lvl9pPr marL="8229600" algn="l" defTabSz="2057400" rtl="0" eaLnBrk="1" latinLnBrk="0" hangingPunct="1">
        <a:defRPr sz="40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openxmlformats.org/officeDocument/2006/relationships/image" Target="../media/image3.png"/><Relationship Id="rId18" Type="http://schemas.microsoft.com/office/2007/relationships/hdphoto" Target="../media/hdphoto5.wdp"/><Relationship Id="rId26" Type="http://schemas.openxmlformats.org/officeDocument/2006/relationships/image" Target="../media/image11.jpeg"/><Relationship Id="rId3" Type="http://schemas.openxmlformats.org/officeDocument/2006/relationships/chart" Target="../charts/chart1.xml"/><Relationship Id="rId21" Type="http://schemas.openxmlformats.org/officeDocument/2006/relationships/image" Target="../media/image7.png"/><Relationship Id="rId7" Type="http://schemas.openxmlformats.org/officeDocument/2006/relationships/diagramColors" Target="../diagrams/colors1.xml"/><Relationship Id="rId12" Type="http://schemas.microsoft.com/office/2007/relationships/hdphoto" Target="../media/hdphoto2.wdp"/><Relationship Id="rId17" Type="http://schemas.openxmlformats.org/officeDocument/2006/relationships/image" Target="../media/image5.png"/><Relationship Id="rId25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6" Type="http://schemas.microsoft.com/office/2007/relationships/hdphoto" Target="../media/hdphoto4.wdp"/><Relationship Id="rId20" Type="http://schemas.microsoft.com/office/2007/relationships/hdphoto" Target="../media/hdphoto6.wdp"/><Relationship Id="rId29" Type="http://schemas.openxmlformats.org/officeDocument/2006/relationships/diagramLayout" Target="../diagrams/layout2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2.png"/><Relationship Id="rId24" Type="http://schemas.openxmlformats.org/officeDocument/2006/relationships/image" Target="../media/image9.png"/><Relationship Id="rId32" Type="http://schemas.microsoft.com/office/2007/relationships/diagramDrawing" Target="../diagrams/drawing2.xml"/><Relationship Id="rId5" Type="http://schemas.openxmlformats.org/officeDocument/2006/relationships/diagramLayout" Target="../diagrams/layout1.xml"/><Relationship Id="rId15" Type="http://schemas.openxmlformats.org/officeDocument/2006/relationships/image" Target="../media/image4.png"/><Relationship Id="rId23" Type="http://schemas.openxmlformats.org/officeDocument/2006/relationships/image" Target="../media/image8.png"/><Relationship Id="rId28" Type="http://schemas.openxmlformats.org/officeDocument/2006/relationships/diagramData" Target="../diagrams/data2.xml"/><Relationship Id="rId10" Type="http://schemas.microsoft.com/office/2007/relationships/hdphoto" Target="../media/hdphoto1.wdp"/><Relationship Id="rId19" Type="http://schemas.openxmlformats.org/officeDocument/2006/relationships/image" Target="../media/image6.png"/><Relationship Id="rId31" Type="http://schemas.openxmlformats.org/officeDocument/2006/relationships/diagramColors" Target="../diagrams/colors2.xml"/><Relationship Id="rId4" Type="http://schemas.openxmlformats.org/officeDocument/2006/relationships/diagramData" Target="../diagrams/data1.xml"/><Relationship Id="rId9" Type="http://schemas.openxmlformats.org/officeDocument/2006/relationships/image" Target="../media/image1.png"/><Relationship Id="rId14" Type="http://schemas.microsoft.com/office/2007/relationships/hdphoto" Target="../media/hdphoto3.wdp"/><Relationship Id="rId22" Type="http://schemas.microsoft.com/office/2007/relationships/hdphoto" Target="../media/hdphoto7.wdp"/><Relationship Id="rId27" Type="http://schemas.openxmlformats.org/officeDocument/2006/relationships/image" Target="../media/image12.png"/><Relationship Id="rId30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EC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/>
          <p:cNvSpPr/>
          <p:nvPr/>
        </p:nvSpPr>
        <p:spPr>
          <a:xfrm>
            <a:off x="0" y="2"/>
            <a:ext cx="27432000" cy="1904197"/>
          </a:xfrm>
          <a:prstGeom prst="rect">
            <a:avLst/>
          </a:prstGeom>
          <a:solidFill>
            <a:srgbClr val="AC7D88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93" dirty="0"/>
          </a:p>
        </p:txBody>
      </p:sp>
      <p:sp>
        <p:nvSpPr>
          <p:cNvPr id="24" name="Rectangle 23"/>
          <p:cNvSpPr/>
          <p:nvPr/>
        </p:nvSpPr>
        <p:spPr>
          <a:xfrm>
            <a:off x="20700206" y="11457686"/>
            <a:ext cx="6500001" cy="4771027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93">
              <a:solidFill>
                <a:srgbClr val="4B71B7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7012894" y="2231189"/>
            <a:ext cx="6484919" cy="5747432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93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271353" y="2234802"/>
            <a:ext cx="6488419" cy="5743820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93">
              <a:solidFill>
                <a:schemeClr val="accent1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293392" y="8423927"/>
            <a:ext cx="11559553" cy="7704529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93"/>
          </a:p>
        </p:txBody>
      </p:sp>
      <p:sp>
        <p:nvSpPr>
          <p:cNvPr id="8" name="TextBox 7"/>
          <p:cNvSpPr txBox="1"/>
          <p:nvPr/>
        </p:nvSpPr>
        <p:spPr>
          <a:xfrm>
            <a:off x="2002023" y="59750"/>
            <a:ext cx="21948183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>
                <a:solidFill>
                  <a:srgbClr val="F9F0DB"/>
                </a:solidFill>
              </a:rPr>
              <a:t> </a:t>
            </a:r>
            <a:r>
              <a:rPr lang="en-US" sz="8800" b="1" dirty="0">
                <a:solidFill>
                  <a:srgbClr val="F9F0D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Smart </a:t>
            </a:r>
            <a:r>
              <a:rPr lang="en-US" sz="9600" b="1" dirty="0">
                <a:solidFill>
                  <a:srgbClr val="F9F0D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Battery</a:t>
            </a:r>
            <a:r>
              <a:rPr lang="en-US" sz="8800" b="1" dirty="0">
                <a:solidFill>
                  <a:srgbClr val="F9F0D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Charger</a:t>
            </a:r>
            <a:endParaRPr lang="en-US" sz="8800" dirty="0">
              <a:solidFill>
                <a:srgbClr val="F9F0DB"/>
              </a:solidFill>
            </a:endParaRPr>
          </a:p>
          <a:p>
            <a:r>
              <a:rPr lang="en-US" sz="2800" dirty="0">
                <a:solidFill>
                  <a:srgbClr val="000000"/>
                </a:solidFill>
              </a:rPr>
              <a:t> </a:t>
            </a:r>
            <a:endParaRPr lang="en-US" sz="2500" b="1" dirty="0">
              <a:solidFill>
                <a:schemeClr val="bg1"/>
              </a:solidFill>
              <a:latin typeface="Segoe UI Light" panose="020B0502040204020203" pitchFamily="34" charset="0"/>
              <a:cs typeface="Segoe UI Semilight" panose="020B0402040204020203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3782831" y="2380783"/>
            <a:ext cx="13487399" cy="9003761"/>
            <a:chOff x="-7466312" y="7580025"/>
            <a:chExt cx="15365063" cy="9003761"/>
          </a:xfrm>
        </p:grpSpPr>
        <p:sp>
          <p:nvSpPr>
            <p:cNvPr id="33" name="Hexagon 32"/>
            <p:cNvSpPr/>
            <p:nvPr/>
          </p:nvSpPr>
          <p:spPr>
            <a:xfrm>
              <a:off x="-7466312" y="7580025"/>
              <a:ext cx="15365063" cy="9003761"/>
            </a:xfrm>
            <a:custGeom>
              <a:avLst/>
              <a:gdLst>
                <a:gd name="connsiteX0" fmla="*/ 0 w 13531092"/>
                <a:gd name="connsiteY0" fmla="*/ 3926940 h 7853879"/>
                <a:gd name="connsiteX1" fmla="*/ 1963470 w 13531092"/>
                <a:gd name="connsiteY1" fmla="*/ 2 h 7853879"/>
                <a:gd name="connsiteX2" fmla="*/ 11567622 w 13531092"/>
                <a:gd name="connsiteY2" fmla="*/ 2 h 7853879"/>
                <a:gd name="connsiteX3" fmla="*/ 13531092 w 13531092"/>
                <a:gd name="connsiteY3" fmla="*/ 3926940 h 7853879"/>
                <a:gd name="connsiteX4" fmla="*/ 11567622 w 13531092"/>
                <a:gd name="connsiteY4" fmla="*/ 7853877 h 7853879"/>
                <a:gd name="connsiteX5" fmla="*/ 1963470 w 13531092"/>
                <a:gd name="connsiteY5" fmla="*/ 7853877 h 7853879"/>
                <a:gd name="connsiteX6" fmla="*/ 0 w 13531092"/>
                <a:gd name="connsiteY6" fmla="*/ 3926940 h 7853879"/>
                <a:gd name="connsiteX0" fmla="*/ 0 w 13531092"/>
                <a:gd name="connsiteY0" fmla="*/ 3926938 h 7853875"/>
                <a:gd name="connsiteX1" fmla="*/ 1963470 w 13531092"/>
                <a:gd name="connsiteY1" fmla="*/ 0 h 7853875"/>
                <a:gd name="connsiteX2" fmla="*/ 11567622 w 13531092"/>
                <a:gd name="connsiteY2" fmla="*/ 0 h 7853875"/>
                <a:gd name="connsiteX3" fmla="*/ 13531092 w 13531092"/>
                <a:gd name="connsiteY3" fmla="*/ 3926938 h 7853875"/>
                <a:gd name="connsiteX4" fmla="*/ 13467859 w 13531092"/>
                <a:gd name="connsiteY4" fmla="*/ 7853875 h 7853875"/>
                <a:gd name="connsiteX5" fmla="*/ 1963470 w 13531092"/>
                <a:gd name="connsiteY5" fmla="*/ 7853875 h 7853875"/>
                <a:gd name="connsiteX6" fmla="*/ 0 w 13531092"/>
                <a:gd name="connsiteY6" fmla="*/ 3926938 h 7853875"/>
                <a:gd name="connsiteX0" fmla="*/ 0 w 13469179"/>
                <a:gd name="connsiteY0" fmla="*/ 3926938 h 7853875"/>
                <a:gd name="connsiteX1" fmla="*/ 1963470 w 13469179"/>
                <a:gd name="connsiteY1" fmla="*/ 0 h 7853875"/>
                <a:gd name="connsiteX2" fmla="*/ 11567622 w 13469179"/>
                <a:gd name="connsiteY2" fmla="*/ 0 h 7853875"/>
                <a:gd name="connsiteX3" fmla="*/ 13469179 w 13469179"/>
                <a:gd name="connsiteY3" fmla="*/ 1136113 h 7853875"/>
                <a:gd name="connsiteX4" fmla="*/ 13467859 w 13469179"/>
                <a:gd name="connsiteY4" fmla="*/ 7853875 h 7853875"/>
                <a:gd name="connsiteX5" fmla="*/ 1963470 w 13469179"/>
                <a:gd name="connsiteY5" fmla="*/ 7853875 h 7853875"/>
                <a:gd name="connsiteX6" fmla="*/ 0 w 13469179"/>
                <a:gd name="connsiteY6" fmla="*/ 3926938 h 7853875"/>
                <a:gd name="connsiteX0" fmla="*/ 0 w 13467859"/>
                <a:gd name="connsiteY0" fmla="*/ 3938587 h 7865524"/>
                <a:gd name="connsiteX1" fmla="*/ 1963470 w 13467859"/>
                <a:gd name="connsiteY1" fmla="*/ 11649 h 7865524"/>
                <a:gd name="connsiteX2" fmla="*/ 11567622 w 13467859"/>
                <a:gd name="connsiteY2" fmla="*/ 11649 h 7865524"/>
                <a:gd name="connsiteX3" fmla="*/ 13440604 w 13467859"/>
                <a:gd name="connsiteY3" fmla="*/ 0 h 7865524"/>
                <a:gd name="connsiteX4" fmla="*/ 13467859 w 13467859"/>
                <a:gd name="connsiteY4" fmla="*/ 7865524 h 7865524"/>
                <a:gd name="connsiteX5" fmla="*/ 1963470 w 13467859"/>
                <a:gd name="connsiteY5" fmla="*/ 7865524 h 7865524"/>
                <a:gd name="connsiteX6" fmla="*/ 0 w 13467859"/>
                <a:gd name="connsiteY6" fmla="*/ 3938587 h 7865524"/>
                <a:gd name="connsiteX0" fmla="*/ 0 w 13467859"/>
                <a:gd name="connsiteY0" fmla="*/ 3938587 h 7865524"/>
                <a:gd name="connsiteX1" fmla="*/ 1963470 w 13467859"/>
                <a:gd name="connsiteY1" fmla="*/ 11649 h 7865524"/>
                <a:gd name="connsiteX2" fmla="*/ 6405072 w 13467859"/>
                <a:gd name="connsiteY2" fmla="*/ 11649 h 7865524"/>
                <a:gd name="connsiteX3" fmla="*/ 13440604 w 13467859"/>
                <a:gd name="connsiteY3" fmla="*/ 0 h 7865524"/>
                <a:gd name="connsiteX4" fmla="*/ 13467859 w 13467859"/>
                <a:gd name="connsiteY4" fmla="*/ 7865524 h 7865524"/>
                <a:gd name="connsiteX5" fmla="*/ 1963470 w 13467859"/>
                <a:gd name="connsiteY5" fmla="*/ 7865524 h 7865524"/>
                <a:gd name="connsiteX6" fmla="*/ 0 w 13467859"/>
                <a:gd name="connsiteY6" fmla="*/ 3938587 h 7865524"/>
                <a:gd name="connsiteX0" fmla="*/ 17730 w 13485589"/>
                <a:gd name="connsiteY0" fmla="*/ 3938587 h 7865524"/>
                <a:gd name="connsiteX1" fmla="*/ 0 w 13485589"/>
                <a:gd name="connsiteY1" fmla="*/ 1297524 h 7865524"/>
                <a:gd name="connsiteX2" fmla="*/ 6422802 w 13485589"/>
                <a:gd name="connsiteY2" fmla="*/ 11649 h 7865524"/>
                <a:gd name="connsiteX3" fmla="*/ 13458334 w 13485589"/>
                <a:gd name="connsiteY3" fmla="*/ 0 h 7865524"/>
                <a:gd name="connsiteX4" fmla="*/ 13485589 w 13485589"/>
                <a:gd name="connsiteY4" fmla="*/ 7865524 h 7865524"/>
                <a:gd name="connsiteX5" fmla="*/ 1981200 w 13485589"/>
                <a:gd name="connsiteY5" fmla="*/ 7865524 h 7865524"/>
                <a:gd name="connsiteX6" fmla="*/ 17730 w 13485589"/>
                <a:gd name="connsiteY6" fmla="*/ 3938587 h 7865524"/>
                <a:gd name="connsiteX0" fmla="*/ 43353 w 13511212"/>
                <a:gd name="connsiteY0" fmla="*/ 3938587 h 7865524"/>
                <a:gd name="connsiteX1" fmla="*/ 25623 w 13511212"/>
                <a:gd name="connsiteY1" fmla="*/ 1297524 h 7865524"/>
                <a:gd name="connsiteX2" fmla="*/ 0 w 13511212"/>
                <a:gd name="connsiteY2" fmla="*/ 30699 h 7865524"/>
                <a:gd name="connsiteX3" fmla="*/ 13483957 w 13511212"/>
                <a:gd name="connsiteY3" fmla="*/ 0 h 7865524"/>
                <a:gd name="connsiteX4" fmla="*/ 13511212 w 13511212"/>
                <a:gd name="connsiteY4" fmla="*/ 7865524 h 7865524"/>
                <a:gd name="connsiteX5" fmla="*/ 2006823 w 13511212"/>
                <a:gd name="connsiteY5" fmla="*/ 7865524 h 7865524"/>
                <a:gd name="connsiteX6" fmla="*/ 43353 w 13511212"/>
                <a:gd name="connsiteY6" fmla="*/ 3938587 h 7865524"/>
                <a:gd name="connsiteX0" fmla="*/ 17730 w 13485589"/>
                <a:gd name="connsiteY0" fmla="*/ 3938587 h 7865524"/>
                <a:gd name="connsiteX1" fmla="*/ 0 w 13485589"/>
                <a:gd name="connsiteY1" fmla="*/ 1297524 h 7865524"/>
                <a:gd name="connsiteX2" fmla="*/ 2952 w 13485589"/>
                <a:gd name="connsiteY2" fmla="*/ 40224 h 7865524"/>
                <a:gd name="connsiteX3" fmla="*/ 13458334 w 13485589"/>
                <a:gd name="connsiteY3" fmla="*/ 0 h 7865524"/>
                <a:gd name="connsiteX4" fmla="*/ 13485589 w 13485589"/>
                <a:gd name="connsiteY4" fmla="*/ 7865524 h 7865524"/>
                <a:gd name="connsiteX5" fmla="*/ 1981200 w 13485589"/>
                <a:gd name="connsiteY5" fmla="*/ 7865524 h 7865524"/>
                <a:gd name="connsiteX6" fmla="*/ 17730 w 13485589"/>
                <a:gd name="connsiteY6" fmla="*/ 3938587 h 7865524"/>
                <a:gd name="connsiteX0" fmla="*/ 29066 w 13496925"/>
                <a:gd name="connsiteY0" fmla="*/ 3938587 h 7865524"/>
                <a:gd name="connsiteX1" fmla="*/ 11336 w 13496925"/>
                <a:gd name="connsiteY1" fmla="*/ 1297524 h 7865524"/>
                <a:gd name="connsiteX2" fmla="*/ 0 w 13496925"/>
                <a:gd name="connsiteY2" fmla="*/ 44986 h 7865524"/>
                <a:gd name="connsiteX3" fmla="*/ 13469670 w 13496925"/>
                <a:gd name="connsiteY3" fmla="*/ 0 h 7865524"/>
                <a:gd name="connsiteX4" fmla="*/ 13496925 w 13496925"/>
                <a:gd name="connsiteY4" fmla="*/ 7865524 h 7865524"/>
                <a:gd name="connsiteX5" fmla="*/ 1992536 w 13496925"/>
                <a:gd name="connsiteY5" fmla="*/ 7865524 h 7865524"/>
                <a:gd name="connsiteX6" fmla="*/ 29066 w 13496925"/>
                <a:gd name="connsiteY6" fmla="*/ 3938587 h 7865524"/>
                <a:gd name="connsiteX0" fmla="*/ 29066 w 13496925"/>
                <a:gd name="connsiteY0" fmla="*/ 3938587 h 7865524"/>
                <a:gd name="connsiteX1" fmla="*/ 20861 w 13496925"/>
                <a:gd name="connsiteY1" fmla="*/ 3031074 h 7865524"/>
                <a:gd name="connsiteX2" fmla="*/ 0 w 13496925"/>
                <a:gd name="connsiteY2" fmla="*/ 44986 h 7865524"/>
                <a:gd name="connsiteX3" fmla="*/ 13469670 w 13496925"/>
                <a:gd name="connsiteY3" fmla="*/ 0 h 7865524"/>
                <a:gd name="connsiteX4" fmla="*/ 13496925 w 13496925"/>
                <a:gd name="connsiteY4" fmla="*/ 7865524 h 7865524"/>
                <a:gd name="connsiteX5" fmla="*/ 1992536 w 13496925"/>
                <a:gd name="connsiteY5" fmla="*/ 7865524 h 7865524"/>
                <a:gd name="connsiteX6" fmla="*/ 29066 w 13496925"/>
                <a:gd name="connsiteY6" fmla="*/ 3938587 h 7865524"/>
                <a:gd name="connsiteX0" fmla="*/ 5753591 w 13496925"/>
                <a:gd name="connsiteY0" fmla="*/ 5686424 h 7865524"/>
                <a:gd name="connsiteX1" fmla="*/ 20861 w 13496925"/>
                <a:gd name="connsiteY1" fmla="*/ 3031074 h 7865524"/>
                <a:gd name="connsiteX2" fmla="*/ 0 w 13496925"/>
                <a:gd name="connsiteY2" fmla="*/ 44986 h 7865524"/>
                <a:gd name="connsiteX3" fmla="*/ 13469670 w 13496925"/>
                <a:gd name="connsiteY3" fmla="*/ 0 h 7865524"/>
                <a:gd name="connsiteX4" fmla="*/ 13496925 w 13496925"/>
                <a:gd name="connsiteY4" fmla="*/ 7865524 h 7865524"/>
                <a:gd name="connsiteX5" fmla="*/ 1992536 w 13496925"/>
                <a:gd name="connsiteY5" fmla="*/ 7865524 h 7865524"/>
                <a:gd name="connsiteX6" fmla="*/ 5753591 w 13496925"/>
                <a:gd name="connsiteY6" fmla="*/ 5686424 h 7865524"/>
                <a:gd name="connsiteX0" fmla="*/ 7115666 w 13496925"/>
                <a:gd name="connsiteY0" fmla="*/ 5957886 h 7865524"/>
                <a:gd name="connsiteX1" fmla="*/ 20861 w 13496925"/>
                <a:gd name="connsiteY1" fmla="*/ 3031074 h 7865524"/>
                <a:gd name="connsiteX2" fmla="*/ 0 w 13496925"/>
                <a:gd name="connsiteY2" fmla="*/ 44986 h 7865524"/>
                <a:gd name="connsiteX3" fmla="*/ 13469670 w 13496925"/>
                <a:gd name="connsiteY3" fmla="*/ 0 h 7865524"/>
                <a:gd name="connsiteX4" fmla="*/ 13496925 w 13496925"/>
                <a:gd name="connsiteY4" fmla="*/ 7865524 h 7865524"/>
                <a:gd name="connsiteX5" fmla="*/ 1992536 w 13496925"/>
                <a:gd name="connsiteY5" fmla="*/ 7865524 h 7865524"/>
                <a:gd name="connsiteX6" fmla="*/ 7115666 w 13496925"/>
                <a:gd name="connsiteY6" fmla="*/ 5957886 h 7865524"/>
                <a:gd name="connsiteX0" fmla="*/ 7115666 w 13496925"/>
                <a:gd name="connsiteY0" fmla="*/ 5957886 h 7865524"/>
                <a:gd name="connsiteX1" fmla="*/ 6573 w 13496925"/>
                <a:gd name="connsiteY1" fmla="*/ 5793324 h 7865524"/>
                <a:gd name="connsiteX2" fmla="*/ 0 w 13496925"/>
                <a:gd name="connsiteY2" fmla="*/ 44986 h 7865524"/>
                <a:gd name="connsiteX3" fmla="*/ 13469670 w 13496925"/>
                <a:gd name="connsiteY3" fmla="*/ 0 h 7865524"/>
                <a:gd name="connsiteX4" fmla="*/ 13496925 w 13496925"/>
                <a:gd name="connsiteY4" fmla="*/ 7865524 h 7865524"/>
                <a:gd name="connsiteX5" fmla="*/ 1992536 w 13496925"/>
                <a:gd name="connsiteY5" fmla="*/ 7865524 h 7865524"/>
                <a:gd name="connsiteX6" fmla="*/ 7115666 w 13496925"/>
                <a:gd name="connsiteY6" fmla="*/ 5957886 h 7865524"/>
                <a:gd name="connsiteX0" fmla="*/ 7082328 w 13496925"/>
                <a:gd name="connsiteY0" fmla="*/ 5805486 h 7865524"/>
                <a:gd name="connsiteX1" fmla="*/ 6573 w 13496925"/>
                <a:gd name="connsiteY1" fmla="*/ 5793324 h 7865524"/>
                <a:gd name="connsiteX2" fmla="*/ 0 w 13496925"/>
                <a:gd name="connsiteY2" fmla="*/ 44986 h 7865524"/>
                <a:gd name="connsiteX3" fmla="*/ 13469670 w 13496925"/>
                <a:gd name="connsiteY3" fmla="*/ 0 h 7865524"/>
                <a:gd name="connsiteX4" fmla="*/ 13496925 w 13496925"/>
                <a:gd name="connsiteY4" fmla="*/ 7865524 h 7865524"/>
                <a:gd name="connsiteX5" fmla="*/ 1992536 w 13496925"/>
                <a:gd name="connsiteY5" fmla="*/ 7865524 h 7865524"/>
                <a:gd name="connsiteX6" fmla="*/ 7082328 w 13496925"/>
                <a:gd name="connsiteY6" fmla="*/ 5805486 h 7865524"/>
                <a:gd name="connsiteX0" fmla="*/ 7082328 w 13496925"/>
                <a:gd name="connsiteY0" fmla="*/ 5805486 h 7870286"/>
                <a:gd name="connsiteX1" fmla="*/ 6573 w 13496925"/>
                <a:gd name="connsiteY1" fmla="*/ 5793324 h 7870286"/>
                <a:gd name="connsiteX2" fmla="*/ 0 w 13496925"/>
                <a:gd name="connsiteY2" fmla="*/ 44986 h 7870286"/>
                <a:gd name="connsiteX3" fmla="*/ 13469670 w 13496925"/>
                <a:gd name="connsiteY3" fmla="*/ 0 h 7870286"/>
                <a:gd name="connsiteX4" fmla="*/ 13496925 w 13496925"/>
                <a:gd name="connsiteY4" fmla="*/ 7865524 h 7870286"/>
                <a:gd name="connsiteX5" fmla="*/ 7093174 w 13496925"/>
                <a:gd name="connsiteY5" fmla="*/ 7870286 h 7870286"/>
                <a:gd name="connsiteX6" fmla="*/ 7082328 w 13496925"/>
                <a:gd name="connsiteY6" fmla="*/ 5805486 h 7870286"/>
                <a:gd name="connsiteX0" fmla="*/ 7077566 w 13496925"/>
                <a:gd name="connsiteY0" fmla="*/ 5776911 h 7870286"/>
                <a:gd name="connsiteX1" fmla="*/ 6573 w 13496925"/>
                <a:gd name="connsiteY1" fmla="*/ 5793324 h 7870286"/>
                <a:gd name="connsiteX2" fmla="*/ 0 w 13496925"/>
                <a:gd name="connsiteY2" fmla="*/ 44986 h 7870286"/>
                <a:gd name="connsiteX3" fmla="*/ 13469670 w 13496925"/>
                <a:gd name="connsiteY3" fmla="*/ 0 h 7870286"/>
                <a:gd name="connsiteX4" fmla="*/ 13496925 w 13496925"/>
                <a:gd name="connsiteY4" fmla="*/ 7865524 h 7870286"/>
                <a:gd name="connsiteX5" fmla="*/ 7093174 w 13496925"/>
                <a:gd name="connsiteY5" fmla="*/ 7870286 h 7870286"/>
                <a:gd name="connsiteX6" fmla="*/ 7077566 w 13496925"/>
                <a:gd name="connsiteY6" fmla="*/ 5776911 h 7870286"/>
                <a:gd name="connsiteX0" fmla="*/ 7077566 w 13496925"/>
                <a:gd name="connsiteY0" fmla="*/ 5791199 h 7870286"/>
                <a:gd name="connsiteX1" fmla="*/ 6573 w 13496925"/>
                <a:gd name="connsiteY1" fmla="*/ 5793324 h 7870286"/>
                <a:gd name="connsiteX2" fmla="*/ 0 w 13496925"/>
                <a:gd name="connsiteY2" fmla="*/ 44986 h 7870286"/>
                <a:gd name="connsiteX3" fmla="*/ 13469670 w 13496925"/>
                <a:gd name="connsiteY3" fmla="*/ 0 h 7870286"/>
                <a:gd name="connsiteX4" fmla="*/ 13496925 w 13496925"/>
                <a:gd name="connsiteY4" fmla="*/ 7865524 h 7870286"/>
                <a:gd name="connsiteX5" fmla="*/ 7093174 w 13496925"/>
                <a:gd name="connsiteY5" fmla="*/ 7870286 h 7870286"/>
                <a:gd name="connsiteX6" fmla="*/ 7077566 w 13496925"/>
                <a:gd name="connsiteY6" fmla="*/ 5791199 h 7870286"/>
                <a:gd name="connsiteX0" fmla="*/ 6987078 w 13496925"/>
                <a:gd name="connsiteY0" fmla="*/ 5800724 h 7870286"/>
                <a:gd name="connsiteX1" fmla="*/ 6573 w 13496925"/>
                <a:gd name="connsiteY1" fmla="*/ 5793324 h 7870286"/>
                <a:gd name="connsiteX2" fmla="*/ 0 w 13496925"/>
                <a:gd name="connsiteY2" fmla="*/ 44986 h 7870286"/>
                <a:gd name="connsiteX3" fmla="*/ 13469670 w 13496925"/>
                <a:gd name="connsiteY3" fmla="*/ 0 h 7870286"/>
                <a:gd name="connsiteX4" fmla="*/ 13496925 w 13496925"/>
                <a:gd name="connsiteY4" fmla="*/ 7865524 h 7870286"/>
                <a:gd name="connsiteX5" fmla="*/ 7093174 w 13496925"/>
                <a:gd name="connsiteY5" fmla="*/ 7870286 h 7870286"/>
                <a:gd name="connsiteX6" fmla="*/ 6987078 w 13496925"/>
                <a:gd name="connsiteY6" fmla="*/ 5800724 h 7870286"/>
                <a:gd name="connsiteX0" fmla="*/ 6987078 w 13496925"/>
                <a:gd name="connsiteY0" fmla="*/ 5800724 h 7884573"/>
                <a:gd name="connsiteX1" fmla="*/ 6573 w 13496925"/>
                <a:gd name="connsiteY1" fmla="*/ 5793324 h 7884573"/>
                <a:gd name="connsiteX2" fmla="*/ 0 w 13496925"/>
                <a:gd name="connsiteY2" fmla="*/ 44986 h 7884573"/>
                <a:gd name="connsiteX3" fmla="*/ 13469670 w 13496925"/>
                <a:gd name="connsiteY3" fmla="*/ 0 h 7884573"/>
                <a:gd name="connsiteX4" fmla="*/ 13496925 w 13496925"/>
                <a:gd name="connsiteY4" fmla="*/ 7865524 h 7884573"/>
                <a:gd name="connsiteX5" fmla="*/ 6978874 w 13496925"/>
                <a:gd name="connsiteY5" fmla="*/ 7884573 h 7884573"/>
                <a:gd name="connsiteX6" fmla="*/ 6987078 w 13496925"/>
                <a:gd name="connsiteY6" fmla="*/ 5800724 h 7884573"/>
                <a:gd name="connsiteX0" fmla="*/ 6987078 w 13496925"/>
                <a:gd name="connsiteY0" fmla="*/ 5800724 h 7879811"/>
                <a:gd name="connsiteX1" fmla="*/ 6573 w 13496925"/>
                <a:gd name="connsiteY1" fmla="*/ 5793324 h 7879811"/>
                <a:gd name="connsiteX2" fmla="*/ 0 w 13496925"/>
                <a:gd name="connsiteY2" fmla="*/ 44986 h 7879811"/>
                <a:gd name="connsiteX3" fmla="*/ 13469670 w 13496925"/>
                <a:gd name="connsiteY3" fmla="*/ 0 h 7879811"/>
                <a:gd name="connsiteX4" fmla="*/ 13496925 w 13496925"/>
                <a:gd name="connsiteY4" fmla="*/ 7865524 h 7879811"/>
                <a:gd name="connsiteX5" fmla="*/ 6997924 w 13496925"/>
                <a:gd name="connsiteY5" fmla="*/ 7879811 h 7879811"/>
                <a:gd name="connsiteX6" fmla="*/ 6987078 w 13496925"/>
                <a:gd name="connsiteY6" fmla="*/ 5800724 h 7879811"/>
                <a:gd name="connsiteX0" fmla="*/ 6987078 w 13496925"/>
                <a:gd name="connsiteY0" fmla="*/ 5800724 h 8965661"/>
                <a:gd name="connsiteX1" fmla="*/ 6573 w 13496925"/>
                <a:gd name="connsiteY1" fmla="*/ 5793324 h 8965661"/>
                <a:gd name="connsiteX2" fmla="*/ 0 w 13496925"/>
                <a:gd name="connsiteY2" fmla="*/ 44986 h 8965661"/>
                <a:gd name="connsiteX3" fmla="*/ 13469670 w 13496925"/>
                <a:gd name="connsiteY3" fmla="*/ 0 h 8965661"/>
                <a:gd name="connsiteX4" fmla="*/ 13496925 w 13496925"/>
                <a:gd name="connsiteY4" fmla="*/ 7865524 h 8965661"/>
                <a:gd name="connsiteX5" fmla="*/ 6993161 w 13496925"/>
                <a:gd name="connsiteY5" fmla="*/ 8965661 h 8965661"/>
                <a:gd name="connsiteX6" fmla="*/ 6987078 w 13496925"/>
                <a:gd name="connsiteY6" fmla="*/ 5800724 h 8965661"/>
                <a:gd name="connsiteX0" fmla="*/ 6987078 w 13492162"/>
                <a:gd name="connsiteY0" fmla="*/ 5800724 h 8979949"/>
                <a:gd name="connsiteX1" fmla="*/ 6573 w 13492162"/>
                <a:gd name="connsiteY1" fmla="*/ 5793324 h 8979949"/>
                <a:gd name="connsiteX2" fmla="*/ 0 w 13492162"/>
                <a:gd name="connsiteY2" fmla="*/ 44986 h 8979949"/>
                <a:gd name="connsiteX3" fmla="*/ 13469670 w 13492162"/>
                <a:gd name="connsiteY3" fmla="*/ 0 h 8979949"/>
                <a:gd name="connsiteX4" fmla="*/ 13492162 w 13492162"/>
                <a:gd name="connsiteY4" fmla="*/ 8979949 h 8979949"/>
                <a:gd name="connsiteX5" fmla="*/ 6993161 w 13492162"/>
                <a:gd name="connsiteY5" fmla="*/ 8965661 h 8979949"/>
                <a:gd name="connsiteX6" fmla="*/ 6987078 w 13492162"/>
                <a:gd name="connsiteY6" fmla="*/ 5800724 h 8979949"/>
                <a:gd name="connsiteX0" fmla="*/ 6987078 w 13487399"/>
                <a:gd name="connsiteY0" fmla="*/ 5800724 h 8965661"/>
                <a:gd name="connsiteX1" fmla="*/ 6573 w 13487399"/>
                <a:gd name="connsiteY1" fmla="*/ 5793324 h 8965661"/>
                <a:gd name="connsiteX2" fmla="*/ 0 w 13487399"/>
                <a:gd name="connsiteY2" fmla="*/ 44986 h 8965661"/>
                <a:gd name="connsiteX3" fmla="*/ 13469670 w 13487399"/>
                <a:gd name="connsiteY3" fmla="*/ 0 h 8965661"/>
                <a:gd name="connsiteX4" fmla="*/ 13487399 w 13487399"/>
                <a:gd name="connsiteY4" fmla="*/ 8956136 h 8965661"/>
                <a:gd name="connsiteX5" fmla="*/ 6993161 w 13487399"/>
                <a:gd name="connsiteY5" fmla="*/ 8965661 h 8965661"/>
                <a:gd name="connsiteX6" fmla="*/ 6987078 w 13487399"/>
                <a:gd name="connsiteY6" fmla="*/ 5800724 h 8965661"/>
                <a:gd name="connsiteX0" fmla="*/ 6987078 w 13496924"/>
                <a:gd name="connsiteY0" fmla="*/ 5800724 h 9003761"/>
                <a:gd name="connsiteX1" fmla="*/ 6573 w 13496924"/>
                <a:gd name="connsiteY1" fmla="*/ 5793324 h 9003761"/>
                <a:gd name="connsiteX2" fmla="*/ 0 w 13496924"/>
                <a:gd name="connsiteY2" fmla="*/ 44986 h 9003761"/>
                <a:gd name="connsiteX3" fmla="*/ 13469670 w 13496924"/>
                <a:gd name="connsiteY3" fmla="*/ 0 h 9003761"/>
                <a:gd name="connsiteX4" fmla="*/ 13496924 w 13496924"/>
                <a:gd name="connsiteY4" fmla="*/ 9003761 h 9003761"/>
                <a:gd name="connsiteX5" fmla="*/ 6993161 w 13496924"/>
                <a:gd name="connsiteY5" fmla="*/ 8965661 h 9003761"/>
                <a:gd name="connsiteX6" fmla="*/ 6987078 w 13496924"/>
                <a:gd name="connsiteY6" fmla="*/ 5800724 h 9003761"/>
                <a:gd name="connsiteX0" fmla="*/ 6987078 w 13487399"/>
                <a:gd name="connsiteY0" fmla="*/ 5800724 h 9003761"/>
                <a:gd name="connsiteX1" fmla="*/ 6573 w 13487399"/>
                <a:gd name="connsiteY1" fmla="*/ 5793324 h 9003761"/>
                <a:gd name="connsiteX2" fmla="*/ 0 w 13487399"/>
                <a:gd name="connsiteY2" fmla="*/ 44986 h 9003761"/>
                <a:gd name="connsiteX3" fmla="*/ 13469670 w 13487399"/>
                <a:gd name="connsiteY3" fmla="*/ 0 h 9003761"/>
                <a:gd name="connsiteX4" fmla="*/ 13487399 w 13487399"/>
                <a:gd name="connsiteY4" fmla="*/ 9003761 h 9003761"/>
                <a:gd name="connsiteX5" fmla="*/ 6993161 w 13487399"/>
                <a:gd name="connsiteY5" fmla="*/ 8965661 h 9003761"/>
                <a:gd name="connsiteX6" fmla="*/ 6987078 w 13487399"/>
                <a:gd name="connsiteY6" fmla="*/ 5800724 h 9003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487399" h="9003761">
                  <a:moveTo>
                    <a:pt x="6987078" y="5800724"/>
                  </a:moveTo>
                  <a:lnTo>
                    <a:pt x="6573" y="5793324"/>
                  </a:lnTo>
                  <a:lnTo>
                    <a:pt x="0" y="44986"/>
                  </a:lnTo>
                  <a:lnTo>
                    <a:pt x="13469670" y="0"/>
                  </a:lnTo>
                  <a:cubicBezTo>
                    <a:pt x="13477167" y="2993316"/>
                    <a:pt x="13479902" y="6010445"/>
                    <a:pt x="13487399" y="9003761"/>
                  </a:cubicBezTo>
                  <a:lnTo>
                    <a:pt x="6993161" y="8965661"/>
                  </a:lnTo>
                  <a:cubicBezTo>
                    <a:pt x="6989546" y="8277394"/>
                    <a:pt x="6990693" y="6488991"/>
                    <a:pt x="6987078" y="5800724"/>
                  </a:cubicBezTo>
                  <a:close/>
                </a:path>
              </a:pathLst>
            </a:custGeom>
            <a:noFill/>
            <a:ln w="2857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93">
                <a:solidFill>
                  <a:srgbClr val="636F6B"/>
                </a:solidFill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898251" y="7870585"/>
              <a:ext cx="6425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2000" dirty="0"/>
            </a:p>
          </p:txBody>
        </p:sp>
      </p:grpSp>
      <p:graphicFrame>
        <p:nvGraphicFramePr>
          <p:cNvPr id="52" name="Chart 51"/>
          <p:cNvGraphicFramePr/>
          <p:nvPr>
            <p:extLst>
              <p:ext uri="{D42A27DB-BD31-4B8C-83A1-F6EECF244321}">
                <p14:modId xmlns:p14="http://schemas.microsoft.com/office/powerpoint/2010/main" val="349278049"/>
              </p:ext>
            </p:extLst>
          </p:nvPr>
        </p:nvGraphicFramePr>
        <p:xfrm>
          <a:off x="1044270" y="13001091"/>
          <a:ext cx="4039552" cy="2342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4" name="TextBox 63"/>
          <p:cNvSpPr txBox="1"/>
          <p:nvPr/>
        </p:nvSpPr>
        <p:spPr>
          <a:xfrm>
            <a:off x="7552496" y="1963947"/>
            <a:ext cx="4083244" cy="919401"/>
          </a:xfrm>
          <a:prstGeom prst="roundRect">
            <a:avLst/>
          </a:prstGeom>
          <a:solidFill>
            <a:srgbClr val="AC7D88">
              <a:alpha val="94000"/>
            </a:srgbClr>
          </a:solidFill>
          <a:ln>
            <a:solidFill>
              <a:srgbClr val="F8ECD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bg1"/>
                </a:solidFill>
                <a:latin typeface="Script MT Bold" panose="03040602040607080904" pitchFamily="66" charset="0"/>
              </a:rPr>
              <a:t>Objectives </a:t>
            </a:r>
            <a:endParaRPr lang="en-US" sz="4800" b="1" dirty="0">
              <a:solidFill>
                <a:schemeClr val="bg1"/>
              </a:solidFill>
              <a:latin typeface="Script MT Bold" panose="03040602040607080904" pitchFamily="66" charset="0"/>
            </a:endParaRPr>
          </a:p>
        </p:txBody>
      </p:sp>
      <p:graphicFrame>
        <p:nvGraphicFramePr>
          <p:cNvPr id="13" name="Diagram 12"/>
          <p:cNvGraphicFramePr/>
          <p:nvPr>
            <p:extLst>
              <p:ext uri="{D42A27DB-BD31-4B8C-83A1-F6EECF244321}">
                <p14:modId xmlns:p14="http://schemas.microsoft.com/office/powerpoint/2010/main" val="2750896266"/>
              </p:ext>
            </p:extLst>
          </p:nvPr>
        </p:nvGraphicFramePr>
        <p:xfrm>
          <a:off x="-221586" y="2608867"/>
          <a:ext cx="7398124" cy="49158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5" name="TextBox 64"/>
          <p:cNvSpPr txBox="1"/>
          <p:nvPr/>
        </p:nvSpPr>
        <p:spPr>
          <a:xfrm>
            <a:off x="1215813" y="1955358"/>
            <a:ext cx="4083244" cy="919401"/>
          </a:xfrm>
          <a:prstGeom prst="roundRect">
            <a:avLst/>
          </a:prstGeom>
          <a:solidFill>
            <a:srgbClr val="AC7D88">
              <a:alpha val="94000"/>
            </a:srgbClr>
          </a:solidFill>
          <a:ln>
            <a:solidFill>
              <a:srgbClr val="F8ECD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bg1"/>
                </a:solidFill>
                <a:latin typeface="Script MT Bold" panose="03040602040607080904" pitchFamily="66" charset="0"/>
              </a:rPr>
              <a:t>About us </a:t>
            </a:r>
            <a:endParaRPr lang="en-US" sz="4800" b="1" dirty="0">
              <a:solidFill>
                <a:schemeClr val="bg1"/>
              </a:solidFill>
              <a:latin typeface="Script MT Bold" panose="03040602040607080904" pitchFamily="66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113553" y="2758911"/>
            <a:ext cx="6199397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600" dirty="0" smtClean="0">
                <a:solidFill>
                  <a:srgbClr val="AC7D88"/>
                </a:solidFill>
                <a:latin typeface="Bahnschrift Condensed" panose="020B0502040204020203" pitchFamily="34" charset="0"/>
              </a:rPr>
              <a:t>This work aims design, simulate and build a Smart battery charger to charge the battery faster and more efficiently. Monitor</a:t>
            </a:r>
            <a:r>
              <a:rPr lang="en-US" sz="3600" dirty="0" smtClean="0">
                <a:solidFill>
                  <a:srgbClr val="AC7D88"/>
                </a:solidFill>
                <a:latin typeface="Bahnschrift Condensed" panose="020B0502040204020203" pitchFamily="34" charset="0"/>
                <a:cs typeface="Times New Roman" panose="02020603050405020304" pitchFamily="18" charset="0"/>
              </a:rPr>
              <a:t> </a:t>
            </a:r>
            <a:r>
              <a:rPr lang="en-US" sz="3600" dirty="0">
                <a:solidFill>
                  <a:srgbClr val="AC7D88"/>
                </a:solidFill>
                <a:latin typeface="Bahnschrift Condensed" panose="020B0502040204020203" pitchFamily="34" charset="0"/>
                <a:cs typeface="Times New Roman" panose="02020603050405020304" pitchFamily="18" charset="0"/>
              </a:rPr>
              <a:t>the voltage of the battery to decide the best charge current or stop </a:t>
            </a:r>
            <a:r>
              <a:rPr lang="en-US" sz="3600" dirty="0" smtClean="0">
                <a:solidFill>
                  <a:srgbClr val="AC7D88"/>
                </a:solidFill>
                <a:latin typeface="Bahnschrift Condensed" panose="020B0502040204020203" pitchFamily="34" charset="0"/>
                <a:cs typeface="Times New Roman" panose="02020603050405020304" pitchFamily="18" charset="0"/>
              </a:rPr>
              <a:t>charging.</a:t>
            </a:r>
          </a:p>
          <a:p>
            <a:pPr algn="just"/>
            <a:r>
              <a:rPr lang="en-US" sz="3600" dirty="0" smtClean="0">
                <a:solidFill>
                  <a:srgbClr val="AC7D88"/>
                </a:solidFill>
                <a:latin typeface="Bahnschrift Condensed" panose="020B0502040204020203" pitchFamily="34" charset="0"/>
                <a:cs typeface="Times New Roman" panose="02020603050405020304" pitchFamily="18" charset="0"/>
              </a:rPr>
              <a:t>Increased consumer </a:t>
            </a:r>
            <a:r>
              <a:rPr lang="en-US" sz="3600" dirty="0">
                <a:solidFill>
                  <a:srgbClr val="AC7D88"/>
                </a:solidFill>
                <a:latin typeface="Bahnschrift Condensed" panose="020B0502040204020203" pitchFamily="34" charset="0"/>
                <a:cs typeface="Times New Roman" panose="02020603050405020304" pitchFamily="18" charset="0"/>
              </a:rPr>
              <a:t>convenience from the possession of a more universal charger. </a:t>
            </a:r>
          </a:p>
          <a:p>
            <a:pPr lvl="0" algn="just"/>
            <a:endParaRPr lang="en-US" sz="3600" dirty="0">
              <a:solidFill>
                <a:srgbClr val="AC7D88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4176719" y="2003209"/>
            <a:ext cx="4083244" cy="919401"/>
          </a:xfrm>
          <a:prstGeom prst="roundRect">
            <a:avLst/>
          </a:prstGeom>
          <a:solidFill>
            <a:srgbClr val="AC7D88">
              <a:alpha val="94000"/>
            </a:srgbClr>
          </a:solidFill>
          <a:ln>
            <a:solidFill>
              <a:srgbClr val="F8ECD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bg1"/>
                </a:solidFill>
                <a:latin typeface="Script MT Bold" panose="03040602040607080904" pitchFamily="66" charset="0"/>
              </a:rPr>
              <a:t> Methodology</a:t>
            </a:r>
            <a:endParaRPr lang="en-US" sz="4800" b="1" dirty="0">
              <a:solidFill>
                <a:schemeClr val="bg1"/>
              </a:solidFill>
              <a:latin typeface="Script MT Bold" panose="03040602040607080904" pitchFamily="66" charset="0"/>
            </a:endParaRPr>
          </a:p>
        </p:txBody>
      </p:sp>
      <p:pic>
        <p:nvPicPr>
          <p:cNvPr id="73" name="Picture 72" descr="Arduino UNO - Robotics Academy of Nepal">
            <a:extLst>
              <a:ext uri="{FF2B5EF4-FFF2-40B4-BE49-F238E27FC236}">
                <a16:creationId xmlns:a16="http://schemas.microsoft.com/office/drawing/2014/main" id="{BEF998AC-9547-906C-7F26-74487A6C09F5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40" b="100000" l="2051" r="100000">
                        <a14:foregroundMark x1="8398" y1="22238" x2="14063" y2="27552"/>
                        <a14:foregroundMark x1="54785" y1="23916" x2="62793" y2="27552"/>
                        <a14:foregroundMark x1="65332" y1="20559" x2="65332" y2="31189"/>
                        <a14:foregroundMark x1="53906" y1="20979" x2="55664" y2="31608"/>
                        <a14:foregroundMark x1="18359" y1="18601" x2="19727" y2="31189"/>
                        <a14:foregroundMark x1="5762" y1="18601" x2="9180" y2="32448"/>
                        <a14:foregroundMark x1="31152" y1="79021" x2="36328" y2="80559"/>
                        <a14:foregroundMark x1="39746" y1="79301" x2="44824" y2="80979"/>
                        <a14:foregroundMark x1="26563" y1="95245" x2="30566" y2="9524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11092" y="8538923"/>
            <a:ext cx="1632455" cy="1139773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DC58885D-922F-7A52-9643-58C21447C5AC}"/>
              </a:ext>
            </a:extLst>
          </p:cNvPr>
          <p:cNvPicPr/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0" b="100000" l="3830" r="94894">
                        <a14:foregroundMark x1="44681" y1="51534" x2="49787" y2="56442"/>
                        <a14:foregroundMark x1="34894" y1="58282" x2="32766" y2="66258"/>
                        <a14:foregroundMark x1="65957" y1="47853" x2="71064" y2="50920"/>
                        <a14:foregroundMark x1="87660" y1="65031" x2="79574" y2="71779"/>
                        <a14:foregroundMark x1="11489" y1="68098" x2="24681" y2="79755"/>
                        <a14:foregroundMark x1="29362" y1="82822" x2="37021" y2="87730"/>
                        <a14:foregroundMark x1="37447" y1="90184" x2="45957" y2="93865"/>
                        <a14:foregroundMark x1="35319" y1="88344" x2="13191" y2="73620"/>
                        <a14:foregroundMark x1="12340" y1="73006" x2="3830" y2="66258"/>
                        <a14:foregroundMark x1="58298" y1="93252" x2="93191" y2="61350"/>
                        <a14:backgroundMark x1="40426" y1="97546" x2="44255" y2="9877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036264" y="8163652"/>
            <a:ext cx="1811633" cy="1754386"/>
          </a:xfrm>
          <a:prstGeom prst="rect">
            <a:avLst/>
          </a:prstGeom>
        </p:spPr>
      </p:pic>
      <p:pic>
        <p:nvPicPr>
          <p:cNvPr id="78" name="Picture 77" descr="20A Hall Current Sensor ACS712">
            <a:extLst>
              <a:ext uri="{FF2B5EF4-FFF2-40B4-BE49-F238E27FC236}">
                <a16:creationId xmlns:a16="http://schemas.microsoft.com/office/drawing/2014/main" id="{EC700CAF-28E5-70FB-6BAE-988E451C152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9756" b="89634" l="6299" r="94751">
                        <a14:foregroundMark x1="31234" y1="45732" x2="28084" y2="47561"/>
                        <a14:foregroundMark x1="29921" y1="47561" x2="26509" y2="52033"/>
                        <a14:foregroundMark x1="55906" y1="68902" x2="51969" y2="6382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7897" y="8135275"/>
            <a:ext cx="2198910" cy="1879242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Picture 78" descr="DC 0 To 25V Voltage Sensor Module in Pakistan">
            <a:extLst>
              <a:ext uri="{FF2B5EF4-FFF2-40B4-BE49-F238E27FC236}">
                <a16:creationId xmlns:a16="http://schemas.microsoft.com/office/drawing/2014/main" id="{E5059C42-B46D-9E10-AE3F-29D6282C1136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10000" b="90000" l="4600" r="94600">
                        <a14:foregroundMark x1="56400" y1="48800" x2="57000" y2="55000"/>
                        <a14:foregroundMark x1="59400" y1="57000" x2="52000" y2="61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78190" y="9859138"/>
            <a:ext cx="2032325" cy="1384141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Picture 80" descr="Amptek 12 V Sealed Rechargeable Battery, Capacity: 2.3 Ah">
            <a:extLst>
              <a:ext uri="{FF2B5EF4-FFF2-40B4-BE49-F238E27FC236}">
                <a16:creationId xmlns:a16="http://schemas.microsoft.com/office/drawing/2014/main" id="{588F9983-ACFD-3B04-7453-730D5A610F29}"/>
              </a:ext>
            </a:extLst>
          </p:cNvPr>
          <p:cNvPicPr>
            <a:picLocks noChangeAspect="1"/>
          </p:cNvPicPr>
          <p:nvPr/>
        </p:nvPicPr>
        <p:blipFill rotWithShape="1">
          <a:blip r:embed="rId17" cstate="print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10000" b="90000" l="600" r="100000">
                        <a14:foregroundMark x1="22600" y1="59600" x2="16200" y2="59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6866" b="20444"/>
          <a:stretch/>
        </p:blipFill>
        <p:spPr bwMode="auto">
          <a:xfrm>
            <a:off x="21050245" y="9974501"/>
            <a:ext cx="1970091" cy="922593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Picture 81" descr="Rechargeable Lithium Battery - Lithium Rechargeable Battery Latest Price,  Manufacturers &amp; Suppliers">
            <a:extLst>
              <a:ext uri="{FF2B5EF4-FFF2-40B4-BE49-F238E27FC236}">
                <a16:creationId xmlns:a16="http://schemas.microsoft.com/office/drawing/2014/main" id="{48A9C531-209B-5517-BE13-1323B69ECF9E}"/>
              </a:ext>
            </a:extLst>
          </p:cNvPr>
          <p:cNvPicPr>
            <a:picLocks noChangeAspect="1"/>
          </p:cNvPicPr>
          <p:nvPr/>
        </p:nvPicPr>
        <p:blipFill rotWithShape="1"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ackgroundRemoval t="2800" b="90000" l="160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7910"/>
          <a:stretch/>
        </p:blipFill>
        <p:spPr bwMode="auto">
          <a:xfrm>
            <a:off x="21774965" y="9765318"/>
            <a:ext cx="1836101" cy="1233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B3B6D3E8-53A0-F3F8-C907-FAE06CB3C0A3}"/>
              </a:ext>
            </a:extLst>
          </p:cNvPr>
          <p:cNvPicPr>
            <a:picLocks noChangeAspect="1"/>
          </p:cNvPicPr>
          <p:nvPr/>
        </p:nvPicPr>
        <p:blipFill>
          <a:blip r:embed="rId21" cstate="print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ackgroundRemoval t="9553" b="95122" l="6401" r="964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53305" y="9783445"/>
            <a:ext cx="1887039" cy="132096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6" name="Group 95"/>
          <p:cNvGrpSpPr/>
          <p:nvPr/>
        </p:nvGrpSpPr>
        <p:grpSpPr>
          <a:xfrm>
            <a:off x="22035290" y="7212588"/>
            <a:ext cx="3390170" cy="964857"/>
            <a:chOff x="685066" y="3646928"/>
            <a:chExt cx="2768378" cy="759303"/>
          </a:xfrm>
        </p:grpSpPr>
        <p:sp>
          <p:nvSpPr>
            <p:cNvPr id="97" name="Rectangle 96"/>
            <p:cNvSpPr/>
            <p:nvPr/>
          </p:nvSpPr>
          <p:spPr>
            <a:xfrm>
              <a:off x="685066" y="3676784"/>
              <a:ext cx="2768378" cy="729447"/>
            </a:xfrm>
            <a:prstGeom prst="roundRect">
              <a:avLst/>
            </a:prstGeom>
            <a:solidFill>
              <a:srgbClr val="DEB6AB"/>
            </a:solidFill>
            <a:ln>
              <a:solidFill>
                <a:srgbClr val="F8ECD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8" name="TextBox 97"/>
            <p:cNvSpPr txBox="1"/>
            <p:nvPr/>
          </p:nvSpPr>
          <p:spPr>
            <a:xfrm>
              <a:off x="685066" y="3646928"/>
              <a:ext cx="2768378" cy="729447"/>
            </a:xfrm>
            <a:prstGeom prst="round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52400" tIns="152400" rIns="152400" bIns="1524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4000" b="1" kern="1200" dirty="0" smtClean="0">
                  <a:solidFill>
                    <a:schemeClr val="bg1"/>
                  </a:solidFill>
                </a:rPr>
                <a:t>Components</a:t>
              </a:r>
              <a:endParaRPr lang="en-US" sz="3300" b="1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03" name="TextBox 102"/>
          <p:cNvSpPr txBox="1"/>
          <p:nvPr/>
        </p:nvSpPr>
        <p:spPr>
          <a:xfrm>
            <a:off x="1022424" y="8176650"/>
            <a:ext cx="4083244" cy="919401"/>
          </a:xfrm>
          <a:prstGeom prst="roundRect">
            <a:avLst/>
          </a:prstGeom>
          <a:solidFill>
            <a:srgbClr val="AC7D88">
              <a:alpha val="94000"/>
            </a:srgbClr>
          </a:solidFill>
          <a:ln>
            <a:solidFill>
              <a:srgbClr val="F8ECD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bg1"/>
                </a:solidFill>
                <a:latin typeface="Script MT Bold" panose="03040602040607080904" pitchFamily="66" charset="0"/>
              </a:rPr>
              <a:t> Flow chart</a:t>
            </a:r>
            <a:endParaRPr lang="en-US" sz="4800" b="1" dirty="0">
              <a:solidFill>
                <a:schemeClr val="bg1"/>
              </a:solidFill>
              <a:latin typeface="Script MT Bold" panose="03040602040607080904" pitchFamily="66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21050245" y="11212313"/>
            <a:ext cx="4083244" cy="919401"/>
          </a:xfrm>
          <a:prstGeom prst="roundRect">
            <a:avLst/>
          </a:prstGeom>
          <a:solidFill>
            <a:srgbClr val="AC7D88">
              <a:alpha val="94000"/>
            </a:srgbClr>
          </a:solidFill>
          <a:ln>
            <a:solidFill>
              <a:srgbClr val="F8ECD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bg1"/>
                </a:solidFill>
                <a:latin typeface="Script MT Bold" panose="03040602040607080904" pitchFamily="66" charset="0"/>
              </a:rPr>
              <a:t>Conclusion</a:t>
            </a:r>
            <a:endParaRPr lang="en-US" sz="4800" b="1" dirty="0">
              <a:solidFill>
                <a:schemeClr val="bg1"/>
              </a:solidFill>
              <a:latin typeface="Script MT Bold" panose="03040602040607080904" pitchFamily="66" charset="0"/>
            </a:endParaRPr>
          </a:p>
        </p:txBody>
      </p:sp>
      <p:pic>
        <p:nvPicPr>
          <p:cNvPr id="107" name="Picture 106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688" y="8969634"/>
            <a:ext cx="6025154" cy="6040261"/>
          </a:xfrm>
          <a:prstGeom prst="rect">
            <a:avLst/>
          </a:prstGeom>
        </p:spPr>
      </p:pic>
      <p:grpSp>
        <p:nvGrpSpPr>
          <p:cNvPr id="110" name="Group 109"/>
          <p:cNvGrpSpPr/>
          <p:nvPr/>
        </p:nvGrpSpPr>
        <p:grpSpPr>
          <a:xfrm>
            <a:off x="1010997" y="14973617"/>
            <a:ext cx="5029200" cy="964857"/>
            <a:chOff x="685066" y="3646928"/>
            <a:chExt cx="2768378" cy="759303"/>
          </a:xfrm>
        </p:grpSpPr>
        <p:sp>
          <p:nvSpPr>
            <p:cNvPr id="111" name="Rectangle 96"/>
            <p:cNvSpPr/>
            <p:nvPr/>
          </p:nvSpPr>
          <p:spPr>
            <a:xfrm>
              <a:off x="685066" y="3676784"/>
              <a:ext cx="2768378" cy="729447"/>
            </a:xfrm>
            <a:prstGeom prst="roundRect">
              <a:avLst/>
            </a:prstGeom>
            <a:solidFill>
              <a:srgbClr val="DEB6AB"/>
            </a:solidFill>
            <a:ln>
              <a:solidFill>
                <a:srgbClr val="F8ECD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2" name="TextBox 111"/>
            <p:cNvSpPr txBox="1"/>
            <p:nvPr/>
          </p:nvSpPr>
          <p:spPr>
            <a:xfrm>
              <a:off x="685066" y="3646928"/>
              <a:ext cx="2768378" cy="729447"/>
            </a:xfrm>
            <a:prstGeom prst="round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52400" tIns="152400" rIns="152400" bIns="1524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300" b="1" kern="1200" dirty="0" smtClean="0">
                  <a:solidFill>
                    <a:schemeClr val="bg1"/>
                  </a:solidFill>
                </a:rPr>
                <a:t>Low pass filter</a:t>
              </a:r>
              <a:endParaRPr lang="en-US" sz="3300" b="1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6236032" y="14954647"/>
            <a:ext cx="5029200" cy="964857"/>
            <a:chOff x="685066" y="3646928"/>
            <a:chExt cx="2768378" cy="759303"/>
          </a:xfrm>
        </p:grpSpPr>
        <p:sp>
          <p:nvSpPr>
            <p:cNvPr id="114" name="Rectangle 96"/>
            <p:cNvSpPr/>
            <p:nvPr/>
          </p:nvSpPr>
          <p:spPr>
            <a:xfrm>
              <a:off x="685066" y="3676784"/>
              <a:ext cx="2768378" cy="729447"/>
            </a:xfrm>
            <a:prstGeom prst="roundRect">
              <a:avLst/>
            </a:prstGeom>
            <a:solidFill>
              <a:srgbClr val="DEB6AB"/>
            </a:solidFill>
            <a:ln>
              <a:solidFill>
                <a:srgbClr val="F8ECD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5" name="TextBox 114"/>
            <p:cNvSpPr txBox="1"/>
            <p:nvPr/>
          </p:nvSpPr>
          <p:spPr>
            <a:xfrm>
              <a:off x="685066" y="3646928"/>
              <a:ext cx="2768378" cy="729447"/>
            </a:xfrm>
            <a:prstGeom prst="round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52400" tIns="152400" rIns="152400" bIns="1524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300" b="1" dirty="0">
                  <a:solidFill>
                    <a:schemeClr val="bg1"/>
                  </a:solidFill>
                </a:rPr>
                <a:t>Hysteresis controller</a:t>
              </a:r>
              <a:endParaRPr lang="en-US" sz="3300" b="1" kern="12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8" name="Picture 107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9772" y="9178451"/>
            <a:ext cx="4470936" cy="5308578"/>
          </a:xfrm>
          <a:prstGeom prst="rect">
            <a:avLst/>
          </a:prstGeom>
        </p:spPr>
      </p:pic>
      <p:pic>
        <p:nvPicPr>
          <p:cNvPr id="116" name="Picture 115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50935" y="2759734"/>
            <a:ext cx="6498311" cy="4206636"/>
          </a:xfrm>
          <a:prstGeom prst="rect">
            <a:avLst/>
          </a:prstGeom>
        </p:spPr>
      </p:pic>
      <p:grpSp>
        <p:nvGrpSpPr>
          <p:cNvPr id="119" name="Group 118"/>
          <p:cNvGrpSpPr/>
          <p:nvPr/>
        </p:nvGrpSpPr>
        <p:grpSpPr>
          <a:xfrm>
            <a:off x="15155399" y="6838253"/>
            <a:ext cx="4289535" cy="964857"/>
            <a:chOff x="685066" y="3646928"/>
            <a:chExt cx="2768378" cy="759303"/>
          </a:xfrm>
        </p:grpSpPr>
        <p:sp>
          <p:nvSpPr>
            <p:cNvPr id="120" name="Rectangle 96"/>
            <p:cNvSpPr/>
            <p:nvPr/>
          </p:nvSpPr>
          <p:spPr>
            <a:xfrm>
              <a:off x="685066" y="3676784"/>
              <a:ext cx="2768378" cy="729447"/>
            </a:xfrm>
            <a:prstGeom prst="roundRect">
              <a:avLst/>
            </a:prstGeom>
            <a:solidFill>
              <a:srgbClr val="DEB6AB"/>
            </a:solidFill>
            <a:ln>
              <a:solidFill>
                <a:srgbClr val="F8ECD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1" name="TextBox 120"/>
            <p:cNvSpPr txBox="1"/>
            <p:nvPr/>
          </p:nvSpPr>
          <p:spPr>
            <a:xfrm>
              <a:off x="685066" y="3646928"/>
              <a:ext cx="2768378" cy="729447"/>
            </a:xfrm>
            <a:prstGeom prst="round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52400" tIns="152400" rIns="152400" bIns="1524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4000" b="1" kern="1200" dirty="0" smtClean="0">
                  <a:solidFill>
                    <a:schemeClr val="bg1"/>
                  </a:solidFill>
                </a:rPr>
                <a:t>Block Diagram </a:t>
              </a:r>
              <a:endParaRPr lang="en-US" sz="3300" b="1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24" name="Rectangle 123"/>
          <p:cNvSpPr/>
          <p:nvPr/>
        </p:nvSpPr>
        <p:spPr>
          <a:xfrm>
            <a:off x="12035692" y="8447586"/>
            <a:ext cx="8436990" cy="7680870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93">
              <a:solidFill>
                <a:srgbClr val="4B71B7"/>
              </a:solidFill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12385731" y="8202213"/>
            <a:ext cx="4083244" cy="919401"/>
          </a:xfrm>
          <a:prstGeom prst="roundRect">
            <a:avLst/>
          </a:prstGeom>
          <a:solidFill>
            <a:srgbClr val="AC7D88">
              <a:alpha val="94000"/>
            </a:srgbClr>
          </a:solidFill>
          <a:ln>
            <a:solidFill>
              <a:srgbClr val="F8ECD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bg1"/>
                </a:solidFill>
                <a:latin typeface="Script MT Bold" panose="03040602040607080904" pitchFamily="66" charset="0"/>
              </a:rPr>
              <a:t>Results </a:t>
            </a:r>
            <a:endParaRPr lang="en-US" sz="4800" b="1" dirty="0">
              <a:solidFill>
                <a:schemeClr val="bg1"/>
              </a:solidFill>
              <a:latin typeface="Script MT Bold" panose="03040602040607080904" pitchFamily="66" charset="0"/>
            </a:endParaRPr>
          </a:p>
        </p:txBody>
      </p:sp>
      <p:sp>
        <p:nvSpPr>
          <p:cNvPr id="117" name="Rectangle 116"/>
          <p:cNvSpPr/>
          <p:nvPr/>
        </p:nvSpPr>
        <p:spPr>
          <a:xfrm>
            <a:off x="20249245" y="2517585"/>
            <a:ext cx="6797561" cy="47301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650" dirty="0">
                <a:solidFill>
                  <a:srgbClr val="AC7D88"/>
                </a:solidFill>
                <a:latin typeface="Bahnschrift Condensed" panose="020B0502040204020203" pitchFamily="34" charset="0"/>
              </a:rPr>
              <a:t>A battery with (12V, 2.3Ah) is connected as DC source with single phase H-bridge converter, the first output of the single phase H-bridge (out 1) is connected to the positive part of the battery (7.8 V, 2600 </a:t>
            </a:r>
            <a:r>
              <a:rPr lang="en-US" sz="2650" dirty="0" err="1">
                <a:solidFill>
                  <a:srgbClr val="AC7D88"/>
                </a:solidFill>
                <a:latin typeface="Bahnschrift Condensed" panose="020B0502040204020203" pitchFamily="34" charset="0"/>
              </a:rPr>
              <a:t>mAh</a:t>
            </a:r>
            <a:r>
              <a:rPr lang="en-US" sz="2650" dirty="0">
                <a:solidFill>
                  <a:srgbClr val="AC7D88"/>
                </a:solidFill>
                <a:latin typeface="Bahnschrift Condensed" panose="020B0502040204020203" pitchFamily="34" charset="0"/>
              </a:rPr>
              <a:t>) through inductor (50 </a:t>
            </a:r>
            <a:r>
              <a:rPr lang="en-US" sz="2650" dirty="0" err="1">
                <a:solidFill>
                  <a:srgbClr val="AC7D88"/>
                </a:solidFill>
                <a:latin typeface="Bahnschrift Condensed" panose="020B0502040204020203" pitchFamily="34" charset="0"/>
              </a:rPr>
              <a:t>mH</a:t>
            </a:r>
            <a:r>
              <a:rPr lang="en-US" sz="2650" dirty="0">
                <a:solidFill>
                  <a:srgbClr val="AC7D88"/>
                </a:solidFill>
                <a:latin typeface="Bahnschrift Condensed" panose="020B0502040204020203" pitchFamily="34" charset="0"/>
              </a:rPr>
              <a:t>), and the second output (out 2) is connected to the negative part of the battery through resistor (3 ohm) . we use a pin (9) from Arduino </a:t>
            </a:r>
            <a:r>
              <a:rPr lang="en-US" sz="2650" dirty="0" err="1">
                <a:solidFill>
                  <a:srgbClr val="AC7D88"/>
                </a:solidFill>
                <a:latin typeface="Bahnschrift Condensed" panose="020B0502040204020203" pitchFamily="34" charset="0"/>
              </a:rPr>
              <a:t>uno</a:t>
            </a:r>
            <a:r>
              <a:rPr lang="en-US" sz="2650" dirty="0">
                <a:solidFill>
                  <a:srgbClr val="AC7D88"/>
                </a:solidFill>
                <a:latin typeface="Bahnschrift Condensed" panose="020B0502040204020203" pitchFamily="34" charset="0"/>
              </a:rPr>
              <a:t> and connect it to the first pin of the  integrated circuit  (inverter CD4069) , to get two opposite signals as input for  H-bridge , then we use two voltage sensors  to measure and monitor the amount of voltage on a battery and  </a:t>
            </a:r>
            <a:r>
              <a:rPr lang="en-US" sz="2650" dirty="0" smtClean="0">
                <a:solidFill>
                  <a:srgbClr val="AC7D88"/>
                </a:solidFill>
                <a:latin typeface="Bahnschrift Condensed" panose="020B0502040204020203" pitchFamily="34" charset="0"/>
              </a:rPr>
              <a:t>resistance.</a:t>
            </a:r>
            <a:endParaRPr lang="en-US" sz="2650" dirty="0">
              <a:solidFill>
                <a:srgbClr val="AC7D88"/>
              </a:solidFill>
              <a:latin typeface="Bahnschrift Condensed" panose="020B0502040204020203" pitchFamily="34" charset="0"/>
            </a:endParaRPr>
          </a:p>
        </p:txBody>
      </p:sp>
      <p:grpSp>
        <p:nvGrpSpPr>
          <p:cNvPr id="1029" name="Group 1028"/>
          <p:cNvGrpSpPr/>
          <p:nvPr/>
        </p:nvGrpSpPr>
        <p:grpSpPr>
          <a:xfrm>
            <a:off x="12318052" y="9302202"/>
            <a:ext cx="4862839" cy="2932845"/>
            <a:chOff x="11036807" y="6319956"/>
            <a:chExt cx="11823192" cy="7933756"/>
          </a:xfrm>
        </p:grpSpPr>
        <p:sp>
          <p:nvSpPr>
            <p:cNvPr id="1031" name="Freeform 1030"/>
            <p:cNvSpPr/>
            <p:nvPr/>
          </p:nvSpPr>
          <p:spPr>
            <a:xfrm>
              <a:off x="11918289" y="7200681"/>
              <a:ext cx="9990734" cy="6171100"/>
            </a:xfrm>
            <a:custGeom>
              <a:avLst/>
              <a:gdLst>
                <a:gd name="connsiteX0" fmla="*/ 0 w 9990734"/>
                <a:gd name="connsiteY0" fmla="*/ 0 h 6171100"/>
                <a:gd name="connsiteX1" fmla="*/ 9990734 w 9990734"/>
                <a:gd name="connsiteY1" fmla="*/ 0 h 6171100"/>
                <a:gd name="connsiteX2" fmla="*/ 9990734 w 9990734"/>
                <a:gd name="connsiteY2" fmla="*/ 6171100 h 6171100"/>
                <a:gd name="connsiteX3" fmla="*/ 0 w 9990734"/>
                <a:gd name="connsiteY3" fmla="*/ 6171100 h 6171100"/>
                <a:gd name="connsiteX4" fmla="*/ 0 w 9990734"/>
                <a:gd name="connsiteY4" fmla="*/ 0 h 6171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90734" h="6171100">
                  <a:moveTo>
                    <a:pt x="0" y="0"/>
                  </a:moveTo>
                  <a:lnTo>
                    <a:pt x="9990734" y="0"/>
                  </a:lnTo>
                  <a:lnTo>
                    <a:pt x="9990734" y="6171100"/>
                  </a:lnTo>
                  <a:lnTo>
                    <a:pt x="0" y="617110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0" tIns="247650" rIns="247650" bIns="247650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6500" kern="1200"/>
            </a:p>
          </p:txBody>
        </p:sp>
        <p:sp>
          <p:nvSpPr>
            <p:cNvPr id="1032" name="Half Frame 1031"/>
            <p:cNvSpPr/>
            <p:nvPr/>
          </p:nvSpPr>
          <p:spPr>
            <a:xfrm>
              <a:off x="11036807" y="6319956"/>
              <a:ext cx="2399385" cy="2400006"/>
            </a:xfrm>
            <a:prstGeom prst="halfFrame">
              <a:avLst>
                <a:gd name="adj1" fmla="val 25770"/>
                <a:gd name="adj2" fmla="val 2577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33" name="Half Frame 1032"/>
            <p:cNvSpPr/>
            <p:nvPr/>
          </p:nvSpPr>
          <p:spPr>
            <a:xfrm rot="5400000">
              <a:off x="20460304" y="6320266"/>
              <a:ext cx="2400006" cy="2399385"/>
            </a:xfrm>
            <a:prstGeom prst="halfFrame">
              <a:avLst>
                <a:gd name="adj1" fmla="val 25770"/>
                <a:gd name="adj2" fmla="val 2577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34" name="Half Frame 1033"/>
            <p:cNvSpPr/>
            <p:nvPr/>
          </p:nvSpPr>
          <p:spPr>
            <a:xfrm rot="16200000">
              <a:off x="11036497" y="11854016"/>
              <a:ext cx="2400006" cy="2399385"/>
            </a:xfrm>
            <a:prstGeom prst="halfFrame">
              <a:avLst>
                <a:gd name="adj1" fmla="val 25770"/>
                <a:gd name="adj2" fmla="val 2577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35" name="Half Frame 1034"/>
            <p:cNvSpPr/>
            <p:nvPr/>
          </p:nvSpPr>
          <p:spPr>
            <a:xfrm rot="10800000">
              <a:off x="20460614" y="11853705"/>
              <a:ext cx="2399385" cy="2400006"/>
            </a:xfrm>
            <a:prstGeom prst="halfFrame">
              <a:avLst>
                <a:gd name="adj1" fmla="val 25770"/>
                <a:gd name="adj2" fmla="val 2577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pic>
        <p:nvPicPr>
          <p:cNvPr id="141" name="Picture 140">
            <a:extLst>
              <a:ext uri="{FF2B5EF4-FFF2-40B4-BE49-F238E27FC236}">
                <a16:creationId xmlns:a16="http://schemas.microsoft.com/office/drawing/2014/main" id="{EB3D26AA-B7F8-9263-D37C-886984AFB79A}"/>
              </a:ext>
            </a:extLst>
          </p:cNvPr>
          <p:cNvPicPr>
            <a:picLocks noChangeAspect="1"/>
          </p:cNvPicPr>
          <p:nvPr/>
        </p:nvPicPr>
        <p:blipFill rotWithShape="1"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9" t="21333" r="10132"/>
          <a:stretch/>
        </p:blipFill>
        <p:spPr>
          <a:xfrm>
            <a:off x="12577665" y="9562368"/>
            <a:ext cx="4325855" cy="2412067"/>
          </a:xfrm>
          <a:prstGeom prst="rect">
            <a:avLst/>
          </a:prstGeom>
        </p:spPr>
      </p:pic>
      <p:sp>
        <p:nvSpPr>
          <p:cNvPr id="143" name="Rectangle 142"/>
          <p:cNvSpPr/>
          <p:nvPr/>
        </p:nvSpPr>
        <p:spPr>
          <a:xfrm>
            <a:off x="15416670" y="12920145"/>
            <a:ext cx="4421740" cy="2423033"/>
          </a:xfrm>
          <a:prstGeom prst="rect">
            <a:avLst/>
          </a:prstGeom>
          <a:blipFill rotWithShape="1">
            <a:blip r:embed="rId27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44" name="Group 143"/>
          <p:cNvGrpSpPr/>
          <p:nvPr/>
        </p:nvGrpSpPr>
        <p:grpSpPr>
          <a:xfrm>
            <a:off x="15155400" y="12663211"/>
            <a:ext cx="4922570" cy="2932845"/>
            <a:chOff x="11036807" y="6319956"/>
            <a:chExt cx="11823192" cy="7933756"/>
          </a:xfrm>
        </p:grpSpPr>
        <p:sp>
          <p:nvSpPr>
            <p:cNvPr id="145" name="Freeform 144"/>
            <p:cNvSpPr/>
            <p:nvPr/>
          </p:nvSpPr>
          <p:spPr>
            <a:xfrm>
              <a:off x="11918289" y="7200681"/>
              <a:ext cx="9990734" cy="6171100"/>
            </a:xfrm>
            <a:custGeom>
              <a:avLst/>
              <a:gdLst>
                <a:gd name="connsiteX0" fmla="*/ 0 w 9990734"/>
                <a:gd name="connsiteY0" fmla="*/ 0 h 6171100"/>
                <a:gd name="connsiteX1" fmla="*/ 9990734 w 9990734"/>
                <a:gd name="connsiteY1" fmla="*/ 0 h 6171100"/>
                <a:gd name="connsiteX2" fmla="*/ 9990734 w 9990734"/>
                <a:gd name="connsiteY2" fmla="*/ 6171100 h 6171100"/>
                <a:gd name="connsiteX3" fmla="*/ 0 w 9990734"/>
                <a:gd name="connsiteY3" fmla="*/ 6171100 h 6171100"/>
                <a:gd name="connsiteX4" fmla="*/ 0 w 9990734"/>
                <a:gd name="connsiteY4" fmla="*/ 0 h 6171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90734" h="6171100">
                  <a:moveTo>
                    <a:pt x="0" y="0"/>
                  </a:moveTo>
                  <a:lnTo>
                    <a:pt x="9990734" y="0"/>
                  </a:lnTo>
                  <a:lnTo>
                    <a:pt x="9990734" y="6171100"/>
                  </a:lnTo>
                  <a:lnTo>
                    <a:pt x="0" y="617110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0" tIns="247650" rIns="247650" bIns="247650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6500" kern="1200"/>
            </a:p>
          </p:txBody>
        </p:sp>
        <p:sp>
          <p:nvSpPr>
            <p:cNvPr id="146" name="Half Frame 145"/>
            <p:cNvSpPr/>
            <p:nvPr/>
          </p:nvSpPr>
          <p:spPr>
            <a:xfrm>
              <a:off x="11036807" y="6319956"/>
              <a:ext cx="2399385" cy="2400006"/>
            </a:xfrm>
            <a:prstGeom prst="halfFrame">
              <a:avLst>
                <a:gd name="adj1" fmla="val 25770"/>
                <a:gd name="adj2" fmla="val 2577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7" name="Half Frame 146"/>
            <p:cNvSpPr/>
            <p:nvPr/>
          </p:nvSpPr>
          <p:spPr>
            <a:xfrm rot="5400000">
              <a:off x="20460304" y="6320266"/>
              <a:ext cx="2400006" cy="2399385"/>
            </a:xfrm>
            <a:prstGeom prst="halfFrame">
              <a:avLst>
                <a:gd name="adj1" fmla="val 25770"/>
                <a:gd name="adj2" fmla="val 2577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8" name="Half Frame 147"/>
            <p:cNvSpPr/>
            <p:nvPr/>
          </p:nvSpPr>
          <p:spPr>
            <a:xfrm rot="16200000">
              <a:off x="11036497" y="11854016"/>
              <a:ext cx="2400006" cy="2399385"/>
            </a:xfrm>
            <a:prstGeom prst="halfFrame">
              <a:avLst>
                <a:gd name="adj1" fmla="val 25770"/>
                <a:gd name="adj2" fmla="val 2577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9" name="Half Frame 148"/>
            <p:cNvSpPr/>
            <p:nvPr/>
          </p:nvSpPr>
          <p:spPr>
            <a:xfrm rot="10800000">
              <a:off x="20460614" y="11853705"/>
              <a:ext cx="2399385" cy="2400006"/>
            </a:xfrm>
            <a:prstGeom prst="halfFrame">
              <a:avLst>
                <a:gd name="adj1" fmla="val 25770"/>
                <a:gd name="adj2" fmla="val 2577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graphicFrame>
        <p:nvGraphicFramePr>
          <p:cNvPr id="1043" name="Diagram 1042"/>
          <p:cNvGraphicFramePr/>
          <p:nvPr>
            <p:extLst>
              <p:ext uri="{D42A27DB-BD31-4B8C-83A1-F6EECF244321}">
                <p14:modId xmlns:p14="http://schemas.microsoft.com/office/powerpoint/2010/main" val="506783199"/>
              </p:ext>
            </p:extLst>
          </p:nvPr>
        </p:nvGraphicFramePr>
        <p:xfrm>
          <a:off x="20984637" y="12229480"/>
          <a:ext cx="5715220" cy="40077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8" r:lo="rId29" r:qs="rId30" r:cs="rId31"/>
          </a:graphicData>
        </a:graphic>
      </p:graphicFrame>
    </p:spTree>
    <p:extLst>
      <p:ext uri="{BB962C8B-B14F-4D97-AF65-F5344CB8AC3E}">
        <p14:creationId xmlns:p14="http://schemas.microsoft.com/office/powerpoint/2010/main" val="825829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arth Tones">
      <a:dk1>
        <a:sysClr val="windowText" lastClr="000000"/>
      </a:dk1>
      <a:lt1>
        <a:srgbClr val="FFFFFF"/>
      </a:lt1>
      <a:dk2>
        <a:srgbClr val="9EB28D"/>
      </a:dk2>
      <a:lt2>
        <a:srgbClr val="DCCEBA"/>
      </a:lt2>
      <a:accent1>
        <a:srgbClr val="733131"/>
      </a:accent1>
      <a:accent2>
        <a:srgbClr val="A68FA9"/>
      </a:accent2>
      <a:accent3>
        <a:srgbClr val="BC8C3C"/>
      </a:accent3>
      <a:accent4>
        <a:srgbClr val="484B3E"/>
      </a:accent4>
      <a:accent5>
        <a:srgbClr val="5C363D"/>
      </a:accent5>
      <a:accent6>
        <a:srgbClr val="636F6B"/>
      </a:accent6>
      <a:hlink>
        <a:srgbClr val="6068B2"/>
      </a:hlink>
      <a:folHlink>
        <a:srgbClr val="44499C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3650</TotalTime>
  <Words>258</Words>
  <Application>Microsoft Office PowerPoint</Application>
  <PresentationFormat>Custom</PresentationFormat>
  <Paragraphs>31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Arial</vt:lpstr>
      <vt:lpstr>Bahnschrift Condensed</vt:lpstr>
      <vt:lpstr>Calibri</vt:lpstr>
      <vt:lpstr>Calibri Light</vt:lpstr>
      <vt:lpstr>Script MT Bold</vt:lpstr>
      <vt:lpstr>Segoe UI Light</vt:lpstr>
      <vt:lpstr>Segoe UI Semilight</vt:lpstr>
      <vt:lpstr>Times New Roman</vt:lpstr>
      <vt:lpstr>Office Theme</vt:lpstr>
      <vt:lpstr>PowerPoint Presentation</vt:lpstr>
    </vt:vector>
  </TitlesOfParts>
  <Company>SIU School of Medicine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Lydia Howes</dc:creator>
  <cp:lastModifiedBy>ss</cp:lastModifiedBy>
  <cp:revision>108</cp:revision>
  <cp:lastPrinted>2019-05-03T15:54:19Z</cp:lastPrinted>
  <dcterms:created xsi:type="dcterms:W3CDTF">2019-05-01T17:30:25Z</dcterms:created>
  <dcterms:modified xsi:type="dcterms:W3CDTF">2022-05-27T17:03:57Z</dcterms:modified>
</cp:coreProperties>
</file>