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40"/>
  </p:notesMasterIdLst>
  <p:sldIdLst>
    <p:sldId id="256" r:id="rId2"/>
    <p:sldId id="258" r:id="rId3"/>
    <p:sldId id="259" r:id="rId4"/>
    <p:sldId id="261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40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4" r:id="rId33"/>
    <p:sldId id="335" r:id="rId34"/>
    <p:sldId id="336" r:id="rId35"/>
    <p:sldId id="337" r:id="rId36"/>
    <p:sldId id="265" r:id="rId37"/>
    <p:sldId id="338" r:id="rId38"/>
    <p:sldId id="339" r:id="rId39"/>
  </p:sldIdLst>
  <p:sldSz cx="9144000" cy="5143500" type="screen16x9"/>
  <p:notesSz cx="6858000" cy="9144000"/>
  <p:embeddedFontLs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Sora" panose="020B0604020202020204" charset="0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69F"/>
    <a:srgbClr val="F25454"/>
    <a:srgbClr val="FFFFAB"/>
    <a:srgbClr val="8E9B8A"/>
    <a:srgbClr val="96D0FF"/>
    <a:srgbClr val="76A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9079B8-8060-4CB5-9094-0D5CF3B22585}">
  <a:tblStyle styleId="{669079B8-8060-4CB5-9094-0D5CF3B225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1086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d1bf8d60a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d1bf8d60a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0f41e1924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0f41e1924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763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87fa921f8d_0_1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87fa921f8d_0_1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1092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7750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g184d99d1a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9" name="Google Shape;1589;g184d99d1a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7794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8949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0" name="Google Shape;1400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01" name="Google Shape;1401;p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0" name="Google Shape;1400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01" name="Google Shape;1401;p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6251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0" name="Google Shape;1400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01" name="Google Shape;1401;p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6127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463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d1bf8d60a4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d1bf8d60a4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57700" y="1061225"/>
            <a:ext cx="4260000" cy="175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57700" y="2997200"/>
            <a:ext cx="4260000" cy="365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5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709225" y="2020450"/>
            <a:ext cx="10403925" cy="4250875"/>
            <a:chOff x="-709225" y="2020450"/>
            <a:chExt cx="10403925" cy="425087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176175" y="2459300"/>
              <a:ext cx="418425" cy="3812025"/>
              <a:chOff x="176175" y="2459300"/>
              <a:chExt cx="418425" cy="3812025"/>
            </a:xfrm>
          </p:grpSpPr>
          <p:cxnSp>
            <p:nvCxnSpPr>
              <p:cNvPr id="13" name="Google Shape;13;p2"/>
              <p:cNvCxnSpPr/>
              <p:nvPr/>
            </p:nvCxnSpPr>
            <p:spPr>
              <a:xfrm rot="5400000" flipH="1">
                <a:off x="-1093800" y="3815900"/>
                <a:ext cx="3045000" cy="3318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 rot="5400000" flipH="1">
                <a:off x="-1327875" y="4449875"/>
                <a:ext cx="3325500" cy="317400"/>
              </a:xfrm>
              <a:prstGeom prst="bentConnector3">
                <a:avLst>
                  <a:gd name="adj1" fmla="val 64575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5" name="Google Shape;15;p2"/>
            <p:cNvGrpSpPr/>
            <p:nvPr/>
          </p:nvGrpSpPr>
          <p:grpSpPr>
            <a:xfrm>
              <a:off x="-709225" y="4185350"/>
              <a:ext cx="7895400" cy="1976375"/>
              <a:chOff x="-709225" y="4185350"/>
              <a:chExt cx="7895400" cy="1976375"/>
            </a:xfrm>
          </p:grpSpPr>
          <p:cxnSp>
            <p:nvCxnSpPr>
              <p:cNvPr id="16" name="Google Shape;16;p2"/>
              <p:cNvCxnSpPr/>
              <p:nvPr/>
            </p:nvCxnSpPr>
            <p:spPr>
              <a:xfrm rot="10800000" flipH="1">
                <a:off x="-709225" y="4185350"/>
                <a:ext cx="7895400" cy="1147500"/>
              </a:xfrm>
              <a:prstGeom prst="bentConnector3">
                <a:avLst>
                  <a:gd name="adj1" fmla="val 71221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 rot="10800000" flipH="1">
                <a:off x="2953025" y="4367125"/>
                <a:ext cx="3567000" cy="17946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18" name="Google Shape;18;p2"/>
            <p:cNvGrpSpPr/>
            <p:nvPr/>
          </p:nvGrpSpPr>
          <p:grpSpPr>
            <a:xfrm>
              <a:off x="8417700" y="2020450"/>
              <a:ext cx="1277000" cy="2568900"/>
              <a:chOff x="8417700" y="2020450"/>
              <a:chExt cx="1277000" cy="2568900"/>
            </a:xfrm>
          </p:grpSpPr>
          <p:cxnSp>
            <p:nvCxnSpPr>
              <p:cNvPr id="19" name="Google Shape;19;p2"/>
              <p:cNvCxnSpPr/>
              <p:nvPr/>
            </p:nvCxnSpPr>
            <p:spPr>
              <a:xfrm rot="5400000">
                <a:off x="7933150" y="2965750"/>
                <a:ext cx="2568900" cy="678300"/>
              </a:xfrm>
              <a:prstGeom prst="bentConnector3">
                <a:avLst>
                  <a:gd name="adj1" fmla="val 4494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8417700" y="3180050"/>
                <a:ext cx="359700" cy="1051800"/>
              </a:xfrm>
              <a:prstGeom prst="bentConnector2">
                <a:avLst/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 rot="5400000">
                <a:off x="8288750" y="2779400"/>
                <a:ext cx="2082300" cy="7296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</p:grpSp>
      <p:grpSp>
        <p:nvGrpSpPr>
          <p:cNvPr id="22" name="Google Shape;22;p2"/>
          <p:cNvGrpSpPr/>
          <p:nvPr/>
        </p:nvGrpSpPr>
        <p:grpSpPr>
          <a:xfrm>
            <a:off x="84278" y="2240873"/>
            <a:ext cx="8837445" cy="2718104"/>
            <a:chOff x="84278" y="2240873"/>
            <a:chExt cx="8837445" cy="2718104"/>
          </a:xfrm>
        </p:grpSpPr>
        <p:sp>
          <p:nvSpPr>
            <p:cNvPr id="23" name="Google Shape;23;p2"/>
            <p:cNvSpPr/>
            <p:nvPr/>
          </p:nvSpPr>
          <p:spPr>
            <a:xfrm>
              <a:off x="84278" y="2240873"/>
              <a:ext cx="144320" cy="144304"/>
            </a:xfrm>
            <a:custGeom>
              <a:avLst/>
              <a:gdLst/>
              <a:ahLst/>
              <a:cxnLst/>
              <a:rect l="l" t="t" r="r" b="b"/>
              <a:pathLst>
                <a:path w="3298" h="3298" extrusionOk="0">
                  <a:moveTo>
                    <a:pt x="3298" y="1646"/>
                  </a:moveTo>
                  <a:cubicBezTo>
                    <a:pt x="3298" y="2555"/>
                    <a:pt x="2556" y="3298"/>
                    <a:pt x="1646" y="3298"/>
                  </a:cubicBezTo>
                  <a:cubicBezTo>
                    <a:pt x="737" y="3298"/>
                    <a:pt x="0" y="2555"/>
                    <a:pt x="0" y="1646"/>
                  </a:cubicBezTo>
                  <a:cubicBezTo>
                    <a:pt x="0" y="737"/>
                    <a:pt x="737" y="0"/>
                    <a:pt x="1646" y="0"/>
                  </a:cubicBezTo>
                  <a:cubicBezTo>
                    <a:pt x="2556" y="0"/>
                    <a:pt x="3298" y="737"/>
                    <a:pt x="3298" y="16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777403" y="4814673"/>
              <a:ext cx="144320" cy="144304"/>
            </a:xfrm>
            <a:custGeom>
              <a:avLst/>
              <a:gdLst/>
              <a:ahLst/>
              <a:cxnLst/>
              <a:rect l="l" t="t" r="r" b="b"/>
              <a:pathLst>
                <a:path w="3298" h="3298" extrusionOk="0">
                  <a:moveTo>
                    <a:pt x="3298" y="1646"/>
                  </a:moveTo>
                  <a:cubicBezTo>
                    <a:pt x="3298" y="2555"/>
                    <a:pt x="2556" y="3298"/>
                    <a:pt x="1646" y="3298"/>
                  </a:cubicBezTo>
                  <a:cubicBezTo>
                    <a:pt x="737" y="3298"/>
                    <a:pt x="0" y="2555"/>
                    <a:pt x="0" y="1646"/>
                  </a:cubicBezTo>
                  <a:cubicBezTo>
                    <a:pt x="0" y="737"/>
                    <a:pt x="737" y="0"/>
                    <a:pt x="1646" y="0"/>
                  </a:cubicBezTo>
                  <a:cubicBezTo>
                    <a:pt x="2556" y="0"/>
                    <a:pt x="3298" y="737"/>
                    <a:pt x="3298" y="16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720000" y="2303250"/>
            <a:ext cx="4044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3249975" y="1014475"/>
            <a:ext cx="1411800" cy="899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720000" y="3311500"/>
            <a:ext cx="4044900" cy="365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" name="Google Shape;29;p3"/>
          <p:cNvGrpSpPr/>
          <p:nvPr/>
        </p:nvGrpSpPr>
        <p:grpSpPr>
          <a:xfrm>
            <a:off x="140000" y="188300"/>
            <a:ext cx="580000" cy="6094500"/>
            <a:chOff x="140000" y="188300"/>
            <a:chExt cx="580000" cy="6094500"/>
          </a:xfrm>
        </p:grpSpPr>
        <p:cxnSp>
          <p:nvCxnSpPr>
            <p:cNvPr id="30" name="Google Shape;30;p3"/>
            <p:cNvCxnSpPr/>
            <p:nvPr/>
          </p:nvCxnSpPr>
          <p:spPr>
            <a:xfrm rot="-5400000">
              <a:off x="-522000" y="4271050"/>
              <a:ext cx="2018700" cy="465300"/>
            </a:xfrm>
            <a:prstGeom prst="bentConnector2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31" name="Google Shape;31;p3"/>
            <p:cNvCxnSpPr/>
            <p:nvPr/>
          </p:nvCxnSpPr>
          <p:spPr>
            <a:xfrm rot="-5400000">
              <a:off x="-2575525" y="3200000"/>
              <a:ext cx="6094500" cy="711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32" name="Google Shape;32;p3"/>
            <p:cNvCxnSpPr/>
            <p:nvPr/>
          </p:nvCxnSpPr>
          <p:spPr>
            <a:xfrm rot="-5400000">
              <a:off x="-1584400" y="3258800"/>
              <a:ext cx="3657300" cy="2085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1"/>
          </p:nvPr>
        </p:nvSpPr>
        <p:spPr>
          <a:xfrm>
            <a:off x="2917223" y="1661100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2"/>
          </p:nvPr>
        </p:nvSpPr>
        <p:spPr>
          <a:xfrm>
            <a:off x="2917223" y="2479450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3"/>
          </p:nvPr>
        </p:nvSpPr>
        <p:spPr>
          <a:xfrm>
            <a:off x="2917223" y="3297775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4"/>
          </p:nvPr>
        </p:nvSpPr>
        <p:spPr>
          <a:xfrm>
            <a:off x="2917223" y="4116100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5" hasCustomPrompt="1"/>
          </p:nvPr>
        </p:nvSpPr>
        <p:spPr>
          <a:xfrm>
            <a:off x="1986273" y="1401350"/>
            <a:ext cx="590400" cy="363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6" hasCustomPrompt="1"/>
          </p:nvPr>
        </p:nvSpPr>
        <p:spPr>
          <a:xfrm>
            <a:off x="1986273" y="3037983"/>
            <a:ext cx="590400" cy="363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7" hasCustomPrompt="1"/>
          </p:nvPr>
        </p:nvSpPr>
        <p:spPr>
          <a:xfrm>
            <a:off x="1986273" y="2219667"/>
            <a:ext cx="590400" cy="363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8" hasCustomPrompt="1"/>
          </p:nvPr>
        </p:nvSpPr>
        <p:spPr>
          <a:xfrm>
            <a:off x="1986273" y="3856300"/>
            <a:ext cx="590400" cy="363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9"/>
          </p:nvPr>
        </p:nvSpPr>
        <p:spPr>
          <a:xfrm>
            <a:off x="2917223" y="1401350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13"/>
          </p:nvPr>
        </p:nvSpPr>
        <p:spPr>
          <a:xfrm>
            <a:off x="2917227" y="2219700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14"/>
          </p:nvPr>
        </p:nvSpPr>
        <p:spPr>
          <a:xfrm>
            <a:off x="2917223" y="3037976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15"/>
          </p:nvPr>
        </p:nvSpPr>
        <p:spPr>
          <a:xfrm>
            <a:off x="2917227" y="3856301"/>
            <a:ext cx="4240500" cy="3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grpSp>
        <p:nvGrpSpPr>
          <p:cNvPr id="125" name="Google Shape;125;p13"/>
          <p:cNvGrpSpPr/>
          <p:nvPr/>
        </p:nvGrpSpPr>
        <p:grpSpPr>
          <a:xfrm>
            <a:off x="8113600" y="227500"/>
            <a:ext cx="882599" cy="403555"/>
            <a:chOff x="7884075" y="238975"/>
            <a:chExt cx="882599" cy="403555"/>
          </a:xfrm>
        </p:grpSpPr>
        <p:sp>
          <p:nvSpPr>
            <p:cNvPr id="126" name="Google Shape;126;p13"/>
            <p:cNvSpPr/>
            <p:nvPr/>
          </p:nvSpPr>
          <p:spPr>
            <a:xfrm>
              <a:off x="8255437" y="436475"/>
              <a:ext cx="206055" cy="206055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7884075" y="238975"/>
              <a:ext cx="139874" cy="139874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8626800" y="378850"/>
              <a:ext cx="139874" cy="139874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378100" y="-216500"/>
            <a:ext cx="8131200" cy="5239200"/>
            <a:chOff x="378100" y="-216500"/>
            <a:chExt cx="8131200" cy="5239200"/>
          </a:xfrm>
        </p:grpSpPr>
        <p:cxnSp>
          <p:nvCxnSpPr>
            <p:cNvPr id="130" name="Google Shape;130;p13"/>
            <p:cNvCxnSpPr/>
            <p:nvPr/>
          </p:nvCxnSpPr>
          <p:spPr>
            <a:xfrm>
              <a:off x="378100" y="-216500"/>
              <a:ext cx="7978800" cy="5086800"/>
            </a:xfrm>
            <a:prstGeom prst="bentConnector3">
              <a:avLst>
                <a:gd name="adj1" fmla="val -97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31" name="Google Shape;131;p13"/>
            <p:cNvCxnSpPr/>
            <p:nvPr/>
          </p:nvCxnSpPr>
          <p:spPr>
            <a:xfrm>
              <a:off x="530500" y="-64100"/>
              <a:ext cx="7978800" cy="5086800"/>
            </a:xfrm>
            <a:prstGeom prst="bentConnector3">
              <a:avLst>
                <a:gd name="adj1" fmla="val -97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subTitle" idx="1"/>
          </p:nvPr>
        </p:nvSpPr>
        <p:spPr>
          <a:xfrm>
            <a:off x="4827974" y="1602925"/>
            <a:ext cx="3318600" cy="19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subTitle" idx="2"/>
          </p:nvPr>
        </p:nvSpPr>
        <p:spPr>
          <a:xfrm>
            <a:off x="997425" y="1602925"/>
            <a:ext cx="3318600" cy="19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4" name="Google Shape;164;p17"/>
          <p:cNvGrpSpPr/>
          <p:nvPr/>
        </p:nvGrpSpPr>
        <p:grpSpPr>
          <a:xfrm>
            <a:off x="-320650" y="-762725"/>
            <a:ext cx="9327075" cy="7125850"/>
            <a:chOff x="-320650" y="-762725"/>
            <a:chExt cx="9327075" cy="7125850"/>
          </a:xfrm>
        </p:grpSpPr>
        <p:cxnSp>
          <p:nvCxnSpPr>
            <p:cNvPr id="165" name="Google Shape;165;p17"/>
            <p:cNvCxnSpPr/>
            <p:nvPr/>
          </p:nvCxnSpPr>
          <p:spPr>
            <a:xfrm rot="-5400000" flipH="1">
              <a:off x="6857075" y="1775500"/>
              <a:ext cx="4097100" cy="1878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66" name="Google Shape;166;p17"/>
            <p:cNvCxnSpPr/>
            <p:nvPr/>
          </p:nvCxnSpPr>
          <p:spPr>
            <a:xfrm rot="10800000" flipH="1">
              <a:off x="667900" y="4271400"/>
              <a:ext cx="2765700" cy="9639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67" name="Google Shape;167;p17"/>
            <p:cNvCxnSpPr/>
            <p:nvPr/>
          </p:nvCxnSpPr>
          <p:spPr>
            <a:xfrm rot="5400000" flipH="1">
              <a:off x="7318025" y="3907700"/>
              <a:ext cx="3045000" cy="3318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68" name="Google Shape;168;p17"/>
            <p:cNvCxnSpPr/>
            <p:nvPr/>
          </p:nvCxnSpPr>
          <p:spPr>
            <a:xfrm rot="5400000" flipH="1">
              <a:off x="7083950" y="4541675"/>
              <a:ext cx="3325500" cy="317400"/>
            </a:xfrm>
            <a:prstGeom prst="bentConnector3">
              <a:avLst>
                <a:gd name="adj1" fmla="val 64575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69" name="Google Shape;169;p17"/>
            <p:cNvCxnSpPr/>
            <p:nvPr/>
          </p:nvCxnSpPr>
          <p:spPr>
            <a:xfrm rot="10800000" flipH="1">
              <a:off x="-320650" y="4087825"/>
              <a:ext cx="5808300" cy="8787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70" name="Google Shape;170;p17"/>
            <p:cNvCxnSpPr/>
            <p:nvPr/>
          </p:nvCxnSpPr>
          <p:spPr>
            <a:xfrm rot="5400000">
              <a:off x="-237850" y="2225"/>
              <a:ext cx="2082300" cy="729600"/>
            </a:xfrm>
            <a:prstGeom prst="bentConnector3">
              <a:avLst>
                <a:gd name="adj1" fmla="val 43507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71" name="Google Shape;171;p17"/>
            <p:cNvCxnSpPr/>
            <p:nvPr/>
          </p:nvCxnSpPr>
          <p:spPr>
            <a:xfrm rot="5400000">
              <a:off x="-317750" y="-132725"/>
              <a:ext cx="1866600" cy="6066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172" name="Google Shape;172;p17"/>
          <p:cNvGrpSpPr/>
          <p:nvPr/>
        </p:nvGrpSpPr>
        <p:grpSpPr>
          <a:xfrm>
            <a:off x="179243" y="1771891"/>
            <a:ext cx="400449" cy="2933146"/>
            <a:chOff x="7553711" y="-2334286"/>
            <a:chExt cx="455625" cy="3337292"/>
          </a:xfrm>
        </p:grpSpPr>
        <p:sp>
          <p:nvSpPr>
            <p:cNvPr id="173" name="Google Shape;173;p17"/>
            <p:cNvSpPr/>
            <p:nvPr/>
          </p:nvSpPr>
          <p:spPr>
            <a:xfrm>
              <a:off x="7728940" y="-1977361"/>
              <a:ext cx="280396" cy="280396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7766124" y="796950"/>
              <a:ext cx="206055" cy="206055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7553711" y="-2334286"/>
              <a:ext cx="151325" cy="151325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>
            <a:spLocks noGrp="1"/>
          </p:cNvSpPr>
          <p:nvPr>
            <p:ph type="subTitle" idx="1"/>
          </p:nvPr>
        </p:nvSpPr>
        <p:spPr>
          <a:xfrm>
            <a:off x="937700" y="3138773"/>
            <a:ext cx="21753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2"/>
          <p:cNvSpPr txBox="1">
            <a:spLocks noGrp="1"/>
          </p:cNvSpPr>
          <p:nvPr>
            <p:ph type="subTitle" idx="2"/>
          </p:nvPr>
        </p:nvSpPr>
        <p:spPr>
          <a:xfrm>
            <a:off x="3484422" y="3138773"/>
            <a:ext cx="21753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2"/>
          <p:cNvSpPr txBox="1">
            <a:spLocks noGrp="1"/>
          </p:cNvSpPr>
          <p:nvPr>
            <p:ph type="subTitle" idx="3"/>
          </p:nvPr>
        </p:nvSpPr>
        <p:spPr>
          <a:xfrm>
            <a:off x="6031150" y="3138773"/>
            <a:ext cx="21753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2"/>
          <p:cNvSpPr txBox="1">
            <a:spLocks noGrp="1"/>
          </p:cNvSpPr>
          <p:nvPr>
            <p:ph type="subTitle" idx="4"/>
          </p:nvPr>
        </p:nvSpPr>
        <p:spPr>
          <a:xfrm>
            <a:off x="937700" y="2828225"/>
            <a:ext cx="21753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subTitle" idx="5"/>
          </p:nvPr>
        </p:nvSpPr>
        <p:spPr>
          <a:xfrm>
            <a:off x="3484422" y="2828225"/>
            <a:ext cx="21753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42" name="Google Shape;242;p22"/>
          <p:cNvSpPr txBox="1">
            <a:spLocks noGrp="1"/>
          </p:cNvSpPr>
          <p:nvPr>
            <p:ph type="subTitle" idx="6"/>
          </p:nvPr>
        </p:nvSpPr>
        <p:spPr>
          <a:xfrm>
            <a:off x="6031150" y="2828225"/>
            <a:ext cx="21753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grpSp>
        <p:nvGrpSpPr>
          <p:cNvPr id="243" name="Google Shape;243;p22"/>
          <p:cNvGrpSpPr/>
          <p:nvPr/>
        </p:nvGrpSpPr>
        <p:grpSpPr>
          <a:xfrm>
            <a:off x="4047014" y="42573"/>
            <a:ext cx="4967892" cy="427565"/>
            <a:chOff x="4047014" y="42573"/>
            <a:chExt cx="4967892" cy="427565"/>
          </a:xfrm>
        </p:grpSpPr>
        <p:sp>
          <p:nvSpPr>
            <p:cNvPr id="244" name="Google Shape;244;p22"/>
            <p:cNvSpPr/>
            <p:nvPr/>
          </p:nvSpPr>
          <p:spPr>
            <a:xfrm rot="-5400000">
              <a:off x="4047014" y="223696"/>
              <a:ext cx="246441" cy="246441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2"/>
            <p:cNvSpPr/>
            <p:nvPr/>
          </p:nvSpPr>
          <p:spPr>
            <a:xfrm rot="-5400000">
              <a:off x="5047357" y="42573"/>
              <a:ext cx="181108" cy="181108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2"/>
            <p:cNvSpPr/>
            <p:nvPr/>
          </p:nvSpPr>
          <p:spPr>
            <a:xfrm rot="-5400000">
              <a:off x="8881913" y="280415"/>
              <a:ext cx="132993" cy="132993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" name="Google Shape;247;p22"/>
          <p:cNvGrpSpPr/>
          <p:nvPr/>
        </p:nvGrpSpPr>
        <p:grpSpPr>
          <a:xfrm>
            <a:off x="-491175" y="145189"/>
            <a:ext cx="10284997" cy="4769636"/>
            <a:chOff x="-491175" y="145189"/>
            <a:chExt cx="10284997" cy="4769636"/>
          </a:xfrm>
        </p:grpSpPr>
        <p:cxnSp>
          <p:nvCxnSpPr>
            <p:cNvPr id="248" name="Google Shape;248;p22"/>
            <p:cNvCxnSpPr/>
            <p:nvPr/>
          </p:nvCxnSpPr>
          <p:spPr>
            <a:xfrm rot="10800000">
              <a:off x="4978547" y="271239"/>
              <a:ext cx="4686900" cy="546300"/>
            </a:xfrm>
            <a:prstGeom prst="bentConnector3">
              <a:avLst>
                <a:gd name="adj1" fmla="val 18882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249" name="Google Shape;249;p22"/>
            <p:cNvCxnSpPr/>
            <p:nvPr/>
          </p:nvCxnSpPr>
          <p:spPr>
            <a:xfrm rot="10800000">
              <a:off x="5653822" y="145189"/>
              <a:ext cx="4140000" cy="606600"/>
            </a:xfrm>
            <a:prstGeom prst="bentConnector3">
              <a:avLst>
                <a:gd name="adj1" fmla="val 3279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250" name="Google Shape;250;p22"/>
            <p:cNvCxnSpPr/>
            <p:nvPr/>
          </p:nvCxnSpPr>
          <p:spPr>
            <a:xfrm>
              <a:off x="-491175" y="4640850"/>
              <a:ext cx="8531100" cy="2139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251" name="Google Shape;251;p22"/>
            <p:cNvCxnSpPr/>
            <p:nvPr/>
          </p:nvCxnSpPr>
          <p:spPr>
            <a:xfrm>
              <a:off x="-399350" y="4560525"/>
              <a:ext cx="6630600" cy="3543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4"/>
          <p:cNvSpPr txBox="1">
            <a:spLocks noGrp="1"/>
          </p:cNvSpPr>
          <p:nvPr>
            <p:ph type="subTitle" idx="1"/>
          </p:nvPr>
        </p:nvSpPr>
        <p:spPr>
          <a:xfrm>
            <a:off x="1967648" y="2084667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4"/>
          <p:cNvSpPr txBox="1">
            <a:spLocks noGrp="1"/>
          </p:cNvSpPr>
          <p:nvPr>
            <p:ph type="subTitle" idx="2"/>
          </p:nvPr>
        </p:nvSpPr>
        <p:spPr>
          <a:xfrm>
            <a:off x="5198152" y="2084667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4"/>
          <p:cNvSpPr txBox="1">
            <a:spLocks noGrp="1"/>
          </p:cNvSpPr>
          <p:nvPr>
            <p:ph type="subTitle" idx="3"/>
          </p:nvPr>
        </p:nvSpPr>
        <p:spPr>
          <a:xfrm>
            <a:off x="1967648" y="3518067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4"/>
          <p:cNvSpPr txBox="1">
            <a:spLocks noGrp="1"/>
          </p:cNvSpPr>
          <p:nvPr>
            <p:ph type="subTitle" idx="4"/>
          </p:nvPr>
        </p:nvSpPr>
        <p:spPr>
          <a:xfrm>
            <a:off x="5198152" y="3518067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4"/>
          <p:cNvSpPr txBox="1">
            <a:spLocks noGrp="1"/>
          </p:cNvSpPr>
          <p:nvPr>
            <p:ph type="subTitle" idx="5"/>
          </p:nvPr>
        </p:nvSpPr>
        <p:spPr>
          <a:xfrm>
            <a:off x="1967648" y="1778725"/>
            <a:ext cx="1978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74" name="Google Shape;274;p24"/>
          <p:cNvSpPr txBox="1">
            <a:spLocks noGrp="1"/>
          </p:cNvSpPr>
          <p:nvPr>
            <p:ph type="subTitle" idx="6"/>
          </p:nvPr>
        </p:nvSpPr>
        <p:spPr>
          <a:xfrm>
            <a:off x="5198150" y="1778725"/>
            <a:ext cx="1978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75" name="Google Shape;275;p24"/>
          <p:cNvSpPr txBox="1">
            <a:spLocks noGrp="1"/>
          </p:cNvSpPr>
          <p:nvPr>
            <p:ph type="subTitle" idx="7"/>
          </p:nvPr>
        </p:nvSpPr>
        <p:spPr>
          <a:xfrm>
            <a:off x="1967648" y="3212175"/>
            <a:ext cx="1978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276" name="Google Shape;276;p24"/>
          <p:cNvSpPr txBox="1">
            <a:spLocks noGrp="1"/>
          </p:cNvSpPr>
          <p:nvPr>
            <p:ph type="subTitle" idx="8"/>
          </p:nvPr>
        </p:nvSpPr>
        <p:spPr>
          <a:xfrm>
            <a:off x="5198150" y="3212175"/>
            <a:ext cx="1978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000" b="1">
                <a:latin typeface="Sora"/>
                <a:ea typeface="Sora"/>
                <a:cs typeface="Sora"/>
                <a:sym typeface="Sor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Sora"/>
              <a:buNone/>
              <a:defRPr sz="2400" b="1"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grpSp>
        <p:nvGrpSpPr>
          <p:cNvPr id="277" name="Google Shape;277;p24"/>
          <p:cNvGrpSpPr/>
          <p:nvPr/>
        </p:nvGrpSpPr>
        <p:grpSpPr>
          <a:xfrm>
            <a:off x="184960" y="-914261"/>
            <a:ext cx="8511650" cy="5875100"/>
            <a:chOff x="184960" y="-914261"/>
            <a:chExt cx="8511650" cy="5875100"/>
          </a:xfrm>
        </p:grpSpPr>
        <p:cxnSp>
          <p:nvCxnSpPr>
            <p:cNvPr id="278" name="Google Shape;278;p24"/>
            <p:cNvCxnSpPr/>
            <p:nvPr/>
          </p:nvCxnSpPr>
          <p:spPr>
            <a:xfrm rot="5400000">
              <a:off x="-1759290" y="1284414"/>
              <a:ext cx="4686900" cy="546300"/>
            </a:xfrm>
            <a:prstGeom prst="bentConnector3">
              <a:avLst>
                <a:gd name="adj1" fmla="val 18882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279" name="Google Shape;279;p24"/>
            <p:cNvCxnSpPr/>
            <p:nvPr/>
          </p:nvCxnSpPr>
          <p:spPr>
            <a:xfrm rot="5400000">
              <a:off x="-1581740" y="852439"/>
              <a:ext cx="4140000" cy="606600"/>
            </a:xfrm>
            <a:prstGeom prst="bentConnector3">
              <a:avLst>
                <a:gd name="adj1" fmla="val 3279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280" name="Google Shape;280;p24"/>
            <p:cNvCxnSpPr/>
            <p:nvPr/>
          </p:nvCxnSpPr>
          <p:spPr>
            <a:xfrm rot="5400000">
              <a:off x="5885760" y="2149989"/>
              <a:ext cx="5112900" cy="5088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281" name="Google Shape;281;p24"/>
            <p:cNvCxnSpPr/>
            <p:nvPr/>
          </p:nvCxnSpPr>
          <p:spPr>
            <a:xfrm rot="5400000">
              <a:off x="5659460" y="1671214"/>
              <a:ext cx="5112900" cy="5088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82" name="Google Shape;282;p24"/>
          <p:cNvGrpSpPr/>
          <p:nvPr/>
        </p:nvGrpSpPr>
        <p:grpSpPr>
          <a:xfrm>
            <a:off x="4047014" y="27379"/>
            <a:ext cx="4845881" cy="3896497"/>
            <a:chOff x="4047014" y="27379"/>
            <a:chExt cx="4845881" cy="3896497"/>
          </a:xfrm>
        </p:grpSpPr>
        <p:sp>
          <p:nvSpPr>
            <p:cNvPr id="283" name="Google Shape;283;p24"/>
            <p:cNvSpPr/>
            <p:nvPr/>
          </p:nvSpPr>
          <p:spPr>
            <a:xfrm rot="-5400000">
              <a:off x="4047014" y="223696"/>
              <a:ext cx="246441" cy="246441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4"/>
            <p:cNvSpPr/>
            <p:nvPr/>
          </p:nvSpPr>
          <p:spPr>
            <a:xfrm rot="-5400000">
              <a:off x="8470281" y="3727561"/>
              <a:ext cx="196332" cy="196299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4"/>
            <p:cNvSpPr/>
            <p:nvPr/>
          </p:nvSpPr>
          <p:spPr>
            <a:xfrm rot="-5400000">
              <a:off x="8641534" y="2927466"/>
              <a:ext cx="251378" cy="251344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4"/>
            <p:cNvSpPr/>
            <p:nvPr/>
          </p:nvSpPr>
          <p:spPr>
            <a:xfrm rot="-5400000">
              <a:off x="4391516" y="27388"/>
              <a:ext cx="156245" cy="156228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4"/>
            <p:cNvSpPr/>
            <p:nvPr/>
          </p:nvSpPr>
          <p:spPr>
            <a:xfrm rot="-5400000">
              <a:off x="8470291" y="2624037"/>
              <a:ext cx="161895" cy="161879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8"/>
          <p:cNvGrpSpPr/>
          <p:nvPr/>
        </p:nvGrpSpPr>
        <p:grpSpPr>
          <a:xfrm>
            <a:off x="-709225" y="2020450"/>
            <a:ext cx="10403925" cy="4250875"/>
            <a:chOff x="-709225" y="2020450"/>
            <a:chExt cx="10403925" cy="4250875"/>
          </a:xfrm>
        </p:grpSpPr>
        <p:grpSp>
          <p:nvGrpSpPr>
            <p:cNvPr id="337" name="Google Shape;337;p28"/>
            <p:cNvGrpSpPr/>
            <p:nvPr/>
          </p:nvGrpSpPr>
          <p:grpSpPr>
            <a:xfrm>
              <a:off x="176175" y="2459300"/>
              <a:ext cx="418425" cy="3812025"/>
              <a:chOff x="176175" y="2459300"/>
              <a:chExt cx="418425" cy="3812025"/>
            </a:xfrm>
          </p:grpSpPr>
          <p:cxnSp>
            <p:nvCxnSpPr>
              <p:cNvPr id="338" name="Google Shape;338;p28"/>
              <p:cNvCxnSpPr/>
              <p:nvPr/>
            </p:nvCxnSpPr>
            <p:spPr>
              <a:xfrm rot="5400000" flipH="1">
                <a:off x="-1093800" y="3815900"/>
                <a:ext cx="3045000" cy="3318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339" name="Google Shape;339;p28"/>
              <p:cNvCxnSpPr/>
              <p:nvPr/>
            </p:nvCxnSpPr>
            <p:spPr>
              <a:xfrm rot="5400000" flipH="1">
                <a:off x="-1327875" y="4449875"/>
                <a:ext cx="3325500" cy="317400"/>
              </a:xfrm>
              <a:prstGeom prst="bentConnector3">
                <a:avLst>
                  <a:gd name="adj1" fmla="val 64575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340" name="Google Shape;340;p28"/>
            <p:cNvGrpSpPr/>
            <p:nvPr/>
          </p:nvGrpSpPr>
          <p:grpSpPr>
            <a:xfrm>
              <a:off x="-709225" y="4185350"/>
              <a:ext cx="7895400" cy="1976375"/>
              <a:chOff x="-709225" y="4185350"/>
              <a:chExt cx="7895400" cy="1976375"/>
            </a:xfrm>
          </p:grpSpPr>
          <p:cxnSp>
            <p:nvCxnSpPr>
              <p:cNvPr id="341" name="Google Shape;341;p28"/>
              <p:cNvCxnSpPr/>
              <p:nvPr/>
            </p:nvCxnSpPr>
            <p:spPr>
              <a:xfrm rot="10800000" flipH="1">
                <a:off x="-709225" y="4185350"/>
                <a:ext cx="7895400" cy="1147500"/>
              </a:xfrm>
              <a:prstGeom prst="bentConnector3">
                <a:avLst>
                  <a:gd name="adj1" fmla="val 71221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342" name="Google Shape;342;p28"/>
              <p:cNvCxnSpPr/>
              <p:nvPr/>
            </p:nvCxnSpPr>
            <p:spPr>
              <a:xfrm rot="10800000" flipH="1">
                <a:off x="2953025" y="4367125"/>
                <a:ext cx="3567000" cy="17946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  <p:grpSp>
          <p:nvGrpSpPr>
            <p:cNvPr id="343" name="Google Shape;343;p28"/>
            <p:cNvGrpSpPr/>
            <p:nvPr/>
          </p:nvGrpSpPr>
          <p:grpSpPr>
            <a:xfrm>
              <a:off x="8878450" y="2020450"/>
              <a:ext cx="816250" cy="2568900"/>
              <a:chOff x="8878450" y="2020450"/>
              <a:chExt cx="816250" cy="2568900"/>
            </a:xfrm>
          </p:grpSpPr>
          <p:cxnSp>
            <p:nvCxnSpPr>
              <p:cNvPr id="344" name="Google Shape;344;p28"/>
              <p:cNvCxnSpPr/>
              <p:nvPr/>
            </p:nvCxnSpPr>
            <p:spPr>
              <a:xfrm rot="5400000">
                <a:off x="7933150" y="2965750"/>
                <a:ext cx="2568900" cy="678300"/>
              </a:xfrm>
              <a:prstGeom prst="bentConnector3">
                <a:avLst>
                  <a:gd name="adj1" fmla="val 4494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345" name="Google Shape;345;p28"/>
              <p:cNvCxnSpPr/>
              <p:nvPr/>
            </p:nvCxnSpPr>
            <p:spPr>
              <a:xfrm rot="5400000">
                <a:off x="8288750" y="2779400"/>
                <a:ext cx="2082300" cy="729600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</p:grpSp>
      <p:grpSp>
        <p:nvGrpSpPr>
          <p:cNvPr id="346" name="Google Shape;346;p28"/>
          <p:cNvGrpSpPr/>
          <p:nvPr/>
        </p:nvGrpSpPr>
        <p:grpSpPr>
          <a:xfrm>
            <a:off x="84278" y="2240873"/>
            <a:ext cx="8837445" cy="2718104"/>
            <a:chOff x="84278" y="2240873"/>
            <a:chExt cx="8837445" cy="2718104"/>
          </a:xfrm>
        </p:grpSpPr>
        <p:sp>
          <p:nvSpPr>
            <p:cNvPr id="347" name="Google Shape;347;p28"/>
            <p:cNvSpPr/>
            <p:nvPr/>
          </p:nvSpPr>
          <p:spPr>
            <a:xfrm>
              <a:off x="84278" y="2240873"/>
              <a:ext cx="144320" cy="144304"/>
            </a:xfrm>
            <a:custGeom>
              <a:avLst/>
              <a:gdLst/>
              <a:ahLst/>
              <a:cxnLst/>
              <a:rect l="l" t="t" r="r" b="b"/>
              <a:pathLst>
                <a:path w="3298" h="3298" extrusionOk="0">
                  <a:moveTo>
                    <a:pt x="3298" y="1646"/>
                  </a:moveTo>
                  <a:cubicBezTo>
                    <a:pt x="3298" y="2555"/>
                    <a:pt x="2556" y="3298"/>
                    <a:pt x="1646" y="3298"/>
                  </a:cubicBezTo>
                  <a:cubicBezTo>
                    <a:pt x="737" y="3298"/>
                    <a:pt x="0" y="2555"/>
                    <a:pt x="0" y="1646"/>
                  </a:cubicBezTo>
                  <a:cubicBezTo>
                    <a:pt x="0" y="737"/>
                    <a:pt x="737" y="0"/>
                    <a:pt x="1646" y="0"/>
                  </a:cubicBezTo>
                  <a:cubicBezTo>
                    <a:pt x="2556" y="0"/>
                    <a:pt x="3298" y="737"/>
                    <a:pt x="3298" y="16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8777403" y="4814673"/>
              <a:ext cx="144320" cy="144304"/>
            </a:xfrm>
            <a:custGeom>
              <a:avLst/>
              <a:gdLst/>
              <a:ahLst/>
              <a:cxnLst/>
              <a:rect l="l" t="t" r="r" b="b"/>
              <a:pathLst>
                <a:path w="3298" h="3298" extrusionOk="0">
                  <a:moveTo>
                    <a:pt x="3298" y="1646"/>
                  </a:moveTo>
                  <a:cubicBezTo>
                    <a:pt x="3298" y="2555"/>
                    <a:pt x="2556" y="3298"/>
                    <a:pt x="1646" y="3298"/>
                  </a:cubicBezTo>
                  <a:cubicBezTo>
                    <a:pt x="737" y="3298"/>
                    <a:pt x="0" y="2555"/>
                    <a:pt x="0" y="1646"/>
                  </a:cubicBezTo>
                  <a:cubicBezTo>
                    <a:pt x="0" y="737"/>
                    <a:pt x="737" y="0"/>
                    <a:pt x="1646" y="0"/>
                  </a:cubicBezTo>
                  <a:cubicBezTo>
                    <a:pt x="2556" y="0"/>
                    <a:pt x="3298" y="737"/>
                    <a:pt x="3298" y="16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29"/>
          <p:cNvGrpSpPr/>
          <p:nvPr/>
        </p:nvGrpSpPr>
        <p:grpSpPr>
          <a:xfrm>
            <a:off x="140000" y="188300"/>
            <a:ext cx="580000" cy="6094500"/>
            <a:chOff x="140000" y="188300"/>
            <a:chExt cx="580000" cy="6094500"/>
          </a:xfrm>
        </p:grpSpPr>
        <p:cxnSp>
          <p:nvCxnSpPr>
            <p:cNvPr id="351" name="Google Shape;351;p29"/>
            <p:cNvCxnSpPr/>
            <p:nvPr/>
          </p:nvCxnSpPr>
          <p:spPr>
            <a:xfrm rot="-5400000">
              <a:off x="-522000" y="4271050"/>
              <a:ext cx="2018700" cy="465300"/>
            </a:xfrm>
            <a:prstGeom prst="bentConnector2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352" name="Google Shape;352;p29"/>
            <p:cNvCxnSpPr/>
            <p:nvPr/>
          </p:nvCxnSpPr>
          <p:spPr>
            <a:xfrm rot="-5400000">
              <a:off x="-2575525" y="3200000"/>
              <a:ext cx="6094500" cy="711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353" name="Google Shape;353;p29"/>
            <p:cNvCxnSpPr/>
            <p:nvPr/>
          </p:nvCxnSpPr>
          <p:spPr>
            <a:xfrm rot="-5400000">
              <a:off x="-1584400" y="3258800"/>
              <a:ext cx="3657300" cy="2085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354" name="Google Shape;354;p29"/>
          <p:cNvGrpSpPr/>
          <p:nvPr/>
        </p:nvGrpSpPr>
        <p:grpSpPr>
          <a:xfrm>
            <a:off x="64493" y="394791"/>
            <a:ext cx="400449" cy="2933146"/>
            <a:chOff x="7553711" y="-2334286"/>
            <a:chExt cx="455625" cy="3337292"/>
          </a:xfrm>
        </p:grpSpPr>
        <p:sp>
          <p:nvSpPr>
            <p:cNvPr id="355" name="Google Shape;355;p29"/>
            <p:cNvSpPr/>
            <p:nvPr/>
          </p:nvSpPr>
          <p:spPr>
            <a:xfrm>
              <a:off x="7728940" y="-1977361"/>
              <a:ext cx="280396" cy="280396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7766124" y="796950"/>
              <a:ext cx="206055" cy="206055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7553711" y="-2334286"/>
              <a:ext cx="151325" cy="151325"/>
            </a:xfrm>
            <a:custGeom>
              <a:avLst/>
              <a:gdLst/>
              <a:ahLst/>
              <a:cxnLst/>
              <a:rect l="l" t="t" r="r" b="b"/>
              <a:pathLst>
                <a:path w="6648" h="6648" extrusionOk="0">
                  <a:moveTo>
                    <a:pt x="6648" y="3327"/>
                  </a:moveTo>
                  <a:cubicBezTo>
                    <a:pt x="6648" y="5162"/>
                    <a:pt x="5157" y="6647"/>
                    <a:pt x="3327" y="6647"/>
                  </a:cubicBezTo>
                  <a:cubicBezTo>
                    <a:pt x="1491" y="6647"/>
                    <a:pt x="1" y="5162"/>
                    <a:pt x="1" y="3327"/>
                  </a:cubicBezTo>
                  <a:cubicBezTo>
                    <a:pt x="1" y="1491"/>
                    <a:pt x="1491" y="0"/>
                    <a:pt x="3327" y="0"/>
                  </a:cubicBezTo>
                  <a:cubicBezTo>
                    <a:pt x="5157" y="0"/>
                    <a:pt x="6648" y="1491"/>
                    <a:pt x="6648" y="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1"/>
          <p:cNvSpPr txBox="1">
            <a:spLocks noGrp="1"/>
          </p:cNvSpPr>
          <p:nvPr>
            <p:ph type="body" idx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42900" marR="0" lvl="0" indent="-17145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405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700" marR="0" lvl="2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500" marR="0" lvl="4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400" marR="0" lvl="5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300" marR="0" lvl="6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200" marR="0" lvl="7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100" marR="0" lvl="8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796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Agenda slide layout">
  <p:cSld name="3_Agenda slide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660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58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59" r:id="rId4"/>
    <p:sldLayoutId id="2147483663" r:id="rId5"/>
    <p:sldLayoutId id="2147483668" r:id="rId6"/>
    <p:sldLayoutId id="2147483670" r:id="rId7"/>
    <p:sldLayoutId id="2147483674" r:id="rId8"/>
    <p:sldLayoutId id="2147483675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3"/>
          <p:cNvSpPr txBox="1">
            <a:spLocks noGrp="1"/>
          </p:cNvSpPr>
          <p:nvPr>
            <p:ph type="ctrTitle"/>
          </p:nvPr>
        </p:nvSpPr>
        <p:spPr>
          <a:xfrm>
            <a:off x="3380035" y="494937"/>
            <a:ext cx="5458397" cy="175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Analysis and evaluation of occupational hazards in the </a:t>
            </a:r>
            <a:r>
              <a:rPr lang="en-US" sz="2400" dirty="0" err="1"/>
              <a:t>palestinian</a:t>
            </a:r>
            <a:r>
              <a:rPr lang="ar-JO" sz="2400" dirty="0"/>
              <a:t> </a:t>
            </a:r>
            <a:r>
              <a:rPr lang="en-US" sz="2400" dirty="0">
                <a:latin typeface="Sora" panose="020B0604020202020204" charset="0"/>
                <a:cs typeface="Sora" panose="020B0604020202020204" charset="0"/>
              </a:rPr>
              <a:t>quarries</a:t>
            </a:r>
            <a:r>
              <a:rPr lang="ar-JO" sz="2400" dirty="0"/>
              <a:t> </a:t>
            </a:r>
            <a:r>
              <a:rPr lang="en-US" sz="2400" dirty="0"/>
              <a:t> </a:t>
            </a:r>
            <a:endParaRPr sz="2400" dirty="0"/>
          </a:p>
        </p:txBody>
      </p:sp>
      <p:grpSp>
        <p:nvGrpSpPr>
          <p:cNvPr id="371" name="Google Shape;371;p33"/>
          <p:cNvGrpSpPr/>
          <p:nvPr/>
        </p:nvGrpSpPr>
        <p:grpSpPr>
          <a:xfrm>
            <a:off x="713228" y="756273"/>
            <a:ext cx="2795593" cy="3610858"/>
            <a:chOff x="713228" y="756273"/>
            <a:chExt cx="2795593" cy="3610858"/>
          </a:xfrm>
        </p:grpSpPr>
        <p:grpSp>
          <p:nvGrpSpPr>
            <p:cNvPr id="372" name="Google Shape;372;p33"/>
            <p:cNvGrpSpPr/>
            <p:nvPr/>
          </p:nvGrpSpPr>
          <p:grpSpPr>
            <a:xfrm>
              <a:off x="713228" y="756273"/>
              <a:ext cx="2795593" cy="3610858"/>
              <a:chOff x="293087" y="273641"/>
              <a:chExt cx="3511170" cy="4535115"/>
            </a:xfrm>
          </p:grpSpPr>
          <p:sp>
            <p:nvSpPr>
              <p:cNvPr id="373" name="Google Shape;373;p33"/>
              <p:cNvSpPr/>
              <p:nvPr/>
            </p:nvSpPr>
            <p:spPr>
              <a:xfrm>
                <a:off x="2601618" y="4214808"/>
                <a:ext cx="324803" cy="324793"/>
              </a:xfrm>
              <a:custGeom>
                <a:avLst/>
                <a:gdLst/>
                <a:ahLst/>
                <a:cxnLst/>
                <a:rect l="l" t="t" r="r" b="b"/>
                <a:pathLst>
                  <a:path w="4231" h="4231" extrusionOk="0">
                    <a:moveTo>
                      <a:pt x="4230" y="2118"/>
                    </a:moveTo>
                    <a:cubicBezTo>
                      <a:pt x="4230" y="3280"/>
                      <a:pt x="3281" y="4230"/>
                      <a:pt x="2113" y="4230"/>
                    </a:cubicBezTo>
                    <a:cubicBezTo>
                      <a:pt x="944" y="4230"/>
                      <a:pt x="1" y="3280"/>
                      <a:pt x="1" y="2118"/>
                    </a:cubicBezTo>
                    <a:cubicBezTo>
                      <a:pt x="1" y="950"/>
                      <a:pt x="944" y="0"/>
                      <a:pt x="2113" y="0"/>
                    </a:cubicBezTo>
                    <a:cubicBezTo>
                      <a:pt x="3281" y="0"/>
                      <a:pt x="4230" y="950"/>
                      <a:pt x="4230" y="21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3"/>
              <p:cNvSpPr/>
              <p:nvPr/>
            </p:nvSpPr>
            <p:spPr>
              <a:xfrm>
                <a:off x="3332150" y="2479887"/>
                <a:ext cx="187378" cy="187402"/>
              </a:xfrm>
              <a:custGeom>
                <a:avLst/>
                <a:gdLst/>
                <a:ahLst/>
                <a:cxnLst/>
                <a:rect l="l" t="t" r="r" b="b"/>
                <a:pathLst>
                  <a:path w="4230" h="4231" extrusionOk="0">
                    <a:moveTo>
                      <a:pt x="4230" y="2119"/>
                    </a:moveTo>
                    <a:cubicBezTo>
                      <a:pt x="4230" y="3287"/>
                      <a:pt x="3280" y="4231"/>
                      <a:pt x="2112" y="4231"/>
                    </a:cubicBezTo>
                    <a:cubicBezTo>
                      <a:pt x="944" y="4231"/>
                      <a:pt x="0" y="3287"/>
                      <a:pt x="0" y="2119"/>
                    </a:cubicBezTo>
                    <a:cubicBezTo>
                      <a:pt x="0" y="950"/>
                      <a:pt x="944" y="1"/>
                      <a:pt x="2112" y="1"/>
                    </a:cubicBezTo>
                    <a:cubicBezTo>
                      <a:pt x="3280" y="1"/>
                      <a:pt x="4230" y="950"/>
                      <a:pt x="4230" y="21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33"/>
              <p:cNvSpPr/>
              <p:nvPr/>
            </p:nvSpPr>
            <p:spPr>
              <a:xfrm>
                <a:off x="293087" y="273641"/>
                <a:ext cx="181266" cy="181242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3298" extrusionOk="0">
                    <a:moveTo>
                      <a:pt x="3298" y="1646"/>
                    </a:moveTo>
                    <a:cubicBezTo>
                      <a:pt x="3298" y="2555"/>
                      <a:pt x="2556" y="3298"/>
                      <a:pt x="1646" y="3298"/>
                    </a:cubicBezTo>
                    <a:cubicBezTo>
                      <a:pt x="737" y="3298"/>
                      <a:pt x="0" y="2555"/>
                      <a:pt x="0" y="1646"/>
                    </a:cubicBezTo>
                    <a:cubicBezTo>
                      <a:pt x="0" y="737"/>
                      <a:pt x="737" y="0"/>
                      <a:pt x="1646" y="0"/>
                    </a:cubicBezTo>
                    <a:cubicBezTo>
                      <a:pt x="2556" y="0"/>
                      <a:pt x="3298" y="737"/>
                      <a:pt x="3298" y="164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33"/>
              <p:cNvSpPr/>
              <p:nvPr/>
            </p:nvSpPr>
            <p:spPr>
              <a:xfrm>
                <a:off x="1038559" y="4453324"/>
                <a:ext cx="192303" cy="192296"/>
              </a:xfrm>
              <a:custGeom>
                <a:avLst/>
                <a:gdLst/>
                <a:ahLst/>
                <a:cxnLst/>
                <a:rect l="l" t="t" r="r" b="b"/>
                <a:pathLst>
                  <a:path w="2505" h="2505" extrusionOk="0">
                    <a:moveTo>
                      <a:pt x="2504" y="1255"/>
                    </a:moveTo>
                    <a:cubicBezTo>
                      <a:pt x="2504" y="1946"/>
                      <a:pt x="1946" y="2504"/>
                      <a:pt x="1256" y="2504"/>
                    </a:cubicBezTo>
                    <a:cubicBezTo>
                      <a:pt x="559" y="2504"/>
                      <a:pt x="1" y="1946"/>
                      <a:pt x="1" y="1255"/>
                    </a:cubicBezTo>
                    <a:cubicBezTo>
                      <a:pt x="1" y="559"/>
                      <a:pt x="559" y="1"/>
                      <a:pt x="1256" y="1"/>
                    </a:cubicBezTo>
                    <a:cubicBezTo>
                      <a:pt x="1946" y="1"/>
                      <a:pt x="2504" y="559"/>
                      <a:pt x="2504" y="12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3"/>
              <p:cNvSpPr/>
              <p:nvPr/>
            </p:nvSpPr>
            <p:spPr>
              <a:xfrm>
                <a:off x="434250" y="2832705"/>
                <a:ext cx="192226" cy="192220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2504" extrusionOk="0">
                    <a:moveTo>
                      <a:pt x="2504" y="1249"/>
                    </a:moveTo>
                    <a:cubicBezTo>
                      <a:pt x="2504" y="1940"/>
                      <a:pt x="1945" y="2504"/>
                      <a:pt x="1255" y="2504"/>
                    </a:cubicBezTo>
                    <a:cubicBezTo>
                      <a:pt x="564" y="2504"/>
                      <a:pt x="0" y="1940"/>
                      <a:pt x="0" y="1249"/>
                    </a:cubicBezTo>
                    <a:cubicBezTo>
                      <a:pt x="0" y="558"/>
                      <a:pt x="564" y="0"/>
                      <a:pt x="1255" y="0"/>
                    </a:cubicBezTo>
                    <a:cubicBezTo>
                      <a:pt x="1945" y="0"/>
                      <a:pt x="2504" y="558"/>
                      <a:pt x="2504" y="1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3"/>
              <p:cNvSpPr/>
              <p:nvPr/>
            </p:nvSpPr>
            <p:spPr>
              <a:xfrm>
                <a:off x="1464919" y="461450"/>
                <a:ext cx="510350" cy="510334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3"/>
              <p:cNvSpPr/>
              <p:nvPr/>
            </p:nvSpPr>
            <p:spPr>
              <a:xfrm>
                <a:off x="627777" y="1786738"/>
                <a:ext cx="324727" cy="324793"/>
              </a:xfrm>
              <a:custGeom>
                <a:avLst/>
                <a:gdLst/>
                <a:ahLst/>
                <a:cxnLst/>
                <a:rect l="l" t="t" r="r" b="b"/>
                <a:pathLst>
                  <a:path w="4230" h="4231" extrusionOk="0">
                    <a:moveTo>
                      <a:pt x="4230" y="2113"/>
                    </a:moveTo>
                    <a:cubicBezTo>
                      <a:pt x="4230" y="3281"/>
                      <a:pt x="3280" y="4231"/>
                      <a:pt x="2112" y="4231"/>
                    </a:cubicBezTo>
                    <a:cubicBezTo>
                      <a:pt x="950" y="4231"/>
                      <a:pt x="0" y="3281"/>
                      <a:pt x="0" y="2113"/>
                    </a:cubicBezTo>
                    <a:cubicBezTo>
                      <a:pt x="0" y="945"/>
                      <a:pt x="950" y="1"/>
                      <a:pt x="2112" y="1"/>
                    </a:cubicBezTo>
                    <a:cubicBezTo>
                      <a:pt x="3280" y="1"/>
                      <a:pt x="4230" y="945"/>
                      <a:pt x="4230" y="21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3"/>
              <p:cNvSpPr/>
              <p:nvPr/>
            </p:nvSpPr>
            <p:spPr>
              <a:xfrm>
                <a:off x="782300" y="4555574"/>
                <a:ext cx="2362761" cy="253182"/>
              </a:xfrm>
              <a:custGeom>
                <a:avLst/>
                <a:gdLst/>
                <a:ahLst/>
                <a:cxnLst/>
                <a:rect l="l" t="t" r="r" b="b"/>
                <a:pathLst>
                  <a:path w="34075" h="8058" extrusionOk="0">
                    <a:moveTo>
                      <a:pt x="34075" y="4029"/>
                    </a:moveTo>
                    <a:cubicBezTo>
                      <a:pt x="34075" y="6256"/>
                      <a:pt x="26444" y="8057"/>
                      <a:pt x="17041" y="8057"/>
                    </a:cubicBezTo>
                    <a:cubicBezTo>
                      <a:pt x="7632" y="8057"/>
                      <a:pt x="1" y="6256"/>
                      <a:pt x="1" y="4029"/>
                    </a:cubicBezTo>
                    <a:cubicBezTo>
                      <a:pt x="1" y="1807"/>
                      <a:pt x="7632" y="0"/>
                      <a:pt x="17041" y="0"/>
                    </a:cubicBezTo>
                    <a:cubicBezTo>
                      <a:pt x="26444" y="0"/>
                      <a:pt x="34075" y="1807"/>
                      <a:pt x="34075" y="4029"/>
                    </a:cubicBezTo>
                    <a:close/>
                  </a:path>
                </a:pathLst>
              </a:custGeom>
              <a:solidFill>
                <a:srgbClr val="134F5C">
                  <a:alpha val="327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3"/>
              <p:cNvSpPr/>
              <p:nvPr/>
            </p:nvSpPr>
            <p:spPr>
              <a:xfrm>
                <a:off x="1535627" y="4051294"/>
                <a:ext cx="926891" cy="682211"/>
              </a:xfrm>
              <a:custGeom>
                <a:avLst/>
                <a:gdLst/>
                <a:ahLst/>
                <a:cxnLst/>
                <a:rect l="l" t="t" r="r" b="b"/>
                <a:pathLst>
                  <a:path w="12074" h="8887" extrusionOk="0">
                    <a:moveTo>
                      <a:pt x="5151" y="8881"/>
                    </a:moveTo>
                    <a:cubicBezTo>
                      <a:pt x="5013" y="8869"/>
                      <a:pt x="4886" y="8840"/>
                      <a:pt x="4754" y="8800"/>
                    </a:cubicBezTo>
                    <a:lnTo>
                      <a:pt x="1600" y="7707"/>
                    </a:lnTo>
                    <a:cubicBezTo>
                      <a:pt x="599" y="7361"/>
                      <a:pt x="0" y="6435"/>
                      <a:pt x="190" y="5549"/>
                    </a:cubicBezTo>
                    <a:lnTo>
                      <a:pt x="1180" y="858"/>
                    </a:lnTo>
                    <a:cubicBezTo>
                      <a:pt x="1197" y="778"/>
                      <a:pt x="1266" y="720"/>
                      <a:pt x="1358" y="715"/>
                    </a:cubicBezTo>
                    <a:lnTo>
                      <a:pt x="8621" y="7"/>
                    </a:lnTo>
                    <a:cubicBezTo>
                      <a:pt x="8696" y="1"/>
                      <a:pt x="8776" y="30"/>
                      <a:pt x="8828" y="82"/>
                    </a:cubicBezTo>
                    <a:cubicBezTo>
                      <a:pt x="8880" y="133"/>
                      <a:pt x="8897" y="202"/>
                      <a:pt x="8886" y="260"/>
                    </a:cubicBezTo>
                    <a:lnTo>
                      <a:pt x="7591" y="4634"/>
                    </a:lnTo>
                    <a:lnTo>
                      <a:pt x="7591" y="4634"/>
                    </a:lnTo>
                    <a:cubicBezTo>
                      <a:pt x="7366" y="5399"/>
                      <a:pt x="7890" y="6210"/>
                      <a:pt x="8799" y="6498"/>
                    </a:cubicBezTo>
                    <a:lnTo>
                      <a:pt x="11803" y="7448"/>
                    </a:lnTo>
                    <a:cubicBezTo>
                      <a:pt x="11964" y="7499"/>
                      <a:pt x="12074" y="7626"/>
                      <a:pt x="12062" y="7764"/>
                    </a:cubicBezTo>
                    <a:cubicBezTo>
                      <a:pt x="12057" y="7902"/>
                      <a:pt x="11947" y="8006"/>
                      <a:pt x="11786" y="8029"/>
                    </a:cubicBezTo>
                    <a:lnTo>
                      <a:pt x="5438" y="8881"/>
                    </a:lnTo>
                    <a:cubicBezTo>
                      <a:pt x="5352" y="8886"/>
                      <a:pt x="5254" y="8886"/>
                      <a:pt x="5151" y="8881"/>
                    </a:cubicBezTo>
                    <a:close/>
                    <a:moveTo>
                      <a:pt x="1583" y="1071"/>
                    </a:moveTo>
                    <a:lnTo>
                      <a:pt x="610" y="5641"/>
                    </a:lnTo>
                    <a:cubicBezTo>
                      <a:pt x="461" y="6349"/>
                      <a:pt x="944" y="7079"/>
                      <a:pt x="1732" y="7356"/>
                    </a:cubicBezTo>
                    <a:lnTo>
                      <a:pt x="4892" y="8438"/>
                    </a:lnTo>
                    <a:cubicBezTo>
                      <a:pt x="5036" y="8489"/>
                      <a:pt x="5197" y="8507"/>
                      <a:pt x="5346" y="8484"/>
                    </a:cubicBezTo>
                    <a:lnTo>
                      <a:pt x="11257" y="7684"/>
                    </a:lnTo>
                    <a:lnTo>
                      <a:pt x="8667" y="6855"/>
                    </a:lnTo>
                    <a:cubicBezTo>
                      <a:pt x="7533" y="6492"/>
                      <a:pt x="6866" y="5462"/>
                      <a:pt x="7153" y="4507"/>
                    </a:cubicBezTo>
                    <a:lnTo>
                      <a:pt x="8350" y="427"/>
                    </a:lnTo>
                    <a:close/>
                    <a:moveTo>
                      <a:pt x="7366" y="4570"/>
                    </a:moveTo>
                    <a:close/>
                  </a:path>
                </a:pathLst>
              </a:custGeom>
              <a:solidFill>
                <a:srgbClr val="D1E0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3"/>
              <p:cNvSpPr/>
              <p:nvPr/>
            </p:nvSpPr>
            <p:spPr>
              <a:xfrm>
                <a:off x="1553284" y="4069027"/>
                <a:ext cx="908390" cy="648971"/>
              </a:xfrm>
              <a:custGeom>
                <a:avLst/>
                <a:gdLst/>
                <a:ahLst/>
                <a:cxnLst/>
                <a:rect l="l" t="t" r="r" b="b"/>
                <a:pathLst>
                  <a:path w="11833" h="8454" extrusionOk="0">
                    <a:moveTo>
                      <a:pt x="11585" y="7153"/>
                    </a:moveTo>
                    <a:lnTo>
                      <a:pt x="8564" y="6233"/>
                    </a:lnTo>
                    <a:cubicBezTo>
                      <a:pt x="7689" y="5956"/>
                      <a:pt x="7188" y="5174"/>
                      <a:pt x="7401" y="4437"/>
                    </a:cubicBezTo>
                    <a:lnTo>
                      <a:pt x="8638" y="248"/>
                    </a:lnTo>
                    <a:cubicBezTo>
                      <a:pt x="8661" y="190"/>
                      <a:pt x="8638" y="115"/>
                      <a:pt x="8592" y="75"/>
                    </a:cubicBezTo>
                    <a:cubicBezTo>
                      <a:pt x="8541" y="23"/>
                      <a:pt x="8466" y="0"/>
                      <a:pt x="8391" y="6"/>
                    </a:cubicBezTo>
                    <a:lnTo>
                      <a:pt x="1307" y="581"/>
                    </a:lnTo>
                    <a:cubicBezTo>
                      <a:pt x="1226" y="587"/>
                      <a:pt x="1151" y="650"/>
                      <a:pt x="1134" y="725"/>
                    </a:cubicBezTo>
                    <a:lnTo>
                      <a:pt x="179" y="5237"/>
                    </a:lnTo>
                    <a:cubicBezTo>
                      <a:pt x="0" y="6095"/>
                      <a:pt x="576" y="6987"/>
                      <a:pt x="1537" y="7315"/>
                    </a:cubicBezTo>
                    <a:lnTo>
                      <a:pt x="4575" y="8368"/>
                    </a:lnTo>
                    <a:cubicBezTo>
                      <a:pt x="4696" y="8408"/>
                      <a:pt x="4829" y="8437"/>
                      <a:pt x="4955" y="8448"/>
                    </a:cubicBezTo>
                    <a:cubicBezTo>
                      <a:pt x="5047" y="8454"/>
                      <a:pt x="5145" y="8448"/>
                      <a:pt x="5237" y="8437"/>
                    </a:cubicBezTo>
                    <a:lnTo>
                      <a:pt x="11568" y="7597"/>
                    </a:lnTo>
                    <a:cubicBezTo>
                      <a:pt x="11723" y="7573"/>
                      <a:pt x="11832" y="7516"/>
                      <a:pt x="11832" y="7412"/>
                    </a:cubicBezTo>
                    <a:cubicBezTo>
                      <a:pt x="11832" y="7326"/>
                      <a:pt x="11740" y="7194"/>
                      <a:pt x="11585" y="71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3"/>
              <p:cNvSpPr/>
              <p:nvPr/>
            </p:nvSpPr>
            <p:spPr>
              <a:xfrm>
                <a:off x="700629" y="2436189"/>
                <a:ext cx="2361445" cy="1971248"/>
              </a:xfrm>
              <a:custGeom>
                <a:avLst/>
                <a:gdLst/>
                <a:ahLst/>
                <a:cxnLst/>
                <a:rect l="l" t="t" r="r" b="b"/>
                <a:pathLst>
                  <a:path w="30761" h="25679" extrusionOk="0">
                    <a:moveTo>
                      <a:pt x="29931" y="23601"/>
                    </a:moveTo>
                    <a:lnTo>
                      <a:pt x="1474" y="25638"/>
                    </a:lnTo>
                    <a:cubicBezTo>
                      <a:pt x="881" y="25678"/>
                      <a:pt x="375" y="25178"/>
                      <a:pt x="369" y="24516"/>
                    </a:cubicBezTo>
                    <a:lnTo>
                      <a:pt x="6" y="1215"/>
                    </a:lnTo>
                    <a:cubicBezTo>
                      <a:pt x="1" y="559"/>
                      <a:pt x="570" y="12"/>
                      <a:pt x="1635" y="0"/>
                    </a:cubicBezTo>
                    <a:lnTo>
                      <a:pt x="29373" y="1059"/>
                    </a:lnTo>
                    <a:cubicBezTo>
                      <a:pt x="29834" y="1071"/>
                      <a:pt x="30219" y="1548"/>
                      <a:pt x="30236" y="2124"/>
                    </a:cubicBezTo>
                    <a:lnTo>
                      <a:pt x="30754" y="22496"/>
                    </a:lnTo>
                    <a:cubicBezTo>
                      <a:pt x="30760" y="23071"/>
                      <a:pt x="30403" y="23566"/>
                      <a:pt x="29931" y="236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3"/>
              <p:cNvSpPr/>
              <p:nvPr/>
            </p:nvSpPr>
            <p:spPr>
              <a:xfrm>
                <a:off x="754981" y="2433963"/>
                <a:ext cx="2362750" cy="1968178"/>
              </a:xfrm>
              <a:custGeom>
                <a:avLst/>
                <a:gdLst/>
                <a:ahLst/>
                <a:cxnLst/>
                <a:rect l="l" t="t" r="r" b="b"/>
                <a:pathLst>
                  <a:path w="30778" h="25639" extrusionOk="0">
                    <a:moveTo>
                      <a:pt x="29954" y="23572"/>
                    </a:moveTo>
                    <a:lnTo>
                      <a:pt x="1479" y="25592"/>
                    </a:lnTo>
                    <a:cubicBezTo>
                      <a:pt x="875" y="25638"/>
                      <a:pt x="380" y="25132"/>
                      <a:pt x="369" y="24470"/>
                    </a:cubicBezTo>
                    <a:lnTo>
                      <a:pt x="6" y="1163"/>
                    </a:lnTo>
                    <a:cubicBezTo>
                      <a:pt x="0" y="513"/>
                      <a:pt x="472" y="1"/>
                      <a:pt x="1071" y="18"/>
                    </a:cubicBezTo>
                    <a:lnTo>
                      <a:pt x="29385" y="1019"/>
                    </a:lnTo>
                    <a:cubicBezTo>
                      <a:pt x="29845" y="1036"/>
                      <a:pt x="30230" y="1520"/>
                      <a:pt x="30248" y="2084"/>
                    </a:cubicBezTo>
                    <a:lnTo>
                      <a:pt x="30766" y="22462"/>
                    </a:lnTo>
                    <a:cubicBezTo>
                      <a:pt x="30777" y="23049"/>
                      <a:pt x="30415" y="23544"/>
                      <a:pt x="29954" y="235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3"/>
              <p:cNvSpPr/>
              <p:nvPr/>
            </p:nvSpPr>
            <p:spPr>
              <a:xfrm>
                <a:off x="754059" y="2433963"/>
                <a:ext cx="2359219" cy="1751701"/>
              </a:xfrm>
              <a:custGeom>
                <a:avLst/>
                <a:gdLst/>
                <a:ahLst/>
                <a:cxnLst/>
                <a:rect l="l" t="t" r="r" b="b"/>
                <a:pathLst>
                  <a:path w="30732" h="22819" extrusionOk="0">
                    <a:moveTo>
                      <a:pt x="30732" y="21017"/>
                    </a:moveTo>
                    <a:lnTo>
                      <a:pt x="30254" y="2084"/>
                    </a:lnTo>
                    <a:cubicBezTo>
                      <a:pt x="30237" y="1508"/>
                      <a:pt x="29851" y="1036"/>
                      <a:pt x="29391" y="1019"/>
                    </a:cubicBezTo>
                    <a:lnTo>
                      <a:pt x="1077" y="18"/>
                    </a:lnTo>
                    <a:cubicBezTo>
                      <a:pt x="479" y="1"/>
                      <a:pt x="1" y="507"/>
                      <a:pt x="12" y="1163"/>
                    </a:cubicBezTo>
                    <a:lnTo>
                      <a:pt x="346" y="228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3"/>
              <p:cNvSpPr/>
              <p:nvPr/>
            </p:nvSpPr>
            <p:spPr>
              <a:xfrm>
                <a:off x="854394" y="2555025"/>
                <a:ext cx="2180274" cy="1505208"/>
              </a:xfrm>
              <a:custGeom>
                <a:avLst/>
                <a:gdLst/>
                <a:ahLst/>
                <a:cxnLst/>
                <a:rect l="l" t="t" r="r" b="b"/>
                <a:pathLst>
                  <a:path w="28401" h="19608" extrusionOk="0">
                    <a:moveTo>
                      <a:pt x="28400" y="18128"/>
                    </a:moveTo>
                    <a:lnTo>
                      <a:pt x="317" y="19607"/>
                    </a:lnTo>
                    <a:lnTo>
                      <a:pt x="0" y="0"/>
                    </a:lnTo>
                    <a:lnTo>
                      <a:pt x="27957" y="806"/>
                    </a:lnTo>
                    <a:close/>
                  </a:path>
                </a:pathLst>
              </a:custGeom>
              <a:solidFill>
                <a:srgbClr val="D1E0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3"/>
              <p:cNvSpPr/>
              <p:nvPr/>
            </p:nvSpPr>
            <p:spPr>
              <a:xfrm>
                <a:off x="861917" y="2562932"/>
                <a:ext cx="2166072" cy="1488013"/>
              </a:xfrm>
              <a:custGeom>
                <a:avLst/>
                <a:gdLst/>
                <a:ahLst/>
                <a:cxnLst/>
                <a:rect l="l" t="t" r="r" b="b"/>
                <a:pathLst>
                  <a:path w="28216" h="19384" extrusionOk="0">
                    <a:moveTo>
                      <a:pt x="317" y="19383"/>
                    </a:moveTo>
                    <a:lnTo>
                      <a:pt x="0" y="1"/>
                    </a:lnTo>
                    <a:lnTo>
                      <a:pt x="27784" y="795"/>
                    </a:lnTo>
                    <a:lnTo>
                      <a:pt x="28216" y="179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3"/>
              <p:cNvSpPr/>
              <p:nvPr/>
            </p:nvSpPr>
            <p:spPr>
              <a:xfrm>
                <a:off x="946285" y="2963656"/>
                <a:ext cx="1165024" cy="956952"/>
              </a:xfrm>
              <a:custGeom>
                <a:avLst/>
                <a:gdLst/>
                <a:ahLst/>
                <a:cxnLst/>
                <a:rect l="l" t="t" r="r" b="b"/>
                <a:pathLst>
                  <a:path w="15176" h="12466" extrusionOk="0">
                    <a:moveTo>
                      <a:pt x="4621" y="6308"/>
                    </a:moveTo>
                    <a:cubicBezTo>
                      <a:pt x="4621" y="6308"/>
                      <a:pt x="6123" y="12466"/>
                      <a:pt x="10647" y="12132"/>
                    </a:cubicBezTo>
                    <a:cubicBezTo>
                      <a:pt x="15176" y="11804"/>
                      <a:pt x="14698" y="478"/>
                      <a:pt x="14698" y="478"/>
                    </a:cubicBezTo>
                    <a:lnTo>
                      <a:pt x="4829" y="1"/>
                    </a:lnTo>
                    <a:cubicBezTo>
                      <a:pt x="4829" y="1"/>
                      <a:pt x="0" y="5853"/>
                      <a:pt x="892" y="7465"/>
                    </a:cubicBezTo>
                    <a:cubicBezTo>
                      <a:pt x="1784" y="9076"/>
                      <a:pt x="4621" y="6308"/>
                      <a:pt x="4621" y="6308"/>
                    </a:cubicBezTo>
                    <a:close/>
                  </a:path>
                </a:pathLst>
              </a:custGeom>
              <a:solidFill>
                <a:srgbClr val="FFFFFF">
                  <a:alpha val="295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3"/>
              <p:cNvSpPr/>
              <p:nvPr/>
            </p:nvSpPr>
            <p:spPr>
              <a:xfrm>
                <a:off x="1869181" y="1868649"/>
                <a:ext cx="542977" cy="150920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1966" extrusionOk="0">
                    <a:moveTo>
                      <a:pt x="816" y="1"/>
                    </a:moveTo>
                    <a:cubicBezTo>
                      <a:pt x="355" y="1"/>
                      <a:pt x="0" y="251"/>
                      <a:pt x="0" y="608"/>
                    </a:cubicBezTo>
                    <a:cubicBezTo>
                      <a:pt x="0" y="1005"/>
                      <a:pt x="437" y="1368"/>
                      <a:pt x="973" y="1420"/>
                    </a:cubicBezTo>
                    <a:cubicBezTo>
                      <a:pt x="1020" y="1425"/>
                      <a:pt x="1067" y="1428"/>
                      <a:pt x="1112" y="1428"/>
                    </a:cubicBezTo>
                    <a:cubicBezTo>
                      <a:pt x="1570" y="1428"/>
                      <a:pt x="1922" y="1173"/>
                      <a:pt x="1922" y="827"/>
                    </a:cubicBezTo>
                    <a:cubicBezTo>
                      <a:pt x="1922" y="442"/>
                      <a:pt x="1502" y="85"/>
                      <a:pt x="973" y="10"/>
                    </a:cubicBezTo>
                    <a:cubicBezTo>
                      <a:pt x="919" y="4"/>
                      <a:pt x="867" y="1"/>
                      <a:pt x="816" y="1"/>
                    </a:cubicBezTo>
                    <a:close/>
                    <a:moveTo>
                      <a:pt x="6129" y="642"/>
                    </a:moveTo>
                    <a:cubicBezTo>
                      <a:pt x="5726" y="642"/>
                      <a:pt x="5415" y="877"/>
                      <a:pt x="5415" y="1213"/>
                    </a:cubicBezTo>
                    <a:cubicBezTo>
                      <a:pt x="5415" y="1581"/>
                      <a:pt x="5789" y="1909"/>
                      <a:pt x="6250" y="1961"/>
                    </a:cubicBezTo>
                    <a:cubicBezTo>
                      <a:pt x="6282" y="1964"/>
                      <a:pt x="6314" y="1965"/>
                      <a:pt x="6346" y="1965"/>
                    </a:cubicBezTo>
                    <a:cubicBezTo>
                      <a:pt x="6755" y="1965"/>
                      <a:pt x="7073" y="1728"/>
                      <a:pt x="7073" y="1403"/>
                    </a:cubicBezTo>
                    <a:cubicBezTo>
                      <a:pt x="7067" y="1040"/>
                      <a:pt x="6704" y="712"/>
                      <a:pt x="6250" y="649"/>
                    </a:cubicBezTo>
                    <a:cubicBezTo>
                      <a:pt x="6209" y="644"/>
                      <a:pt x="6169" y="642"/>
                      <a:pt x="6129" y="64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3"/>
              <p:cNvSpPr/>
              <p:nvPr/>
            </p:nvSpPr>
            <p:spPr>
              <a:xfrm>
                <a:off x="2282650" y="2306759"/>
                <a:ext cx="140561" cy="9856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1284" extrusionOk="0">
                    <a:moveTo>
                      <a:pt x="1" y="616"/>
                    </a:moveTo>
                    <a:lnTo>
                      <a:pt x="1" y="616"/>
                    </a:lnTo>
                    <a:cubicBezTo>
                      <a:pt x="1" y="271"/>
                      <a:pt x="277" y="0"/>
                      <a:pt x="605" y="23"/>
                    </a:cubicBezTo>
                    <a:lnTo>
                      <a:pt x="1249" y="52"/>
                    </a:lnTo>
                    <a:cubicBezTo>
                      <a:pt x="1572" y="69"/>
                      <a:pt x="1831" y="345"/>
                      <a:pt x="1831" y="685"/>
                    </a:cubicBezTo>
                    <a:lnTo>
                      <a:pt x="1831" y="685"/>
                    </a:lnTo>
                    <a:cubicBezTo>
                      <a:pt x="1831" y="1019"/>
                      <a:pt x="1572" y="1283"/>
                      <a:pt x="1249" y="1278"/>
                    </a:cubicBezTo>
                    <a:lnTo>
                      <a:pt x="605" y="1260"/>
                    </a:lnTo>
                    <a:cubicBezTo>
                      <a:pt x="271" y="1249"/>
                      <a:pt x="1" y="961"/>
                      <a:pt x="1" y="6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06" name="Google Shape;406;p33"/>
              <p:cNvSpPr/>
              <p:nvPr/>
            </p:nvSpPr>
            <p:spPr>
              <a:xfrm>
                <a:off x="2974297" y="4595200"/>
                <a:ext cx="715241" cy="165725"/>
              </a:xfrm>
              <a:custGeom>
                <a:avLst/>
                <a:gdLst/>
                <a:ahLst/>
                <a:cxnLst/>
                <a:rect l="l" t="t" r="r" b="b"/>
                <a:pathLst>
                  <a:path w="18704" h="2159" extrusionOk="0">
                    <a:moveTo>
                      <a:pt x="18704" y="1082"/>
                    </a:moveTo>
                    <a:cubicBezTo>
                      <a:pt x="18704" y="1675"/>
                      <a:pt x="14520" y="2158"/>
                      <a:pt x="9352" y="2158"/>
                    </a:cubicBezTo>
                    <a:cubicBezTo>
                      <a:pt x="4190" y="2158"/>
                      <a:pt x="1" y="1675"/>
                      <a:pt x="1" y="1082"/>
                    </a:cubicBezTo>
                    <a:cubicBezTo>
                      <a:pt x="1" y="484"/>
                      <a:pt x="4190" y="0"/>
                      <a:pt x="9352" y="0"/>
                    </a:cubicBezTo>
                    <a:cubicBezTo>
                      <a:pt x="14520" y="0"/>
                      <a:pt x="18704" y="484"/>
                      <a:pt x="18704" y="1082"/>
                    </a:cubicBezTo>
                    <a:close/>
                  </a:path>
                </a:pathLst>
              </a:custGeom>
              <a:solidFill>
                <a:srgbClr val="134F5C">
                  <a:alpha val="327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33"/>
              <p:cNvSpPr/>
              <p:nvPr/>
            </p:nvSpPr>
            <p:spPr>
              <a:xfrm>
                <a:off x="3386257" y="3189429"/>
                <a:ext cx="41992" cy="47364"/>
              </a:xfrm>
              <a:custGeom>
                <a:avLst/>
                <a:gdLst/>
                <a:ahLst/>
                <a:cxnLst/>
                <a:rect l="l" t="t" r="r" b="b"/>
                <a:pathLst>
                  <a:path w="547" h="617" extrusionOk="0">
                    <a:moveTo>
                      <a:pt x="0" y="311"/>
                    </a:moveTo>
                    <a:cubicBezTo>
                      <a:pt x="0" y="484"/>
                      <a:pt x="121" y="616"/>
                      <a:pt x="271" y="616"/>
                    </a:cubicBezTo>
                    <a:cubicBezTo>
                      <a:pt x="426" y="616"/>
                      <a:pt x="547" y="484"/>
                      <a:pt x="547" y="311"/>
                    </a:cubicBezTo>
                    <a:cubicBezTo>
                      <a:pt x="547" y="138"/>
                      <a:pt x="426" y="0"/>
                      <a:pt x="271" y="0"/>
                    </a:cubicBezTo>
                    <a:cubicBezTo>
                      <a:pt x="121" y="0"/>
                      <a:pt x="0" y="138"/>
                      <a:pt x="0" y="311"/>
                    </a:cubicBezTo>
                    <a:close/>
                  </a:path>
                </a:pathLst>
              </a:custGeom>
              <a:solidFill>
                <a:srgbClr val="6E3E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3"/>
              <p:cNvSpPr/>
              <p:nvPr/>
            </p:nvSpPr>
            <p:spPr>
              <a:xfrm>
                <a:off x="3298282" y="3187203"/>
                <a:ext cx="108780" cy="291170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3793" extrusionOk="0">
                    <a:moveTo>
                      <a:pt x="1" y="1951"/>
                    </a:moveTo>
                    <a:cubicBezTo>
                      <a:pt x="1" y="1951"/>
                      <a:pt x="122" y="3684"/>
                      <a:pt x="496" y="3718"/>
                    </a:cubicBezTo>
                    <a:cubicBezTo>
                      <a:pt x="1215" y="3793"/>
                      <a:pt x="1417" y="1951"/>
                      <a:pt x="1417" y="1951"/>
                    </a:cubicBezTo>
                    <a:lnTo>
                      <a:pt x="1417" y="1"/>
                    </a:lnTo>
                    <a:lnTo>
                      <a:pt x="1" y="1"/>
                    </a:lnTo>
                    <a:lnTo>
                      <a:pt x="1" y="1951"/>
                    </a:lnTo>
                    <a:close/>
                  </a:path>
                </a:pathLst>
              </a:custGeom>
              <a:solidFill>
                <a:srgbClr val="6E3E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3"/>
              <p:cNvSpPr/>
              <p:nvPr/>
            </p:nvSpPr>
            <p:spPr>
              <a:xfrm>
                <a:off x="3298282" y="3185897"/>
                <a:ext cx="109701" cy="129963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1693" extrusionOk="0">
                    <a:moveTo>
                      <a:pt x="398" y="1692"/>
                    </a:moveTo>
                    <a:lnTo>
                      <a:pt x="398" y="1692"/>
                    </a:lnTo>
                    <a:cubicBezTo>
                      <a:pt x="254" y="1692"/>
                      <a:pt x="122" y="1663"/>
                      <a:pt x="1" y="1606"/>
                    </a:cubicBezTo>
                    <a:lnTo>
                      <a:pt x="1" y="0"/>
                    </a:lnTo>
                    <a:lnTo>
                      <a:pt x="1417" y="0"/>
                    </a:lnTo>
                    <a:lnTo>
                      <a:pt x="1417" y="645"/>
                    </a:lnTo>
                    <a:cubicBezTo>
                      <a:pt x="1428" y="1226"/>
                      <a:pt x="956" y="1692"/>
                      <a:pt x="398" y="1692"/>
                    </a:cubicBezTo>
                    <a:close/>
                  </a:path>
                </a:pathLst>
              </a:custGeom>
              <a:solidFill>
                <a:srgbClr val="134F5C">
                  <a:alpha val="503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3"/>
              <p:cNvSpPr/>
              <p:nvPr/>
            </p:nvSpPr>
            <p:spPr>
              <a:xfrm>
                <a:off x="3254140" y="3084258"/>
                <a:ext cx="153842" cy="216554"/>
              </a:xfrm>
              <a:custGeom>
                <a:avLst/>
                <a:gdLst/>
                <a:ahLst/>
                <a:cxnLst/>
                <a:rect l="l" t="t" r="r" b="b"/>
                <a:pathLst>
                  <a:path w="2004" h="2821" extrusionOk="0">
                    <a:moveTo>
                      <a:pt x="973" y="2821"/>
                    </a:moveTo>
                    <a:lnTo>
                      <a:pt x="973" y="2821"/>
                    </a:lnTo>
                    <a:cubicBezTo>
                      <a:pt x="1531" y="2821"/>
                      <a:pt x="2003" y="2349"/>
                      <a:pt x="2003" y="1779"/>
                    </a:cubicBezTo>
                    <a:lnTo>
                      <a:pt x="2003" y="944"/>
                    </a:lnTo>
                    <a:cubicBezTo>
                      <a:pt x="2003" y="403"/>
                      <a:pt x="1560" y="1"/>
                      <a:pt x="1031" y="29"/>
                    </a:cubicBezTo>
                    <a:lnTo>
                      <a:pt x="1031" y="29"/>
                    </a:lnTo>
                    <a:cubicBezTo>
                      <a:pt x="513" y="58"/>
                      <a:pt x="81" y="490"/>
                      <a:pt x="58" y="1008"/>
                    </a:cubicBezTo>
                    <a:lnTo>
                      <a:pt x="23" y="1813"/>
                    </a:lnTo>
                    <a:cubicBezTo>
                      <a:pt x="0" y="2372"/>
                      <a:pt x="421" y="2821"/>
                      <a:pt x="973" y="2821"/>
                    </a:cubicBezTo>
                    <a:close/>
                  </a:path>
                </a:pathLst>
              </a:custGeom>
              <a:solidFill>
                <a:srgbClr val="6E3E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3"/>
              <p:cNvSpPr/>
              <p:nvPr/>
            </p:nvSpPr>
            <p:spPr>
              <a:xfrm>
                <a:off x="3247538" y="3022844"/>
                <a:ext cx="193531" cy="195367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545" extrusionOk="0">
                    <a:moveTo>
                      <a:pt x="1473" y="1405"/>
                    </a:moveTo>
                    <a:cubicBezTo>
                      <a:pt x="1560" y="1319"/>
                      <a:pt x="1801" y="1911"/>
                      <a:pt x="1893" y="2055"/>
                    </a:cubicBezTo>
                    <a:cubicBezTo>
                      <a:pt x="1986" y="2199"/>
                      <a:pt x="1957" y="2544"/>
                      <a:pt x="1957" y="2544"/>
                    </a:cubicBezTo>
                    <a:lnTo>
                      <a:pt x="2089" y="2544"/>
                    </a:lnTo>
                    <a:lnTo>
                      <a:pt x="2089" y="2170"/>
                    </a:lnTo>
                    <a:cubicBezTo>
                      <a:pt x="2089" y="2170"/>
                      <a:pt x="2181" y="2147"/>
                      <a:pt x="2250" y="2228"/>
                    </a:cubicBezTo>
                    <a:cubicBezTo>
                      <a:pt x="2250" y="2228"/>
                      <a:pt x="2521" y="1652"/>
                      <a:pt x="2452" y="1336"/>
                    </a:cubicBezTo>
                    <a:cubicBezTo>
                      <a:pt x="2377" y="904"/>
                      <a:pt x="2262" y="893"/>
                      <a:pt x="2106" y="617"/>
                    </a:cubicBezTo>
                    <a:cubicBezTo>
                      <a:pt x="1784" y="24"/>
                      <a:pt x="6" y="1"/>
                      <a:pt x="6" y="1687"/>
                    </a:cubicBezTo>
                    <a:cubicBezTo>
                      <a:pt x="0" y="1693"/>
                      <a:pt x="1042" y="1854"/>
                      <a:pt x="1473" y="1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3"/>
              <p:cNvSpPr/>
              <p:nvPr/>
            </p:nvSpPr>
            <p:spPr>
              <a:xfrm>
                <a:off x="2855641" y="3298515"/>
                <a:ext cx="353054" cy="306216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3989" extrusionOk="0">
                    <a:moveTo>
                      <a:pt x="449" y="329"/>
                    </a:moveTo>
                    <a:cubicBezTo>
                      <a:pt x="996" y="709"/>
                      <a:pt x="1399" y="588"/>
                      <a:pt x="1399" y="588"/>
                    </a:cubicBezTo>
                    <a:cubicBezTo>
                      <a:pt x="1399" y="588"/>
                      <a:pt x="1341" y="444"/>
                      <a:pt x="1313" y="231"/>
                    </a:cubicBezTo>
                    <a:cubicBezTo>
                      <a:pt x="1284" y="1"/>
                      <a:pt x="1577" y="133"/>
                      <a:pt x="1641" y="519"/>
                    </a:cubicBezTo>
                    <a:cubicBezTo>
                      <a:pt x="1681" y="789"/>
                      <a:pt x="2492" y="2360"/>
                      <a:pt x="3125" y="2763"/>
                    </a:cubicBezTo>
                    <a:lnTo>
                      <a:pt x="3586" y="2130"/>
                    </a:lnTo>
                    <a:lnTo>
                      <a:pt x="4599" y="2636"/>
                    </a:lnTo>
                    <a:cubicBezTo>
                      <a:pt x="4599" y="2636"/>
                      <a:pt x="3730" y="3989"/>
                      <a:pt x="3223" y="3960"/>
                    </a:cubicBezTo>
                    <a:cubicBezTo>
                      <a:pt x="2458" y="3914"/>
                      <a:pt x="1324" y="1439"/>
                      <a:pt x="1324" y="1439"/>
                    </a:cubicBezTo>
                    <a:cubicBezTo>
                      <a:pt x="939" y="916"/>
                      <a:pt x="214" y="916"/>
                      <a:pt x="104" y="801"/>
                    </a:cubicBezTo>
                    <a:cubicBezTo>
                      <a:pt x="1" y="674"/>
                      <a:pt x="208" y="156"/>
                      <a:pt x="449" y="329"/>
                    </a:cubicBezTo>
                    <a:close/>
                  </a:path>
                </a:pathLst>
              </a:custGeom>
              <a:solidFill>
                <a:srgbClr val="6E3E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3"/>
              <p:cNvSpPr/>
              <p:nvPr/>
            </p:nvSpPr>
            <p:spPr>
              <a:xfrm>
                <a:off x="3091087" y="3331678"/>
                <a:ext cx="532459" cy="433876"/>
              </a:xfrm>
              <a:custGeom>
                <a:avLst/>
                <a:gdLst/>
                <a:ahLst/>
                <a:cxnLst/>
                <a:rect l="l" t="t" r="r" b="b"/>
                <a:pathLst>
                  <a:path w="6936" h="5652" extrusionOk="0">
                    <a:moveTo>
                      <a:pt x="6935" y="2492"/>
                    </a:moveTo>
                    <a:lnTo>
                      <a:pt x="5756" y="472"/>
                    </a:lnTo>
                    <a:cubicBezTo>
                      <a:pt x="5727" y="415"/>
                      <a:pt x="5687" y="357"/>
                      <a:pt x="5641" y="305"/>
                    </a:cubicBezTo>
                    <a:cubicBezTo>
                      <a:pt x="5635" y="300"/>
                      <a:pt x="5629" y="288"/>
                      <a:pt x="5629" y="282"/>
                    </a:cubicBezTo>
                    <a:lnTo>
                      <a:pt x="5595" y="248"/>
                    </a:lnTo>
                    <a:lnTo>
                      <a:pt x="5554" y="213"/>
                    </a:lnTo>
                    <a:lnTo>
                      <a:pt x="5543" y="196"/>
                    </a:lnTo>
                    <a:cubicBezTo>
                      <a:pt x="5428" y="104"/>
                      <a:pt x="5249" y="0"/>
                      <a:pt x="4996" y="0"/>
                    </a:cubicBezTo>
                    <a:lnTo>
                      <a:pt x="4087" y="0"/>
                    </a:lnTo>
                    <a:cubicBezTo>
                      <a:pt x="4087" y="0"/>
                      <a:pt x="3972" y="950"/>
                      <a:pt x="3091" y="731"/>
                    </a:cubicBezTo>
                    <a:cubicBezTo>
                      <a:pt x="2671" y="622"/>
                      <a:pt x="2706" y="0"/>
                      <a:pt x="2706" y="0"/>
                    </a:cubicBezTo>
                    <a:lnTo>
                      <a:pt x="2096" y="0"/>
                    </a:lnTo>
                    <a:cubicBezTo>
                      <a:pt x="1796" y="0"/>
                      <a:pt x="1526" y="161"/>
                      <a:pt x="1371" y="392"/>
                    </a:cubicBezTo>
                    <a:lnTo>
                      <a:pt x="53" y="1899"/>
                    </a:lnTo>
                    <a:cubicBezTo>
                      <a:pt x="1" y="2009"/>
                      <a:pt x="904" y="3189"/>
                      <a:pt x="1140" y="2930"/>
                    </a:cubicBezTo>
                    <a:lnTo>
                      <a:pt x="1227" y="2814"/>
                    </a:lnTo>
                    <a:lnTo>
                      <a:pt x="1227" y="5652"/>
                    </a:lnTo>
                    <a:lnTo>
                      <a:pt x="5859" y="5652"/>
                    </a:lnTo>
                    <a:lnTo>
                      <a:pt x="5859" y="3096"/>
                    </a:lnTo>
                    <a:lnTo>
                      <a:pt x="5859" y="3327"/>
                    </a:lnTo>
                    <a:cubicBezTo>
                      <a:pt x="6182" y="3235"/>
                      <a:pt x="6792" y="2907"/>
                      <a:pt x="6935" y="249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3"/>
              <p:cNvSpPr/>
              <p:nvPr/>
            </p:nvSpPr>
            <p:spPr>
              <a:xfrm>
                <a:off x="3170618" y="3763724"/>
                <a:ext cx="221014" cy="831518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10832" extrusionOk="0">
                    <a:moveTo>
                      <a:pt x="1" y="10831"/>
                    </a:moveTo>
                    <a:lnTo>
                      <a:pt x="1324" y="10831"/>
                    </a:lnTo>
                    <a:lnTo>
                      <a:pt x="2878" y="1"/>
                    </a:lnTo>
                    <a:lnTo>
                      <a:pt x="2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3"/>
              <p:cNvSpPr/>
              <p:nvPr/>
            </p:nvSpPr>
            <p:spPr>
              <a:xfrm>
                <a:off x="3236484" y="3763724"/>
                <a:ext cx="155147" cy="831518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10832" extrusionOk="0">
                    <a:moveTo>
                      <a:pt x="1554" y="1"/>
                    </a:moveTo>
                    <a:lnTo>
                      <a:pt x="0" y="10831"/>
                    </a:lnTo>
                    <a:lnTo>
                      <a:pt x="466" y="10831"/>
                    </a:lnTo>
                    <a:lnTo>
                      <a:pt x="2020" y="1"/>
                    </a:lnTo>
                    <a:close/>
                  </a:path>
                </a:pathLst>
              </a:custGeom>
              <a:solidFill>
                <a:srgbClr val="FFFFFF">
                  <a:alpha val="295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3"/>
              <p:cNvSpPr/>
              <p:nvPr/>
            </p:nvSpPr>
            <p:spPr>
              <a:xfrm>
                <a:off x="3316015" y="3763724"/>
                <a:ext cx="222703" cy="831518"/>
              </a:xfrm>
              <a:custGeom>
                <a:avLst/>
                <a:gdLst/>
                <a:ahLst/>
                <a:cxnLst/>
                <a:rect l="l" t="t" r="r" b="b"/>
                <a:pathLst>
                  <a:path w="2901" h="10832" extrusionOk="0">
                    <a:moveTo>
                      <a:pt x="1600" y="10831"/>
                    </a:moveTo>
                    <a:lnTo>
                      <a:pt x="2901" y="10831"/>
                    </a:lnTo>
                    <a:lnTo>
                      <a:pt x="2849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3"/>
              <p:cNvSpPr/>
              <p:nvPr/>
            </p:nvSpPr>
            <p:spPr>
              <a:xfrm>
                <a:off x="3427328" y="3763724"/>
                <a:ext cx="111390" cy="831518"/>
              </a:xfrm>
              <a:custGeom>
                <a:avLst/>
                <a:gdLst/>
                <a:ahLst/>
                <a:cxnLst/>
                <a:rect l="l" t="t" r="r" b="b"/>
                <a:pathLst>
                  <a:path w="1451" h="10832" extrusionOk="0">
                    <a:moveTo>
                      <a:pt x="0" y="1"/>
                    </a:moveTo>
                    <a:cubicBezTo>
                      <a:pt x="0" y="1100"/>
                      <a:pt x="829" y="1129"/>
                      <a:pt x="818" y="2210"/>
                    </a:cubicBezTo>
                    <a:cubicBezTo>
                      <a:pt x="766" y="5531"/>
                      <a:pt x="818" y="10831"/>
                      <a:pt x="818" y="10831"/>
                    </a:cubicBezTo>
                    <a:lnTo>
                      <a:pt x="1451" y="10831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FFFFF">
                  <a:alpha val="295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3"/>
              <p:cNvSpPr/>
              <p:nvPr/>
            </p:nvSpPr>
            <p:spPr>
              <a:xfrm>
                <a:off x="3185203" y="3415201"/>
                <a:ext cx="51357" cy="255858"/>
              </a:xfrm>
              <a:custGeom>
                <a:avLst/>
                <a:gdLst/>
                <a:ahLst/>
                <a:cxnLst/>
                <a:rect l="l" t="t" r="r" b="b"/>
                <a:pathLst>
                  <a:path w="669" h="3333" extrusionOk="0">
                    <a:moveTo>
                      <a:pt x="668" y="0"/>
                    </a:moveTo>
                    <a:lnTo>
                      <a:pt x="668" y="0"/>
                    </a:lnTo>
                    <a:cubicBezTo>
                      <a:pt x="404" y="46"/>
                      <a:pt x="317" y="512"/>
                      <a:pt x="1" y="806"/>
                    </a:cubicBezTo>
                    <a:lnTo>
                      <a:pt x="1" y="3332"/>
                    </a:lnTo>
                    <a:cubicBezTo>
                      <a:pt x="58" y="3102"/>
                      <a:pt x="317" y="1514"/>
                      <a:pt x="668" y="0"/>
                    </a:cubicBezTo>
                    <a:close/>
                  </a:path>
                </a:pathLst>
              </a:custGeom>
              <a:solidFill>
                <a:srgbClr val="134F5C">
                  <a:alpha val="503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3"/>
              <p:cNvSpPr/>
              <p:nvPr/>
            </p:nvSpPr>
            <p:spPr>
              <a:xfrm>
                <a:off x="3450742" y="4594729"/>
                <a:ext cx="213414" cy="86207"/>
              </a:xfrm>
              <a:custGeom>
                <a:avLst/>
                <a:gdLst/>
                <a:ahLst/>
                <a:cxnLst/>
                <a:rect l="l" t="t" r="r" b="b"/>
                <a:pathLst>
                  <a:path w="2780" h="1123" extrusionOk="0">
                    <a:moveTo>
                      <a:pt x="0" y="6"/>
                    </a:moveTo>
                    <a:lnTo>
                      <a:pt x="0" y="1123"/>
                    </a:lnTo>
                    <a:lnTo>
                      <a:pt x="2671" y="1123"/>
                    </a:lnTo>
                    <a:cubicBezTo>
                      <a:pt x="2671" y="1123"/>
                      <a:pt x="2780" y="564"/>
                      <a:pt x="1802" y="518"/>
                    </a:cubicBezTo>
                    <a:cubicBezTo>
                      <a:pt x="1088" y="490"/>
                      <a:pt x="1007" y="0"/>
                      <a:pt x="100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3"/>
              <p:cNvSpPr/>
              <p:nvPr/>
            </p:nvSpPr>
            <p:spPr>
              <a:xfrm>
                <a:off x="3170618" y="4595190"/>
                <a:ext cx="87592" cy="86207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1123" extrusionOk="0">
                    <a:moveTo>
                      <a:pt x="1" y="1122"/>
                    </a:moveTo>
                    <a:lnTo>
                      <a:pt x="1140" y="1122"/>
                    </a:lnTo>
                    <a:lnTo>
                      <a:pt x="1140" y="0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33"/>
              <p:cNvSpPr/>
              <p:nvPr/>
            </p:nvSpPr>
            <p:spPr>
              <a:xfrm>
                <a:off x="3132234" y="4622979"/>
                <a:ext cx="113155" cy="58418"/>
              </a:xfrm>
              <a:custGeom>
                <a:avLst/>
                <a:gdLst/>
                <a:ahLst/>
                <a:cxnLst/>
                <a:rect l="l" t="t" r="r" b="b"/>
                <a:pathLst>
                  <a:path w="1474" h="761" extrusionOk="0">
                    <a:moveTo>
                      <a:pt x="0" y="760"/>
                    </a:moveTo>
                    <a:lnTo>
                      <a:pt x="1473" y="760"/>
                    </a:lnTo>
                    <a:lnTo>
                      <a:pt x="1473" y="398"/>
                    </a:lnTo>
                    <a:cubicBezTo>
                      <a:pt x="1473" y="173"/>
                      <a:pt x="1295" y="1"/>
                      <a:pt x="1076" y="1"/>
                    </a:cubicBezTo>
                    <a:lnTo>
                      <a:pt x="397" y="1"/>
                    </a:lnTo>
                    <a:cubicBezTo>
                      <a:pt x="173" y="1"/>
                      <a:pt x="0" y="179"/>
                      <a:pt x="0" y="39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3"/>
              <p:cNvSpPr/>
              <p:nvPr/>
            </p:nvSpPr>
            <p:spPr>
              <a:xfrm>
                <a:off x="3408750" y="3388179"/>
                <a:ext cx="129967" cy="375611"/>
              </a:xfrm>
              <a:custGeom>
                <a:avLst/>
                <a:gdLst/>
                <a:ahLst/>
                <a:cxnLst/>
                <a:rect l="l" t="t" r="r" b="b"/>
                <a:pathLst>
                  <a:path w="1693" h="4893" extrusionOk="0">
                    <a:moveTo>
                      <a:pt x="1290" y="1"/>
                    </a:moveTo>
                    <a:lnTo>
                      <a:pt x="1290" y="1"/>
                    </a:lnTo>
                    <a:cubicBezTo>
                      <a:pt x="1272" y="864"/>
                      <a:pt x="1301" y="2424"/>
                      <a:pt x="1226" y="2907"/>
                    </a:cubicBezTo>
                    <a:cubicBezTo>
                      <a:pt x="985" y="4415"/>
                      <a:pt x="1" y="4893"/>
                      <a:pt x="1" y="4893"/>
                    </a:cubicBezTo>
                    <a:lnTo>
                      <a:pt x="1693" y="4893"/>
                    </a:lnTo>
                    <a:lnTo>
                      <a:pt x="1693" y="1969"/>
                    </a:lnTo>
                    <a:cubicBezTo>
                      <a:pt x="1693" y="1497"/>
                      <a:pt x="1503" y="519"/>
                      <a:pt x="1290" y="1"/>
                    </a:cubicBezTo>
                    <a:close/>
                  </a:path>
                </a:pathLst>
              </a:custGeom>
              <a:solidFill>
                <a:srgbClr val="134F5C">
                  <a:alpha val="503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3"/>
              <p:cNvSpPr/>
              <p:nvPr/>
            </p:nvSpPr>
            <p:spPr>
              <a:xfrm>
                <a:off x="3481679" y="3541099"/>
                <a:ext cx="160828" cy="295622"/>
              </a:xfrm>
              <a:custGeom>
                <a:avLst/>
                <a:gdLst/>
                <a:ahLst/>
                <a:cxnLst/>
                <a:rect l="l" t="t" r="r" b="b"/>
                <a:pathLst>
                  <a:path w="2095" h="3851" extrusionOk="0">
                    <a:moveTo>
                      <a:pt x="1715" y="0"/>
                    </a:moveTo>
                    <a:cubicBezTo>
                      <a:pt x="1715" y="0"/>
                      <a:pt x="1324" y="409"/>
                      <a:pt x="823" y="593"/>
                    </a:cubicBezTo>
                    <a:cubicBezTo>
                      <a:pt x="863" y="639"/>
                      <a:pt x="984" y="863"/>
                      <a:pt x="1042" y="1024"/>
                    </a:cubicBezTo>
                    <a:lnTo>
                      <a:pt x="363" y="2935"/>
                    </a:lnTo>
                    <a:cubicBezTo>
                      <a:pt x="363" y="2935"/>
                      <a:pt x="104" y="2941"/>
                      <a:pt x="0" y="3079"/>
                    </a:cubicBezTo>
                    <a:lnTo>
                      <a:pt x="484" y="3850"/>
                    </a:lnTo>
                    <a:lnTo>
                      <a:pt x="806" y="3229"/>
                    </a:lnTo>
                    <a:lnTo>
                      <a:pt x="1980" y="1347"/>
                    </a:lnTo>
                    <a:cubicBezTo>
                      <a:pt x="2072" y="1157"/>
                      <a:pt x="2095" y="909"/>
                      <a:pt x="1715" y="0"/>
                    </a:cubicBezTo>
                    <a:close/>
                  </a:path>
                </a:pathLst>
              </a:custGeom>
              <a:solidFill>
                <a:srgbClr val="6E3E3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3"/>
              <p:cNvSpPr/>
              <p:nvPr/>
            </p:nvSpPr>
            <p:spPr>
              <a:xfrm>
                <a:off x="2824704" y="1073725"/>
                <a:ext cx="979553" cy="884026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1516" extrusionOk="0">
                    <a:moveTo>
                      <a:pt x="6377" y="0"/>
                    </a:moveTo>
                    <a:cubicBezTo>
                      <a:pt x="2855" y="0"/>
                      <a:pt x="1" y="2274"/>
                      <a:pt x="1" y="5076"/>
                    </a:cubicBezTo>
                    <a:cubicBezTo>
                      <a:pt x="1" y="6877"/>
                      <a:pt x="1169" y="8460"/>
                      <a:pt x="2947" y="9358"/>
                    </a:cubicBezTo>
                    <a:cubicBezTo>
                      <a:pt x="2717" y="9847"/>
                      <a:pt x="2303" y="10474"/>
                      <a:pt x="1601" y="10739"/>
                    </a:cubicBezTo>
                    <a:cubicBezTo>
                      <a:pt x="852" y="11027"/>
                      <a:pt x="3828" y="11516"/>
                      <a:pt x="5387" y="10094"/>
                    </a:cubicBezTo>
                    <a:cubicBezTo>
                      <a:pt x="5710" y="10135"/>
                      <a:pt x="6043" y="10158"/>
                      <a:pt x="6377" y="10158"/>
                    </a:cubicBezTo>
                    <a:cubicBezTo>
                      <a:pt x="9905" y="10158"/>
                      <a:pt x="12759" y="7885"/>
                      <a:pt x="12759" y="5082"/>
                    </a:cubicBezTo>
                    <a:cubicBezTo>
                      <a:pt x="12759" y="2274"/>
                      <a:pt x="9905" y="0"/>
                      <a:pt x="63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25" name="Google Shape;425;p33"/>
              <p:cNvGrpSpPr/>
              <p:nvPr/>
            </p:nvGrpSpPr>
            <p:grpSpPr>
              <a:xfrm>
                <a:off x="3050673" y="1341842"/>
                <a:ext cx="527533" cy="273512"/>
                <a:chOff x="7999109" y="908965"/>
                <a:chExt cx="502460" cy="260513"/>
              </a:xfrm>
            </p:grpSpPr>
            <p:sp>
              <p:nvSpPr>
                <p:cNvPr id="426" name="Google Shape;426;p33"/>
                <p:cNvSpPr/>
                <p:nvPr/>
              </p:nvSpPr>
              <p:spPr>
                <a:xfrm>
                  <a:off x="7999109" y="908965"/>
                  <a:ext cx="178480" cy="31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" h="427" extrusionOk="0">
                      <a:moveTo>
                        <a:pt x="0" y="1"/>
                      </a:moveTo>
                      <a:lnTo>
                        <a:pt x="2440" y="1"/>
                      </a:lnTo>
                      <a:lnTo>
                        <a:pt x="2440" y="426"/>
                      </a:lnTo>
                      <a:lnTo>
                        <a:pt x="0" y="42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" name="Google Shape;427;p33"/>
                <p:cNvSpPr/>
                <p:nvPr/>
              </p:nvSpPr>
              <p:spPr>
                <a:xfrm>
                  <a:off x="7999109" y="1061705"/>
                  <a:ext cx="234853" cy="31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2" h="427" extrusionOk="0">
                      <a:moveTo>
                        <a:pt x="0" y="1"/>
                      </a:moveTo>
                      <a:lnTo>
                        <a:pt x="3211" y="1"/>
                      </a:lnTo>
                      <a:lnTo>
                        <a:pt x="3211" y="426"/>
                      </a:lnTo>
                      <a:lnTo>
                        <a:pt x="0" y="42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8" name="Google Shape;428;p33"/>
                <p:cNvSpPr/>
                <p:nvPr/>
              </p:nvSpPr>
              <p:spPr>
                <a:xfrm>
                  <a:off x="8266715" y="1061705"/>
                  <a:ext cx="234853" cy="31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2" h="427" extrusionOk="0">
                      <a:moveTo>
                        <a:pt x="0" y="1"/>
                      </a:moveTo>
                      <a:lnTo>
                        <a:pt x="3211" y="1"/>
                      </a:lnTo>
                      <a:lnTo>
                        <a:pt x="3211" y="426"/>
                      </a:lnTo>
                      <a:lnTo>
                        <a:pt x="0" y="42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    </a:t>
                  </a:r>
                  <a:endParaRPr/>
                </a:p>
              </p:txBody>
            </p:sp>
            <p:sp>
              <p:nvSpPr>
                <p:cNvPr id="429" name="Google Shape;429;p33"/>
                <p:cNvSpPr/>
                <p:nvPr/>
              </p:nvSpPr>
              <p:spPr>
                <a:xfrm>
                  <a:off x="8216192" y="908965"/>
                  <a:ext cx="285378" cy="31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3" h="427" extrusionOk="0">
                      <a:moveTo>
                        <a:pt x="1" y="1"/>
                      </a:moveTo>
                      <a:lnTo>
                        <a:pt x="3902" y="1"/>
                      </a:lnTo>
                      <a:lnTo>
                        <a:pt x="3902" y="426"/>
                      </a:lnTo>
                      <a:lnTo>
                        <a:pt x="1" y="426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33"/>
                <p:cNvSpPr/>
                <p:nvPr/>
              </p:nvSpPr>
              <p:spPr>
                <a:xfrm>
                  <a:off x="7999109" y="985591"/>
                  <a:ext cx="104412" cy="3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" h="421" extrusionOk="0">
                      <a:moveTo>
                        <a:pt x="0" y="0"/>
                      </a:moveTo>
                      <a:lnTo>
                        <a:pt x="1427" y="0"/>
                      </a:lnTo>
                      <a:lnTo>
                        <a:pt x="1427" y="420"/>
                      </a:lnTo>
                      <a:lnTo>
                        <a:pt x="0" y="42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1" name="Google Shape;431;p33"/>
                <p:cNvSpPr/>
                <p:nvPr/>
              </p:nvSpPr>
              <p:spPr>
                <a:xfrm>
                  <a:off x="8141759" y="985591"/>
                  <a:ext cx="144334" cy="3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4" h="421" extrusionOk="0">
                      <a:moveTo>
                        <a:pt x="0" y="0"/>
                      </a:moveTo>
                      <a:lnTo>
                        <a:pt x="1974" y="0"/>
                      </a:lnTo>
                      <a:lnTo>
                        <a:pt x="1974" y="420"/>
                      </a:lnTo>
                      <a:lnTo>
                        <a:pt x="0" y="42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33"/>
                <p:cNvSpPr/>
                <p:nvPr/>
              </p:nvSpPr>
              <p:spPr>
                <a:xfrm>
                  <a:off x="8328937" y="985591"/>
                  <a:ext cx="172630" cy="3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1" h="421" extrusionOk="0">
                      <a:moveTo>
                        <a:pt x="1" y="0"/>
                      </a:moveTo>
                      <a:lnTo>
                        <a:pt x="2360" y="0"/>
                      </a:lnTo>
                      <a:lnTo>
                        <a:pt x="2360" y="420"/>
                      </a:lnTo>
                      <a:lnTo>
                        <a:pt x="1" y="42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33"/>
                <p:cNvSpPr/>
                <p:nvPr/>
              </p:nvSpPr>
              <p:spPr>
                <a:xfrm>
                  <a:off x="7999109" y="1138696"/>
                  <a:ext cx="142287" cy="3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6" h="421" extrusionOk="0">
                      <a:moveTo>
                        <a:pt x="0" y="1"/>
                      </a:moveTo>
                      <a:lnTo>
                        <a:pt x="1945" y="1"/>
                      </a:lnTo>
                      <a:lnTo>
                        <a:pt x="1945" y="421"/>
                      </a:lnTo>
                      <a:lnTo>
                        <a:pt x="0" y="42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34" name="Google Shape;434;p33"/>
            <p:cNvSpPr/>
            <p:nvPr/>
          </p:nvSpPr>
          <p:spPr>
            <a:xfrm>
              <a:off x="1049321" y="900579"/>
              <a:ext cx="136492" cy="136492"/>
            </a:xfrm>
            <a:custGeom>
              <a:avLst/>
              <a:gdLst/>
              <a:ahLst/>
              <a:cxnLst/>
              <a:rect l="l" t="t" r="r" b="b"/>
              <a:pathLst>
                <a:path w="4231" h="4231" extrusionOk="0">
                  <a:moveTo>
                    <a:pt x="4231" y="2118"/>
                  </a:moveTo>
                  <a:cubicBezTo>
                    <a:pt x="4231" y="3287"/>
                    <a:pt x="3287" y="4230"/>
                    <a:pt x="2119" y="4230"/>
                  </a:cubicBezTo>
                  <a:cubicBezTo>
                    <a:pt x="950" y="4230"/>
                    <a:pt x="1" y="3287"/>
                    <a:pt x="1" y="2118"/>
                  </a:cubicBezTo>
                  <a:cubicBezTo>
                    <a:pt x="1" y="950"/>
                    <a:pt x="950" y="1"/>
                    <a:pt x="2119" y="1"/>
                  </a:cubicBezTo>
                  <a:cubicBezTo>
                    <a:pt x="3287" y="1"/>
                    <a:pt x="4231" y="950"/>
                    <a:pt x="4231" y="21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57A1EA-C36B-8155-DB95-AE16AEA79B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186" t="22372" r="18721" b="22260"/>
          <a:stretch/>
        </p:blipFill>
        <p:spPr>
          <a:xfrm>
            <a:off x="1232667" y="2807423"/>
            <a:ext cx="1376488" cy="6386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D0E927-F398-7A83-BDC5-4BAFAC6E8C24}"/>
              </a:ext>
            </a:extLst>
          </p:cNvPr>
          <p:cNvSpPr txBox="1"/>
          <p:nvPr/>
        </p:nvSpPr>
        <p:spPr>
          <a:xfrm>
            <a:off x="4333596" y="2473140"/>
            <a:ext cx="355127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ra" panose="020B0604020202020204" charset="0"/>
                <a:cs typeface="Sora" panose="020B0604020202020204" charset="0"/>
              </a:rPr>
              <a:t>Prepared by: </a:t>
            </a:r>
            <a:br>
              <a:rPr lang="en-US" dirty="0">
                <a:latin typeface="Sora" panose="020B0604020202020204" charset="0"/>
                <a:cs typeface="Sora" panose="020B0604020202020204" charset="0"/>
              </a:rPr>
            </a:br>
            <a:r>
              <a:rPr lang="en-US" dirty="0">
                <a:latin typeface="Sora" panose="020B0604020202020204" charset="0"/>
                <a:cs typeface="Sora" panose="020B0604020202020204" charset="0"/>
              </a:rPr>
              <a:t>Bara </a:t>
            </a:r>
            <a:r>
              <a:rPr lang="en-US" dirty="0" err="1">
                <a:latin typeface="Sora" panose="020B0604020202020204" charset="0"/>
                <a:cs typeface="Sora" panose="020B0604020202020204" charset="0"/>
              </a:rPr>
              <a:t>Saifi</a:t>
            </a:r>
            <a:r>
              <a:rPr lang="en-US" dirty="0">
                <a:latin typeface="Sora" panose="020B0604020202020204" charset="0"/>
                <a:cs typeface="Sora" panose="020B0604020202020204" charset="0"/>
              </a:rPr>
              <a:t> </a:t>
            </a:r>
            <a:br>
              <a:rPr lang="en-US" dirty="0">
                <a:latin typeface="Sora" panose="020B0604020202020204" charset="0"/>
                <a:cs typeface="Sora" panose="020B0604020202020204" charset="0"/>
              </a:rPr>
            </a:br>
            <a:r>
              <a:rPr lang="en-US" dirty="0">
                <a:latin typeface="Sora" panose="020B0604020202020204" charset="0"/>
                <a:cs typeface="Sora" panose="020B0604020202020204" charset="0"/>
              </a:rPr>
              <a:t>Osama </a:t>
            </a:r>
            <a:r>
              <a:rPr lang="en-US" dirty="0" err="1">
                <a:latin typeface="Sora" panose="020B0604020202020204" charset="0"/>
                <a:cs typeface="Sora" panose="020B0604020202020204" charset="0"/>
              </a:rPr>
              <a:t>Masri</a:t>
            </a:r>
            <a:r>
              <a:rPr lang="en-US" dirty="0">
                <a:latin typeface="Sora" panose="020B0604020202020204" charset="0"/>
                <a:cs typeface="Sora" panose="020B0604020202020204" charset="0"/>
              </a:rPr>
              <a:t> </a:t>
            </a:r>
            <a:br>
              <a:rPr lang="en-US" dirty="0">
                <a:latin typeface="Sora" panose="020B0604020202020204" charset="0"/>
                <a:cs typeface="Sora" panose="020B0604020202020204" charset="0"/>
              </a:rPr>
            </a:br>
            <a:r>
              <a:rPr lang="en-US" dirty="0">
                <a:latin typeface="Sora" panose="020B0604020202020204" charset="0"/>
                <a:cs typeface="Sora" panose="020B0604020202020204" charset="0"/>
              </a:rPr>
              <a:t>Abed Al-Rahman </a:t>
            </a:r>
            <a:r>
              <a:rPr lang="en-US" dirty="0" err="1">
                <a:latin typeface="Sora" panose="020B0604020202020204" charset="0"/>
                <a:cs typeface="Sora" panose="020B0604020202020204" charset="0"/>
              </a:rPr>
              <a:t>Assideh</a:t>
            </a:r>
            <a:endParaRPr lang="en-US" dirty="0">
              <a:latin typeface="Sora" panose="020B0604020202020204" charset="0"/>
              <a:cs typeface="Sora" panose="020B0604020202020204" charset="0"/>
            </a:endParaRPr>
          </a:p>
          <a:p>
            <a:pPr algn="ctr"/>
            <a:endParaRPr lang="en-US" dirty="0">
              <a:latin typeface="Sora" panose="020B0604020202020204" charset="0"/>
              <a:cs typeface="Sora" panose="020B0604020202020204" charset="0"/>
            </a:endParaRPr>
          </a:p>
          <a:p>
            <a:pPr algn="ctr"/>
            <a:endParaRPr lang="en-US" dirty="0">
              <a:latin typeface="Sora" panose="020B0604020202020204" charset="0"/>
              <a:cs typeface="Sora" panose="020B0604020202020204" charset="0"/>
            </a:endParaRPr>
          </a:p>
          <a:p>
            <a:pPr algn="ctr"/>
            <a:r>
              <a:rPr lang="en-US" dirty="0">
                <a:latin typeface="Sora" panose="020B0604020202020204" charset="0"/>
                <a:cs typeface="Sora" panose="020B0604020202020204" charset="0"/>
              </a:rPr>
              <a:t> Supervisor Name: Dr. Ramiz Assaf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5"/>
          <p:cNvSpPr txBox="1">
            <a:spLocks noGrp="1"/>
          </p:cNvSpPr>
          <p:nvPr>
            <p:ph type="title"/>
          </p:nvPr>
        </p:nvSpPr>
        <p:spPr>
          <a:xfrm>
            <a:off x="505511" y="9812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454" name="Google Shape;454;p35"/>
          <p:cNvSpPr txBox="1">
            <a:spLocks noGrp="1"/>
          </p:cNvSpPr>
          <p:nvPr>
            <p:ph type="title" idx="5"/>
          </p:nvPr>
        </p:nvSpPr>
        <p:spPr>
          <a:xfrm>
            <a:off x="505511" y="1292202"/>
            <a:ext cx="590400" cy="3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55" name="Google Shape;455;p35"/>
          <p:cNvSpPr txBox="1">
            <a:spLocks noGrp="1"/>
          </p:cNvSpPr>
          <p:nvPr>
            <p:ph type="title" idx="7"/>
          </p:nvPr>
        </p:nvSpPr>
        <p:spPr>
          <a:xfrm>
            <a:off x="3767111" y="1292202"/>
            <a:ext cx="590400" cy="3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456" name="Google Shape;456;p35"/>
          <p:cNvSpPr txBox="1">
            <a:spLocks noGrp="1"/>
          </p:cNvSpPr>
          <p:nvPr>
            <p:ph type="title" idx="8"/>
          </p:nvPr>
        </p:nvSpPr>
        <p:spPr>
          <a:xfrm>
            <a:off x="505511" y="2483351"/>
            <a:ext cx="590400" cy="3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457" name="Google Shape;457;p35"/>
          <p:cNvSpPr txBox="1">
            <a:spLocks noGrp="1"/>
          </p:cNvSpPr>
          <p:nvPr>
            <p:ph type="title" idx="6"/>
          </p:nvPr>
        </p:nvSpPr>
        <p:spPr>
          <a:xfrm>
            <a:off x="6599823" y="1292202"/>
            <a:ext cx="590400" cy="3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" name="Google Shape;456;p35">
            <a:extLst>
              <a:ext uri="{FF2B5EF4-FFF2-40B4-BE49-F238E27FC236}">
                <a16:creationId xmlns:a16="http://schemas.microsoft.com/office/drawing/2014/main" id="{CB9EB353-579B-ABFC-3349-7344286DF588}"/>
              </a:ext>
            </a:extLst>
          </p:cNvPr>
          <p:cNvSpPr txBox="1">
            <a:spLocks/>
          </p:cNvSpPr>
          <p:nvPr/>
        </p:nvSpPr>
        <p:spPr>
          <a:xfrm>
            <a:off x="3767111" y="2483351"/>
            <a:ext cx="590400" cy="36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2000" b="1" i="0" u="none" strike="noStrike" cap="none">
                <a:solidFill>
                  <a:schemeClr val="accent2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r>
              <a:rPr lang="en" dirty="0"/>
              <a:t>0</a:t>
            </a:r>
            <a:r>
              <a:rPr lang="ar-JO" dirty="0"/>
              <a:t>5</a:t>
            </a:r>
            <a:endParaRPr lang="e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A62F59-6E4A-1BBD-5D3C-FB9851B50516}"/>
              </a:ext>
            </a:extLst>
          </p:cNvPr>
          <p:cNvSpPr txBox="1"/>
          <p:nvPr/>
        </p:nvSpPr>
        <p:spPr>
          <a:xfrm>
            <a:off x="1095911" y="134802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2"/>
                </a:solidFill>
                <a:latin typeface="Sora" panose="020B0604020202020204" charset="0"/>
                <a:cs typeface="Sora" panose="020B0604020202020204" charset="0"/>
              </a:rPr>
              <a:t>Introduction </a:t>
            </a:r>
          </a:p>
        </p:txBody>
      </p:sp>
      <p:sp>
        <p:nvSpPr>
          <p:cNvPr id="21" name="Google Shape;456;p35">
            <a:extLst>
              <a:ext uri="{FF2B5EF4-FFF2-40B4-BE49-F238E27FC236}">
                <a16:creationId xmlns:a16="http://schemas.microsoft.com/office/drawing/2014/main" id="{ED9BC731-F101-DF84-2B45-A27D8D240557}"/>
              </a:ext>
            </a:extLst>
          </p:cNvPr>
          <p:cNvSpPr txBox="1">
            <a:spLocks/>
          </p:cNvSpPr>
          <p:nvPr/>
        </p:nvSpPr>
        <p:spPr>
          <a:xfrm>
            <a:off x="6599823" y="2483146"/>
            <a:ext cx="590400" cy="36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2000" b="1" i="0" u="none" strike="noStrike" cap="none">
                <a:solidFill>
                  <a:schemeClr val="accent2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0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r>
              <a:rPr lang="en" dirty="0"/>
              <a:t>0</a:t>
            </a:r>
            <a:r>
              <a:rPr lang="ar-JO" dirty="0"/>
              <a:t>6</a:t>
            </a:r>
            <a:endParaRPr lang="e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716666-9600-C02F-7CC3-FEDDF57D705F}"/>
              </a:ext>
            </a:extLst>
          </p:cNvPr>
          <p:cNvSpPr txBox="1"/>
          <p:nvPr/>
        </p:nvSpPr>
        <p:spPr>
          <a:xfrm>
            <a:off x="4310978" y="1320113"/>
            <a:ext cx="21180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2"/>
                </a:solidFill>
                <a:latin typeface="Sora" panose="020B0604020202020204" charset="0"/>
                <a:cs typeface="Sora" panose="020B0604020202020204" charset="0"/>
              </a:rPr>
              <a:t>Problem Statement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73A167-3602-3EAD-C8CE-F60EC6CE1874}"/>
              </a:ext>
            </a:extLst>
          </p:cNvPr>
          <p:cNvSpPr txBox="1"/>
          <p:nvPr/>
        </p:nvSpPr>
        <p:spPr>
          <a:xfrm>
            <a:off x="7190223" y="1292202"/>
            <a:ext cx="14811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Sora" panose="020B0604020202020204" charset="0"/>
                <a:cs typeface="Sora" panose="020B0604020202020204" charset="0"/>
              </a:rPr>
              <a:t>Objectives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3667DB-7546-6928-23E4-99AEDCFEFFD4}"/>
              </a:ext>
            </a:extLst>
          </p:cNvPr>
          <p:cNvSpPr txBox="1"/>
          <p:nvPr/>
        </p:nvSpPr>
        <p:spPr>
          <a:xfrm>
            <a:off x="1058756" y="2511057"/>
            <a:ext cx="14854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Methodology</a:t>
            </a:r>
            <a:r>
              <a:rPr lang="en-US" dirty="0"/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571AC6-558D-4F06-6054-C37527F071F4}"/>
              </a:ext>
            </a:extLst>
          </p:cNvPr>
          <p:cNvSpPr txBox="1"/>
          <p:nvPr/>
        </p:nvSpPr>
        <p:spPr>
          <a:xfrm>
            <a:off x="4357511" y="2538969"/>
            <a:ext cx="20715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Results and Analysis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4E5179-EAB3-358B-5393-154EBF5125A9}"/>
              </a:ext>
            </a:extLst>
          </p:cNvPr>
          <p:cNvSpPr txBox="1"/>
          <p:nvPr/>
        </p:nvSpPr>
        <p:spPr>
          <a:xfrm>
            <a:off x="7190224" y="2476634"/>
            <a:ext cx="1953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Conclusion&amp;</a:t>
            </a:r>
            <a:br>
              <a:rPr lang="ar-JO" b="1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Recommendations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6"/>
          <p:cNvSpPr txBox="1">
            <a:spLocks noGrp="1"/>
          </p:cNvSpPr>
          <p:nvPr>
            <p:ph type="title"/>
          </p:nvPr>
        </p:nvSpPr>
        <p:spPr>
          <a:xfrm>
            <a:off x="720000" y="2303250"/>
            <a:ext cx="4044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ra" panose="020B0604020202020204" charset="0"/>
                <a:cs typeface="Sora" panose="020B0604020202020204" charset="0"/>
              </a:rPr>
              <a:t>Introduction </a:t>
            </a:r>
          </a:p>
        </p:txBody>
      </p:sp>
      <p:sp>
        <p:nvSpPr>
          <p:cNvPr id="468" name="Google Shape;468;p36"/>
          <p:cNvSpPr txBox="1">
            <a:spLocks noGrp="1"/>
          </p:cNvSpPr>
          <p:nvPr>
            <p:ph type="title" idx="2"/>
          </p:nvPr>
        </p:nvSpPr>
        <p:spPr>
          <a:xfrm>
            <a:off x="3249975" y="1014475"/>
            <a:ext cx="14118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5469363" y="1413753"/>
            <a:ext cx="3231844" cy="3156274"/>
            <a:chOff x="5504532" y="1402030"/>
            <a:chExt cx="3231844" cy="3156274"/>
          </a:xfrm>
        </p:grpSpPr>
        <p:sp>
          <p:nvSpPr>
            <p:cNvPr id="470" name="Google Shape;470;p36"/>
            <p:cNvSpPr/>
            <p:nvPr/>
          </p:nvSpPr>
          <p:spPr>
            <a:xfrm>
              <a:off x="8185993" y="219687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504532" y="4432120"/>
              <a:ext cx="3102092" cy="126184"/>
            </a:xfrm>
            <a:custGeom>
              <a:avLst/>
              <a:gdLst/>
              <a:ahLst/>
              <a:cxnLst/>
              <a:rect l="l" t="t" r="r" b="b"/>
              <a:pathLst>
                <a:path w="48848" h="1987" extrusionOk="0">
                  <a:moveTo>
                    <a:pt x="48848" y="996"/>
                  </a:moveTo>
                  <a:cubicBezTo>
                    <a:pt x="48848" y="1543"/>
                    <a:pt x="37914" y="1986"/>
                    <a:pt x="24424" y="1986"/>
                  </a:cubicBezTo>
                  <a:cubicBezTo>
                    <a:pt x="10935" y="1986"/>
                    <a:pt x="1" y="1543"/>
                    <a:pt x="1" y="996"/>
                  </a:cubicBezTo>
                  <a:cubicBezTo>
                    <a:pt x="1" y="450"/>
                    <a:pt x="10935" y="1"/>
                    <a:pt x="24424" y="1"/>
                  </a:cubicBezTo>
                  <a:cubicBezTo>
                    <a:pt x="37914" y="1"/>
                    <a:pt x="48848" y="450"/>
                    <a:pt x="48848" y="996"/>
                  </a:cubicBezTo>
                  <a:close/>
                </a:path>
              </a:pathLst>
            </a:custGeom>
            <a:solidFill>
              <a:srgbClr val="134F5C">
                <a:alpha val="32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2" name="Google Shape;472;p36"/>
            <p:cNvGrpSpPr/>
            <p:nvPr/>
          </p:nvGrpSpPr>
          <p:grpSpPr>
            <a:xfrm>
              <a:off x="5836805" y="2286450"/>
              <a:ext cx="2491776" cy="2195831"/>
              <a:chOff x="5450286" y="1617112"/>
              <a:chExt cx="3026938" cy="2667433"/>
            </a:xfrm>
          </p:grpSpPr>
          <p:sp>
            <p:nvSpPr>
              <p:cNvPr id="473" name="Google Shape;473;p36"/>
              <p:cNvSpPr/>
              <p:nvPr/>
            </p:nvSpPr>
            <p:spPr>
              <a:xfrm>
                <a:off x="6264500" y="3865802"/>
                <a:ext cx="1398099" cy="418743"/>
              </a:xfrm>
              <a:custGeom>
                <a:avLst/>
                <a:gdLst/>
                <a:ahLst/>
                <a:cxnLst/>
                <a:rect l="l" t="t" r="r" b="b"/>
                <a:pathLst>
                  <a:path w="18123" h="5428" extrusionOk="0">
                    <a:moveTo>
                      <a:pt x="14836" y="2838"/>
                    </a:moveTo>
                    <a:cubicBezTo>
                      <a:pt x="14652" y="2130"/>
                      <a:pt x="14255" y="0"/>
                      <a:pt x="14255" y="0"/>
                    </a:cubicBezTo>
                    <a:lnTo>
                      <a:pt x="3868" y="0"/>
                    </a:lnTo>
                    <a:cubicBezTo>
                      <a:pt x="3868" y="0"/>
                      <a:pt x="3476" y="2130"/>
                      <a:pt x="3286" y="2838"/>
                    </a:cubicBezTo>
                    <a:cubicBezTo>
                      <a:pt x="3004" y="3896"/>
                      <a:pt x="1819" y="4616"/>
                      <a:pt x="541" y="4616"/>
                    </a:cubicBezTo>
                    <a:lnTo>
                      <a:pt x="541" y="4616"/>
                    </a:lnTo>
                    <a:cubicBezTo>
                      <a:pt x="242" y="4616"/>
                      <a:pt x="0" y="4817"/>
                      <a:pt x="0" y="5065"/>
                    </a:cubicBezTo>
                    <a:lnTo>
                      <a:pt x="0" y="5427"/>
                    </a:lnTo>
                    <a:lnTo>
                      <a:pt x="18122" y="5427"/>
                    </a:lnTo>
                    <a:lnTo>
                      <a:pt x="18122" y="5065"/>
                    </a:lnTo>
                    <a:cubicBezTo>
                      <a:pt x="18122" y="4817"/>
                      <a:pt x="17881" y="4616"/>
                      <a:pt x="17581" y="4616"/>
                    </a:cubicBezTo>
                    <a:lnTo>
                      <a:pt x="17581" y="4616"/>
                    </a:lnTo>
                    <a:cubicBezTo>
                      <a:pt x="16310" y="4616"/>
                      <a:pt x="15118" y="3896"/>
                      <a:pt x="14836" y="2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450286" y="1617112"/>
                <a:ext cx="3026938" cy="226559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9368" extrusionOk="0">
                    <a:moveTo>
                      <a:pt x="38477" y="29367"/>
                    </a:moveTo>
                    <a:lnTo>
                      <a:pt x="754" y="29367"/>
                    </a:lnTo>
                    <a:cubicBezTo>
                      <a:pt x="340" y="29367"/>
                      <a:pt x="0" y="29028"/>
                      <a:pt x="0" y="28613"/>
                    </a:cubicBezTo>
                    <a:lnTo>
                      <a:pt x="0" y="760"/>
                    </a:lnTo>
                    <a:cubicBezTo>
                      <a:pt x="0" y="340"/>
                      <a:pt x="340" y="0"/>
                      <a:pt x="754" y="0"/>
                    </a:cubicBezTo>
                    <a:lnTo>
                      <a:pt x="38477" y="0"/>
                    </a:lnTo>
                    <a:cubicBezTo>
                      <a:pt x="38897" y="0"/>
                      <a:pt x="39236" y="340"/>
                      <a:pt x="39236" y="760"/>
                    </a:cubicBezTo>
                    <a:lnTo>
                      <a:pt x="39236" y="28613"/>
                    </a:lnTo>
                    <a:cubicBezTo>
                      <a:pt x="39236" y="29028"/>
                      <a:pt x="38897" y="29367"/>
                      <a:pt x="38477" y="2936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50286" y="1617112"/>
                <a:ext cx="3026938" cy="203917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6433" extrusionOk="0">
                    <a:moveTo>
                      <a:pt x="39236" y="26432"/>
                    </a:moveTo>
                    <a:lnTo>
                      <a:pt x="39236" y="1238"/>
                    </a:lnTo>
                    <a:cubicBezTo>
                      <a:pt x="39236" y="559"/>
                      <a:pt x="38678" y="0"/>
                      <a:pt x="37999" y="0"/>
                    </a:cubicBezTo>
                    <a:lnTo>
                      <a:pt x="1237" y="0"/>
                    </a:lnTo>
                    <a:cubicBezTo>
                      <a:pt x="553" y="0"/>
                      <a:pt x="0" y="559"/>
                      <a:pt x="0" y="1238"/>
                    </a:cubicBezTo>
                    <a:lnTo>
                      <a:pt x="0" y="26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563461" y="1742322"/>
                <a:ext cx="2799669" cy="1789224"/>
              </a:xfrm>
              <a:custGeom>
                <a:avLst/>
                <a:gdLst/>
                <a:ahLst/>
                <a:cxnLst/>
                <a:rect l="l" t="t" r="r" b="b"/>
                <a:pathLst>
                  <a:path w="36291" h="23193" extrusionOk="0">
                    <a:moveTo>
                      <a:pt x="1" y="0"/>
                    </a:moveTo>
                    <a:lnTo>
                      <a:pt x="36290" y="0"/>
                    </a:lnTo>
                    <a:lnTo>
                      <a:pt x="36290" y="23192"/>
                    </a:lnTo>
                    <a:lnTo>
                      <a:pt x="1" y="23192"/>
                    </a:ln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5572333" y="1751194"/>
                <a:ext cx="2781926" cy="1771403"/>
              </a:xfrm>
              <a:custGeom>
                <a:avLst/>
                <a:gdLst/>
                <a:ahLst/>
                <a:cxnLst/>
                <a:rect l="l" t="t" r="r" b="b"/>
                <a:pathLst>
                  <a:path w="36061" h="22962" extrusionOk="0">
                    <a:moveTo>
                      <a:pt x="1" y="22962"/>
                    </a:moveTo>
                    <a:lnTo>
                      <a:pt x="1" y="0"/>
                    </a:lnTo>
                    <a:lnTo>
                      <a:pt x="36060" y="0"/>
                    </a:lnTo>
                    <a:lnTo>
                      <a:pt x="36060" y="229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1" name="Google Shape;491;p36"/>
            <p:cNvSpPr/>
            <p:nvPr/>
          </p:nvSpPr>
          <p:spPr>
            <a:xfrm>
              <a:off x="8399355" y="3558815"/>
              <a:ext cx="337021" cy="271928"/>
            </a:xfrm>
            <a:custGeom>
              <a:avLst/>
              <a:gdLst/>
              <a:ahLst/>
              <a:cxnLst/>
              <a:rect l="l" t="t" r="r" b="b"/>
              <a:pathLst>
                <a:path w="5307" h="4282" fill="none" extrusionOk="0">
                  <a:moveTo>
                    <a:pt x="3782" y="0"/>
                  </a:moveTo>
                  <a:lnTo>
                    <a:pt x="4403" y="0"/>
                  </a:lnTo>
                  <a:cubicBezTo>
                    <a:pt x="4904" y="0"/>
                    <a:pt x="5307" y="403"/>
                    <a:pt x="5307" y="904"/>
                  </a:cubicBezTo>
                  <a:lnTo>
                    <a:pt x="5307" y="2429"/>
                  </a:lnTo>
                  <a:lnTo>
                    <a:pt x="5307" y="2440"/>
                  </a:lnTo>
                  <a:cubicBezTo>
                    <a:pt x="5307" y="3453"/>
                    <a:pt x="4484" y="4276"/>
                    <a:pt x="3471" y="4276"/>
                  </a:cubicBezTo>
                  <a:lnTo>
                    <a:pt x="2872" y="4276"/>
                  </a:lnTo>
                  <a:lnTo>
                    <a:pt x="2872" y="3453"/>
                  </a:lnTo>
                  <a:cubicBezTo>
                    <a:pt x="3523" y="3453"/>
                    <a:pt x="3724" y="2889"/>
                    <a:pt x="3770" y="2429"/>
                  </a:cubicBezTo>
                  <a:lnTo>
                    <a:pt x="3770" y="2429"/>
                  </a:lnTo>
                  <a:cubicBezTo>
                    <a:pt x="3275" y="2429"/>
                    <a:pt x="2872" y="2026"/>
                    <a:pt x="2872" y="1525"/>
                  </a:cubicBezTo>
                  <a:lnTo>
                    <a:pt x="2872" y="904"/>
                  </a:lnTo>
                  <a:cubicBezTo>
                    <a:pt x="2878" y="403"/>
                    <a:pt x="3281" y="0"/>
                    <a:pt x="3782" y="0"/>
                  </a:cubicBezTo>
                  <a:close/>
                  <a:moveTo>
                    <a:pt x="910" y="2434"/>
                  </a:moveTo>
                  <a:lnTo>
                    <a:pt x="910" y="2434"/>
                  </a:lnTo>
                  <a:cubicBezTo>
                    <a:pt x="852" y="2895"/>
                    <a:pt x="651" y="3459"/>
                    <a:pt x="12" y="3459"/>
                  </a:cubicBezTo>
                  <a:lnTo>
                    <a:pt x="12" y="4282"/>
                  </a:lnTo>
                  <a:lnTo>
                    <a:pt x="605" y="4282"/>
                  </a:lnTo>
                  <a:cubicBezTo>
                    <a:pt x="1624" y="4282"/>
                    <a:pt x="2441" y="3459"/>
                    <a:pt x="2441" y="2446"/>
                  </a:cubicBezTo>
                  <a:lnTo>
                    <a:pt x="2441" y="2434"/>
                  </a:lnTo>
                  <a:lnTo>
                    <a:pt x="2441" y="904"/>
                  </a:lnTo>
                  <a:cubicBezTo>
                    <a:pt x="2441" y="403"/>
                    <a:pt x="2038" y="0"/>
                    <a:pt x="1543" y="0"/>
                  </a:cubicBezTo>
                  <a:lnTo>
                    <a:pt x="916" y="0"/>
                  </a:lnTo>
                  <a:cubicBezTo>
                    <a:pt x="421" y="0"/>
                    <a:pt x="18" y="403"/>
                    <a:pt x="18" y="904"/>
                  </a:cubicBezTo>
                  <a:lnTo>
                    <a:pt x="18" y="1525"/>
                  </a:lnTo>
                  <a:cubicBezTo>
                    <a:pt x="1" y="2026"/>
                    <a:pt x="404" y="2434"/>
                    <a:pt x="910" y="2434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6054669" y="4040401"/>
              <a:ext cx="411957" cy="412274"/>
            </a:xfrm>
            <a:custGeom>
              <a:avLst/>
              <a:gdLst/>
              <a:ahLst/>
              <a:cxnLst/>
              <a:rect l="l" t="t" r="r" b="b"/>
              <a:pathLst>
                <a:path w="6487" h="6492" fill="none" extrusionOk="0">
                  <a:moveTo>
                    <a:pt x="6481" y="3033"/>
                  </a:moveTo>
                  <a:cubicBezTo>
                    <a:pt x="6475" y="2930"/>
                    <a:pt x="6418" y="2843"/>
                    <a:pt x="6326" y="2809"/>
                  </a:cubicBezTo>
                  <a:lnTo>
                    <a:pt x="6078" y="2700"/>
                  </a:lnTo>
                  <a:cubicBezTo>
                    <a:pt x="6009" y="2665"/>
                    <a:pt x="5951" y="2607"/>
                    <a:pt x="5928" y="2527"/>
                  </a:cubicBezTo>
                  <a:lnTo>
                    <a:pt x="5928" y="2527"/>
                  </a:lnTo>
                  <a:cubicBezTo>
                    <a:pt x="5905" y="2446"/>
                    <a:pt x="5923" y="2372"/>
                    <a:pt x="5969" y="2302"/>
                  </a:cubicBezTo>
                  <a:lnTo>
                    <a:pt x="6130" y="2090"/>
                  </a:lnTo>
                  <a:cubicBezTo>
                    <a:pt x="6187" y="2009"/>
                    <a:pt x="6199" y="1900"/>
                    <a:pt x="6153" y="1813"/>
                  </a:cubicBezTo>
                  <a:cubicBezTo>
                    <a:pt x="6084" y="1687"/>
                    <a:pt x="6015" y="1566"/>
                    <a:pt x="5940" y="1451"/>
                  </a:cubicBezTo>
                  <a:cubicBezTo>
                    <a:pt x="5882" y="1370"/>
                    <a:pt x="5790" y="1318"/>
                    <a:pt x="5693" y="1336"/>
                  </a:cubicBezTo>
                  <a:lnTo>
                    <a:pt x="5422" y="1364"/>
                  </a:lnTo>
                  <a:cubicBezTo>
                    <a:pt x="5347" y="1370"/>
                    <a:pt x="5267" y="1341"/>
                    <a:pt x="5209" y="1284"/>
                  </a:cubicBezTo>
                  <a:lnTo>
                    <a:pt x="5209" y="1284"/>
                  </a:lnTo>
                  <a:cubicBezTo>
                    <a:pt x="5152" y="1226"/>
                    <a:pt x="5123" y="1146"/>
                    <a:pt x="5129" y="1065"/>
                  </a:cubicBezTo>
                  <a:lnTo>
                    <a:pt x="5157" y="800"/>
                  </a:lnTo>
                  <a:cubicBezTo>
                    <a:pt x="5175" y="697"/>
                    <a:pt x="5123" y="605"/>
                    <a:pt x="5042" y="547"/>
                  </a:cubicBezTo>
                  <a:cubicBezTo>
                    <a:pt x="4927" y="467"/>
                    <a:pt x="4806" y="398"/>
                    <a:pt x="4674" y="340"/>
                  </a:cubicBezTo>
                  <a:cubicBezTo>
                    <a:pt x="4588" y="294"/>
                    <a:pt x="4484" y="306"/>
                    <a:pt x="4403" y="363"/>
                  </a:cubicBezTo>
                  <a:lnTo>
                    <a:pt x="4185" y="518"/>
                  </a:lnTo>
                  <a:cubicBezTo>
                    <a:pt x="4121" y="570"/>
                    <a:pt x="4041" y="582"/>
                    <a:pt x="3960" y="565"/>
                  </a:cubicBezTo>
                  <a:lnTo>
                    <a:pt x="3960" y="565"/>
                  </a:lnTo>
                  <a:cubicBezTo>
                    <a:pt x="3885" y="542"/>
                    <a:pt x="3816" y="490"/>
                    <a:pt x="3788" y="409"/>
                  </a:cubicBezTo>
                  <a:lnTo>
                    <a:pt x="3684" y="167"/>
                  </a:lnTo>
                  <a:cubicBezTo>
                    <a:pt x="3644" y="81"/>
                    <a:pt x="3563" y="18"/>
                    <a:pt x="3460" y="6"/>
                  </a:cubicBezTo>
                  <a:cubicBezTo>
                    <a:pt x="3385" y="1"/>
                    <a:pt x="3316" y="1"/>
                    <a:pt x="3241" y="1"/>
                  </a:cubicBezTo>
                  <a:cubicBezTo>
                    <a:pt x="3172" y="1"/>
                    <a:pt x="3097" y="1"/>
                    <a:pt x="3028" y="6"/>
                  </a:cubicBezTo>
                  <a:cubicBezTo>
                    <a:pt x="2924" y="18"/>
                    <a:pt x="2850" y="75"/>
                    <a:pt x="2804" y="167"/>
                  </a:cubicBezTo>
                  <a:lnTo>
                    <a:pt x="2694" y="409"/>
                  </a:lnTo>
                  <a:cubicBezTo>
                    <a:pt x="2660" y="484"/>
                    <a:pt x="2602" y="542"/>
                    <a:pt x="2522" y="565"/>
                  </a:cubicBezTo>
                  <a:lnTo>
                    <a:pt x="2522" y="565"/>
                  </a:lnTo>
                  <a:cubicBezTo>
                    <a:pt x="2447" y="582"/>
                    <a:pt x="2366" y="570"/>
                    <a:pt x="2303" y="518"/>
                  </a:cubicBezTo>
                  <a:lnTo>
                    <a:pt x="2084" y="363"/>
                  </a:lnTo>
                  <a:cubicBezTo>
                    <a:pt x="2004" y="306"/>
                    <a:pt x="1900" y="288"/>
                    <a:pt x="1814" y="340"/>
                  </a:cubicBezTo>
                  <a:cubicBezTo>
                    <a:pt x="1681" y="403"/>
                    <a:pt x="1561" y="478"/>
                    <a:pt x="1445" y="547"/>
                  </a:cubicBezTo>
                  <a:cubicBezTo>
                    <a:pt x="1365" y="605"/>
                    <a:pt x="1313" y="697"/>
                    <a:pt x="1330" y="800"/>
                  </a:cubicBezTo>
                  <a:lnTo>
                    <a:pt x="1359" y="1065"/>
                  </a:lnTo>
                  <a:cubicBezTo>
                    <a:pt x="1365" y="1146"/>
                    <a:pt x="1336" y="1226"/>
                    <a:pt x="1279" y="1284"/>
                  </a:cubicBezTo>
                  <a:lnTo>
                    <a:pt x="1279" y="1284"/>
                  </a:lnTo>
                  <a:cubicBezTo>
                    <a:pt x="1221" y="1341"/>
                    <a:pt x="1140" y="1370"/>
                    <a:pt x="1066" y="1364"/>
                  </a:cubicBezTo>
                  <a:lnTo>
                    <a:pt x="795" y="1336"/>
                  </a:lnTo>
                  <a:cubicBezTo>
                    <a:pt x="697" y="1318"/>
                    <a:pt x="605" y="1370"/>
                    <a:pt x="548" y="1451"/>
                  </a:cubicBezTo>
                  <a:cubicBezTo>
                    <a:pt x="467" y="1566"/>
                    <a:pt x="392" y="1687"/>
                    <a:pt x="335" y="1813"/>
                  </a:cubicBezTo>
                  <a:cubicBezTo>
                    <a:pt x="294" y="1900"/>
                    <a:pt x="300" y="2009"/>
                    <a:pt x="358" y="2090"/>
                  </a:cubicBezTo>
                  <a:lnTo>
                    <a:pt x="519" y="2302"/>
                  </a:lnTo>
                  <a:cubicBezTo>
                    <a:pt x="565" y="2372"/>
                    <a:pt x="582" y="2446"/>
                    <a:pt x="559" y="2527"/>
                  </a:cubicBezTo>
                  <a:lnTo>
                    <a:pt x="559" y="2527"/>
                  </a:lnTo>
                  <a:cubicBezTo>
                    <a:pt x="536" y="2607"/>
                    <a:pt x="490" y="2671"/>
                    <a:pt x="410" y="2700"/>
                  </a:cubicBezTo>
                  <a:lnTo>
                    <a:pt x="162" y="2809"/>
                  </a:lnTo>
                  <a:cubicBezTo>
                    <a:pt x="76" y="2843"/>
                    <a:pt x="13" y="2930"/>
                    <a:pt x="7" y="3033"/>
                  </a:cubicBezTo>
                  <a:cubicBezTo>
                    <a:pt x="1" y="3102"/>
                    <a:pt x="1" y="3177"/>
                    <a:pt x="1" y="3246"/>
                  </a:cubicBezTo>
                  <a:cubicBezTo>
                    <a:pt x="1" y="3321"/>
                    <a:pt x="1" y="3390"/>
                    <a:pt x="7" y="3465"/>
                  </a:cubicBezTo>
                  <a:cubicBezTo>
                    <a:pt x="13" y="3563"/>
                    <a:pt x="70" y="3643"/>
                    <a:pt x="162" y="3684"/>
                  </a:cubicBezTo>
                  <a:lnTo>
                    <a:pt x="410" y="3793"/>
                  </a:lnTo>
                  <a:cubicBezTo>
                    <a:pt x="479" y="3822"/>
                    <a:pt x="536" y="3885"/>
                    <a:pt x="559" y="3966"/>
                  </a:cubicBezTo>
                  <a:lnTo>
                    <a:pt x="559" y="3966"/>
                  </a:lnTo>
                  <a:cubicBezTo>
                    <a:pt x="582" y="4046"/>
                    <a:pt x="565" y="4127"/>
                    <a:pt x="519" y="4190"/>
                  </a:cubicBezTo>
                  <a:lnTo>
                    <a:pt x="358" y="4403"/>
                  </a:lnTo>
                  <a:cubicBezTo>
                    <a:pt x="300" y="4484"/>
                    <a:pt x="289" y="4593"/>
                    <a:pt x="335" y="4679"/>
                  </a:cubicBezTo>
                  <a:cubicBezTo>
                    <a:pt x="404" y="4806"/>
                    <a:pt x="473" y="4932"/>
                    <a:pt x="548" y="5048"/>
                  </a:cubicBezTo>
                  <a:cubicBezTo>
                    <a:pt x="605" y="5122"/>
                    <a:pt x="697" y="5174"/>
                    <a:pt x="795" y="5163"/>
                  </a:cubicBezTo>
                  <a:lnTo>
                    <a:pt x="1066" y="5134"/>
                  </a:lnTo>
                  <a:cubicBezTo>
                    <a:pt x="1140" y="5122"/>
                    <a:pt x="1221" y="5151"/>
                    <a:pt x="1279" y="5209"/>
                  </a:cubicBezTo>
                  <a:lnTo>
                    <a:pt x="1279" y="5209"/>
                  </a:lnTo>
                  <a:cubicBezTo>
                    <a:pt x="1336" y="5266"/>
                    <a:pt x="1365" y="5347"/>
                    <a:pt x="1359" y="5427"/>
                  </a:cubicBezTo>
                  <a:lnTo>
                    <a:pt x="1330" y="5692"/>
                  </a:lnTo>
                  <a:cubicBezTo>
                    <a:pt x="1313" y="5796"/>
                    <a:pt x="1365" y="5888"/>
                    <a:pt x="1445" y="5945"/>
                  </a:cubicBezTo>
                  <a:cubicBezTo>
                    <a:pt x="1561" y="6026"/>
                    <a:pt x="1681" y="6095"/>
                    <a:pt x="1814" y="6152"/>
                  </a:cubicBezTo>
                  <a:cubicBezTo>
                    <a:pt x="1900" y="6198"/>
                    <a:pt x="2004" y="6187"/>
                    <a:pt x="2084" y="6129"/>
                  </a:cubicBezTo>
                  <a:lnTo>
                    <a:pt x="2303" y="5974"/>
                  </a:lnTo>
                  <a:cubicBezTo>
                    <a:pt x="2366" y="5922"/>
                    <a:pt x="2447" y="5911"/>
                    <a:pt x="2522" y="5928"/>
                  </a:cubicBezTo>
                  <a:lnTo>
                    <a:pt x="2522" y="5928"/>
                  </a:lnTo>
                  <a:cubicBezTo>
                    <a:pt x="2602" y="5951"/>
                    <a:pt x="2665" y="6003"/>
                    <a:pt x="2694" y="6083"/>
                  </a:cubicBezTo>
                  <a:lnTo>
                    <a:pt x="2804" y="6325"/>
                  </a:lnTo>
                  <a:cubicBezTo>
                    <a:pt x="2838" y="6411"/>
                    <a:pt x="2924" y="6475"/>
                    <a:pt x="3028" y="6486"/>
                  </a:cubicBezTo>
                  <a:cubicBezTo>
                    <a:pt x="3097" y="6492"/>
                    <a:pt x="3172" y="6492"/>
                    <a:pt x="3241" y="6492"/>
                  </a:cubicBezTo>
                  <a:cubicBezTo>
                    <a:pt x="3316" y="6492"/>
                    <a:pt x="3385" y="6492"/>
                    <a:pt x="3460" y="6486"/>
                  </a:cubicBezTo>
                  <a:cubicBezTo>
                    <a:pt x="3557" y="6475"/>
                    <a:pt x="3644" y="6417"/>
                    <a:pt x="3684" y="6325"/>
                  </a:cubicBezTo>
                  <a:lnTo>
                    <a:pt x="3788" y="6083"/>
                  </a:lnTo>
                  <a:cubicBezTo>
                    <a:pt x="3828" y="6009"/>
                    <a:pt x="3885" y="5951"/>
                    <a:pt x="3960" y="5928"/>
                  </a:cubicBezTo>
                  <a:lnTo>
                    <a:pt x="3960" y="5928"/>
                  </a:lnTo>
                  <a:cubicBezTo>
                    <a:pt x="4041" y="5911"/>
                    <a:pt x="4121" y="5922"/>
                    <a:pt x="4185" y="5974"/>
                  </a:cubicBezTo>
                  <a:lnTo>
                    <a:pt x="4403" y="6129"/>
                  </a:lnTo>
                  <a:cubicBezTo>
                    <a:pt x="4484" y="6187"/>
                    <a:pt x="4588" y="6204"/>
                    <a:pt x="4674" y="6152"/>
                  </a:cubicBezTo>
                  <a:cubicBezTo>
                    <a:pt x="4806" y="6089"/>
                    <a:pt x="4927" y="6014"/>
                    <a:pt x="5042" y="5945"/>
                  </a:cubicBezTo>
                  <a:cubicBezTo>
                    <a:pt x="5123" y="5888"/>
                    <a:pt x="5175" y="5796"/>
                    <a:pt x="5157" y="5692"/>
                  </a:cubicBezTo>
                  <a:lnTo>
                    <a:pt x="5129" y="5427"/>
                  </a:lnTo>
                  <a:cubicBezTo>
                    <a:pt x="5123" y="5347"/>
                    <a:pt x="5152" y="5266"/>
                    <a:pt x="5209" y="5209"/>
                  </a:cubicBezTo>
                  <a:lnTo>
                    <a:pt x="5209" y="5209"/>
                  </a:lnTo>
                  <a:cubicBezTo>
                    <a:pt x="5267" y="5151"/>
                    <a:pt x="5347" y="5122"/>
                    <a:pt x="5422" y="5134"/>
                  </a:cubicBezTo>
                  <a:lnTo>
                    <a:pt x="5693" y="5163"/>
                  </a:lnTo>
                  <a:cubicBezTo>
                    <a:pt x="5790" y="5174"/>
                    <a:pt x="5882" y="5122"/>
                    <a:pt x="5940" y="5048"/>
                  </a:cubicBezTo>
                  <a:cubicBezTo>
                    <a:pt x="6021" y="4932"/>
                    <a:pt x="6095" y="4806"/>
                    <a:pt x="6153" y="4679"/>
                  </a:cubicBezTo>
                  <a:cubicBezTo>
                    <a:pt x="6193" y="4593"/>
                    <a:pt x="6187" y="4484"/>
                    <a:pt x="6130" y="4403"/>
                  </a:cubicBezTo>
                  <a:lnTo>
                    <a:pt x="5969" y="4190"/>
                  </a:lnTo>
                  <a:cubicBezTo>
                    <a:pt x="5923" y="4127"/>
                    <a:pt x="5905" y="4046"/>
                    <a:pt x="5928" y="3966"/>
                  </a:cubicBezTo>
                  <a:lnTo>
                    <a:pt x="5928" y="3966"/>
                  </a:lnTo>
                  <a:cubicBezTo>
                    <a:pt x="5951" y="3885"/>
                    <a:pt x="5998" y="3822"/>
                    <a:pt x="6078" y="3793"/>
                  </a:cubicBezTo>
                  <a:lnTo>
                    <a:pt x="6326" y="3684"/>
                  </a:lnTo>
                  <a:cubicBezTo>
                    <a:pt x="6412" y="3649"/>
                    <a:pt x="6475" y="3563"/>
                    <a:pt x="6481" y="3465"/>
                  </a:cubicBezTo>
                  <a:cubicBezTo>
                    <a:pt x="6487" y="3390"/>
                    <a:pt x="6487" y="3321"/>
                    <a:pt x="6487" y="3246"/>
                  </a:cubicBezTo>
                  <a:cubicBezTo>
                    <a:pt x="6487" y="3166"/>
                    <a:pt x="6487" y="3097"/>
                    <a:pt x="6481" y="3033"/>
                  </a:cubicBezTo>
                  <a:close/>
                  <a:moveTo>
                    <a:pt x="3252" y="4368"/>
                  </a:moveTo>
                  <a:cubicBezTo>
                    <a:pt x="2631" y="4368"/>
                    <a:pt x="2130" y="3868"/>
                    <a:pt x="2130" y="3246"/>
                  </a:cubicBezTo>
                  <a:cubicBezTo>
                    <a:pt x="2130" y="2631"/>
                    <a:pt x="2631" y="2124"/>
                    <a:pt x="3252" y="2124"/>
                  </a:cubicBezTo>
                  <a:cubicBezTo>
                    <a:pt x="3868" y="2124"/>
                    <a:pt x="4375" y="2631"/>
                    <a:pt x="4375" y="3246"/>
                  </a:cubicBezTo>
                  <a:cubicBezTo>
                    <a:pt x="4375" y="3868"/>
                    <a:pt x="3868" y="4368"/>
                    <a:pt x="3252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6379556" y="178092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7287500" y="1402030"/>
              <a:ext cx="791159" cy="608287"/>
              <a:chOff x="7349773" y="264075"/>
              <a:chExt cx="961077" cy="73893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7349773" y="516552"/>
                <a:ext cx="280396" cy="280396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7766124" y="796950"/>
                <a:ext cx="206055" cy="20605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8159525" y="264075"/>
                <a:ext cx="151325" cy="15132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02" name="Google Shape;502;p36"/>
          <p:cNvCxnSpPr>
            <a:cxnSpLocks/>
          </p:cNvCxnSpPr>
          <p:nvPr/>
        </p:nvCxnSpPr>
        <p:spPr>
          <a:xfrm rot="10800000" flipH="1">
            <a:off x="4764900" y="1058050"/>
            <a:ext cx="240900" cy="24363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3" name="Google Shape;503;p36"/>
          <p:cNvCxnSpPr/>
          <p:nvPr/>
        </p:nvCxnSpPr>
        <p:spPr>
          <a:xfrm rot="10800000" flipH="1">
            <a:off x="-329025" y="4087775"/>
            <a:ext cx="3096900" cy="91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6AE857F-19AC-9ADB-28F4-071EB35715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2736" y="2533467"/>
            <a:ext cx="1396372" cy="11879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854CB4-E475-CEC1-90DC-396D3BE3858C}"/>
              </a:ext>
            </a:extLst>
          </p:cNvPr>
          <p:cNvSpPr/>
          <p:nvPr/>
        </p:nvSpPr>
        <p:spPr>
          <a:xfrm>
            <a:off x="5046133" y="1174044"/>
            <a:ext cx="3149600" cy="2585156"/>
          </a:xfrm>
          <a:prstGeom prst="rect">
            <a:avLst/>
          </a:prstGeom>
          <a:solidFill>
            <a:srgbClr val="76A5A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4B1762-64B4-827E-AC9B-3E1FA8CAF7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8753" y="534442"/>
            <a:ext cx="3864359" cy="3864359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3F5EFF-AEE3-CCCC-B644-5D9EEB0E59EB}"/>
              </a:ext>
            </a:extLst>
          </p:cNvPr>
          <p:cNvSpPr txBox="1"/>
          <p:nvPr/>
        </p:nvSpPr>
        <p:spPr>
          <a:xfrm>
            <a:off x="590888" y="1617643"/>
            <a:ext cx="36311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Quarry: an open pit or excavation from which stone, sand, gravel, or minerals are extracted, including any location where the extracted material is processed.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6"/>
          <p:cNvSpPr txBox="1">
            <a:spLocks noGrp="1"/>
          </p:cNvSpPr>
          <p:nvPr>
            <p:ph type="title"/>
          </p:nvPr>
        </p:nvSpPr>
        <p:spPr>
          <a:xfrm>
            <a:off x="626078" y="3000666"/>
            <a:ext cx="4044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Sora" panose="020B0604020202020204" charset="0"/>
                <a:cs typeface="Sora" panose="020B0604020202020204" charset="0"/>
              </a:rPr>
              <a:t>Problem Statement</a:t>
            </a:r>
          </a:p>
        </p:txBody>
      </p:sp>
      <p:sp>
        <p:nvSpPr>
          <p:cNvPr id="468" name="Google Shape;468;p36"/>
          <p:cNvSpPr txBox="1">
            <a:spLocks noGrp="1"/>
          </p:cNvSpPr>
          <p:nvPr>
            <p:ph type="title" idx="2"/>
          </p:nvPr>
        </p:nvSpPr>
        <p:spPr>
          <a:xfrm>
            <a:off x="3249975" y="1014475"/>
            <a:ext cx="14118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ar-JO" dirty="0"/>
              <a:t>2</a:t>
            </a:r>
            <a:endParaRPr dirty="0"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5469363" y="1413753"/>
            <a:ext cx="3231844" cy="3156274"/>
            <a:chOff x="5504532" y="1402030"/>
            <a:chExt cx="3231844" cy="3156274"/>
          </a:xfrm>
        </p:grpSpPr>
        <p:sp>
          <p:nvSpPr>
            <p:cNvPr id="470" name="Google Shape;470;p36"/>
            <p:cNvSpPr/>
            <p:nvPr/>
          </p:nvSpPr>
          <p:spPr>
            <a:xfrm>
              <a:off x="8185993" y="219687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504532" y="4432120"/>
              <a:ext cx="3102092" cy="126184"/>
            </a:xfrm>
            <a:custGeom>
              <a:avLst/>
              <a:gdLst/>
              <a:ahLst/>
              <a:cxnLst/>
              <a:rect l="l" t="t" r="r" b="b"/>
              <a:pathLst>
                <a:path w="48848" h="1987" extrusionOk="0">
                  <a:moveTo>
                    <a:pt x="48848" y="996"/>
                  </a:moveTo>
                  <a:cubicBezTo>
                    <a:pt x="48848" y="1543"/>
                    <a:pt x="37914" y="1986"/>
                    <a:pt x="24424" y="1986"/>
                  </a:cubicBezTo>
                  <a:cubicBezTo>
                    <a:pt x="10935" y="1986"/>
                    <a:pt x="1" y="1543"/>
                    <a:pt x="1" y="996"/>
                  </a:cubicBezTo>
                  <a:cubicBezTo>
                    <a:pt x="1" y="450"/>
                    <a:pt x="10935" y="1"/>
                    <a:pt x="24424" y="1"/>
                  </a:cubicBezTo>
                  <a:cubicBezTo>
                    <a:pt x="37914" y="1"/>
                    <a:pt x="48848" y="450"/>
                    <a:pt x="48848" y="996"/>
                  </a:cubicBezTo>
                  <a:close/>
                </a:path>
              </a:pathLst>
            </a:custGeom>
            <a:solidFill>
              <a:srgbClr val="134F5C">
                <a:alpha val="32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2" name="Google Shape;472;p36"/>
            <p:cNvGrpSpPr/>
            <p:nvPr/>
          </p:nvGrpSpPr>
          <p:grpSpPr>
            <a:xfrm>
              <a:off x="5836805" y="2286450"/>
              <a:ext cx="2491776" cy="2195831"/>
              <a:chOff x="5450286" y="1617112"/>
              <a:chExt cx="3026938" cy="2667433"/>
            </a:xfrm>
          </p:grpSpPr>
          <p:sp>
            <p:nvSpPr>
              <p:cNvPr id="473" name="Google Shape;473;p36"/>
              <p:cNvSpPr/>
              <p:nvPr/>
            </p:nvSpPr>
            <p:spPr>
              <a:xfrm>
                <a:off x="6264500" y="3865802"/>
                <a:ext cx="1398099" cy="418743"/>
              </a:xfrm>
              <a:custGeom>
                <a:avLst/>
                <a:gdLst/>
                <a:ahLst/>
                <a:cxnLst/>
                <a:rect l="l" t="t" r="r" b="b"/>
                <a:pathLst>
                  <a:path w="18123" h="5428" extrusionOk="0">
                    <a:moveTo>
                      <a:pt x="14836" y="2838"/>
                    </a:moveTo>
                    <a:cubicBezTo>
                      <a:pt x="14652" y="2130"/>
                      <a:pt x="14255" y="0"/>
                      <a:pt x="14255" y="0"/>
                    </a:cubicBezTo>
                    <a:lnTo>
                      <a:pt x="3868" y="0"/>
                    </a:lnTo>
                    <a:cubicBezTo>
                      <a:pt x="3868" y="0"/>
                      <a:pt x="3476" y="2130"/>
                      <a:pt x="3286" y="2838"/>
                    </a:cubicBezTo>
                    <a:cubicBezTo>
                      <a:pt x="3004" y="3896"/>
                      <a:pt x="1819" y="4616"/>
                      <a:pt x="541" y="4616"/>
                    </a:cubicBezTo>
                    <a:lnTo>
                      <a:pt x="541" y="4616"/>
                    </a:lnTo>
                    <a:cubicBezTo>
                      <a:pt x="242" y="4616"/>
                      <a:pt x="0" y="4817"/>
                      <a:pt x="0" y="5065"/>
                    </a:cubicBezTo>
                    <a:lnTo>
                      <a:pt x="0" y="5427"/>
                    </a:lnTo>
                    <a:lnTo>
                      <a:pt x="18122" y="5427"/>
                    </a:lnTo>
                    <a:lnTo>
                      <a:pt x="18122" y="5065"/>
                    </a:lnTo>
                    <a:cubicBezTo>
                      <a:pt x="18122" y="4817"/>
                      <a:pt x="17881" y="4616"/>
                      <a:pt x="17581" y="4616"/>
                    </a:cubicBezTo>
                    <a:lnTo>
                      <a:pt x="17581" y="4616"/>
                    </a:lnTo>
                    <a:cubicBezTo>
                      <a:pt x="16310" y="4616"/>
                      <a:pt x="15118" y="3896"/>
                      <a:pt x="14836" y="2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450286" y="1617112"/>
                <a:ext cx="3026938" cy="226559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9368" extrusionOk="0">
                    <a:moveTo>
                      <a:pt x="38477" y="29367"/>
                    </a:moveTo>
                    <a:lnTo>
                      <a:pt x="754" y="29367"/>
                    </a:lnTo>
                    <a:cubicBezTo>
                      <a:pt x="340" y="29367"/>
                      <a:pt x="0" y="29028"/>
                      <a:pt x="0" y="28613"/>
                    </a:cubicBezTo>
                    <a:lnTo>
                      <a:pt x="0" y="760"/>
                    </a:lnTo>
                    <a:cubicBezTo>
                      <a:pt x="0" y="340"/>
                      <a:pt x="340" y="0"/>
                      <a:pt x="754" y="0"/>
                    </a:cubicBezTo>
                    <a:lnTo>
                      <a:pt x="38477" y="0"/>
                    </a:lnTo>
                    <a:cubicBezTo>
                      <a:pt x="38897" y="0"/>
                      <a:pt x="39236" y="340"/>
                      <a:pt x="39236" y="760"/>
                    </a:cubicBezTo>
                    <a:lnTo>
                      <a:pt x="39236" y="28613"/>
                    </a:lnTo>
                    <a:cubicBezTo>
                      <a:pt x="39236" y="29028"/>
                      <a:pt x="38897" y="29367"/>
                      <a:pt x="38477" y="2936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50286" y="1617112"/>
                <a:ext cx="3026938" cy="203917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6433" extrusionOk="0">
                    <a:moveTo>
                      <a:pt x="39236" y="26432"/>
                    </a:moveTo>
                    <a:lnTo>
                      <a:pt x="39236" y="1238"/>
                    </a:lnTo>
                    <a:cubicBezTo>
                      <a:pt x="39236" y="559"/>
                      <a:pt x="38678" y="0"/>
                      <a:pt x="37999" y="0"/>
                    </a:cubicBezTo>
                    <a:lnTo>
                      <a:pt x="1237" y="0"/>
                    </a:lnTo>
                    <a:cubicBezTo>
                      <a:pt x="553" y="0"/>
                      <a:pt x="0" y="559"/>
                      <a:pt x="0" y="1238"/>
                    </a:cubicBezTo>
                    <a:lnTo>
                      <a:pt x="0" y="26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563461" y="1742322"/>
                <a:ext cx="2799669" cy="1789224"/>
              </a:xfrm>
              <a:custGeom>
                <a:avLst/>
                <a:gdLst/>
                <a:ahLst/>
                <a:cxnLst/>
                <a:rect l="l" t="t" r="r" b="b"/>
                <a:pathLst>
                  <a:path w="36291" h="23193" extrusionOk="0">
                    <a:moveTo>
                      <a:pt x="1" y="0"/>
                    </a:moveTo>
                    <a:lnTo>
                      <a:pt x="36290" y="0"/>
                    </a:lnTo>
                    <a:lnTo>
                      <a:pt x="36290" y="23192"/>
                    </a:lnTo>
                    <a:lnTo>
                      <a:pt x="1" y="23192"/>
                    </a:ln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5572333" y="1751194"/>
                <a:ext cx="2781926" cy="1771403"/>
              </a:xfrm>
              <a:custGeom>
                <a:avLst/>
                <a:gdLst/>
                <a:ahLst/>
                <a:cxnLst/>
                <a:rect l="l" t="t" r="r" b="b"/>
                <a:pathLst>
                  <a:path w="36061" h="22962" extrusionOk="0">
                    <a:moveTo>
                      <a:pt x="1" y="22962"/>
                    </a:moveTo>
                    <a:lnTo>
                      <a:pt x="1" y="0"/>
                    </a:lnTo>
                    <a:lnTo>
                      <a:pt x="36060" y="0"/>
                    </a:lnTo>
                    <a:lnTo>
                      <a:pt x="36060" y="229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1" name="Google Shape;491;p36"/>
            <p:cNvSpPr/>
            <p:nvPr/>
          </p:nvSpPr>
          <p:spPr>
            <a:xfrm>
              <a:off x="8399355" y="3558815"/>
              <a:ext cx="337021" cy="271928"/>
            </a:xfrm>
            <a:custGeom>
              <a:avLst/>
              <a:gdLst/>
              <a:ahLst/>
              <a:cxnLst/>
              <a:rect l="l" t="t" r="r" b="b"/>
              <a:pathLst>
                <a:path w="5307" h="4282" fill="none" extrusionOk="0">
                  <a:moveTo>
                    <a:pt x="3782" y="0"/>
                  </a:moveTo>
                  <a:lnTo>
                    <a:pt x="4403" y="0"/>
                  </a:lnTo>
                  <a:cubicBezTo>
                    <a:pt x="4904" y="0"/>
                    <a:pt x="5307" y="403"/>
                    <a:pt x="5307" y="904"/>
                  </a:cubicBezTo>
                  <a:lnTo>
                    <a:pt x="5307" y="2429"/>
                  </a:lnTo>
                  <a:lnTo>
                    <a:pt x="5307" y="2440"/>
                  </a:lnTo>
                  <a:cubicBezTo>
                    <a:pt x="5307" y="3453"/>
                    <a:pt x="4484" y="4276"/>
                    <a:pt x="3471" y="4276"/>
                  </a:cubicBezTo>
                  <a:lnTo>
                    <a:pt x="2872" y="4276"/>
                  </a:lnTo>
                  <a:lnTo>
                    <a:pt x="2872" y="3453"/>
                  </a:lnTo>
                  <a:cubicBezTo>
                    <a:pt x="3523" y="3453"/>
                    <a:pt x="3724" y="2889"/>
                    <a:pt x="3770" y="2429"/>
                  </a:cubicBezTo>
                  <a:lnTo>
                    <a:pt x="3770" y="2429"/>
                  </a:lnTo>
                  <a:cubicBezTo>
                    <a:pt x="3275" y="2429"/>
                    <a:pt x="2872" y="2026"/>
                    <a:pt x="2872" y="1525"/>
                  </a:cubicBezTo>
                  <a:lnTo>
                    <a:pt x="2872" y="904"/>
                  </a:lnTo>
                  <a:cubicBezTo>
                    <a:pt x="2878" y="403"/>
                    <a:pt x="3281" y="0"/>
                    <a:pt x="3782" y="0"/>
                  </a:cubicBezTo>
                  <a:close/>
                  <a:moveTo>
                    <a:pt x="910" y="2434"/>
                  </a:moveTo>
                  <a:lnTo>
                    <a:pt x="910" y="2434"/>
                  </a:lnTo>
                  <a:cubicBezTo>
                    <a:pt x="852" y="2895"/>
                    <a:pt x="651" y="3459"/>
                    <a:pt x="12" y="3459"/>
                  </a:cubicBezTo>
                  <a:lnTo>
                    <a:pt x="12" y="4282"/>
                  </a:lnTo>
                  <a:lnTo>
                    <a:pt x="605" y="4282"/>
                  </a:lnTo>
                  <a:cubicBezTo>
                    <a:pt x="1624" y="4282"/>
                    <a:pt x="2441" y="3459"/>
                    <a:pt x="2441" y="2446"/>
                  </a:cubicBezTo>
                  <a:lnTo>
                    <a:pt x="2441" y="2434"/>
                  </a:lnTo>
                  <a:lnTo>
                    <a:pt x="2441" y="904"/>
                  </a:lnTo>
                  <a:cubicBezTo>
                    <a:pt x="2441" y="403"/>
                    <a:pt x="2038" y="0"/>
                    <a:pt x="1543" y="0"/>
                  </a:cubicBezTo>
                  <a:lnTo>
                    <a:pt x="916" y="0"/>
                  </a:lnTo>
                  <a:cubicBezTo>
                    <a:pt x="421" y="0"/>
                    <a:pt x="18" y="403"/>
                    <a:pt x="18" y="904"/>
                  </a:cubicBezTo>
                  <a:lnTo>
                    <a:pt x="18" y="1525"/>
                  </a:lnTo>
                  <a:cubicBezTo>
                    <a:pt x="1" y="2026"/>
                    <a:pt x="404" y="2434"/>
                    <a:pt x="910" y="2434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6054669" y="4040401"/>
              <a:ext cx="411957" cy="412274"/>
            </a:xfrm>
            <a:custGeom>
              <a:avLst/>
              <a:gdLst/>
              <a:ahLst/>
              <a:cxnLst/>
              <a:rect l="l" t="t" r="r" b="b"/>
              <a:pathLst>
                <a:path w="6487" h="6492" fill="none" extrusionOk="0">
                  <a:moveTo>
                    <a:pt x="6481" y="3033"/>
                  </a:moveTo>
                  <a:cubicBezTo>
                    <a:pt x="6475" y="2930"/>
                    <a:pt x="6418" y="2843"/>
                    <a:pt x="6326" y="2809"/>
                  </a:cubicBezTo>
                  <a:lnTo>
                    <a:pt x="6078" y="2700"/>
                  </a:lnTo>
                  <a:cubicBezTo>
                    <a:pt x="6009" y="2665"/>
                    <a:pt x="5951" y="2607"/>
                    <a:pt x="5928" y="2527"/>
                  </a:cubicBezTo>
                  <a:lnTo>
                    <a:pt x="5928" y="2527"/>
                  </a:lnTo>
                  <a:cubicBezTo>
                    <a:pt x="5905" y="2446"/>
                    <a:pt x="5923" y="2372"/>
                    <a:pt x="5969" y="2302"/>
                  </a:cubicBezTo>
                  <a:lnTo>
                    <a:pt x="6130" y="2090"/>
                  </a:lnTo>
                  <a:cubicBezTo>
                    <a:pt x="6187" y="2009"/>
                    <a:pt x="6199" y="1900"/>
                    <a:pt x="6153" y="1813"/>
                  </a:cubicBezTo>
                  <a:cubicBezTo>
                    <a:pt x="6084" y="1687"/>
                    <a:pt x="6015" y="1566"/>
                    <a:pt x="5940" y="1451"/>
                  </a:cubicBezTo>
                  <a:cubicBezTo>
                    <a:pt x="5882" y="1370"/>
                    <a:pt x="5790" y="1318"/>
                    <a:pt x="5693" y="1336"/>
                  </a:cubicBezTo>
                  <a:lnTo>
                    <a:pt x="5422" y="1364"/>
                  </a:lnTo>
                  <a:cubicBezTo>
                    <a:pt x="5347" y="1370"/>
                    <a:pt x="5267" y="1341"/>
                    <a:pt x="5209" y="1284"/>
                  </a:cubicBezTo>
                  <a:lnTo>
                    <a:pt x="5209" y="1284"/>
                  </a:lnTo>
                  <a:cubicBezTo>
                    <a:pt x="5152" y="1226"/>
                    <a:pt x="5123" y="1146"/>
                    <a:pt x="5129" y="1065"/>
                  </a:cubicBezTo>
                  <a:lnTo>
                    <a:pt x="5157" y="800"/>
                  </a:lnTo>
                  <a:cubicBezTo>
                    <a:pt x="5175" y="697"/>
                    <a:pt x="5123" y="605"/>
                    <a:pt x="5042" y="547"/>
                  </a:cubicBezTo>
                  <a:cubicBezTo>
                    <a:pt x="4927" y="467"/>
                    <a:pt x="4806" y="398"/>
                    <a:pt x="4674" y="340"/>
                  </a:cubicBezTo>
                  <a:cubicBezTo>
                    <a:pt x="4588" y="294"/>
                    <a:pt x="4484" y="306"/>
                    <a:pt x="4403" y="363"/>
                  </a:cubicBezTo>
                  <a:lnTo>
                    <a:pt x="4185" y="518"/>
                  </a:lnTo>
                  <a:cubicBezTo>
                    <a:pt x="4121" y="570"/>
                    <a:pt x="4041" y="582"/>
                    <a:pt x="3960" y="565"/>
                  </a:cubicBezTo>
                  <a:lnTo>
                    <a:pt x="3960" y="565"/>
                  </a:lnTo>
                  <a:cubicBezTo>
                    <a:pt x="3885" y="542"/>
                    <a:pt x="3816" y="490"/>
                    <a:pt x="3788" y="409"/>
                  </a:cubicBezTo>
                  <a:lnTo>
                    <a:pt x="3684" y="167"/>
                  </a:lnTo>
                  <a:cubicBezTo>
                    <a:pt x="3644" y="81"/>
                    <a:pt x="3563" y="18"/>
                    <a:pt x="3460" y="6"/>
                  </a:cubicBezTo>
                  <a:cubicBezTo>
                    <a:pt x="3385" y="1"/>
                    <a:pt x="3316" y="1"/>
                    <a:pt x="3241" y="1"/>
                  </a:cubicBezTo>
                  <a:cubicBezTo>
                    <a:pt x="3172" y="1"/>
                    <a:pt x="3097" y="1"/>
                    <a:pt x="3028" y="6"/>
                  </a:cubicBezTo>
                  <a:cubicBezTo>
                    <a:pt x="2924" y="18"/>
                    <a:pt x="2850" y="75"/>
                    <a:pt x="2804" y="167"/>
                  </a:cubicBezTo>
                  <a:lnTo>
                    <a:pt x="2694" y="409"/>
                  </a:lnTo>
                  <a:cubicBezTo>
                    <a:pt x="2660" y="484"/>
                    <a:pt x="2602" y="542"/>
                    <a:pt x="2522" y="565"/>
                  </a:cubicBezTo>
                  <a:lnTo>
                    <a:pt x="2522" y="565"/>
                  </a:lnTo>
                  <a:cubicBezTo>
                    <a:pt x="2447" y="582"/>
                    <a:pt x="2366" y="570"/>
                    <a:pt x="2303" y="518"/>
                  </a:cubicBezTo>
                  <a:lnTo>
                    <a:pt x="2084" y="363"/>
                  </a:lnTo>
                  <a:cubicBezTo>
                    <a:pt x="2004" y="306"/>
                    <a:pt x="1900" y="288"/>
                    <a:pt x="1814" y="340"/>
                  </a:cubicBezTo>
                  <a:cubicBezTo>
                    <a:pt x="1681" y="403"/>
                    <a:pt x="1561" y="478"/>
                    <a:pt x="1445" y="547"/>
                  </a:cubicBezTo>
                  <a:cubicBezTo>
                    <a:pt x="1365" y="605"/>
                    <a:pt x="1313" y="697"/>
                    <a:pt x="1330" y="800"/>
                  </a:cubicBezTo>
                  <a:lnTo>
                    <a:pt x="1359" y="1065"/>
                  </a:lnTo>
                  <a:cubicBezTo>
                    <a:pt x="1365" y="1146"/>
                    <a:pt x="1336" y="1226"/>
                    <a:pt x="1279" y="1284"/>
                  </a:cubicBezTo>
                  <a:lnTo>
                    <a:pt x="1279" y="1284"/>
                  </a:lnTo>
                  <a:cubicBezTo>
                    <a:pt x="1221" y="1341"/>
                    <a:pt x="1140" y="1370"/>
                    <a:pt x="1066" y="1364"/>
                  </a:cubicBezTo>
                  <a:lnTo>
                    <a:pt x="795" y="1336"/>
                  </a:lnTo>
                  <a:cubicBezTo>
                    <a:pt x="697" y="1318"/>
                    <a:pt x="605" y="1370"/>
                    <a:pt x="548" y="1451"/>
                  </a:cubicBezTo>
                  <a:cubicBezTo>
                    <a:pt x="467" y="1566"/>
                    <a:pt x="392" y="1687"/>
                    <a:pt x="335" y="1813"/>
                  </a:cubicBezTo>
                  <a:cubicBezTo>
                    <a:pt x="294" y="1900"/>
                    <a:pt x="300" y="2009"/>
                    <a:pt x="358" y="2090"/>
                  </a:cubicBezTo>
                  <a:lnTo>
                    <a:pt x="519" y="2302"/>
                  </a:lnTo>
                  <a:cubicBezTo>
                    <a:pt x="565" y="2372"/>
                    <a:pt x="582" y="2446"/>
                    <a:pt x="559" y="2527"/>
                  </a:cubicBezTo>
                  <a:lnTo>
                    <a:pt x="559" y="2527"/>
                  </a:lnTo>
                  <a:cubicBezTo>
                    <a:pt x="536" y="2607"/>
                    <a:pt x="490" y="2671"/>
                    <a:pt x="410" y="2700"/>
                  </a:cubicBezTo>
                  <a:lnTo>
                    <a:pt x="162" y="2809"/>
                  </a:lnTo>
                  <a:cubicBezTo>
                    <a:pt x="76" y="2843"/>
                    <a:pt x="13" y="2930"/>
                    <a:pt x="7" y="3033"/>
                  </a:cubicBezTo>
                  <a:cubicBezTo>
                    <a:pt x="1" y="3102"/>
                    <a:pt x="1" y="3177"/>
                    <a:pt x="1" y="3246"/>
                  </a:cubicBezTo>
                  <a:cubicBezTo>
                    <a:pt x="1" y="3321"/>
                    <a:pt x="1" y="3390"/>
                    <a:pt x="7" y="3465"/>
                  </a:cubicBezTo>
                  <a:cubicBezTo>
                    <a:pt x="13" y="3563"/>
                    <a:pt x="70" y="3643"/>
                    <a:pt x="162" y="3684"/>
                  </a:cubicBezTo>
                  <a:lnTo>
                    <a:pt x="410" y="3793"/>
                  </a:lnTo>
                  <a:cubicBezTo>
                    <a:pt x="479" y="3822"/>
                    <a:pt x="536" y="3885"/>
                    <a:pt x="559" y="3966"/>
                  </a:cubicBezTo>
                  <a:lnTo>
                    <a:pt x="559" y="3966"/>
                  </a:lnTo>
                  <a:cubicBezTo>
                    <a:pt x="582" y="4046"/>
                    <a:pt x="565" y="4127"/>
                    <a:pt x="519" y="4190"/>
                  </a:cubicBezTo>
                  <a:lnTo>
                    <a:pt x="358" y="4403"/>
                  </a:lnTo>
                  <a:cubicBezTo>
                    <a:pt x="300" y="4484"/>
                    <a:pt x="289" y="4593"/>
                    <a:pt x="335" y="4679"/>
                  </a:cubicBezTo>
                  <a:cubicBezTo>
                    <a:pt x="404" y="4806"/>
                    <a:pt x="473" y="4932"/>
                    <a:pt x="548" y="5048"/>
                  </a:cubicBezTo>
                  <a:cubicBezTo>
                    <a:pt x="605" y="5122"/>
                    <a:pt x="697" y="5174"/>
                    <a:pt x="795" y="5163"/>
                  </a:cubicBezTo>
                  <a:lnTo>
                    <a:pt x="1066" y="5134"/>
                  </a:lnTo>
                  <a:cubicBezTo>
                    <a:pt x="1140" y="5122"/>
                    <a:pt x="1221" y="5151"/>
                    <a:pt x="1279" y="5209"/>
                  </a:cubicBezTo>
                  <a:lnTo>
                    <a:pt x="1279" y="5209"/>
                  </a:lnTo>
                  <a:cubicBezTo>
                    <a:pt x="1336" y="5266"/>
                    <a:pt x="1365" y="5347"/>
                    <a:pt x="1359" y="5427"/>
                  </a:cubicBezTo>
                  <a:lnTo>
                    <a:pt x="1330" y="5692"/>
                  </a:lnTo>
                  <a:cubicBezTo>
                    <a:pt x="1313" y="5796"/>
                    <a:pt x="1365" y="5888"/>
                    <a:pt x="1445" y="5945"/>
                  </a:cubicBezTo>
                  <a:cubicBezTo>
                    <a:pt x="1561" y="6026"/>
                    <a:pt x="1681" y="6095"/>
                    <a:pt x="1814" y="6152"/>
                  </a:cubicBezTo>
                  <a:cubicBezTo>
                    <a:pt x="1900" y="6198"/>
                    <a:pt x="2004" y="6187"/>
                    <a:pt x="2084" y="6129"/>
                  </a:cubicBezTo>
                  <a:lnTo>
                    <a:pt x="2303" y="5974"/>
                  </a:lnTo>
                  <a:cubicBezTo>
                    <a:pt x="2366" y="5922"/>
                    <a:pt x="2447" y="5911"/>
                    <a:pt x="2522" y="5928"/>
                  </a:cubicBezTo>
                  <a:lnTo>
                    <a:pt x="2522" y="5928"/>
                  </a:lnTo>
                  <a:cubicBezTo>
                    <a:pt x="2602" y="5951"/>
                    <a:pt x="2665" y="6003"/>
                    <a:pt x="2694" y="6083"/>
                  </a:cubicBezTo>
                  <a:lnTo>
                    <a:pt x="2804" y="6325"/>
                  </a:lnTo>
                  <a:cubicBezTo>
                    <a:pt x="2838" y="6411"/>
                    <a:pt x="2924" y="6475"/>
                    <a:pt x="3028" y="6486"/>
                  </a:cubicBezTo>
                  <a:cubicBezTo>
                    <a:pt x="3097" y="6492"/>
                    <a:pt x="3172" y="6492"/>
                    <a:pt x="3241" y="6492"/>
                  </a:cubicBezTo>
                  <a:cubicBezTo>
                    <a:pt x="3316" y="6492"/>
                    <a:pt x="3385" y="6492"/>
                    <a:pt x="3460" y="6486"/>
                  </a:cubicBezTo>
                  <a:cubicBezTo>
                    <a:pt x="3557" y="6475"/>
                    <a:pt x="3644" y="6417"/>
                    <a:pt x="3684" y="6325"/>
                  </a:cubicBezTo>
                  <a:lnTo>
                    <a:pt x="3788" y="6083"/>
                  </a:lnTo>
                  <a:cubicBezTo>
                    <a:pt x="3828" y="6009"/>
                    <a:pt x="3885" y="5951"/>
                    <a:pt x="3960" y="5928"/>
                  </a:cubicBezTo>
                  <a:lnTo>
                    <a:pt x="3960" y="5928"/>
                  </a:lnTo>
                  <a:cubicBezTo>
                    <a:pt x="4041" y="5911"/>
                    <a:pt x="4121" y="5922"/>
                    <a:pt x="4185" y="5974"/>
                  </a:cubicBezTo>
                  <a:lnTo>
                    <a:pt x="4403" y="6129"/>
                  </a:lnTo>
                  <a:cubicBezTo>
                    <a:pt x="4484" y="6187"/>
                    <a:pt x="4588" y="6204"/>
                    <a:pt x="4674" y="6152"/>
                  </a:cubicBezTo>
                  <a:cubicBezTo>
                    <a:pt x="4806" y="6089"/>
                    <a:pt x="4927" y="6014"/>
                    <a:pt x="5042" y="5945"/>
                  </a:cubicBezTo>
                  <a:cubicBezTo>
                    <a:pt x="5123" y="5888"/>
                    <a:pt x="5175" y="5796"/>
                    <a:pt x="5157" y="5692"/>
                  </a:cubicBezTo>
                  <a:lnTo>
                    <a:pt x="5129" y="5427"/>
                  </a:lnTo>
                  <a:cubicBezTo>
                    <a:pt x="5123" y="5347"/>
                    <a:pt x="5152" y="5266"/>
                    <a:pt x="5209" y="5209"/>
                  </a:cubicBezTo>
                  <a:lnTo>
                    <a:pt x="5209" y="5209"/>
                  </a:lnTo>
                  <a:cubicBezTo>
                    <a:pt x="5267" y="5151"/>
                    <a:pt x="5347" y="5122"/>
                    <a:pt x="5422" y="5134"/>
                  </a:cubicBezTo>
                  <a:lnTo>
                    <a:pt x="5693" y="5163"/>
                  </a:lnTo>
                  <a:cubicBezTo>
                    <a:pt x="5790" y="5174"/>
                    <a:pt x="5882" y="5122"/>
                    <a:pt x="5940" y="5048"/>
                  </a:cubicBezTo>
                  <a:cubicBezTo>
                    <a:pt x="6021" y="4932"/>
                    <a:pt x="6095" y="4806"/>
                    <a:pt x="6153" y="4679"/>
                  </a:cubicBezTo>
                  <a:cubicBezTo>
                    <a:pt x="6193" y="4593"/>
                    <a:pt x="6187" y="4484"/>
                    <a:pt x="6130" y="4403"/>
                  </a:cubicBezTo>
                  <a:lnTo>
                    <a:pt x="5969" y="4190"/>
                  </a:lnTo>
                  <a:cubicBezTo>
                    <a:pt x="5923" y="4127"/>
                    <a:pt x="5905" y="4046"/>
                    <a:pt x="5928" y="3966"/>
                  </a:cubicBezTo>
                  <a:lnTo>
                    <a:pt x="5928" y="3966"/>
                  </a:lnTo>
                  <a:cubicBezTo>
                    <a:pt x="5951" y="3885"/>
                    <a:pt x="5998" y="3822"/>
                    <a:pt x="6078" y="3793"/>
                  </a:cubicBezTo>
                  <a:lnTo>
                    <a:pt x="6326" y="3684"/>
                  </a:lnTo>
                  <a:cubicBezTo>
                    <a:pt x="6412" y="3649"/>
                    <a:pt x="6475" y="3563"/>
                    <a:pt x="6481" y="3465"/>
                  </a:cubicBezTo>
                  <a:cubicBezTo>
                    <a:pt x="6487" y="3390"/>
                    <a:pt x="6487" y="3321"/>
                    <a:pt x="6487" y="3246"/>
                  </a:cubicBezTo>
                  <a:cubicBezTo>
                    <a:pt x="6487" y="3166"/>
                    <a:pt x="6487" y="3097"/>
                    <a:pt x="6481" y="3033"/>
                  </a:cubicBezTo>
                  <a:close/>
                  <a:moveTo>
                    <a:pt x="3252" y="4368"/>
                  </a:moveTo>
                  <a:cubicBezTo>
                    <a:pt x="2631" y="4368"/>
                    <a:pt x="2130" y="3868"/>
                    <a:pt x="2130" y="3246"/>
                  </a:cubicBezTo>
                  <a:cubicBezTo>
                    <a:pt x="2130" y="2631"/>
                    <a:pt x="2631" y="2124"/>
                    <a:pt x="3252" y="2124"/>
                  </a:cubicBezTo>
                  <a:cubicBezTo>
                    <a:pt x="3868" y="2124"/>
                    <a:pt x="4375" y="2631"/>
                    <a:pt x="4375" y="3246"/>
                  </a:cubicBezTo>
                  <a:cubicBezTo>
                    <a:pt x="4375" y="3868"/>
                    <a:pt x="3868" y="4368"/>
                    <a:pt x="3252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6379556" y="178092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7287500" y="1402030"/>
              <a:ext cx="791159" cy="608287"/>
              <a:chOff x="7349773" y="264075"/>
              <a:chExt cx="961077" cy="73893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7349773" y="516552"/>
                <a:ext cx="280396" cy="280396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7766124" y="796950"/>
                <a:ext cx="206055" cy="20605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8159525" y="264075"/>
                <a:ext cx="151325" cy="15132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02" name="Google Shape;502;p36"/>
          <p:cNvCxnSpPr>
            <a:cxnSpLocks/>
          </p:cNvCxnSpPr>
          <p:nvPr/>
        </p:nvCxnSpPr>
        <p:spPr>
          <a:xfrm rot="10800000" flipH="1">
            <a:off x="4764900" y="1058050"/>
            <a:ext cx="240900" cy="24363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3" name="Google Shape;503;p36"/>
          <p:cNvCxnSpPr/>
          <p:nvPr/>
        </p:nvCxnSpPr>
        <p:spPr>
          <a:xfrm rot="10800000" flipH="1">
            <a:off x="-329025" y="4087775"/>
            <a:ext cx="3096900" cy="91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9458" name="Picture 2">
            <a:extLst>
              <a:ext uri="{FF2B5EF4-FFF2-40B4-BE49-F238E27FC236}">
                <a16:creationId xmlns:a16="http://schemas.microsoft.com/office/drawing/2014/main" id="{E0201BA7-7789-D5F8-760A-9A286A841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552" y="2416350"/>
            <a:ext cx="1355287" cy="13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767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5FA57DF6-38CD-9FE0-161D-BBB1B841B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5"/>
            <a:ext cx="65" cy="4001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C6C99E0F-22A6-4A62-2BEB-231E18161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45"/>
            <a:ext cx="65" cy="4001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oogle Shape;10254;p58">
            <a:extLst>
              <a:ext uri="{FF2B5EF4-FFF2-40B4-BE49-F238E27FC236}">
                <a16:creationId xmlns:a16="http://schemas.microsoft.com/office/drawing/2014/main" id="{B4DA3D78-613E-9AF5-44C1-AF9E0E37CCE0}"/>
              </a:ext>
            </a:extLst>
          </p:cNvPr>
          <p:cNvGrpSpPr/>
          <p:nvPr/>
        </p:nvGrpSpPr>
        <p:grpSpPr>
          <a:xfrm>
            <a:off x="3158142" y="1922743"/>
            <a:ext cx="1041992" cy="991407"/>
            <a:chOff x="6179074" y="3368726"/>
            <a:chExt cx="394609" cy="328749"/>
          </a:xfrm>
        </p:grpSpPr>
        <p:sp>
          <p:nvSpPr>
            <p:cNvPr id="3" name="Google Shape;10255;p58">
              <a:extLst>
                <a:ext uri="{FF2B5EF4-FFF2-40B4-BE49-F238E27FC236}">
                  <a16:creationId xmlns:a16="http://schemas.microsoft.com/office/drawing/2014/main" id="{B12033F9-5640-E23D-897E-70E08CA79293}"/>
                </a:ext>
              </a:extLst>
            </p:cNvPr>
            <p:cNvSpPr/>
            <p:nvPr/>
          </p:nvSpPr>
          <p:spPr>
            <a:xfrm>
              <a:off x="6363052" y="3421508"/>
              <a:ext cx="26418" cy="26155"/>
            </a:xfrm>
            <a:custGeom>
              <a:avLst/>
              <a:gdLst/>
              <a:ahLst/>
              <a:cxnLst/>
              <a:rect l="l" t="t" r="r" b="b"/>
              <a:pathLst>
                <a:path w="1006" h="996" extrusionOk="0">
                  <a:moveTo>
                    <a:pt x="0" y="0"/>
                  </a:moveTo>
                  <a:lnTo>
                    <a:pt x="0" y="995"/>
                  </a:lnTo>
                  <a:lnTo>
                    <a:pt x="1005" y="99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0256;p58">
              <a:extLst>
                <a:ext uri="{FF2B5EF4-FFF2-40B4-BE49-F238E27FC236}">
                  <a16:creationId xmlns:a16="http://schemas.microsoft.com/office/drawing/2014/main" id="{8A04A447-22BE-B24A-1FF3-602D729126BF}"/>
                </a:ext>
              </a:extLst>
            </p:cNvPr>
            <p:cNvSpPr/>
            <p:nvPr/>
          </p:nvSpPr>
          <p:spPr>
            <a:xfrm>
              <a:off x="6361791" y="3421508"/>
              <a:ext cx="28912" cy="19695"/>
            </a:xfrm>
            <a:custGeom>
              <a:avLst/>
              <a:gdLst/>
              <a:ahLst/>
              <a:cxnLst/>
              <a:rect l="l" t="t" r="r" b="b"/>
              <a:pathLst>
                <a:path w="1101" h="750" extrusionOk="0">
                  <a:moveTo>
                    <a:pt x="48" y="0"/>
                  </a:moveTo>
                  <a:lnTo>
                    <a:pt x="48" y="498"/>
                  </a:lnTo>
                  <a:cubicBezTo>
                    <a:pt x="48" y="546"/>
                    <a:pt x="29" y="603"/>
                    <a:pt x="0" y="641"/>
                  </a:cubicBezTo>
                  <a:cubicBezTo>
                    <a:pt x="177" y="713"/>
                    <a:pt x="364" y="749"/>
                    <a:pt x="551" y="749"/>
                  </a:cubicBezTo>
                  <a:cubicBezTo>
                    <a:pt x="737" y="749"/>
                    <a:pt x="924" y="713"/>
                    <a:pt x="1101" y="641"/>
                  </a:cubicBezTo>
                  <a:cubicBezTo>
                    <a:pt x="1072" y="603"/>
                    <a:pt x="1053" y="546"/>
                    <a:pt x="1053" y="49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0257;p58">
              <a:extLst>
                <a:ext uri="{FF2B5EF4-FFF2-40B4-BE49-F238E27FC236}">
                  <a16:creationId xmlns:a16="http://schemas.microsoft.com/office/drawing/2014/main" id="{ECF6887F-A7BF-230F-958C-C0B4A3A9E489}"/>
                </a:ext>
              </a:extLst>
            </p:cNvPr>
            <p:cNvSpPr/>
            <p:nvPr/>
          </p:nvSpPr>
          <p:spPr>
            <a:xfrm>
              <a:off x="6336660" y="3442096"/>
              <a:ext cx="79174" cy="97556"/>
            </a:xfrm>
            <a:custGeom>
              <a:avLst/>
              <a:gdLst/>
              <a:ahLst/>
              <a:cxnLst/>
              <a:rect l="l" t="t" r="r" b="b"/>
              <a:pathLst>
                <a:path w="3015" h="3715" extrusionOk="0">
                  <a:moveTo>
                    <a:pt x="737" y="1"/>
                  </a:moveTo>
                  <a:lnTo>
                    <a:pt x="278" y="231"/>
                  </a:lnTo>
                  <a:cubicBezTo>
                    <a:pt x="115" y="317"/>
                    <a:pt x="10" y="489"/>
                    <a:pt x="10" y="680"/>
                  </a:cubicBezTo>
                  <a:lnTo>
                    <a:pt x="10" y="2135"/>
                  </a:lnTo>
                  <a:cubicBezTo>
                    <a:pt x="0" y="2681"/>
                    <a:pt x="163" y="3207"/>
                    <a:pt x="469" y="3657"/>
                  </a:cubicBezTo>
                  <a:lnTo>
                    <a:pt x="508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52" y="3207"/>
                    <a:pt x="3015" y="268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37" y="231"/>
                  </a:cubicBezTo>
                  <a:lnTo>
                    <a:pt x="2278" y="1"/>
                  </a:lnTo>
                  <a:cubicBezTo>
                    <a:pt x="2111" y="203"/>
                    <a:pt x="1603" y="212"/>
                    <a:pt x="1523" y="212"/>
                  </a:cubicBezTo>
                  <a:cubicBezTo>
                    <a:pt x="1516" y="212"/>
                    <a:pt x="1512" y="211"/>
                    <a:pt x="1512" y="211"/>
                  </a:cubicBezTo>
                  <a:cubicBezTo>
                    <a:pt x="1512" y="211"/>
                    <a:pt x="1509" y="212"/>
                    <a:pt x="1502" y="212"/>
                  </a:cubicBezTo>
                  <a:cubicBezTo>
                    <a:pt x="1420" y="212"/>
                    <a:pt x="905" y="203"/>
                    <a:pt x="73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258;p58">
              <a:extLst>
                <a:ext uri="{FF2B5EF4-FFF2-40B4-BE49-F238E27FC236}">
                  <a16:creationId xmlns:a16="http://schemas.microsoft.com/office/drawing/2014/main" id="{E18F7629-06C8-095D-B0C4-2D53722D0ABE}"/>
                </a:ext>
              </a:extLst>
            </p:cNvPr>
            <p:cNvSpPr/>
            <p:nvPr/>
          </p:nvSpPr>
          <p:spPr>
            <a:xfrm>
              <a:off x="6349974" y="3539862"/>
              <a:ext cx="52546" cy="111605"/>
            </a:xfrm>
            <a:custGeom>
              <a:avLst/>
              <a:gdLst/>
              <a:ahLst/>
              <a:cxnLst/>
              <a:rect l="l" t="t" r="r" b="b"/>
              <a:pathLst>
                <a:path w="2001" h="4250" extrusionOk="0">
                  <a:moveTo>
                    <a:pt x="1" y="1"/>
                  </a:moveTo>
                  <a:lnTo>
                    <a:pt x="1" y="4250"/>
                  </a:lnTo>
                  <a:lnTo>
                    <a:pt x="2001" y="4250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259;p58">
              <a:extLst>
                <a:ext uri="{FF2B5EF4-FFF2-40B4-BE49-F238E27FC236}">
                  <a16:creationId xmlns:a16="http://schemas.microsoft.com/office/drawing/2014/main" id="{65EE19F3-8B5D-167C-2E47-F2D288CFAC18}"/>
                </a:ext>
              </a:extLst>
            </p:cNvPr>
            <p:cNvSpPr/>
            <p:nvPr/>
          </p:nvSpPr>
          <p:spPr>
            <a:xfrm>
              <a:off x="6336897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77" y="0"/>
                  </a:moveTo>
                  <a:cubicBezTo>
                    <a:pt x="20" y="77"/>
                    <a:pt x="1" y="173"/>
                    <a:pt x="1" y="268"/>
                  </a:cubicBezTo>
                  <a:lnTo>
                    <a:pt x="1" y="1723"/>
                  </a:lnTo>
                  <a:cubicBezTo>
                    <a:pt x="1" y="2269"/>
                    <a:pt x="154" y="2795"/>
                    <a:pt x="460" y="3245"/>
                  </a:cubicBezTo>
                  <a:lnTo>
                    <a:pt x="499" y="3312"/>
                  </a:lnTo>
                  <a:lnTo>
                    <a:pt x="499" y="575"/>
                  </a:lnTo>
                  <a:cubicBezTo>
                    <a:pt x="499" y="412"/>
                    <a:pt x="422" y="268"/>
                    <a:pt x="298" y="17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260;p58">
              <a:extLst>
                <a:ext uri="{FF2B5EF4-FFF2-40B4-BE49-F238E27FC236}">
                  <a16:creationId xmlns:a16="http://schemas.microsoft.com/office/drawing/2014/main" id="{DFD7F397-FAAA-09B3-6003-0AFB30BB2D8B}"/>
                </a:ext>
              </a:extLst>
            </p:cNvPr>
            <p:cNvSpPr/>
            <p:nvPr/>
          </p:nvSpPr>
          <p:spPr>
            <a:xfrm>
              <a:off x="6402494" y="3452915"/>
              <a:ext cx="13340" cy="86973"/>
            </a:xfrm>
            <a:custGeom>
              <a:avLst/>
              <a:gdLst/>
              <a:ahLst/>
              <a:cxnLst/>
              <a:rect l="l" t="t" r="r" b="b"/>
              <a:pathLst>
                <a:path w="508" h="3312" extrusionOk="0">
                  <a:moveTo>
                    <a:pt x="431" y="0"/>
                  </a:moveTo>
                  <a:lnTo>
                    <a:pt x="202" y="173"/>
                  </a:lnTo>
                  <a:cubicBezTo>
                    <a:pt x="77" y="268"/>
                    <a:pt x="1" y="412"/>
                    <a:pt x="1" y="575"/>
                  </a:cubicBezTo>
                  <a:lnTo>
                    <a:pt x="1" y="3312"/>
                  </a:lnTo>
                  <a:lnTo>
                    <a:pt x="39" y="3245"/>
                  </a:lnTo>
                  <a:cubicBezTo>
                    <a:pt x="345" y="2795"/>
                    <a:pt x="508" y="2269"/>
                    <a:pt x="508" y="1723"/>
                  </a:cubicBezTo>
                  <a:lnTo>
                    <a:pt x="508" y="268"/>
                  </a:lnTo>
                  <a:cubicBezTo>
                    <a:pt x="508" y="173"/>
                    <a:pt x="479" y="77"/>
                    <a:pt x="431" y="0"/>
                  </a:cubicBez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261;p58">
              <a:extLst>
                <a:ext uri="{FF2B5EF4-FFF2-40B4-BE49-F238E27FC236}">
                  <a16:creationId xmlns:a16="http://schemas.microsoft.com/office/drawing/2014/main" id="{6988D289-1FA5-5834-5386-5902BCA606CF}"/>
                </a:ext>
              </a:extLst>
            </p:cNvPr>
            <p:cNvSpPr/>
            <p:nvPr/>
          </p:nvSpPr>
          <p:spPr>
            <a:xfrm>
              <a:off x="6356014" y="3434691"/>
              <a:ext cx="40493" cy="105198"/>
            </a:xfrm>
            <a:custGeom>
              <a:avLst/>
              <a:gdLst/>
              <a:ahLst/>
              <a:cxnLst/>
              <a:rect l="l" t="t" r="r" b="b"/>
              <a:pathLst>
                <a:path w="1542" h="4006" extrusionOk="0">
                  <a:moveTo>
                    <a:pt x="254" y="1"/>
                  </a:moveTo>
                  <a:cubicBezTo>
                    <a:pt x="242" y="1"/>
                    <a:pt x="230" y="5"/>
                    <a:pt x="220" y="15"/>
                  </a:cubicBezTo>
                  <a:lnTo>
                    <a:pt x="0" y="283"/>
                  </a:lnTo>
                  <a:lnTo>
                    <a:pt x="345" y="704"/>
                  </a:lnTo>
                  <a:cubicBezTo>
                    <a:pt x="367" y="732"/>
                    <a:pt x="399" y="747"/>
                    <a:pt x="431" y="747"/>
                  </a:cubicBezTo>
                  <a:cubicBezTo>
                    <a:pt x="455" y="747"/>
                    <a:pt x="478" y="739"/>
                    <a:pt x="498" y="723"/>
                  </a:cubicBezTo>
                  <a:lnTo>
                    <a:pt x="651" y="599"/>
                  </a:lnTo>
                  <a:lnTo>
                    <a:pt x="651" y="4006"/>
                  </a:lnTo>
                  <a:lnTo>
                    <a:pt x="900" y="4006"/>
                  </a:lnTo>
                  <a:lnTo>
                    <a:pt x="900" y="599"/>
                  </a:lnTo>
                  <a:lnTo>
                    <a:pt x="1043" y="723"/>
                  </a:lnTo>
                  <a:cubicBezTo>
                    <a:pt x="1063" y="739"/>
                    <a:pt x="1088" y="747"/>
                    <a:pt x="1113" y="747"/>
                  </a:cubicBezTo>
                  <a:cubicBezTo>
                    <a:pt x="1149" y="747"/>
                    <a:pt x="1184" y="732"/>
                    <a:pt x="1206" y="704"/>
                  </a:cubicBezTo>
                  <a:lnTo>
                    <a:pt x="1541" y="283"/>
                  </a:lnTo>
                  <a:lnTo>
                    <a:pt x="1331" y="15"/>
                  </a:lnTo>
                  <a:cubicBezTo>
                    <a:pt x="1321" y="5"/>
                    <a:pt x="1309" y="1"/>
                    <a:pt x="1297" y="1"/>
                  </a:cubicBezTo>
                  <a:cubicBezTo>
                    <a:pt x="1285" y="1"/>
                    <a:pt x="1273" y="5"/>
                    <a:pt x="1264" y="15"/>
                  </a:cubicBezTo>
                  <a:lnTo>
                    <a:pt x="775" y="503"/>
                  </a:lnTo>
                  <a:lnTo>
                    <a:pt x="287" y="15"/>
                  </a:lnTo>
                  <a:cubicBezTo>
                    <a:pt x="278" y="5"/>
                    <a:pt x="266" y="1"/>
                    <a:pt x="254" y="1"/>
                  </a:cubicBez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262;p58">
              <a:extLst>
                <a:ext uri="{FF2B5EF4-FFF2-40B4-BE49-F238E27FC236}">
                  <a16:creationId xmlns:a16="http://schemas.microsoft.com/office/drawing/2014/main" id="{0DA62B98-299D-7852-B47E-7188D9BCEECF}"/>
                </a:ext>
              </a:extLst>
            </p:cNvPr>
            <p:cNvSpPr/>
            <p:nvPr/>
          </p:nvSpPr>
          <p:spPr>
            <a:xfrm>
              <a:off x="6373109" y="3552913"/>
              <a:ext cx="6775" cy="98554"/>
            </a:xfrm>
            <a:custGeom>
              <a:avLst/>
              <a:gdLst/>
              <a:ahLst/>
              <a:cxnLst/>
              <a:rect l="l" t="t" r="r" b="b"/>
              <a:pathLst>
                <a:path w="258" h="3753" extrusionOk="0">
                  <a:moveTo>
                    <a:pt x="139" y="0"/>
                  </a:moveTo>
                  <a:cubicBezTo>
                    <a:pt x="134" y="0"/>
                    <a:pt x="129" y="1"/>
                    <a:pt x="124" y="1"/>
                  </a:cubicBezTo>
                  <a:cubicBezTo>
                    <a:pt x="57" y="1"/>
                    <a:pt x="0" y="49"/>
                    <a:pt x="0" y="116"/>
                  </a:cubicBezTo>
                  <a:lnTo>
                    <a:pt x="0" y="3753"/>
                  </a:lnTo>
                  <a:lnTo>
                    <a:pt x="249" y="3753"/>
                  </a:lnTo>
                  <a:lnTo>
                    <a:pt x="249" y="126"/>
                  </a:lnTo>
                  <a:cubicBezTo>
                    <a:pt x="258" y="55"/>
                    <a:pt x="201" y="0"/>
                    <a:pt x="139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263;p58">
              <a:extLst>
                <a:ext uri="{FF2B5EF4-FFF2-40B4-BE49-F238E27FC236}">
                  <a16:creationId xmlns:a16="http://schemas.microsoft.com/office/drawing/2014/main" id="{07E7B9B3-A86C-EEC9-E653-D9E9A649C3B3}"/>
                </a:ext>
              </a:extLst>
            </p:cNvPr>
            <p:cNvSpPr/>
            <p:nvPr/>
          </p:nvSpPr>
          <p:spPr>
            <a:xfrm>
              <a:off x="6349974" y="3368726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57" y="0"/>
                  </a:moveTo>
                  <a:cubicBezTo>
                    <a:pt x="336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0" y="2259"/>
                    <a:pt x="1005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264;p58">
              <a:extLst>
                <a:ext uri="{FF2B5EF4-FFF2-40B4-BE49-F238E27FC236}">
                  <a16:creationId xmlns:a16="http://schemas.microsoft.com/office/drawing/2014/main" id="{02B101F7-38F1-FACB-FD64-2353B112B7C3}"/>
                </a:ext>
              </a:extLst>
            </p:cNvPr>
            <p:cNvSpPr/>
            <p:nvPr/>
          </p:nvSpPr>
          <p:spPr>
            <a:xfrm>
              <a:off x="6349974" y="3368726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7" y="0"/>
                  </a:moveTo>
                  <a:cubicBezTo>
                    <a:pt x="345" y="0"/>
                    <a:pt x="1" y="335"/>
                    <a:pt x="10" y="756"/>
                  </a:cubicBezTo>
                  <a:lnTo>
                    <a:pt x="10" y="1254"/>
                  </a:lnTo>
                  <a:cubicBezTo>
                    <a:pt x="2" y="1828"/>
                    <a:pt x="478" y="2257"/>
                    <a:pt x="1005" y="2257"/>
                  </a:cubicBezTo>
                  <a:cubicBezTo>
                    <a:pt x="1129" y="2257"/>
                    <a:pt x="1255" y="2233"/>
                    <a:pt x="1379" y="2182"/>
                  </a:cubicBezTo>
                  <a:cubicBezTo>
                    <a:pt x="1005" y="2029"/>
                    <a:pt x="757" y="1666"/>
                    <a:pt x="757" y="1254"/>
                  </a:cubicBezTo>
                  <a:lnTo>
                    <a:pt x="757" y="756"/>
                  </a:lnTo>
                  <a:cubicBezTo>
                    <a:pt x="757" y="393"/>
                    <a:pt x="1015" y="77"/>
                    <a:pt x="1379" y="20"/>
                  </a:cubicBezTo>
                  <a:cubicBezTo>
                    <a:pt x="1340" y="10"/>
                    <a:pt x="130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265;p58">
              <a:extLst>
                <a:ext uri="{FF2B5EF4-FFF2-40B4-BE49-F238E27FC236}">
                  <a16:creationId xmlns:a16="http://schemas.microsoft.com/office/drawing/2014/main" id="{DA1EBB9F-C087-A823-8B6F-4186351F204C}"/>
                </a:ext>
              </a:extLst>
            </p:cNvPr>
            <p:cNvSpPr/>
            <p:nvPr/>
          </p:nvSpPr>
          <p:spPr>
            <a:xfrm>
              <a:off x="6349974" y="3368726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5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266;p58">
              <a:extLst>
                <a:ext uri="{FF2B5EF4-FFF2-40B4-BE49-F238E27FC236}">
                  <a16:creationId xmlns:a16="http://schemas.microsoft.com/office/drawing/2014/main" id="{B78F2EEB-6C7F-FBE2-5D3B-CCFC869C7C73}"/>
                </a:ext>
              </a:extLst>
            </p:cNvPr>
            <p:cNvSpPr/>
            <p:nvPr/>
          </p:nvSpPr>
          <p:spPr>
            <a:xfrm>
              <a:off x="6349974" y="3368726"/>
              <a:ext cx="36213" cy="24159"/>
            </a:xfrm>
            <a:custGeom>
              <a:avLst/>
              <a:gdLst/>
              <a:ahLst/>
              <a:cxnLst/>
              <a:rect l="l" t="t" r="r" b="b"/>
              <a:pathLst>
                <a:path w="1379" h="920" extrusionOk="0">
                  <a:moveTo>
                    <a:pt x="757" y="0"/>
                  </a:moveTo>
                  <a:cubicBezTo>
                    <a:pt x="345" y="0"/>
                    <a:pt x="1" y="335"/>
                    <a:pt x="10" y="756"/>
                  </a:cubicBezTo>
                  <a:cubicBezTo>
                    <a:pt x="249" y="823"/>
                    <a:pt x="498" y="881"/>
                    <a:pt x="757" y="919"/>
                  </a:cubicBezTo>
                  <a:lnTo>
                    <a:pt x="757" y="756"/>
                  </a:lnTo>
                  <a:cubicBezTo>
                    <a:pt x="757" y="393"/>
                    <a:pt x="1015" y="77"/>
                    <a:pt x="1379" y="20"/>
                  </a:cubicBezTo>
                  <a:cubicBezTo>
                    <a:pt x="1340" y="10"/>
                    <a:pt x="130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267;p58">
              <a:extLst>
                <a:ext uri="{FF2B5EF4-FFF2-40B4-BE49-F238E27FC236}">
                  <a16:creationId xmlns:a16="http://schemas.microsoft.com/office/drawing/2014/main" id="{EE36269C-0499-ABDC-B7AE-7156120A8188}"/>
                </a:ext>
              </a:extLst>
            </p:cNvPr>
            <p:cNvSpPr/>
            <p:nvPr/>
          </p:nvSpPr>
          <p:spPr>
            <a:xfrm>
              <a:off x="6468354" y="3421508"/>
              <a:ext cx="26418" cy="26155"/>
            </a:xfrm>
            <a:custGeom>
              <a:avLst/>
              <a:gdLst/>
              <a:ahLst/>
              <a:cxnLst/>
              <a:rect l="l" t="t" r="r" b="b"/>
              <a:pathLst>
                <a:path w="1006" h="996" extrusionOk="0">
                  <a:moveTo>
                    <a:pt x="0" y="0"/>
                  </a:moveTo>
                  <a:lnTo>
                    <a:pt x="0" y="995"/>
                  </a:lnTo>
                  <a:lnTo>
                    <a:pt x="1005" y="99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268;p58">
              <a:extLst>
                <a:ext uri="{FF2B5EF4-FFF2-40B4-BE49-F238E27FC236}">
                  <a16:creationId xmlns:a16="http://schemas.microsoft.com/office/drawing/2014/main" id="{211D356D-1E3E-325B-A918-203FD0A80C3A}"/>
                </a:ext>
              </a:extLst>
            </p:cNvPr>
            <p:cNvSpPr/>
            <p:nvPr/>
          </p:nvSpPr>
          <p:spPr>
            <a:xfrm>
              <a:off x="6467094" y="3421508"/>
              <a:ext cx="28912" cy="19695"/>
            </a:xfrm>
            <a:custGeom>
              <a:avLst/>
              <a:gdLst/>
              <a:ahLst/>
              <a:cxnLst/>
              <a:rect l="l" t="t" r="r" b="b"/>
              <a:pathLst>
                <a:path w="1101" h="750" extrusionOk="0">
                  <a:moveTo>
                    <a:pt x="48" y="0"/>
                  </a:moveTo>
                  <a:lnTo>
                    <a:pt x="48" y="498"/>
                  </a:lnTo>
                  <a:cubicBezTo>
                    <a:pt x="48" y="546"/>
                    <a:pt x="29" y="603"/>
                    <a:pt x="0" y="641"/>
                  </a:cubicBezTo>
                  <a:cubicBezTo>
                    <a:pt x="177" y="713"/>
                    <a:pt x="364" y="749"/>
                    <a:pt x="551" y="749"/>
                  </a:cubicBezTo>
                  <a:cubicBezTo>
                    <a:pt x="737" y="749"/>
                    <a:pt x="924" y="713"/>
                    <a:pt x="1101" y="641"/>
                  </a:cubicBezTo>
                  <a:cubicBezTo>
                    <a:pt x="1063" y="603"/>
                    <a:pt x="1053" y="546"/>
                    <a:pt x="1053" y="49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269;p58">
              <a:extLst>
                <a:ext uri="{FF2B5EF4-FFF2-40B4-BE49-F238E27FC236}">
                  <a16:creationId xmlns:a16="http://schemas.microsoft.com/office/drawing/2014/main" id="{4593C16B-CA07-13A1-56F5-986C4614256C}"/>
                </a:ext>
              </a:extLst>
            </p:cNvPr>
            <p:cNvSpPr/>
            <p:nvPr/>
          </p:nvSpPr>
          <p:spPr>
            <a:xfrm>
              <a:off x="6441963" y="3442096"/>
              <a:ext cx="78938" cy="97556"/>
            </a:xfrm>
            <a:custGeom>
              <a:avLst/>
              <a:gdLst/>
              <a:ahLst/>
              <a:cxnLst/>
              <a:rect l="l" t="t" r="r" b="b"/>
              <a:pathLst>
                <a:path w="3006" h="3715" extrusionOk="0">
                  <a:moveTo>
                    <a:pt x="737" y="1"/>
                  </a:moveTo>
                  <a:lnTo>
                    <a:pt x="278" y="231"/>
                  </a:lnTo>
                  <a:cubicBezTo>
                    <a:pt x="115" y="317"/>
                    <a:pt x="0" y="489"/>
                    <a:pt x="0" y="680"/>
                  </a:cubicBezTo>
                  <a:lnTo>
                    <a:pt x="0" y="2135"/>
                  </a:lnTo>
                  <a:cubicBezTo>
                    <a:pt x="0" y="2681"/>
                    <a:pt x="163" y="3207"/>
                    <a:pt x="469" y="3657"/>
                  </a:cubicBezTo>
                  <a:lnTo>
                    <a:pt x="508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52" y="3207"/>
                    <a:pt x="3005" y="268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37" y="231"/>
                  </a:cubicBezTo>
                  <a:lnTo>
                    <a:pt x="2278" y="1"/>
                  </a:lnTo>
                  <a:cubicBezTo>
                    <a:pt x="2111" y="203"/>
                    <a:pt x="1595" y="212"/>
                    <a:pt x="1514" y="212"/>
                  </a:cubicBezTo>
                  <a:cubicBezTo>
                    <a:pt x="1507" y="212"/>
                    <a:pt x="1503" y="211"/>
                    <a:pt x="1503" y="211"/>
                  </a:cubicBezTo>
                  <a:cubicBezTo>
                    <a:pt x="1503" y="211"/>
                    <a:pt x="1499" y="212"/>
                    <a:pt x="1492" y="212"/>
                  </a:cubicBezTo>
                  <a:cubicBezTo>
                    <a:pt x="1412" y="212"/>
                    <a:pt x="905" y="203"/>
                    <a:pt x="737" y="1"/>
                  </a:cubicBezTo>
                  <a:close/>
                </a:path>
              </a:pathLst>
            </a:custGeom>
            <a:solidFill>
              <a:srgbClr val="6376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0270;p58">
              <a:extLst>
                <a:ext uri="{FF2B5EF4-FFF2-40B4-BE49-F238E27FC236}">
                  <a16:creationId xmlns:a16="http://schemas.microsoft.com/office/drawing/2014/main" id="{A7DC3A06-16F9-A427-6B6A-BCC5F50F8366}"/>
                </a:ext>
              </a:extLst>
            </p:cNvPr>
            <p:cNvSpPr/>
            <p:nvPr/>
          </p:nvSpPr>
          <p:spPr>
            <a:xfrm>
              <a:off x="6455277" y="3539862"/>
              <a:ext cx="52546" cy="111605"/>
            </a:xfrm>
            <a:custGeom>
              <a:avLst/>
              <a:gdLst/>
              <a:ahLst/>
              <a:cxnLst/>
              <a:rect l="l" t="t" r="r" b="b"/>
              <a:pathLst>
                <a:path w="2001" h="4250" extrusionOk="0">
                  <a:moveTo>
                    <a:pt x="1" y="1"/>
                  </a:moveTo>
                  <a:lnTo>
                    <a:pt x="1" y="4250"/>
                  </a:lnTo>
                  <a:lnTo>
                    <a:pt x="2001" y="4250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271;p58">
              <a:extLst>
                <a:ext uri="{FF2B5EF4-FFF2-40B4-BE49-F238E27FC236}">
                  <a16:creationId xmlns:a16="http://schemas.microsoft.com/office/drawing/2014/main" id="{4EF4F37E-CD34-BE3D-5831-004EEE740178}"/>
                </a:ext>
              </a:extLst>
            </p:cNvPr>
            <p:cNvSpPr/>
            <p:nvPr/>
          </p:nvSpPr>
          <p:spPr>
            <a:xfrm>
              <a:off x="6441963" y="3452915"/>
              <a:ext cx="13340" cy="86973"/>
            </a:xfrm>
            <a:custGeom>
              <a:avLst/>
              <a:gdLst/>
              <a:ahLst/>
              <a:cxnLst/>
              <a:rect l="l" t="t" r="r" b="b"/>
              <a:pathLst>
                <a:path w="508" h="3312" extrusionOk="0">
                  <a:moveTo>
                    <a:pt x="77" y="0"/>
                  </a:moveTo>
                  <a:cubicBezTo>
                    <a:pt x="29" y="77"/>
                    <a:pt x="0" y="173"/>
                    <a:pt x="0" y="268"/>
                  </a:cubicBezTo>
                  <a:lnTo>
                    <a:pt x="0" y="1723"/>
                  </a:lnTo>
                  <a:cubicBezTo>
                    <a:pt x="0" y="2269"/>
                    <a:pt x="163" y="2795"/>
                    <a:pt x="469" y="3245"/>
                  </a:cubicBezTo>
                  <a:lnTo>
                    <a:pt x="508" y="3312"/>
                  </a:lnTo>
                  <a:lnTo>
                    <a:pt x="508" y="575"/>
                  </a:lnTo>
                  <a:cubicBezTo>
                    <a:pt x="508" y="412"/>
                    <a:pt x="431" y="268"/>
                    <a:pt x="307" y="17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272;p58">
              <a:extLst>
                <a:ext uri="{FF2B5EF4-FFF2-40B4-BE49-F238E27FC236}">
                  <a16:creationId xmlns:a16="http://schemas.microsoft.com/office/drawing/2014/main" id="{8896EE27-8ED3-F022-1CBE-ED9AB1061FD4}"/>
                </a:ext>
              </a:extLst>
            </p:cNvPr>
            <p:cNvSpPr/>
            <p:nvPr/>
          </p:nvSpPr>
          <p:spPr>
            <a:xfrm>
              <a:off x="6507797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422" y="0"/>
                  </a:moveTo>
                  <a:lnTo>
                    <a:pt x="202" y="173"/>
                  </a:lnTo>
                  <a:cubicBezTo>
                    <a:pt x="77" y="268"/>
                    <a:pt x="1" y="412"/>
                    <a:pt x="1" y="575"/>
                  </a:cubicBezTo>
                  <a:lnTo>
                    <a:pt x="1" y="3312"/>
                  </a:lnTo>
                  <a:lnTo>
                    <a:pt x="39" y="3245"/>
                  </a:lnTo>
                  <a:cubicBezTo>
                    <a:pt x="336" y="2795"/>
                    <a:pt x="498" y="2269"/>
                    <a:pt x="498" y="1723"/>
                  </a:cubicBezTo>
                  <a:lnTo>
                    <a:pt x="498" y="268"/>
                  </a:lnTo>
                  <a:cubicBezTo>
                    <a:pt x="498" y="173"/>
                    <a:pt x="470" y="77"/>
                    <a:pt x="422" y="0"/>
                  </a:cubicBez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0273;p58">
              <a:extLst>
                <a:ext uri="{FF2B5EF4-FFF2-40B4-BE49-F238E27FC236}">
                  <a16:creationId xmlns:a16="http://schemas.microsoft.com/office/drawing/2014/main" id="{A7A1D60D-C81E-1CE6-4D40-57BE92C5DE4A}"/>
                </a:ext>
              </a:extLst>
            </p:cNvPr>
            <p:cNvSpPr/>
            <p:nvPr/>
          </p:nvSpPr>
          <p:spPr>
            <a:xfrm>
              <a:off x="6461317" y="3434691"/>
              <a:ext cx="40493" cy="105198"/>
            </a:xfrm>
            <a:custGeom>
              <a:avLst/>
              <a:gdLst/>
              <a:ahLst/>
              <a:cxnLst/>
              <a:rect l="l" t="t" r="r" b="b"/>
              <a:pathLst>
                <a:path w="1542" h="4006" extrusionOk="0">
                  <a:moveTo>
                    <a:pt x="244" y="1"/>
                  </a:moveTo>
                  <a:cubicBezTo>
                    <a:pt x="232" y="1"/>
                    <a:pt x="220" y="5"/>
                    <a:pt x="211" y="15"/>
                  </a:cubicBezTo>
                  <a:lnTo>
                    <a:pt x="0" y="283"/>
                  </a:lnTo>
                  <a:lnTo>
                    <a:pt x="335" y="704"/>
                  </a:lnTo>
                  <a:cubicBezTo>
                    <a:pt x="357" y="732"/>
                    <a:pt x="393" y="747"/>
                    <a:pt x="428" y="747"/>
                  </a:cubicBezTo>
                  <a:cubicBezTo>
                    <a:pt x="453" y="747"/>
                    <a:pt x="478" y="739"/>
                    <a:pt x="498" y="723"/>
                  </a:cubicBezTo>
                  <a:lnTo>
                    <a:pt x="641" y="599"/>
                  </a:lnTo>
                  <a:lnTo>
                    <a:pt x="641" y="4006"/>
                  </a:lnTo>
                  <a:lnTo>
                    <a:pt x="890" y="4006"/>
                  </a:lnTo>
                  <a:lnTo>
                    <a:pt x="890" y="599"/>
                  </a:lnTo>
                  <a:lnTo>
                    <a:pt x="1043" y="723"/>
                  </a:lnTo>
                  <a:cubicBezTo>
                    <a:pt x="1063" y="739"/>
                    <a:pt x="1087" y="747"/>
                    <a:pt x="1110" y="747"/>
                  </a:cubicBezTo>
                  <a:cubicBezTo>
                    <a:pt x="1142" y="747"/>
                    <a:pt x="1174" y="732"/>
                    <a:pt x="1197" y="704"/>
                  </a:cubicBezTo>
                  <a:lnTo>
                    <a:pt x="1541" y="283"/>
                  </a:lnTo>
                  <a:lnTo>
                    <a:pt x="1321" y="15"/>
                  </a:lnTo>
                  <a:cubicBezTo>
                    <a:pt x="1311" y="5"/>
                    <a:pt x="1299" y="1"/>
                    <a:pt x="1287" y="1"/>
                  </a:cubicBezTo>
                  <a:cubicBezTo>
                    <a:pt x="1275" y="1"/>
                    <a:pt x="1264" y="5"/>
                    <a:pt x="1254" y="15"/>
                  </a:cubicBezTo>
                  <a:lnTo>
                    <a:pt x="766" y="503"/>
                  </a:lnTo>
                  <a:lnTo>
                    <a:pt x="278" y="15"/>
                  </a:lnTo>
                  <a:cubicBezTo>
                    <a:pt x="268" y="5"/>
                    <a:pt x="256" y="1"/>
                    <a:pt x="244" y="1"/>
                  </a:cubicBez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0274;p58">
              <a:extLst>
                <a:ext uri="{FF2B5EF4-FFF2-40B4-BE49-F238E27FC236}">
                  <a16:creationId xmlns:a16="http://schemas.microsoft.com/office/drawing/2014/main" id="{C756739F-C22F-8D12-464A-8B15A83C3D70}"/>
                </a:ext>
              </a:extLst>
            </p:cNvPr>
            <p:cNvSpPr/>
            <p:nvPr/>
          </p:nvSpPr>
          <p:spPr>
            <a:xfrm>
              <a:off x="6478412" y="3552913"/>
              <a:ext cx="6539" cy="98554"/>
            </a:xfrm>
            <a:custGeom>
              <a:avLst/>
              <a:gdLst/>
              <a:ahLst/>
              <a:cxnLst/>
              <a:rect l="l" t="t" r="r" b="b"/>
              <a:pathLst>
                <a:path w="249" h="3753" extrusionOk="0">
                  <a:moveTo>
                    <a:pt x="131" y="0"/>
                  </a:moveTo>
                  <a:cubicBezTo>
                    <a:pt x="126" y="0"/>
                    <a:pt x="120" y="1"/>
                    <a:pt x="115" y="1"/>
                  </a:cubicBezTo>
                  <a:cubicBezTo>
                    <a:pt x="48" y="1"/>
                    <a:pt x="0" y="49"/>
                    <a:pt x="0" y="116"/>
                  </a:cubicBezTo>
                  <a:lnTo>
                    <a:pt x="0" y="3753"/>
                  </a:lnTo>
                  <a:lnTo>
                    <a:pt x="249" y="3753"/>
                  </a:lnTo>
                  <a:lnTo>
                    <a:pt x="249" y="126"/>
                  </a:lnTo>
                  <a:cubicBezTo>
                    <a:pt x="249" y="55"/>
                    <a:pt x="200" y="0"/>
                    <a:pt x="131" y="0"/>
                  </a:cubicBezTo>
                  <a:close/>
                </a:path>
              </a:pathLst>
            </a:custGeom>
            <a:solidFill>
              <a:srgbClr val="4B63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275;p58">
              <a:extLst>
                <a:ext uri="{FF2B5EF4-FFF2-40B4-BE49-F238E27FC236}">
                  <a16:creationId xmlns:a16="http://schemas.microsoft.com/office/drawing/2014/main" id="{29E28F0F-E8E6-640E-0563-CF4A62BC1DD6}"/>
                </a:ext>
              </a:extLst>
            </p:cNvPr>
            <p:cNvSpPr/>
            <p:nvPr/>
          </p:nvSpPr>
          <p:spPr>
            <a:xfrm>
              <a:off x="6455277" y="3368726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41" y="2259"/>
                    <a:pt x="996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276;p58">
              <a:extLst>
                <a:ext uri="{FF2B5EF4-FFF2-40B4-BE49-F238E27FC236}">
                  <a16:creationId xmlns:a16="http://schemas.microsoft.com/office/drawing/2014/main" id="{95C3B3E9-D19D-DD2F-C5AA-707A5D75E686}"/>
                </a:ext>
              </a:extLst>
            </p:cNvPr>
            <p:cNvSpPr/>
            <p:nvPr/>
          </p:nvSpPr>
          <p:spPr>
            <a:xfrm>
              <a:off x="6455277" y="3368726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7" y="0"/>
                  </a:moveTo>
                  <a:cubicBezTo>
                    <a:pt x="33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28"/>
                    <a:pt x="471" y="2257"/>
                    <a:pt x="1001" y="2257"/>
                  </a:cubicBezTo>
                  <a:cubicBezTo>
                    <a:pt x="1126" y="2257"/>
                    <a:pt x="1253" y="2233"/>
                    <a:pt x="1379" y="2182"/>
                  </a:cubicBezTo>
                  <a:cubicBezTo>
                    <a:pt x="996" y="2029"/>
                    <a:pt x="747" y="1666"/>
                    <a:pt x="747" y="1254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79" y="20"/>
                  </a:cubicBezTo>
                  <a:cubicBezTo>
                    <a:pt x="133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277;p58">
              <a:extLst>
                <a:ext uri="{FF2B5EF4-FFF2-40B4-BE49-F238E27FC236}">
                  <a16:creationId xmlns:a16="http://schemas.microsoft.com/office/drawing/2014/main" id="{F1DB2774-CD8F-AAC3-AB9B-680DDB012BA8}"/>
                </a:ext>
              </a:extLst>
            </p:cNvPr>
            <p:cNvSpPr/>
            <p:nvPr/>
          </p:nvSpPr>
          <p:spPr>
            <a:xfrm>
              <a:off x="6455277" y="3368726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5" y="0"/>
                    <a:pt x="1" y="335"/>
                    <a:pt x="1" y="756"/>
                  </a:cubicBezTo>
                  <a:cubicBezTo>
                    <a:pt x="1" y="756"/>
                    <a:pt x="74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4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278;p58">
              <a:extLst>
                <a:ext uri="{FF2B5EF4-FFF2-40B4-BE49-F238E27FC236}">
                  <a16:creationId xmlns:a16="http://schemas.microsoft.com/office/drawing/2014/main" id="{D4D682B9-C0B9-B7C3-E36E-DAC80989B504}"/>
                </a:ext>
              </a:extLst>
            </p:cNvPr>
            <p:cNvSpPr/>
            <p:nvPr/>
          </p:nvSpPr>
          <p:spPr>
            <a:xfrm>
              <a:off x="6455277" y="3368726"/>
              <a:ext cx="36213" cy="24159"/>
            </a:xfrm>
            <a:custGeom>
              <a:avLst/>
              <a:gdLst/>
              <a:ahLst/>
              <a:cxnLst/>
              <a:rect l="l" t="t" r="r" b="b"/>
              <a:pathLst>
                <a:path w="1379" h="920" extrusionOk="0">
                  <a:moveTo>
                    <a:pt x="757" y="0"/>
                  </a:moveTo>
                  <a:cubicBezTo>
                    <a:pt x="335" y="0"/>
                    <a:pt x="1" y="335"/>
                    <a:pt x="1" y="756"/>
                  </a:cubicBezTo>
                  <a:cubicBezTo>
                    <a:pt x="249" y="823"/>
                    <a:pt x="498" y="881"/>
                    <a:pt x="757" y="919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79" y="20"/>
                  </a:cubicBezTo>
                  <a:cubicBezTo>
                    <a:pt x="133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279;p58">
              <a:extLst>
                <a:ext uri="{FF2B5EF4-FFF2-40B4-BE49-F238E27FC236}">
                  <a16:creationId xmlns:a16="http://schemas.microsoft.com/office/drawing/2014/main" id="{D66F7AC7-936D-B094-BA7A-5D1F3815D04E}"/>
                </a:ext>
              </a:extLst>
            </p:cNvPr>
            <p:cNvSpPr/>
            <p:nvPr/>
          </p:nvSpPr>
          <p:spPr>
            <a:xfrm>
              <a:off x="6257985" y="3421508"/>
              <a:ext cx="26181" cy="26155"/>
            </a:xfrm>
            <a:custGeom>
              <a:avLst/>
              <a:gdLst/>
              <a:ahLst/>
              <a:cxnLst/>
              <a:rect l="l" t="t" r="r" b="b"/>
              <a:pathLst>
                <a:path w="997" h="996" extrusionOk="0">
                  <a:moveTo>
                    <a:pt x="1" y="0"/>
                  </a:moveTo>
                  <a:lnTo>
                    <a:pt x="1" y="995"/>
                  </a:lnTo>
                  <a:lnTo>
                    <a:pt x="996" y="995"/>
                  </a:lnTo>
                  <a:lnTo>
                    <a:pt x="996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280;p58">
              <a:extLst>
                <a:ext uri="{FF2B5EF4-FFF2-40B4-BE49-F238E27FC236}">
                  <a16:creationId xmlns:a16="http://schemas.microsoft.com/office/drawing/2014/main" id="{A8CE0457-18DC-B5C3-B817-5D136C637901}"/>
                </a:ext>
              </a:extLst>
            </p:cNvPr>
            <p:cNvSpPr/>
            <p:nvPr/>
          </p:nvSpPr>
          <p:spPr>
            <a:xfrm>
              <a:off x="6256725" y="3421508"/>
              <a:ext cx="28676" cy="19695"/>
            </a:xfrm>
            <a:custGeom>
              <a:avLst/>
              <a:gdLst/>
              <a:ahLst/>
              <a:cxnLst/>
              <a:rect l="l" t="t" r="r" b="b"/>
              <a:pathLst>
                <a:path w="1092" h="750" extrusionOk="0">
                  <a:moveTo>
                    <a:pt x="49" y="0"/>
                  </a:moveTo>
                  <a:lnTo>
                    <a:pt x="49" y="498"/>
                  </a:lnTo>
                  <a:cubicBezTo>
                    <a:pt x="49" y="546"/>
                    <a:pt x="30" y="603"/>
                    <a:pt x="1" y="641"/>
                  </a:cubicBezTo>
                  <a:cubicBezTo>
                    <a:pt x="173" y="713"/>
                    <a:pt x="360" y="749"/>
                    <a:pt x="547" y="749"/>
                  </a:cubicBezTo>
                  <a:cubicBezTo>
                    <a:pt x="733" y="749"/>
                    <a:pt x="920" y="713"/>
                    <a:pt x="1092" y="641"/>
                  </a:cubicBezTo>
                  <a:cubicBezTo>
                    <a:pt x="1063" y="603"/>
                    <a:pt x="1044" y="546"/>
                    <a:pt x="1044" y="498"/>
                  </a:cubicBezTo>
                  <a:lnTo>
                    <a:pt x="1044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281;p58">
              <a:extLst>
                <a:ext uri="{FF2B5EF4-FFF2-40B4-BE49-F238E27FC236}">
                  <a16:creationId xmlns:a16="http://schemas.microsoft.com/office/drawing/2014/main" id="{7D797E17-F571-A3F3-179A-D36E2472C329}"/>
                </a:ext>
              </a:extLst>
            </p:cNvPr>
            <p:cNvSpPr/>
            <p:nvPr/>
          </p:nvSpPr>
          <p:spPr>
            <a:xfrm>
              <a:off x="6231594" y="3442096"/>
              <a:ext cx="78964" cy="97556"/>
            </a:xfrm>
            <a:custGeom>
              <a:avLst/>
              <a:gdLst/>
              <a:ahLst/>
              <a:cxnLst/>
              <a:rect l="l" t="t" r="r" b="b"/>
              <a:pathLst>
                <a:path w="3007" h="3715" extrusionOk="0">
                  <a:moveTo>
                    <a:pt x="738" y="1"/>
                  </a:moveTo>
                  <a:lnTo>
                    <a:pt x="279" y="231"/>
                  </a:lnTo>
                  <a:cubicBezTo>
                    <a:pt x="106" y="317"/>
                    <a:pt x="1" y="489"/>
                    <a:pt x="1" y="680"/>
                  </a:cubicBezTo>
                  <a:lnTo>
                    <a:pt x="1" y="2135"/>
                  </a:lnTo>
                  <a:cubicBezTo>
                    <a:pt x="1" y="2681"/>
                    <a:pt x="164" y="3207"/>
                    <a:pt x="460" y="3657"/>
                  </a:cubicBezTo>
                  <a:lnTo>
                    <a:pt x="499" y="3714"/>
                  </a:lnTo>
                  <a:lnTo>
                    <a:pt x="2508" y="3714"/>
                  </a:lnTo>
                  <a:lnTo>
                    <a:pt x="2537" y="3657"/>
                  </a:lnTo>
                  <a:cubicBezTo>
                    <a:pt x="2843" y="3207"/>
                    <a:pt x="3006" y="2681"/>
                    <a:pt x="3006" y="2135"/>
                  </a:cubicBezTo>
                  <a:lnTo>
                    <a:pt x="3006" y="680"/>
                  </a:lnTo>
                  <a:cubicBezTo>
                    <a:pt x="3006" y="489"/>
                    <a:pt x="2901" y="317"/>
                    <a:pt x="2729" y="231"/>
                  </a:cubicBezTo>
                  <a:lnTo>
                    <a:pt x="2269" y="1"/>
                  </a:lnTo>
                  <a:cubicBezTo>
                    <a:pt x="2102" y="203"/>
                    <a:pt x="1594" y="212"/>
                    <a:pt x="1514" y="212"/>
                  </a:cubicBezTo>
                  <a:cubicBezTo>
                    <a:pt x="1507" y="212"/>
                    <a:pt x="1504" y="211"/>
                    <a:pt x="1504" y="211"/>
                  </a:cubicBezTo>
                  <a:cubicBezTo>
                    <a:pt x="1504" y="211"/>
                    <a:pt x="1500" y="212"/>
                    <a:pt x="1493" y="212"/>
                  </a:cubicBezTo>
                  <a:cubicBezTo>
                    <a:pt x="1413" y="212"/>
                    <a:pt x="905" y="203"/>
                    <a:pt x="738" y="1"/>
                  </a:cubicBezTo>
                  <a:close/>
                </a:path>
              </a:pathLst>
            </a:custGeom>
            <a:solidFill>
              <a:srgbClr val="BCC4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282;p58">
              <a:extLst>
                <a:ext uri="{FF2B5EF4-FFF2-40B4-BE49-F238E27FC236}">
                  <a16:creationId xmlns:a16="http://schemas.microsoft.com/office/drawing/2014/main" id="{4953F3B2-097A-CC26-83B4-6888CB25A11E}"/>
                </a:ext>
              </a:extLst>
            </p:cNvPr>
            <p:cNvSpPr/>
            <p:nvPr/>
          </p:nvSpPr>
          <p:spPr>
            <a:xfrm>
              <a:off x="6244672" y="3539862"/>
              <a:ext cx="52809" cy="111605"/>
            </a:xfrm>
            <a:custGeom>
              <a:avLst/>
              <a:gdLst/>
              <a:ahLst/>
              <a:cxnLst/>
              <a:rect l="l" t="t" r="r" b="b"/>
              <a:pathLst>
                <a:path w="2011" h="4250" extrusionOk="0">
                  <a:moveTo>
                    <a:pt x="1" y="1"/>
                  </a:moveTo>
                  <a:lnTo>
                    <a:pt x="1" y="4250"/>
                  </a:lnTo>
                  <a:lnTo>
                    <a:pt x="2010" y="4250"/>
                  </a:lnTo>
                  <a:lnTo>
                    <a:pt x="2010" y="1"/>
                  </a:ln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283;p58">
              <a:extLst>
                <a:ext uri="{FF2B5EF4-FFF2-40B4-BE49-F238E27FC236}">
                  <a16:creationId xmlns:a16="http://schemas.microsoft.com/office/drawing/2014/main" id="{7BF1171F-0271-24CD-870E-84518D047295}"/>
                </a:ext>
              </a:extLst>
            </p:cNvPr>
            <p:cNvSpPr/>
            <p:nvPr/>
          </p:nvSpPr>
          <p:spPr>
            <a:xfrm>
              <a:off x="6231594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78" y="0"/>
                  </a:moveTo>
                  <a:cubicBezTo>
                    <a:pt x="30" y="77"/>
                    <a:pt x="1" y="173"/>
                    <a:pt x="1" y="268"/>
                  </a:cubicBezTo>
                  <a:lnTo>
                    <a:pt x="1" y="1723"/>
                  </a:lnTo>
                  <a:cubicBezTo>
                    <a:pt x="1" y="2269"/>
                    <a:pt x="164" y="2795"/>
                    <a:pt x="460" y="3245"/>
                  </a:cubicBezTo>
                  <a:lnTo>
                    <a:pt x="499" y="3312"/>
                  </a:lnTo>
                  <a:lnTo>
                    <a:pt x="499" y="575"/>
                  </a:lnTo>
                  <a:cubicBezTo>
                    <a:pt x="499" y="412"/>
                    <a:pt x="432" y="268"/>
                    <a:pt x="307" y="173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D2DB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284;p58">
              <a:extLst>
                <a:ext uri="{FF2B5EF4-FFF2-40B4-BE49-F238E27FC236}">
                  <a16:creationId xmlns:a16="http://schemas.microsoft.com/office/drawing/2014/main" id="{D9422F18-1236-B18C-78E6-C57AC273355E}"/>
                </a:ext>
              </a:extLst>
            </p:cNvPr>
            <p:cNvSpPr/>
            <p:nvPr/>
          </p:nvSpPr>
          <p:spPr>
            <a:xfrm>
              <a:off x="6297454" y="3452915"/>
              <a:ext cx="13104" cy="86973"/>
            </a:xfrm>
            <a:custGeom>
              <a:avLst/>
              <a:gdLst/>
              <a:ahLst/>
              <a:cxnLst/>
              <a:rect l="l" t="t" r="r" b="b"/>
              <a:pathLst>
                <a:path w="499" h="3312" extrusionOk="0">
                  <a:moveTo>
                    <a:pt x="421" y="0"/>
                  </a:moveTo>
                  <a:lnTo>
                    <a:pt x="201" y="173"/>
                  </a:lnTo>
                  <a:cubicBezTo>
                    <a:pt x="67" y="268"/>
                    <a:pt x="0" y="412"/>
                    <a:pt x="0" y="575"/>
                  </a:cubicBezTo>
                  <a:lnTo>
                    <a:pt x="0" y="3312"/>
                  </a:lnTo>
                  <a:lnTo>
                    <a:pt x="39" y="3245"/>
                  </a:lnTo>
                  <a:cubicBezTo>
                    <a:pt x="335" y="2795"/>
                    <a:pt x="498" y="2269"/>
                    <a:pt x="498" y="1723"/>
                  </a:cubicBezTo>
                  <a:lnTo>
                    <a:pt x="498" y="268"/>
                  </a:lnTo>
                  <a:cubicBezTo>
                    <a:pt x="498" y="173"/>
                    <a:pt x="469" y="77"/>
                    <a:pt x="421" y="0"/>
                  </a:cubicBezTo>
                  <a:close/>
                </a:path>
              </a:pathLst>
            </a:custGeom>
            <a:solidFill>
              <a:srgbClr val="D2DB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85;p58">
              <a:extLst>
                <a:ext uri="{FF2B5EF4-FFF2-40B4-BE49-F238E27FC236}">
                  <a16:creationId xmlns:a16="http://schemas.microsoft.com/office/drawing/2014/main" id="{37DB2A96-A82A-77FC-9675-D585CA6530BE}"/>
                </a:ext>
              </a:extLst>
            </p:cNvPr>
            <p:cNvSpPr/>
            <p:nvPr/>
          </p:nvSpPr>
          <p:spPr>
            <a:xfrm>
              <a:off x="6250948" y="3434691"/>
              <a:ext cx="40257" cy="105198"/>
            </a:xfrm>
            <a:custGeom>
              <a:avLst/>
              <a:gdLst/>
              <a:ahLst/>
              <a:cxnLst/>
              <a:rect l="l" t="t" r="r" b="b"/>
              <a:pathLst>
                <a:path w="1533" h="4006" extrusionOk="0">
                  <a:moveTo>
                    <a:pt x="245" y="1"/>
                  </a:moveTo>
                  <a:cubicBezTo>
                    <a:pt x="233" y="1"/>
                    <a:pt x="221" y="5"/>
                    <a:pt x="211" y="15"/>
                  </a:cubicBezTo>
                  <a:lnTo>
                    <a:pt x="1" y="283"/>
                  </a:lnTo>
                  <a:lnTo>
                    <a:pt x="336" y="704"/>
                  </a:lnTo>
                  <a:cubicBezTo>
                    <a:pt x="358" y="732"/>
                    <a:pt x="393" y="747"/>
                    <a:pt x="428" y="747"/>
                  </a:cubicBezTo>
                  <a:cubicBezTo>
                    <a:pt x="454" y="747"/>
                    <a:pt x="479" y="739"/>
                    <a:pt x="499" y="723"/>
                  </a:cubicBezTo>
                  <a:lnTo>
                    <a:pt x="642" y="599"/>
                  </a:lnTo>
                  <a:lnTo>
                    <a:pt x="642" y="4006"/>
                  </a:lnTo>
                  <a:lnTo>
                    <a:pt x="891" y="4006"/>
                  </a:lnTo>
                  <a:lnTo>
                    <a:pt x="891" y="599"/>
                  </a:lnTo>
                  <a:lnTo>
                    <a:pt x="1044" y="723"/>
                  </a:lnTo>
                  <a:cubicBezTo>
                    <a:pt x="1064" y="739"/>
                    <a:pt x="1087" y="747"/>
                    <a:pt x="1110" y="747"/>
                  </a:cubicBezTo>
                  <a:cubicBezTo>
                    <a:pt x="1143" y="747"/>
                    <a:pt x="1175" y="732"/>
                    <a:pt x="1197" y="704"/>
                  </a:cubicBezTo>
                  <a:lnTo>
                    <a:pt x="1532" y="283"/>
                  </a:lnTo>
                  <a:lnTo>
                    <a:pt x="1322" y="15"/>
                  </a:lnTo>
                  <a:cubicBezTo>
                    <a:pt x="1312" y="5"/>
                    <a:pt x="1300" y="1"/>
                    <a:pt x="1288" y="1"/>
                  </a:cubicBezTo>
                  <a:cubicBezTo>
                    <a:pt x="1276" y="1"/>
                    <a:pt x="1264" y="5"/>
                    <a:pt x="1255" y="15"/>
                  </a:cubicBezTo>
                  <a:lnTo>
                    <a:pt x="767" y="503"/>
                  </a:lnTo>
                  <a:lnTo>
                    <a:pt x="278" y="15"/>
                  </a:lnTo>
                  <a:cubicBezTo>
                    <a:pt x="269" y="5"/>
                    <a:pt x="257" y="1"/>
                    <a:pt x="245" y="1"/>
                  </a:cubicBezTo>
                  <a:close/>
                </a:path>
              </a:pathLst>
            </a:custGeom>
            <a:solidFill>
              <a:srgbClr val="D2DB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86;p58">
              <a:extLst>
                <a:ext uri="{FF2B5EF4-FFF2-40B4-BE49-F238E27FC236}">
                  <a16:creationId xmlns:a16="http://schemas.microsoft.com/office/drawing/2014/main" id="{8966493F-A83C-07B5-9F22-01D5535835F8}"/>
                </a:ext>
              </a:extLst>
            </p:cNvPr>
            <p:cNvSpPr/>
            <p:nvPr/>
          </p:nvSpPr>
          <p:spPr>
            <a:xfrm>
              <a:off x="6268043" y="3552913"/>
              <a:ext cx="6565" cy="98554"/>
            </a:xfrm>
            <a:custGeom>
              <a:avLst/>
              <a:gdLst/>
              <a:ahLst/>
              <a:cxnLst/>
              <a:rect l="l" t="t" r="r" b="b"/>
              <a:pathLst>
                <a:path w="250" h="3753" extrusionOk="0">
                  <a:moveTo>
                    <a:pt x="132" y="0"/>
                  </a:moveTo>
                  <a:cubicBezTo>
                    <a:pt x="127" y="0"/>
                    <a:pt x="121" y="1"/>
                    <a:pt x="116" y="1"/>
                  </a:cubicBezTo>
                  <a:cubicBezTo>
                    <a:pt x="49" y="1"/>
                    <a:pt x="1" y="49"/>
                    <a:pt x="1" y="116"/>
                  </a:cubicBezTo>
                  <a:lnTo>
                    <a:pt x="1" y="3753"/>
                  </a:lnTo>
                  <a:lnTo>
                    <a:pt x="249" y="3753"/>
                  </a:lnTo>
                  <a:lnTo>
                    <a:pt x="249" y="126"/>
                  </a:lnTo>
                  <a:cubicBezTo>
                    <a:pt x="249" y="55"/>
                    <a:pt x="200" y="0"/>
                    <a:pt x="132" y="0"/>
                  </a:cubicBezTo>
                  <a:close/>
                </a:path>
              </a:pathLst>
            </a:custGeom>
            <a:solidFill>
              <a:srgbClr val="4B63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87;p58">
              <a:extLst>
                <a:ext uri="{FF2B5EF4-FFF2-40B4-BE49-F238E27FC236}">
                  <a16:creationId xmlns:a16="http://schemas.microsoft.com/office/drawing/2014/main" id="{16288327-8A9D-9AAD-DE46-65181095CD11}"/>
                </a:ext>
              </a:extLst>
            </p:cNvPr>
            <p:cNvSpPr/>
            <p:nvPr/>
          </p:nvSpPr>
          <p:spPr>
            <a:xfrm>
              <a:off x="6244672" y="3368726"/>
              <a:ext cx="52809" cy="59321"/>
            </a:xfrm>
            <a:custGeom>
              <a:avLst/>
              <a:gdLst/>
              <a:ahLst/>
              <a:cxnLst/>
              <a:rect l="l" t="t" r="r" b="b"/>
              <a:pathLst>
                <a:path w="2011" h="2259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0" y="2259"/>
                    <a:pt x="1006" y="2259"/>
                  </a:cubicBezTo>
                  <a:cubicBezTo>
                    <a:pt x="1561" y="2259"/>
                    <a:pt x="2010" y="1809"/>
                    <a:pt x="2010" y="1254"/>
                  </a:cubicBezTo>
                  <a:lnTo>
                    <a:pt x="2010" y="756"/>
                  </a:lnTo>
                  <a:cubicBezTo>
                    <a:pt x="2010" y="335"/>
                    <a:pt x="1675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88;p58">
              <a:extLst>
                <a:ext uri="{FF2B5EF4-FFF2-40B4-BE49-F238E27FC236}">
                  <a16:creationId xmlns:a16="http://schemas.microsoft.com/office/drawing/2014/main" id="{67EEBEB4-8428-D1D6-FAEE-ED6E2EF8F318}"/>
                </a:ext>
              </a:extLst>
            </p:cNvPr>
            <p:cNvSpPr/>
            <p:nvPr/>
          </p:nvSpPr>
          <p:spPr>
            <a:xfrm>
              <a:off x="6244934" y="3368726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28"/>
                    <a:pt x="471" y="2257"/>
                    <a:pt x="1001" y="2257"/>
                  </a:cubicBezTo>
                  <a:cubicBezTo>
                    <a:pt x="1125" y="2257"/>
                    <a:pt x="1253" y="2233"/>
                    <a:pt x="1378" y="2182"/>
                  </a:cubicBezTo>
                  <a:cubicBezTo>
                    <a:pt x="996" y="2029"/>
                    <a:pt x="747" y="1666"/>
                    <a:pt x="747" y="1254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69" y="20"/>
                  </a:cubicBezTo>
                  <a:cubicBezTo>
                    <a:pt x="1330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89;p58">
              <a:extLst>
                <a:ext uri="{FF2B5EF4-FFF2-40B4-BE49-F238E27FC236}">
                  <a16:creationId xmlns:a16="http://schemas.microsoft.com/office/drawing/2014/main" id="{9EA109F7-F597-19AF-CADD-3C15FD3EB696}"/>
                </a:ext>
              </a:extLst>
            </p:cNvPr>
            <p:cNvSpPr/>
            <p:nvPr/>
          </p:nvSpPr>
          <p:spPr>
            <a:xfrm>
              <a:off x="6244672" y="3368726"/>
              <a:ext cx="52809" cy="26418"/>
            </a:xfrm>
            <a:custGeom>
              <a:avLst/>
              <a:gdLst/>
              <a:ahLst/>
              <a:cxnLst/>
              <a:rect l="l" t="t" r="r" b="b"/>
              <a:pathLst>
                <a:path w="2011" h="1006" extrusionOk="0">
                  <a:moveTo>
                    <a:pt x="75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57" y="1005"/>
                    <a:pt x="2010" y="1005"/>
                  </a:cubicBezTo>
                  <a:lnTo>
                    <a:pt x="2010" y="756"/>
                  </a:lnTo>
                  <a:cubicBezTo>
                    <a:pt x="2010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90;p58">
              <a:extLst>
                <a:ext uri="{FF2B5EF4-FFF2-40B4-BE49-F238E27FC236}">
                  <a16:creationId xmlns:a16="http://schemas.microsoft.com/office/drawing/2014/main" id="{4B228CB1-4CCE-DF17-E3DA-E55CFA44B55A}"/>
                </a:ext>
              </a:extLst>
            </p:cNvPr>
            <p:cNvSpPr/>
            <p:nvPr/>
          </p:nvSpPr>
          <p:spPr>
            <a:xfrm>
              <a:off x="6244934" y="3368726"/>
              <a:ext cx="35950" cy="24159"/>
            </a:xfrm>
            <a:custGeom>
              <a:avLst/>
              <a:gdLst/>
              <a:ahLst/>
              <a:cxnLst/>
              <a:rect l="l" t="t" r="r" b="b"/>
              <a:pathLst>
                <a:path w="1369" h="920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49" y="823"/>
                    <a:pt x="498" y="881"/>
                    <a:pt x="747" y="919"/>
                  </a:cubicBezTo>
                  <a:lnTo>
                    <a:pt x="747" y="756"/>
                  </a:lnTo>
                  <a:cubicBezTo>
                    <a:pt x="747" y="393"/>
                    <a:pt x="1015" y="77"/>
                    <a:pt x="1369" y="20"/>
                  </a:cubicBezTo>
                  <a:cubicBezTo>
                    <a:pt x="1330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91;p58">
              <a:extLst>
                <a:ext uri="{FF2B5EF4-FFF2-40B4-BE49-F238E27FC236}">
                  <a16:creationId xmlns:a16="http://schemas.microsoft.com/office/drawing/2014/main" id="{72F7F48D-313F-588F-3322-589300851BAA}"/>
                </a:ext>
              </a:extLst>
            </p:cNvPr>
            <p:cNvSpPr/>
            <p:nvPr/>
          </p:nvSpPr>
          <p:spPr>
            <a:xfrm>
              <a:off x="6205229" y="3533087"/>
              <a:ext cx="26391" cy="26418"/>
            </a:xfrm>
            <a:custGeom>
              <a:avLst/>
              <a:gdLst/>
              <a:ahLst/>
              <a:cxnLst/>
              <a:rect l="l" t="t" r="r" b="b"/>
              <a:pathLst>
                <a:path w="1005" h="1006" extrusionOk="0">
                  <a:moveTo>
                    <a:pt x="0" y="0"/>
                  </a:moveTo>
                  <a:lnTo>
                    <a:pt x="0" y="1005"/>
                  </a:lnTo>
                  <a:lnTo>
                    <a:pt x="1005" y="100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92;p58">
              <a:extLst>
                <a:ext uri="{FF2B5EF4-FFF2-40B4-BE49-F238E27FC236}">
                  <a16:creationId xmlns:a16="http://schemas.microsoft.com/office/drawing/2014/main" id="{51206F42-95EE-51F3-A7AE-D6977C7713B1}"/>
                </a:ext>
              </a:extLst>
            </p:cNvPr>
            <p:cNvSpPr/>
            <p:nvPr/>
          </p:nvSpPr>
          <p:spPr>
            <a:xfrm>
              <a:off x="6203969" y="3533087"/>
              <a:ext cx="28912" cy="19931"/>
            </a:xfrm>
            <a:custGeom>
              <a:avLst/>
              <a:gdLst/>
              <a:ahLst/>
              <a:cxnLst/>
              <a:rect l="l" t="t" r="r" b="b"/>
              <a:pathLst>
                <a:path w="1101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39" y="603"/>
                    <a:pt x="0" y="651"/>
                  </a:cubicBezTo>
                  <a:cubicBezTo>
                    <a:pt x="177" y="723"/>
                    <a:pt x="364" y="759"/>
                    <a:pt x="551" y="759"/>
                  </a:cubicBezTo>
                  <a:cubicBezTo>
                    <a:pt x="737" y="759"/>
                    <a:pt x="924" y="723"/>
                    <a:pt x="1101" y="651"/>
                  </a:cubicBezTo>
                  <a:cubicBezTo>
                    <a:pt x="1072" y="603"/>
                    <a:pt x="1053" y="555"/>
                    <a:pt x="1053" y="50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3;p58">
              <a:extLst>
                <a:ext uri="{FF2B5EF4-FFF2-40B4-BE49-F238E27FC236}">
                  <a16:creationId xmlns:a16="http://schemas.microsoft.com/office/drawing/2014/main" id="{DE005000-F8BD-049D-11DC-0C6DDFB6D467}"/>
                </a:ext>
              </a:extLst>
            </p:cNvPr>
            <p:cNvSpPr/>
            <p:nvPr/>
          </p:nvSpPr>
          <p:spPr>
            <a:xfrm>
              <a:off x="6179074" y="3553938"/>
              <a:ext cx="78938" cy="97530"/>
            </a:xfrm>
            <a:custGeom>
              <a:avLst/>
              <a:gdLst/>
              <a:ahLst/>
              <a:cxnLst/>
              <a:rect l="l" t="t" r="r" b="b"/>
              <a:pathLst>
                <a:path w="3006" h="3714" extrusionOk="0">
                  <a:moveTo>
                    <a:pt x="728" y="1"/>
                  </a:moveTo>
                  <a:lnTo>
                    <a:pt x="278" y="230"/>
                  </a:lnTo>
                  <a:cubicBezTo>
                    <a:pt x="106" y="317"/>
                    <a:pt x="1" y="489"/>
                    <a:pt x="1" y="680"/>
                  </a:cubicBezTo>
                  <a:lnTo>
                    <a:pt x="1" y="2135"/>
                  </a:lnTo>
                  <a:cubicBezTo>
                    <a:pt x="1" y="2671"/>
                    <a:pt x="154" y="3207"/>
                    <a:pt x="460" y="3657"/>
                  </a:cubicBezTo>
                  <a:lnTo>
                    <a:pt x="498" y="3714"/>
                  </a:lnTo>
                  <a:lnTo>
                    <a:pt x="2499" y="3714"/>
                  </a:lnTo>
                  <a:lnTo>
                    <a:pt x="2537" y="3657"/>
                  </a:lnTo>
                  <a:cubicBezTo>
                    <a:pt x="2843" y="3207"/>
                    <a:pt x="3006" y="2671"/>
                    <a:pt x="3006" y="2135"/>
                  </a:cubicBezTo>
                  <a:lnTo>
                    <a:pt x="3006" y="680"/>
                  </a:lnTo>
                  <a:cubicBezTo>
                    <a:pt x="3006" y="489"/>
                    <a:pt x="2891" y="317"/>
                    <a:pt x="2728" y="230"/>
                  </a:cubicBezTo>
                  <a:lnTo>
                    <a:pt x="2269" y="1"/>
                  </a:lnTo>
                  <a:cubicBezTo>
                    <a:pt x="2102" y="203"/>
                    <a:pt x="1594" y="211"/>
                    <a:pt x="1514" y="211"/>
                  </a:cubicBezTo>
                  <a:cubicBezTo>
                    <a:pt x="1507" y="211"/>
                    <a:pt x="1503" y="211"/>
                    <a:pt x="1503" y="211"/>
                  </a:cubicBezTo>
                  <a:cubicBezTo>
                    <a:pt x="1503" y="211"/>
                    <a:pt x="1500" y="211"/>
                    <a:pt x="1493" y="211"/>
                  </a:cubicBezTo>
                  <a:cubicBezTo>
                    <a:pt x="1412" y="211"/>
                    <a:pt x="904" y="203"/>
                    <a:pt x="728" y="1"/>
                  </a:cubicBezTo>
                  <a:close/>
                </a:path>
              </a:pathLst>
            </a:custGeom>
            <a:solidFill>
              <a:srgbClr val="819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294;p58">
              <a:extLst>
                <a:ext uri="{FF2B5EF4-FFF2-40B4-BE49-F238E27FC236}">
                  <a16:creationId xmlns:a16="http://schemas.microsoft.com/office/drawing/2014/main" id="{15E08A60-9BB2-A636-59D6-E88CE78972DD}"/>
                </a:ext>
              </a:extLst>
            </p:cNvPr>
            <p:cNvSpPr/>
            <p:nvPr/>
          </p:nvSpPr>
          <p:spPr>
            <a:xfrm>
              <a:off x="6192152" y="3651441"/>
              <a:ext cx="52546" cy="46034"/>
            </a:xfrm>
            <a:custGeom>
              <a:avLst/>
              <a:gdLst/>
              <a:ahLst/>
              <a:cxnLst/>
              <a:rect l="l" t="t" r="r" b="b"/>
              <a:pathLst>
                <a:path w="2001" h="1753" extrusionOk="0">
                  <a:moveTo>
                    <a:pt x="0" y="1"/>
                  </a:moveTo>
                  <a:lnTo>
                    <a:pt x="0" y="1503"/>
                  </a:lnTo>
                  <a:cubicBezTo>
                    <a:pt x="0" y="1647"/>
                    <a:pt x="115" y="1752"/>
                    <a:pt x="249" y="1752"/>
                  </a:cubicBezTo>
                  <a:lnTo>
                    <a:pt x="1752" y="1752"/>
                  </a:lnTo>
                  <a:cubicBezTo>
                    <a:pt x="1895" y="1752"/>
                    <a:pt x="2001" y="1647"/>
                    <a:pt x="2001" y="1503"/>
                  </a:cubicBezTo>
                  <a:lnTo>
                    <a:pt x="200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295;p58">
              <a:extLst>
                <a:ext uri="{FF2B5EF4-FFF2-40B4-BE49-F238E27FC236}">
                  <a16:creationId xmlns:a16="http://schemas.microsoft.com/office/drawing/2014/main" id="{96FE962B-E3D3-08EB-2499-367DE8D1C766}"/>
                </a:ext>
              </a:extLst>
            </p:cNvPr>
            <p:cNvSpPr/>
            <p:nvPr/>
          </p:nvSpPr>
          <p:spPr>
            <a:xfrm>
              <a:off x="6179074" y="3564757"/>
              <a:ext cx="13104" cy="86711"/>
            </a:xfrm>
            <a:custGeom>
              <a:avLst/>
              <a:gdLst/>
              <a:ahLst/>
              <a:cxnLst/>
              <a:rect l="l" t="t" r="r" b="b"/>
              <a:pathLst>
                <a:path w="499" h="3302" extrusionOk="0">
                  <a:moveTo>
                    <a:pt x="77" y="0"/>
                  </a:moveTo>
                  <a:cubicBezTo>
                    <a:pt x="20" y="77"/>
                    <a:pt x="1" y="163"/>
                    <a:pt x="1" y="259"/>
                  </a:cubicBezTo>
                  <a:lnTo>
                    <a:pt x="1" y="1713"/>
                  </a:lnTo>
                  <a:cubicBezTo>
                    <a:pt x="1" y="2259"/>
                    <a:pt x="154" y="2795"/>
                    <a:pt x="460" y="3245"/>
                  </a:cubicBezTo>
                  <a:lnTo>
                    <a:pt x="498" y="3302"/>
                  </a:lnTo>
                  <a:lnTo>
                    <a:pt x="498" y="565"/>
                  </a:lnTo>
                  <a:cubicBezTo>
                    <a:pt x="498" y="412"/>
                    <a:pt x="422" y="259"/>
                    <a:pt x="297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6E8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296;p58">
              <a:extLst>
                <a:ext uri="{FF2B5EF4-FFF2-40B4-BE49-F238E27FC236}">
                  <a16:creationId xmlns:a16="http://schemas.microsoft.com/office/drawing/2014/main" id="{032ADDD5-29DC-D410-845A-C145214B1353}"/>
                </a:ext>
              </a:extLst>
            </p:cNvPr>
            <p:cNvSpPr/>
            <p:nvPr/>
          </p:nvSpPr>
          <p:spPr>
            <a:xfrm>
              <a:off x="6244672" y="3564757"/>
              <a:ext cx="13340" cy="86711"/>
            </a:xfrm>
            <a:custGeom>
              <a:avLst/>
              <a:gdLst/>
              <a:ahLst/>
              <a:cxnLst/>
              <a:rect l="l" t="t" r="r" b="b"/>
              <a:pathLst>
                <a:path w="508" h="3302" extrusionOk="0">
                  <a:moveTo>
                    <a:pt x="431" y="0"/>
                  </a:moveTo>
                  <a:lnTo>
                    <a:pt x="202" y="163"/>
                  </a:lnTo>
                  <a:cubicBezTo>
                    <a:pt x="77" y="259"/>
                    <a:pt x="1" y="412"/>
                    <a:pt x="1" y="565"/>
                  </a:cubicBezTo>
                  <a:lnTo>
                    <a:pt x="1" y="3302"/>
                  </a:lnTo>
                  <a:lnTo>
                    <a:pt x="39" y="3245"/>
                  </a:lnTo>
                  <a:cubicBezTo>
                    <a:pt x="345" y="2795"/>
                    <a:pt x="508" y="2259"/>
                    <a:pt x="508" y="1713"/>
                  </a:cubicBezTo>
                  <a:lnTo>
                    <a:pt x="508" y="259"/>
                  </a:lnTo>
                  <a:cubicBezTo>
                    <a:pt x="508" y="163"/>
                    <a:pt x="479" y="77"/>
                    <a:pt x="431" y="0"/>
                  </a:cubicBezTo>
                  <a:close/>
                </a:path>
              </a:pathLst>
            </a:custGeom>
            <a:solidFill>
              <a:srgbClr val="6E8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297;p58">
              <a:extLst>
                <a:ext uri="{FF2B5EF4-FFF2-40B4-BE49-F238E27FC236}">
                  <a16:creationId xmlns:a16="http://schemas.microsoft.com/office/drawing/2014/main" id="{6ACAC442-D898-E417-05CE-D78B8DEEDD73}"/>
                </a:ext>
              </a:extLst>
            </p:cNvPr>
            <p:cNvSpPr/>
            <p:nvPr/>
          </p:nvSpPr>
          <p:spPr>
            <a:xfrm>
              <a:off x="6198191" y="3546270"/>
              <a:ext cx="40467" cy="105198"/>
            </a:xfrm>
            <a:custGeom>
              <a:avLst/>
              <a:gdLst/>
              <a:ahLst/>
              <a:cxnLst/>
              <a:rect l="l" t="t" r="r" b="b"/>
              <a:pathLst>
                <a:path w="1541" h="4006" extrusionOk="0">
                  <a:moveTo>
                    <a:pt x="250" y="1"/>
                  </a:moveTo>
                  <a:cubicBezTo>
                    <a:pt x="237" y="1"/>
                    <a:pt x="225" y="6"/>
                    <a:pt x="220" y="15"/>
                  </a:cubicBezTo>
                  <a:lnTo>
                    <a:pt x="0" y="293"/>
                  </a:lnTo>
                  <a:lnTo>
                    <a:pt x="345" y="714"/>
                  </a:lnTo>
                  <a:cubicBezTo>
                    <a:pt x="365" y="739"/>
                    <a:pt x="393" y="751"/>
                    <a:pt x="422" y="751"/>
                  </a:cubicBezTo>
                  <a:cubicBezTo>
                    <a:pt x="448" y="751"/>
                    <a:pt x="475" y="741"/>
                    <a:pt x="498" y="723"/>
                  </a:cubicBezTo>
                  <a:lnTo>
                    <a:pt x="651" y="609"/>
                  </a:lnTo>
                  <a:lnTo>
                    <a:pt x="651" y="4006"/>
                  </a:lnTo>
                  <a:lnTo>
                    <a:pt x="900" y="4006"/>
                  </a:lnTo>
                  <a:lnTo>
                    <a:pt x="900" y="609"/>
                  </a:lnTo>
                  <a:lnTo>
                    <a:pt x="1043" y="723"/>
                  </a:lnTo>
                  <a:cubicBezTo>
                    <a:pt x="1065" y="745"/>
                    <a:pt x="1090" y="755"/>
                    <a:pt x="1116" y="755"/>
                  </a:cubicBezTo>
                  <a:cubicBezTo>
                    <a:pt x="1148" y="755"/>
                    <a:pt x="1180" y="740"/>
                    <a:pt x="1206" y="714"/>
                  </a:cubicBezTo>
                  <a:lnTo>
                    <a:pt x="1541" y="293"/>
                  </a:lnTo>
                  <a:lnTo>
                    <a:pt x="1330" y="25"/>
                  </a:lnTo>
                  <a:cubicBezTo>
                    <a:pt x="1321" y="15"/>
                    <a:pt x="1309" y="10"/>
                    <a:pt x="1297" y="10"/>
                  </a:cubicBezTo>
                  <a:cubicBezTo>
                    <a:pt x="1285" y="10"/>
                    <a:pt x="1273" y="15"/>
                    <a:pt x="1263" y="25"/>
                  </a:cubicBezTo>
                  <a:lnTo>
                    <a:pt x="775" y="503"/>
                  </a:lnTo>
                  <a:lnTo>
                    <a:pt x="287" y="15"/>
                  </a:lnTo>
                  <a:cubicBezTo>
                    <a:pt x="278" y="6"/>
                    <a:pt x="263" y="1"/>
                    <a:pt x="250" y="1"/>
                  </a:cubicBezTo>
                  <a:close/>
                </a:path>
              </a:pathLst>
            </a:custGeom>
            <a:solidFill>
              <a:srgbClr val="6E8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298;p58">
              <a:extLst>
                <a:ext uri="{FF2B5EF4-FFF2-40B4-BE49-F238E27FC236}">
                  <a16:creationId xmlns:a16="http://schemas.microsoft.com/office/drawing/2014/main" id="{F57DBCDB-7F0B-5B8B-BF07-6B1ECA37BBE6}"/>
                </a:ext>
              </a:extLst>
            </p:cNvPr>
            <p:cNvSpPr/>
            <p:nvPr/>
          </p:nvSpPr>
          <p:spPr>
            <a:xfrm>
              <a:off x="6215260" y="3664755"/>
              <a:ext cx="6565" cy="32720"/>
            </a:xfrm>
            <a:custGeom>
              <a:avLst/>
              <a:gdLst/>
              <a:ahLst/>
              <a:cxnLst/>
              <a:rect l="l" t="t" r="r" b="b"/>
              <a:pathLst>
                <a:path w="250" h="1246" extrusionOk="0">
                  <a:moveTo>
                    <a:pt x="140" y="0"/>
                  </a:moveTo>
                  <a:cubicBezTo>
                    <a:pt x="135" y="0"/>
                    <a:pt x="130" y="0"/>
                    <a:pt x="125" y="1"/>
                  </a:cubicBezTo>
                  <a:cubicBezTo>
                    <a:pt x="58" y="1"/>
                    <a:pt x="1" y="49"/>
                    <a:pt x="1" y="116"/>
                  </a:cubicBezTo>
                  <a:lnTo>
                    <a:pt x="1" y="1245"/>
                  </a:lnTo>
                  <a:lnTo>
                    <a:pt x="250" y="1245"/>
                  </a:lnTo>
                  <a:lnTo>
                    <a:pt x="250" y="116"/>
                  </a:lnTo>
                  <a:cubicBezTo>
                    <a:pt x="250" y="54"/>
                    <a:pt x="200" y="0"/>
                    <a:pt x="140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299;p58">
              <a:extLst>
                <a:ext uri="{FF2B5EF4-FFF2-40B4-BE49-F238E27FC236}">
                  <a16:creationId xmlns:a16="http://schemas.microsoft.com/office/drawing/2014/main" id="{5ADB8DC0-899A-9370-B2EB-289BCA700E57}"/>
                </a:ext>
              </a:extLst>
            </p:cNvPr>
            <p:cNvSpPr/>
            <p:nvPr/>
          </p:nvSpPr>
          <p:spPr>
            <a:xfrm>
              <a:off x="6192152" y="3480567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09"/>
                    <a:pt x="450" y="2259"/>
                    <a:pt x="1005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300;p58">
              <a:extLst>
                <a:ext uri="{FF2B5EF4-FFF2-40B4-BE49-F238E27FC236}">
                  <a16:creationId xmlns:a16="http://schemas.microsoft.com/office/drawing/2014/main" id="{EC02A484-4D54-5AB3-6899-A81334DDF200}"/>
                </a:ext>
              </a:extLst>
            </p:cNvPr>
            <p:cNvSpPr/>
            <p:nvPr/>
          </p:nvSpPr>
          <p:spPr>
            <a:xfrm>
              <a:off x="6192204" y="3480567"/>
              <a:ext cx="36160" cy="59269"/>
            </a:xfrm>
            <a:custGeom>
              <a:avLst/>
              <a:gdLst/>
              <a:ahLst/>
              <a:cxnLst/>
              <a:rect l="l" t="t" r="r" b="b"/>
              <a:pathLst>
                <a:path w="1377" h="2257" extrusionOk="0">
                  <a:moveTo>
                    <a:pt x="754" y="0"/>
                  </a:moveTo>
                  <a:cubicBezTo>
                    <a:pt x="343" y="0"/>
                    <a:pt x="8" y="335"/>
                    <a:pt x="8" y="756"/>
                  </a:cubicBezTo>
                  <a:lnTo>
                    <a:pt x="8" y="1254"/>
                  </a:lnTo>
                  <a:cubicBezTo>
                    <a:pt x="0" y="1828"/>
                    <a:pt x="476" y="2257"/>
                    <a:pt x="1003" y="2257"/>
                  </a:cubicBezTo>
                  <a:cubicBezTo>
                    <a:pt x="1126" y="2257"/>
                    <a:pt x="1253" y="2233"/>
                    <a:pt x="1377" y="2182"/>
                  </a:cubicBezTo>
                  <a:cubicBezTo>
                    <a:pt x="1003" y="2029"/>
                    <a:pt x="754" y="1665"/>
                    <a:pt x="754" y="1254"/>
                  </a:cubicBezTo>
                  <a:lnTo>
                    <a:pt x="754" y="756"/>
                  </a:lnTo>
                  <a:cubicBezTo>
                    <a:pt x="754" y="383"/>
                    <a:pt x="1013" y="77"/>
                    <a:pt x="1377" y="10"/>
                  </a:cubicBezTo>
                  <a:cubicBezTo>
                    <a:pt x="1338" y="10"/>
                    <a:pt x="1300" y="0"/>
                    <a:pt x="1252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01;p58">
              <a:extLst>
                <a:ext uri="{FF2B5EF4-FFF2-40B4-BE49-F238E27FC236}">
                  <a16:creationId xmlns:a16="http://schemas.microsoft.com/office/drawing/2014/main" id="{903B4B21-84F8-2722-F40A-BE75EF97F811}"/>
                </a:ext>
              </a:extLst>
            </p:cNvPr>
            <p:cNvSpPr/>
            <p:nvPr/>
          </p:nvSpPr>
          <p:spPr>
            <a:xfrm>
              <a:off x="6192152" y="3480567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0" y="756"/>
                    <a:pt x="756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302;p58">
              <a:extLst>
                <a:ext uri="{FF2B5EF4-FFF2-40B4-BE49-F238E27FC236}">
                  <a16:creationId xmlns:a16="http://schemas.microsoft.com/office/drawing/2014/main" id="{5CCFAB6E-3266-0EA8-AB15-84EFD41D6305}"/>
                </a:ext>
              </a:extLst>
            </p:cNvPr>
            <p:cNvSpPr/>
            <p:nvPr/>
          </p:nvSpPr>
          <p:spPr>
            <a:xfrm>
              <a:off x="6192414" y="3480567"/>
              <a:ext cx="35950" cy="23897"/>
            </a:xfrm>
            <a:custGeom>
              <a:avLst/>
              <a:gdLst/>
              <a:ahLst/>
              <a:cxnLst/>
              <a:rect l="l" t="t" r="r" b="b"/>
              <a:pathLst>
                <a:path w="1369" h="910" extrusionOk="0">
                  <a:moveTo>
                    <a:pt x="746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39" y="823"/>
                    <a:pt x="488" y="881"/>
                    <a:pt x="746" y="909"/>
                  </a:cubicBezTo>
                  <a:lnTo>
                    <a:pt x="746" y="756"/>
                  </a:lnTo>
                  <a:cubicBezTo>
                    <a:pt x="746" y="383"/>
                    <a:pt x="1005" y="77"/>
                    <a:pt x="1369" y="10"/>
                  </a:cubicBezTo>
                  <a:cubicBezTo>
                    <a:pt x="1330" y="10"/>
                    <a:pt x="1292" y="0"/>
                    <a:pt x="124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303;p58">
              <a:extLst>
                <a:ext uri="{FF2B5EF4-FFF2-40B4-BE49-F238E27FC236}">
                  <a16:creationId xmlns:a16="http://schemas.microsoft.com/office/drawing/2014/main" id="{358BC654-B4A3-D1E1-720A-57A09B4FA136}"/>
                </a:ext>
              </a:extLst>
            </p:cNvPr>
            <p:cNvSpPr/>
            <p:nvPr/>
          </p:nvSpPr>
          <p:spPr>
            <a:xfrm>
              <a:off x="6310532" y="3533087"/>
              <a:ext cx="26391" cy="26418"/>
            </a:xfrm>
            <a:custGeom>
              <a:avLst/>
              <a:gdLst/>
              <a:ahLst/>
              <a:cxnLst/>
              <a:rect l="l" t="t" r="r" b="b"/>
              <a:pathLst>
                <a:path w="1005" h="1006" extrusionOk="0">
                  <a:moveTo>
                    <a:pt x="0" y="0"/>
                  </a:moveTo>
                  <a:lnTo>
                    <a:pt x="0" y="1005"/>
                  </a:lnTo>
                  <a:lnTo>
                    <a:pt x="1005" y="100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304;p58">
              <a:extLst>
                <a:ext uri="{FF2B5EF4-FFF2-40B4-BE49-F238E27FC236}">
                  <a16:creationId xmlns:a16="http://schemas.microsoft.com/office/drawing/2014/main" id="{C155EF13-4308-81A2-2036-85C6D2B58F8A}"/>
                </a:ext>
              </a:extLst>
            </p:cNvPr>
            <p:cNvSpPr/>
            <p:nvPr/>
          </p:nvSpPr>
          <p:spPr>
            <a:xfrm>
              <a:off x="6309271" y="3533087"/>
              <a:ext cx="28912" cy="19931"/>
            </a:xfrm>
            <a:custGeom>
              <a:avLst/>
              <a:gdLst/>
              <a:ahLst/>
              <a:cxnLst/>
              <a:rect l="l" t="t" r="r" b="b"/>
              <a:pathLst>
                <a:path w="1101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29" y="603"/>
                    <a:pt x="0" y="651"/>
                  </a:cubicBezTo>
                  <a:cubicBezTo>
                    <a:pt x="177" y="723"/>
                    <a:pt x="364" y="759"/>
                    <a:pt x="550" y="759"/>
                  </a:cubicBezTo>
                  <a:cubicBezTo>
                    <a:pt x="737" y="759"/>
                    <a:pt x="924" y="723"/>
                    <a:pt x="1101" y="651"/>
                  </a:cubicBezTo>
                  <a:cubicBezTo>
                    <a:pt x="1072" y="603"/>
                    <a:pt x="1053" y="555"/>
                    <a:pt x="1053" y="50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305;p58">
              <a:extLst>
                <a:ext uri="{FF2B5EF4-FFF2-40B4-BE49-F238E27FC236}">
                  <a16:creationId xmlns:a16="http://schemas.microsoft.com/office/drawing/2014/main" id="{B9143EF9-C2E1-F980-6056-4EA0B539AC9A}"/>
                </a:ext>
              </a:extLst>
            </p:cNvPr>
            <p:cNvSpPr/>
            <p:nvPr/>
          </p:nvSpPr>
          <p:spPr>
            <a:xfrm>
              <a:off x="6284140" y="3553938"/>
              <a:ext cx="78938" cy="97530"/>
            </a:xfrm>
            <a:custGeom>
              <a:avLst/>
              <a:gdLst/>
              <a:ahLst/>
              <a:cxnLst/>
              <a:rect l="l" t="t" r="r" b="b"/>
              <a:pathLst>
                <a:path w="3006" h="3714" extrusionOk="0">
                  <a:moveTo>
                    <a:pt x="737" y="1"/>
                  </a:moveTo>
                  <a:lnTo>
                    <a:pt x="278" y="230"/>
                  </a:lnTo>
                  <a:cubicBezTo>
                    <a:pt x="105" y="317"/>
                    <a:pt x="0" y="489"/>
                    <a:pt x="0" y="680"/>
                  </a:cubicBezTo>
                  <a:lnTo>
                    <a:pt x="0" y="2135"/>
                  </a:lnTo>
                  <a:cubicBezTo>
                    <a:pt x="0" y="2671"/>
                    <a:pt x="163" y="3207"/>
                    <a:pt x="469" y="3657"/>
                  </a:cubicBezTo>
                  <a:lnTo>
                    <a:pt x="507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43" y="3207"/>
                    <a:pt x="3005" y="267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28" y="230"/>
                  </a:cubicBezTo>
                  <a:lnTo>
                    <a:pt x="2278" y="1"/>
                  </a:lnTo>
                  <a:cubicBezTo>
                    <a:pt x="2102" y="203"/>
                    <a:pt x="1594" y="211"/>
                    <a:pt x="1513" y="211"/>
                  </a:cubicBezTo>
                  <a:cubicBezTo>
                    <a:pt x="1506" y="211"/>
                    <a:pt x="1503" y="211"/>
                    <a:pt x="1503" y="211"/>
                  </a:cubicBezTo>
                  <a:cubicBezTo>
                    <a:pt x="1503" y="211"/>
                    <a:pt x="1499" y="211"/>
                    <a:pt x="1492" y="211"/>
                  </a:cubicBezTo>
                  <a:cubicBezTo>
                    <a:pt x="1412" y="211"/>
                    <a:pt x="904" y="203"/>
                    <a:pt x="73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306;p58">
              <a:extLst>
                <a:ext uri="{FF2B5EF4-FFF2-40B4-BE49-F238E27FC236}">
                  <a16:creationId xmlns:a16="http://schemas.microsoft.com/office/drawing/2014/main" id="{072C0B1A-7EA9-E80C-3E22-930178EEA123}"/>
                </a:ext>
              </a:extLst>
            </p:cNvPr>
            <p:cNvSpPr/>
            <p:nvPr/>
          </p:nvSpPr>
          <p:spPr>
            <a:xfrm>
              <a:off x="6297454" y="3480567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09"/>
                    <a:pt x="450" y="2259"/>
                    <a:pt x="996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307;p58">
              <a:extLst>
                <a:ext uri="{FF2B5EF4-FFF2-40B4-BE49-F238E27FC236}">
                  <a16:creationId xmlns:a16="http://schemas.microsoft.com/office/drawing/2014/main" id="{C0E544AC-B078-67B4-8777-779F42270B96}"/>
                </a:ext>
              </a:extLst>
            </p:cNvPr>
            <p:cNvSpPr/>
            <p:nvPr/>
          </p:nvSpPr>
          <p:spPr>
            <a:xfrm>
              <a:off x="6297454" y="3480567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6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28"/>
                    <a:pt x="471" y="2257"/>
                    <a:pt x="1001" y="2257"/>
                  </a:cubicBezTo>
                  <a:cubicBezTo>
                    <a:pt x="1125" y="2257"/>
                    <a:pt x="1253" y="2233"/>
                    <a:pt x="1379" y="2182"/>
                  </a:cubicBezTo>
                  <a:cubicBezTo>
                    <a:pt x="996" y="2029"/>
                    <a:pt x="747" y="1665"/>
                    <a:pt x="747" y="1254"/>
                  </a:cubicBez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308;p58">
              <a:extLst>
                <a:ext uri="{FF2B5EF4-FFF2-40B4-BE49-F238E27FC236}">
                  <a16:creationId xmlns:a16="http://schemas.microsoft.com/office/drawing/2014/main" id="{D6C364A8-1910-DE5F-7C2F-D1C58219C3EE}"/>
                </a:ext>
              </a:extLst>
            </p:cNvPr>
            <p:cNvSpPr/>
            <p:nvPr/>
          </p:nvSpPr>
          <p:spPr>
            <a:xfrm>
              <a:off x="6297454" y="3651441"/>
              <a:ext cx="52546" cy="46034"/>
            </a:xfrm>
            <a:custGeom>
              <a:avLst/>
              <a:gdLst/>
              <a:ahLst/>
              <a:cxnLst/>
              <a:rect l="l" t="t" r="r" b="b"/>
              <a:pathLst>
                <a:path w="2001" h="1753" extrusionOk="0">
                  <a:moveTo>
                    <a:pt x="0" y="1"/>
                  </a:moveTo>
                  <a:lnTo>
                    <a:pt x="0" y="1503"/>
                  </a:lnTo>
                  <a:cubicBezTo>
                    <a:pt x="0" y="1647"/>
                    <a:pt x="106" y="1752"/>
                    <a:pt x="249" y="1752"/>
                  </a:cubicBezTo>
                  <a:lnTo>
                    <a:pt x="1752" y="1752"/>
                  </a:lnTo>
                  <a:cubicBezTo>
                    <a:pt x="1886" y="1752"/>
                    <a:pt x="2001" y="1647"/>
                    <a:pt x="2001" y="1503"/>
                  </a:cubicBezTo>
                  <a:lnTo>
                    <a:pt x="2001" y="1"/>
                  </a:ln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309;p58">
              <a:extLst>
                <a:ext uri="{FF2B5EF4-FFF2-40B4-BE49-F238E27FC236}">
                  <a16:creationId xmlns:a16="http://schemas.microsoft.com/office/drawing/2014/main" id="{E26EE301-5398-E305-3F50-FD36662C9472}"/>
                </a:ext>
              </a:extLst>
            </p:cNvPr>
            <p:cNvSpPr/>
            <p:nvPr/>
          </p:nvSpPr>
          <p:spPr>
            <a:xfrm>
              <a:off x="6284140" y="3564757"/>
              <a:ext cx="13340" cy="86711"/>
            </a:xfrm>
            <a:custGeom>
              <a:avLst/>
              <a:gdLst/>
              <a:ahLst/>
              <a:cxnLst/>
              <a:rect l="l" t="t" r="r" b="b"/>
              <a:pathLst>
                <a:path w="508" h="3302" extrusionOk="0">
                  <a:moveTo>
                    <a:pt x="77" y="0"/>
                  </a:moveTo>
                  <a:cubicBezTo>
                    <a:pt x="29" y="77"/>
                    <a:pt x="0" y="163"/>
                    <a:pt x="0" y="259"/>
                  </a:cubicBezTo>
                  <a:lnTo>
                    <a:pt x="0" y="1713"/>
                  </a:lnTo>
                  <a:cubicBezTo>
                    <a:pt x="0" y="2259"/>
                    <a:pt x="163" y="2795"/>
                    <a:pt x="469" y="3245"/>
                  </a:cubicBezTo>
                  <a:lnTo>
                    <a:pt x="507" y="3302"/>
                  </a:lnTo>
                  <a:lnTo>
                    <a:pt x="507" y="565"/>
                  </a:lnTo>
                  <a:cubicBezTo>
                    <a:pt x="507" y="412"/>
                    <a:pt x="431" y="259"/>
                    <a:pt x="306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909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310;p58">
              <a:extLst>
                <a:ext uri="{FF2B5EF4-FFF2-40B4-BE49-F238E27FC236}">
                  <a16:creationId xmlns:a16="http://schemas.microsoft.com/office/drawing/2014/main" id="{CD460F31-55C2-FFE6-BFF6-1025146F0063}"/>
                </a:ext>
              </a:extLst>
            </p:cNvPr>
            <p:cNvSpPr/>
            <p:nvPr/>
          </p:nvSpPr>
          <p:spPr>
            <a:xfrm>
              <a:off x="6349974" y="3564757"/>
              <a:ext cx="13104" cy="86711"/>
            </a:xfrm>
            <a:custGeom>
              <a:avLst/>
              <a:gdLst/>
              <a:ahLst/>
              <a:cxnLst/>
              <a:rect l="l" t="t" r="r" b="b"/>
              <a:pathLst>
                <a:path w="499" h="3302" extrusionOk="0">
                  <a:moveTo>
                    <a:pt x="422" y="0"/>
                  </a:moveTo>
                  <a:lnTo>
                    <a:pt x="202" y="163"/>
                  </a:lnTo>
                  <a:cubicBezTo>
                    <a:pt x="77" y="259"/>
                    <a:pt x="1" y="412"/>
                    <a:pt x="1" y="565"/>
                  </a:cubicBezTo>
                  <a:lnTo>
                    <a:pt x="1" y="3302"/>
                  </a:lnTo>
                  <a:lnTo>
                    <a:pt x="39" y="3245"/>
                  </a:lnTo>
                  <a:cubicBezTo>
                    <a:pt x="345" y="2795"/>
                    <a:pt x="498" y="2259"/>
                    <a:pt x="498" y="1713"/>
                  </a:cubicBezTo>
                  <a:lnTo>
                    <a:pt x="498" y="259"/>
                  </a:lnTo>
                  <a:cubicBezTo>
                    <a:pt x="498" y="163"/>
                    <a:pt x="479" y="77"/>
                    <a:pt x="422" y="0"/>
                  </a:cubicBezTo>
                  <a:close/>
                </a:path>
              </a:pathLst>
            </a:custGeom>
            <a:solidFill>
              <a:srgbClr val="909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311;p58">
              <a:extLst>
                <a:ext uri="{FF2B5EF4-FFF2-40B4-BE49-F238E27FC236}">
                  <a16:creationId xmlns:a16="http://schemas.microsoft.com/office/drawing/2014/main" id="{C7DF0DC4-B56D-74EF-22D7-8377ED5058BC}"/>
                </a:ext>
              </a:extLst>
            </p:cNvPr>
            <p:cNvSpPr/>
            <p:nvPr/>
          </p:nvSpPr>
          <p:spPr>
            <a:xfrm>
              <a:off x="6303494" y="3546532"/>
              <a:ext cx="40467" cy="104935"/>
            </a:xfrm>
            <a:custGeom>
              <a:avLst/>
              <a:gdLst/>
              <a:ahLst/>
              <a:cxnLst/>
              <a:rect l="l" t="t" r="r" b="b"/>
              <a:pathLst>
                <a:path w="1541" h="3996" extrusionOk="0">
                  <a:moveTo>
                    <a:pt x="244" y="0"/>
                  </a:moveTo>
                  <a:cubicBezTo>
                    <a:pt x="232" y="0"/>
                    <a:pt x="220" y="5"/>
                    <a:pt x="211" y="15"/>
                  </a:cubicBezTo>
                  <a:lnTo>
                    <a:pt x="0" y="283"/>
                  </a:lnTo>
                  <a:lnTo>
                    <a:pt x="345" y="704"/>
                  </a:lnTo>
                  <a:cubicBezTo>
                    <a:pt x="367" y="732"/>
                    <a:pt x="399" y="747"/>
                    <a:pt x="431" y="747"/>
                  </a:cubicBezTo>
                  <a:cubicBezTo>
                    <a:pt x="454" y="747"/>
                    <a:pt x="478" y="739"/>
                    <a:pt x="498" y="723"/>
                  </a:cubicBezTo>
                  <a:lnTo>
                    <a:pt x="641" y="599"/>
                  </a:lnTo>
                  <a:lnTo>
                    <a:pt x="641" y="3996"/>
                  </a:lnTo>
                  <a:lnTo>
                    <a:pt x="900" y="3996"/>
                  </a:lnTo>
                  <a:lnTo>
                    <a:pt x="900" y="599"/>
                  </a:lnTo>
                  <a:lnTo>
                    <a:pt x="1043" y="713"/>
                  </a:lnTo>
                  <a:cubicBezTo>
                    <a:pt x="1065" y="735"/>
                    <a:pt x="1090" y="745"/>
                    <a:pt x="1115" y="745"/>
                  </a:cubicBezTo>
                  <a:cubicBezTo>
                    <a:pt x="1146" y="745"/>
                    <a:pt x="1175" y="730"/>
                    <a:pt x="1196" y="704"/>
                  </a:cubicBezTo>
                  <a:lnTo>
                    <a:pt x="1541" y="283"/>
                  </a:lnTo>
                  <a:lnTo>
                    <a:pt x="1321" y="15"/>
                  </a:lnTo>
                  <a:cubicBezTo>
                    <a:pt x="1311" y="5"/>
                    <a:pt x="1299" y="0"/>
                    <a:pt x="1287" y="0"/>
                  </a:cubicBezTo>
                  <a:cubicBezTo>
                    <a:pt x="1275" y="0"/>
                    <a:pt x="1263" y="5"/>
                    <a:pt x="1254" y="15"/>
                  </a:cubicBezTo>
                  <a:lnTo>
                    <a:pt x="766" y="493"/>
                  </a:lnTo>
                  <a:lnTo>
                    <a:pt x="278" y="15"/>
                  </a:lnTo>
                  <a:cubicBezTo>
                    <a:pt x="268" y="5"/>
                    <a:pt x="256" y="0"/>
                    <a:pt x="244" y="0"/>
                  </a:cubicBezTo>
                  <a:close/>
                </a:path>
              </a:pathLst>
            </a:custGeom>
            <a:solidFill>
              <a:srgbClr val="909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312;p58">
              <a:extLst>
                <a:ext uri="{FF2B5EF4-FFF2-40B4-BE49-F238E27FC236}">
                  <a16:creationId xmlns:a16="http://schemas.microsoft.com/office/drawing/2014/main" id="{D6DB8526-F2F8-6A43-E1BD-84469E6EC4FE}"/>
                </a:ext>
              </a:extLst>
            </p:cNvPr>
            <p:cNvSpPr/>
            <p:nvPr/>
          </p:nvSpPr>
          <p:spPr>
            <a:xfrm>
              <a:off x="6320563" y="3664755"/>
              <a:ext cx="6565" cy="32720"/>
            </a:xfrm>
            <a:custGeom>
              <a:avLst/>
              <a:gdLst/>
              <a:ahLst/>
              <a:cxnLst/>
              <a:rect l="l" t="t" r="r" b="b"/>
              <a:pathLst>
                <a:path w="250" h="1246" extrusionOk="0">
                  <a:moveTo>
                    <a:pt x="132" y="0"/>
                  </a:moveTo>
                  <a:cubicBezTo>
                    <a:pt x="127" y="0"/>
                    <a:pt x="121" y="0"/>
                    <a:pt x="116" y="1"/>
                  </a:cubicBezTo>
                  <a:cubicBezTo>
                    <a:pt x="49" y="1"/>
                    <a:pt x="1" y="49"/>
                    <a:pt x="1" y="116"/>
                  </a:cubicBezTo>
                  <a:lnTo>
                    <a:pt x="1" y="1245"/>
                  </a:lnTo>
                  <a:lnTo>
                    <a:pt x="250" y="1245"/>
                  </a:lnTo>
                  <a:lnTo>
                    <a:pt x="250" y="116"/>
                  </a:lnTo>
                  <a:cubicBezTo>
                    <a:pt x="250" y="54"/>
                    <a:pt x="200" y="0"/>
                    <a:pt x="132" y="0"/>
                  </a:cubicBezTo>
                  <a:close/>
                </a:path>
              </a:pathLst>
            </a:custGeom>
            <a:solidFill>
              <a:srgbClr val="4B63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313;p58">
              <a:extLst>
                <a:ext uri="{FF2B5EF4-FFF2-40B4-BE49-F238E27FC236}">
                  <a16:creationId xmlns:a16="http://schemas.microsoft.com/office/drawing/2014/main" id="{BDB64E79-4FDD-F70E-F7DB-AD682164BC0B}"/>
                </a:ext>
              </a:extLst>
            </p:cNvPr>
            <p:cNvSpPr/>
            <p:nvPr/>
          </p:nvSpPr>
          <p:spPr>
            <a:xfrm>
              <a:off x="6297454" y="3480567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0" y="756"/>
                    <a:pt x="74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4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314;p58">
              <a:extLst>
                <a:ext uri="{FF2B5EF4-FFF2-40B4-BE49-F238E27FC236}">
                  <a16:creationId xmlns:a16="http://schemas.microsoft.com/office/drawing/2014/main" id="{83EB21DC-2850-C3FE-0025-C7619107EE74}"/>
                </a:ext>
              </a:extLst>
            </p:cNvPr>
            <p:cNvSpPr/>
            <p:nvPr/>
          </p:nvSpPr>
          <p:spPr>
            <a:xfrm>
              <a:off x="6297454" y="3480567"/>
              <a:ext cx="36213" cy="23897"/>
            </a:xfrm>
            <a:custGeom>
              <a:avLst/>
              <a:gdLst/>
              <a:ahLst/>
              <a:cxnLst/>
              <a:rect l="l" t="t" r="r" b="b"/>
              <a:pathLst>
                <a:path w="1379" h="910" extrusionOk="0">
                  <a:moveTo>
                    <a:pt x="756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49" y="823"/>
                    <a:pt x="498" y="881"/>
                    <a:pt x="756" y="909"/>
                  </a:cubicBez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315;p58">
              <a:extLst>
                <a:ext uri="{FF2B5EF4-FFF2-40B4-BE49-F238E27FC236}">
                  <a16:creationId xmlns:a16="http://schemas.microsoft.com/office/drawing/2014/main" id="{9051632B-0B62-BADD-5EF9-27A3FEE461F9}"/>
                </a:ext>
              </a:extLst>
            </p:cNvPr>
            <p:cNvSpPr/>
            <p:nvPr/>
          </p:nvSpPr>
          <p:spPr>
            <a:xfrm>
              <a:off x="6415808" y="3533087"/>
              <a:ext cx="26181" cy="26418"/>
            </a:xfrm>
            <a:custGeom>
              <a:avLst/>
              <a:gdLst/>
              <a:ahLst/>
              <a:cxnLst/>
              <a:rect l="l" t="t" r="r" b="b"/>
              <a:pathLst>
                <a:path w="997" h="1006" extrusionOk="0">
                  <a:moveTo>
                    <a:pt x="1" y="0"/>
                  </a:moveTo>
                  <a:lnTo>
                    <a:pt x="1" y="1005"/>
                  </a:lnTo>
                  <a:lnTo>
                    <a:pt x="996" y="1005"/>
                  </a:lnTo>
                  <a:lnTo>
                    <a:pt x="996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316;p58">
              <a:extLst>
                <a:ext uri="{FF2B5EF4-FFF2-40B4-BE49-F238E27FC236}">
                  <a16:creationId xmlns:a16="http://schemas.microsoft.com/office/drawing/2014/main" id="{C65BA6ED-2A3A-BAA7-1B67-5FEE5D734160}"/>
                </a:ext>
              </a:extLst>
            </p:cNvPr>
            <p:cNvSpPr/>
            <p:nvPr/>
          </p:nvSpPr>
          <p:spPr>
            <a:xfrm>
              <a:off x="6414574" y="3533087"/>
              <a:ext cx="28676" cy="19931"/>
            </a:xfrm>
            <a:custGeom>
              <a:avLst/>
              <a:gdLst/>
              <a:ahLst/>
              <a:cxnLst/>
              <a:rect l="l" t="t" r="r" b="b"/>
              <a:pathLst>
                <a:path w="1092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29" y="603"/>
                    <a:pt x="0" y="651"/>
                  </a:cubicBezTo>
                  <a:cubicBezTo>
                    <a:pt x="172" y="723"/>
                    <a:pt x="359" y="759"/>
                    <a:pt x="546" y="759"/>
                  </a:cubicBezTo>
                  <a:cubicBezTo>
                    <a:pt x="732" y="759"/>
                    <a:pt x="919" y="723"/>
                    <a:pt x="1091" y="651"/>
                  </a:cubicBezTo>
                  <a:cubicBezTo>
                    <a:pt x="1062" y="603"/>
                    <a:pt x="1043" y="555"/>
                    <a:pt x="1043" y="508"/>
                  </a:cubicBezTo>
                  <a:lnTo>
                    <a:pt x="104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317;p58">
              <a:extLst>
                <a:ext uri="{FF2B5EF4-FFF2-40B4-BE49-F238E27FC236}">
                  <a16:creationId xmlns:a16="http://schemas.microsoft.com/office/drawing/2014/main" id="{0616D3D4-DAF8-2734-237A-2F885526ED88}"/>
                </a:ext>
              </a:extLst>
            </p:cNvPr>
            <p:cNvSpPr/>
            <p:nvPr/>
          </p:nvSpPr>
          <p:spPr>
            <a:xfrm>
              <a:off x="6389443" y="3553938"/>
              <a:ext cx="78938" cy="97530"/>
            </a:xfrm>
            <a:custGeom>
              <a:avLst/>
              <a:gdLst/>
              <a:ahLst/>
              <a:cxnLst/>
              <a:rect l="l" t="t" r="r" b="b"/>
              <a:pathLst>
                <a:path w="3006" h="3714" extrusionOk="0">
                  <a:moveTo>
                    <a:pt x="737" y="1"/>
                  </a:moveTo>
                  <a:lnTo>
                    <a:pt x="278" y="230"/>
                  </a:lnTo>
                  <a:cubicBezTo>
                    <a:pt x="105" y="317"/>
                    <a:pt x="0" y="489"/>
                    <a:pt x="0" y="680"/>
                  </a:cubicBezTo>
                  <a:lnTo>
                    <a:pt x="0" y="2135"/>
                  </a:lnTo>
                  <a:cubicBezTo>
                    <a:pt x="0" y="2671"/>
                    <a:pt x="163" y="3207"/>
                    <a:pt x="459" y="3657"/>
                  </a:cubicBezTo>
                  <a:lnTo>
                    <a:pt x="498" y="3714"/>
                  </a:lnTo>
                  <a:lnTo>
                    <a:pt x="2508" y="3714"/>
                  </a:lnTo>
                  <a:lnTo>
                    <a:pt x="2536" y="3657"/>
                  </a:lnTo>
                  <a:cubicBezTo>
                    <a:pt x="2842" y="3207"/>
                    <a:pt x="3005" y="2671"/>
                    <a:pt x="3005" y="2135"/>
                  </a:cubicBezTo>
                  <a:lnTo>
                    <a:pt x="3005" y="680"/>
                  </a:lnTo>
                  <a:cubicBezTo>
                    <a:pt x="3005" y="489"/>
                    <a:pt x="2900" y="317"/>
                    <a:pt x="2728" y="230"/>
                  </a:cubicBezTo>
                  <a:lnTo>
                    <a:pt x="2268" y="1"/>
                  </a:lnTo>
                  <a:cubicBezTo>
                    <a:pt x="2101" y="203"/>
                    <a:pt x="1593" y="211"/>
                    <a:pt x="1513" y="211"/>
                  </a:cubicBezTo>
                  <a:cubicBezTo>
                    <a:pt x="1506" y="211"/>
                    <a:pt x="1503" y="211"/>
                    <a:pt x="1503" y="211"/>
                  </a:cubicBezTo>
                  <a:cubicBezTo>
                    <a:pt x="1503" y="211"/>
                    <a:pt x="1499" y="211"/>
                    <a:pt x="1492" y="211"/>
                  </a:cubicBezTo>
                  <a:cubicBezTo>
                    <a:pt x="1412" y="211"/>
                    <a:pt x="904" y="203"/>
                    <a:pt x="73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318;p58">
              <a:extLst>
                <a:ext uri="{FF2B5EF4-FFF2-40B4-BE49-F238E27FC236}">
                  <a16:creationId xmlns:a16="http://schemas.microsoft.com/office/drawing/2014/main" id="{646BC800-5FD1-2A4E-4799-512E6A17B893}"/>
                </a:ext>
              </a:extLst>
            </p:cNvPr>
            <p:cNvSpPr/>
            <p:nvPr/>
          </p:nvSpPr>
          <p:spPr>
            <a:xfrm>
              <a:off x="6402494" y="3651441"/>
              <a:ext cx="52809" cy="46034"/>
            </a:xfrm>
            <a:custGeom>
              <a:avLst/>
              <a:gdLst/>
              <a:ahLst/>
              <a:cxnLst/>
              <a:rect l="l" t="t" r="r" b="b"/>
              <a:pathLst>
                <a:path w="2011" h="1753" extrusionOk="0">
                  <a:moveTo>
                    <a:pt x="1" y="1"/>
                  </a:moveTo>
                  <a:lnTo>
                    <a:pt x="1" y="1503"/>
                  </a:lnTo>
                  <a:cubicBezTo>
                    <a:pt x="1" y="1647"/>
                    <a:pt x="116" y="1752"/>
                    <a:pt x="250" y="1752"/>
                  </a:cubicBezTo>
                  <a:lnTo>
                    <a:pt x="1752" y="1752"/>
                  </a:lnTo>
                  <a:cubicBezTo>
                    <a:pt x="1896" y="1752"/>
                    <a:pt x="2011" y="1647"/>
                    <a:pt x="2011" y="1503"/>
                  </a:cubicBezTo>
                  <a:lnTo>
                    <a:pt x="201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319;p58">
              <a:extLst>
                <a:ext uri="{FF2B5EF4-FFF2-40B4-BE49-F238E27FC236}">
                  <a16:creationId xmlns:a16="http://schemas.microsoft.com/office/drawing/2014/main" id="{6587F32D-3055-4F59-8AF9-0005B9FD6B70}"/>
                </a:ext>
              </a:extLst>
            </p:cNvPr>
            <p:cNvSpPr/>
            <p:nvPr/>
          </p:nvSpPr>
          <p:spPr>
            <a:xfrm>
              <a:off x="6389443" y="3564757"/>
              <a:ext cx="13077" cy="86711"/>
            </a:xfrm>
            <a:custGeom>
              <a:avLst/>
              <a:gdLst/>
              <a:ahLst/>
              <a:cxnLst/>
              <a:rect l="l" t="t" r="r" b="b"/>
              <a:pathLst>
                <a:path w="498" h="3302" extrusionOk="0">
                  <a:moveTo>
                    <a:pt x="77" y="0"/>
                  </a:moveTo>
                  <a:cubicBezTo>
                    <a:pt x="29" y="77"/>
                    <a:pt x="0" y="163"/>
                    <a:pt x="0" y="259"/>
                  </a:cubicBezTo>
                  <a:lnTo>
                    <a:pt x="0" y="1713"/>
                  </a:lnTo>
                  <a:cubicBezTo>
                    <a:pt x="0" y="2259"/>
                    <a:pt x="163" y="2795"/>
                    <a:pt x="459" y="3245"/>
                  </a:cubicBezTo>
                  <a:lnTo>
                    <a:pt x="498" y="3302"/>
                  </a:lnTo>
                  <a:lnTo>
                    <a:pt x="498" y="565"/>
                  </a:lnTo>
                  <a:cubicBezTo>
                    <a:pt x="498" y="412"/>
                    <a:pt x="431" y="259"/>
                    <a:pt x="297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320;p58">
              <a:extLst>
                <a:ext uri="{FF2B5EF4-FFF2-40B4-BE49-F238E27FC236}">
                  <a16:creationId xmlns:a16="http://schemas.microsoft.com/office/drawing/2014/main" id="{DE1D0F35-5565-7B78-6D70-914FB0092AFC}"/>
                </a:ext>
              </a:extLst>
            </p:cNvPr>
            <p:cNvSpPr/>
            <p:nvPr/>
          </p:nvSpPr>
          <p:spPr>
            <a:xfrm>
              <a:off x="6455277" y="3564757"/>
              <a:ext cx="13104" cy="86711"/>
            </a:xfrm>
            <a:custGeom>
              <a:avLst/>
              <a:gdLst/>
              <a:ahLst/>
              <a:cxnLst/>
              <a:rect l="l" t="t" r="r" b="b"/>
              <a:pathLst>
                <a:path w="499" h="3302" extrusionOk="0">
                  <a:moveTo>
                    <a:pt x="422" y="0"/>
                  </a:moveTo>
                  <a:lnTo>
                    <a:pt x="202" y="163"/>
                  </a:lnTo>
                  <a:cubicBezTo>
                    <a:pt x="68" y="259"/>
                    <a:pt x="1" y="412"/>
                    <a:pt x="1" y="565"/>
                  </a:cubicBezTo>
                  <a:lnTo>
                    <a:pt x="1" y="3302"/>
                  </a:lnTo>
                  <a:lnTo>
                    <a:pt x="39" y="3245"/>
                  </a:lnTo>
                  <a:cubicBezTo>
                    <a:pt x="335" y="2795"/>
                    <a:pt x="498" y="2259"/>
                    <a:pt x="498" y="1713"/>
                  </a:cubicBezTo>
                  <a:lnTo>
                    <a:pt x="498" y="259"/>
                  </a:lnTo>
                  <a:cubicBezTo>
                    <a:pt x="498" y="163"/>
                    <a:pt x="469" y="77"/>
                    <a:pt x="4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321;p58">
              <a:extLst>
                <a:ext uri="{FF2B5EF4-FFF2-40B4-BE49-F238E27FC236}">
                  <a16:creationId xmlns:a16="http://schemas.microsoft.com/office/drawing/2014/main" id="{284CA452-6FF7-BAF8-7EAC-FEAAF91DAFBB}"/>
                </a:ext>
              </a:extLst>
            </p:cNvPr>
            <p:cNvSpPr/>
            <p:nvPr/>
          </p:nvSpPr>
          <p:spPr>
            <a:xfrm>
              <a:off x="6408797" y="3546270"/>
              <a:ext cx="40230" cy="105198"/>
            </a:xfrm>
            <a:custGeom>
              <a:avLst/>
              <a:gdLst/>
              <a:ahLst/>
              <a:cxnLst/>
              <a:rect l="l" t="t" r="r" b="b"/>
              <a:pathLst>
                <a:path w="1532" h="4006" extrusionOk="0">
                  <a:moveTo>
                    <a:pt x="244" y="1"/>
                  </a:moveTo>
                  <a:cubicBezTo>
                    <a:pt x="232" y="1"/>
                    <a:pt x="220" y="6"/>
                    <a:pt x="211" y="15"/>
                  </a:cubicBezTo>
                  <a:lnTo>
                    <a:pt x="0" y="293"/>
                  </a:lnTo>
                  <a:lnTo>
                    <a:pt x="335" y="714"/>
                  </a:lnTo>
                  <a:cubicBezTo>
                    <a:pt x="355" y="739"/>
                    <a:pt x="386" y="751"/>
                    <a:pt x="418" y="751"/>
                  </a:cubicBezTo>
                  <a:cubicBezTo>
                    <a:pt x="446" y="751"/>
                    <a:pt x="475" y="741"/>
                    <a:pt x="498" y="723"/>
                  </a:cubicBezTo>
                  <a:lnTo>
                    <a:pt x="641" y="609"/>
                  </a:lnTo>
                  <a:lnTo>
                    <a:pt x="641" y="4006"/>
                  </a:lnTo>
                  <a:lnTo>
                    <a:pt x="890" y="4006"/>
                  </a:lnTo>
                  <a:lnTo>
                    <a:pt x="890" y="609"/>
                  </a:lnTo>
                  <a:lnTo>
                    <a:pt x="1034" y="723"/>
                  </a:lnTo>
                  <a:cubicBezTo>
                    <a:pt x="1055" y="745"/>
                    <a:pt x="1081" y="755"/>
                    <a:pt x="1106" y="755"/>
                  </a:cubicBezTo>
                  <a:cubicBezTo>
                    <a:pt x="1136" y="755"/>
                    <a:pt x="1166" y="740"/>
                    <a:pt x="1187" y="714"/>
                  </a:cubicBezTo>
                  <a:lnTo>
                    <a:pt x="1531" y="293"/>
                  </a:lnTo>
                  <a:lnTo>
                    <a:pt x="1321" y="25"/>
                  </a:lnTo>
                  <a:cubicBezTo>
                    <a:pt x="1311" y="15"/>
                    <a:pt x="1299" y="10"/>
                    <a:pt x="1287" y="10"/>
                  </a:cubicBezTo>
                  <a:cubicBezTo>
                    <a:pt x="1275" y="10"/>
                    <a:pt x="1263" y="15"/>
                    <a:pt x="1254" y="25"/>
                  </a:cubicBezTo>
                  <a:lnTo>
                    <a:pt x="766" y="503"/>
                  </a:lnTo>
                  <a:lnTo>
                    <a:pt x="278" y="15"/>
                  </a:lnTo>
                  <a:cubicBezTo>
                    <a:pt x="268" y="6"/>
                    <a:pt x="256" y="1"/>
                    <a:pt x="24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322;p58">
              <a:extLst>
                <a:ext uri="{FF2B5EF4-FFF2-40B4-BE49-F238E27FC236}">
                  <a16:creationId xmlns:a16="http://schemas.microsoft.com/office/drawing/2014/main" id="{CD7DCB5E-4362-3CBE-C254-588FFE66ACF6}"/>
                </a:ext>
              </a:extLst>
            </p:cNvPr>
            <p:cNvSpPr/>
            <p:nvPr/>
          </p:nvSpPr>
          <p:spPr>
            <a:xfrm>
              <a:off x="6425866" y="3664781"/>
              <a:ext cx="6329" cy="32694"/>
            </a:xfrm>
            <a:custGeom>
              <a:avLst/>
              <a:gdLst/>
              <a:ahLst/>
              <a:cxnLst/>
              <a:rect l="l" t="t" r="r" b="b"/>
              <a:pathLst>
                <a:path w="241" h="1245" extrusionOk="0">
                  <a:moveTo>
                    <a:pt x="116" y="0"/>
                  </a:moveTo>
                  <a:cubicBezTo>
                    <a:pt x="49" y="0"/>
                    <a:pt x="1" y="48"/>
                    <a:pt x="1" y="115"/>
                  </a:cubicBezTo>
                  <a:lnTo>
                    <a:pt x="1" y="1244"/>
                  </a:lnTo>
                  <a:lnTo>
                    <a:pt x="240" y="1244"/>
                  </a:lnTo>
                  <a:lnTo>
                    <a:pt x="240" y="115"/>
                  </a:lnTo>
                  <a:cubicBezTo>
                    <a:pt x="240" y="48"/>
                    <a:pt x="183" y="0"/>
                    <a:pt x="116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323;p58">
              <a:extLst>
                <a:ext uri="{FF2B5EF4-FFF2-40B4-BE49-F238E27FC236}">
                  <a16:creationId xmlns:a16="http://schemas.microsoft.com/office/drawing/2014/main" id="{7AEA1914-7638-B824-E661-F7F29CD59042}"/>
                </a:ext>
              </a:extLst>
            </p:cNvPr>
            <p:cNvSpPr/>
            <p:nvPr/>
          </p:nvSpPr>
          <p:spPr>
            <a:xfrm>
              <a:off x="6402494" y="3480567"/>
              <a:ext cx="52809" cy="59321"/>
            </a:xfrm>
            <a:custGeom>
              <a:avLst/>
              <a:gdLst/>
              <a:ahLst/>
              <a:cxnLst/>
              <a:rect l="l" t="t" r="r" b="b"/>
              <a:pathLst>
                <a:path w="2011" h="2259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1" y="2259"/>
                    <a:pt x="1006" y="2259"/>
                  </a:cubicBezTo>
                  <a:cubicBezTo>
                    <a:pt x="1561" y="2259"/>
                    <a:pt x="2011" y="1809"/>
                    <a:pt x="2011" y="1254"/>
                  </a:cubicBezTo>
                  <a:lnTo>
                    <a:pt x="2011" y="756"/>
                  </a:lnTo>
                  <a:cubicBezTo>
                    <a:pt x="2011" y="335"/>
                    <a:pt x="167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324;p58">
              <a:extLst>
                <a:ext uri="{FF2B5EF4-FFF2-40B4-BE49-F238E27FC236}">
                  <a16:creationId xmlns:a16="http://schemas.microsoft.com/office/drawing/2014/main" id="{3EE5823C-6EEE-7E4F-C695-6F16FAC6D764}"/>
                </a:ext>
              </a:extLst>
            </p:cNvPr>
            <p:cNvSpPr/>
            <p:nvPr/>
          </p:nvSpPr>
          <p:spPr>
            <a:xfrm>
              <a:off x="6402757" y="3480567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lnTo>
                    <a:pt x="0" y="1254"/>
                  </a:lnTo>
                  <a:cubicBezTo>
                    <a:pt x="0" y="1828"/>
                    <a:pt x="471" y="2257"/>
                    <a:pt x="1001" y="2257"/>
                  </a:cubicBezTo>
                  <a:cubicBezTo>
                    <a:pt x="1125" y="2257"/>
                    <a:pt x="1253" y="2233"/>
                    <a:pt x="1378" y="2182"/>
                  </a:cubicBezTo>
                  <a:cubicBezTo>
                    <a:pt x="996" y="2029"/>
                    <a:pt x="747" y="1665"/>
                    <a:pt x="747" y="1254"/>
                  </a:cubicBezTo>
                  <a:lnTo>
                    <a:pt x="747" y="756"/>
                  </a:lnTo>
                  <a:cubicBezTo>
                    <a:pt x="747" y="383"/>
                    <a:pt x="1005" y="77"/>
                    <a:pt x="136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0325;p58">
              <a:extLst>
                <a:ext uri="{FF2B5EF4-FFF2-40B4-BE49-F238E27FC236}">
                  <a16:creationId xmlns:a16="http://schemas.microsoft.com/office/drawing/2014/main" id="{7E179E2B-86B6-0445-800B-88E15A72A75C}"/>
                </a:ext>
              </a:extLst>
            </p:cNvPr>
            <p:cNvSpPr/>
            <p:nvPr/>
          </p:nvSpPr>
          <p:spPr>
            <a:xfrm>
              <a:off x="6402494" y="3480567"/>
              <a:ext cx="52809" cy="26418"/>
            </a:xfrm>
            <a:custGeom>
              <a:avLst/>
              <a:gdLst/>
              <a:ahLst/>
              <a:cxnLst/>
              <a:rect l="l" t="t" r="r" b="b"/>
              <a:pathLst>
                <a:path w="2011" h="1006" extrusionOk="0">
                  <a:moveTo>
                    <a:pt x="75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57" y="1005"/>
                    <a:pt x="2011" y="1005"/>
                  </a:cubicBezTo>
                  <a:lnTo>
                    <a:pt x="2011" y="756"/>
                  </a:lnTo>
                  <a:cubicBezTo>
                    <a:pt x="201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0326;p58">
              <a:extLst>
                <a:ext uri="{FF2B5EF4-FFF2-40B4-BE49-F238E27FC236}">
                  <a16:creationId xmlns:a16="http://schemas.microsoft.com/office/drawing/2014/main" id="{DFDF1B5E-AC84-AD14-BAD2-97A757E30732}"/>
                </a:ext>
              </a:extLst>
            </p:cNvPr>
            <p:cNvSpPr/>
            <p:nvPr/>
          </p:nvSpPr>
          <p:spPr>
            <a:xfrm>
              <a:off x="6402757" y="3480567"/>
              <a:ext cx="35950" cy="23897"/>
            </a:xfrm>
            <a:custGeom>
              <a:avLst/>
              <a:gdLst/>
              <a:ahLst/>
              <a:cxnLst/>
              <a:rect l="l" t="t" r="r" b="b"/>
              <a:pathLst>
                <a:path w="1369" h="910" extrusionOk="0">
                  <a:moveTo>
                    <a:pt x="747" y="0"/>
                  </a:moveTo>
                  <a:cubicBezTo>
                    <a:pt x="335" y="0"/>
                    <a:pt x="0" y="335"/>
                    <a:pt x="0" y="756"/>
                  </a:cubicBezTo>
                  <a:cubicBezTo>
                    <a:pt x="240" y="823"/>
                    <a:pt x="498" y="881"/>
                    <a:pt x="747" y="909"/>
                  </a:cubicBezTo>
                  <a:lnTo>
                    <a:pt x="747" y="756"/>
                  </a:lnTo>
                  <a:cubicBezTo>
                    <a:pt x="747" y="383"/>
                    <a:pt x="1005" y="77"/>
                    <a:pt x="1369" y="10"/>
                  </a:cubicBezTo>
                  <a:cubicBezTo>
                    <a:pt x="1331" y="10"/>
                    <a:pt x="1292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0327;p58">
              <a:extLst>
                <a:ext uri="{FF2B5EF4-FFF2-40B4-BE49-F238E27FC236}">
                  <a16:creationId xmlns:a16="http://schemas.microsoft.com/office/drawing/2014/main" id="{7D59CF3A-D780-C405-DE2F-93C2071F6C03}"/>
                </a:ext>
              </a:extLst>
            </p:cNvPr>
            <p:cNvSpPr/>
            <p:nvPr/>
          </p:nvSpPr>
          <p:spPr>
            <a:xfrm>
              <a:off x="6520874" y="3533087"/>
              <a:ext cx="26418" cy="26418"/>
            </a:xfrm>
            <a:custGeom>
              <a:avLst/>
              <a:gdLst/>
              <a:ahLst/>
              <a:cxnLst/>
              <a:rect l="l" t="t" r="r" b="b"/>
              <a:pathLst>
                <a:path w="1006" h="1006" extrusionOk="0">
                  <a:moveTo>
                    <a:pt x="0" y="0"/>
                  </a:moveTo>
                  <a:lnTo>
                    <a:pt x="0" y="1005"/>
                  </a:lnTo>
                  <a:lnTo>
                    <a:pt x="1005" y="1005"/>
                  </a:lnTo>
                  <a:lnTo>
                    <a:pt x="1005" y="0"/>
                  </a:ln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0328;p58">
              <a:extLst>
                <a:ext uri="{FF2B5EF4-FFF2-40B4-BE49-F238E27FC236}">
                  <a16:creationId xmlns:a16="http://schemas.microsoft.com/office/drawing/2014/main" id="{A74F9251-AEA9-CAC8-C124-B545A63AB0BA}"/>
                </a:ext>
              </a:extLst>
            </p:cNvPr>
            <p:cNvSpPr/>
            <p:nvPr/>
          </p:nvSpPr>
          <p:spPr>
            <a:xfrm>
              <a:off x="6519614" y="3533087"/>
              <a:ext cx="28939" cy="19931"/>
            </a:xfrm>
            <a:custGeom>
              <a:avLst/>
              <a:gdLst/>
              <a:ahLst/>
              <a:cxnLst/>
              <a:rect l="l" t="t" r="r" b="b"/>
              <a:pathLst>
                <a:path w="1102" h="759" extrusionOk="0">
                  <a:moveTo>
                    <a:pt x="48" y="0"/>
                  </a:moveTo>
                  <a:lnTo>
                    <a:pt x="48" y="508"/>
                  </a:lnTo>
                  <a:cubicBezTo>
                    <a:pt x="48" y="555"/>
                    <a:pt x="29" y="603"/>
                    <a:pt x="1" y="651"/>
                  </a:cubicBezTo>
                  <a:cubicBezTo>
                    <a:pt x="178" y="723"/>
                    <a:pt x="364" y="759"/>
                    <a:pt x="551" y="759"/>
                  </a:cubicBezTo>
                  <a:cubicBezTo>
                    <a:pt x="737" y="759"/>
                    <a:pt x="924" y="723"/>
                    <a:pt x="1101" y="651"/>
                  </a:cubicBezTo>
                  <a:cubicBezTo>
                    <a:pt x="1072" y="603"/>
                    <a:pt x="1053" y="555"/>
                    <a:pt x="1053" y="508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0329;p58">
              <a:extLst>
                <a:ext uri="{FF2B5EF4-FFF2-40B4-BE49-F238E27FC236}">
                  <a16:creationId xmlns:a16="http://schemas.microsoft.com/office/drawing/2014/main" id="{A28E936F-04EF-D324-4FC2-87C65525C3A7}"/>
                </a:ext>
              </a:extLst>
            </p:cNvPr>
            <p:cNvSpPr/>
            <p:nvPr/>
          </p:nvSpPr>
          <p:spPr>
            <a:xfrm>
              <a:off x="6494483" y="3553938"/>
              <a:ext cx="79200" cy="97530"/>
            </a:xfrm>
            <a:custGeom>
              <a:avLst/>
              <a:gdLst/>
              <a:ahLst/>
              <a:cxnLst/>
              <a:rect l="l" t="t" r="r" b="b"/>
              <a:pathLst>
                <a:path w="3016" h="3714" extrusionOk="0">
                  <a:moveTo>
                    <a:pt x="737" y="1"/>
                  </a:moveTo>
                  <a:lnTo>
                    <a:pt x="278" y="230"/>
                  </a:lnTo>
                  <a:cubicBezTo>
                    <a:pt x="115" y="317"/>
                    <a:pt x="10" y="489"/>
                    <a:pt x="10" y="680"/>
                  </a:cubicBezTo>
                  <a:lnTo>
                    <a:pt x="10" y="2135"/>
                  </a:lnTo>
                  <a:cubicBezTo>
                    <a:pt x="1" y="2671"/>
                    <a:pt x="163" y="3207"/>
                    <a:pt x="469" y="3657"/>
                  </a:cubicBezTo>
                  <a:lnTo>
                    <a:pt x="508" y="3714"/>
                  </a:lnTo>
                  <a:lnTo>
                    <a:pt x="2508" y="3714"/>
                  </a:lnTo>
                  <a:lnTo>
                    <a:pt x="2546" y="3657"/>
                  </a:lnTo>
                  <a:cubicBezTo>
                    <a:pt x="2852" y="3207"/>
                    <a:pt x="3015" y="2671"/>
                    <a:pt x="3006" y="2135"/>
                  </a:cubicBezTo>
                  <a:lnTo>
                    <a:pt x="3006" y="680"/>
                  </a:lnTo>
                  <a:cubicBezTo>
                    <a:pt x="3006" y="489"/>
                    <a:pt x="2900" y="317"/>
                    <a:pt x="2738" y="230"/>
                  </a:cubicBezTo>
                  <a:lnTo>
                    <a:pt x="2278" y="1"/>
                  </a:lnTo>
                  <a:cubicBezTo>
                    <a:pt x="2111" y="203"/>
                    <a:pt x="1603" y="211"/>
                    <a:pt x="1523" y="211"/>
                  </a:cubicBezTo>
                  <a:cubicBezTo>
                    <a:pt x="1516" y="211"/>
                    <a:pt x="1513" y="211"/>
                    <a:pt x="1513" y="211"/>
                  </a:cubicBezTo>
                  <a:cubicBezTo>
                    <a:pt x="1513" y="211"/>
                    <a:pt x="1509" y="211"/>
                    <a:pt x="1502" y="211"/>
                  </a:cubicBezTo>
                  <a:cubicBezTo>
                    <a:pt x="1420" y="211"/>
                    <a:pt x="905" y="203"/>
                    <a:pt x="737" y="1"/>
                  </a:cubicBez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0330;p58">
              <a:extLst>
                <a:ext uri="{FF2B5EF4-FFF2-40B4-BE49-F238E27FC236}">
                  <a16:creationId xmlns:a16="http://schemas.microsoft.com/office/drawing/2014/main" id="{0D2F9156-BA2A-DF42-A6EC-D444303AEF6D}"/>
                </a:ext>
              </a:extLst>
            </p:cNvPr>
            <p:cNvSpPr/>
            <p:nvPr/>
          </p:nvSpPr>
          <p:spPr>
            <a:xfrm>
              <a:off x="6507797" y="3651441"/>
              <a:ext cx="52546" cy="46034"/>
            </a:xfrm>
            <a:custGeom>
              <a:avLst/>
              <a:gdLst/>
              <a:ahLst/>
              <a:cxnLst/>
              <a:rect l="l" t="t" r="r" b="b"/>
              <a:pathLst>
                <a:path w="2001" h="1753" extrusionOk="0">
                  <a:moveTo>
                    <a:pt x="1" y="1"/>
                  </a:moveTo>
                  <a:lnTo>
                    <a:pt x="1" y="1503"/>
                  </a:lnTo>
                  <a:cubicBezTo>
                    <a:pt x="1" y="1647"/>
                    <a:pt x="116" y="1752"/>
                    <a:pt x="250" y="1752"/>
                  </a:cubicBezTo>
                  <a:lnTo>
                    <a:pt x="1752" y="1752"/>
                  </a:lnTo>
                  <a:cubicBezTo>
                    <a:pt x="1896" y="1752"/>
                    <a:pt x="2001" y="1647"/>
                    <a:pt x="2001" y="1503"/>
                  </a:cubicBezTo>
                  <a:lnTo>
                    <a:pt x="2001" y="1"/>
                  </a:lnTo>
                  <a:close/>
                </a:path>
              </a:pathLst>
            </a:custGeom>
            <a:solidFill>
              <a:srgbClr val="7689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0331;p58">
              <a:extLst>
                <a:ext uri="{FF2B5EF4-FFF2-40B4-BE49-F238E27FC236}">
                  <a16:creationId xmlns:a16="http://schemas.microsoft.com/office/drawing/2014/main" id="{A85F6272-5183-4D46-4A3B-C2D2D71FE09F}"/>
                </a:ext>
              </a:extLst>
            </p:cNvPr>
            <p:cNvSpPr/>
            <p:nvPr/>
          </p:nvSpPr>
          <p:spPr>
            <a:xfrm>
              <a:off x="6494483" y="3564757"/>
              <a:ext cx="13340" cy="86711"/>
            </a:xfrm>
            <a:custGeom>
              <a:avLst/>
              <a:gdLst/>
              <a:ahLst/>
              <a:cxnLst/>
              <a:rect l="l" t="t" r="r" b="b"/>
              <a:pathLst>
                <a:path w="508" h="3302" extrusionOk="0">
                  <a:moveTo>
                    <a:pt x="77" y="0"/>
                  </a:moveTo>
                  <a:cubicBezTo>
                    <a:pt x="29" y="77"/>
                    <a:pt x="10" y="163"/>
                    <a:pt x="1" y="259"/>
                  </a:cubicBezTo>
                  <a:lnTo>
                    <a:pt x="1" y="1713"/>
                  </a:lnTo>
                  <a:cubicBezTo>
                    <a:pt x="1" y="2259"/>
                    <a:pt x="163" y="2795"/>
                    <a:pt x="469" y="3245"/>
                  </a:cubicBezTo>
                  <a:lnTo>
                    <a:pt x="508" y="3302"/>
                  </a:lnTo>
                  <a:lnTo>
                    <a:pt x="508" y="565"/>
                  </a:lnTo>
                  <a:cubicBezTo>
                    <a:pt x="508" y="412"/>
                    <a:pt x="431" y="259"/>
                    <a:pt x="307" y="163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0332;p58">
              <a:extLst>
                <a:ext uri="{FF2B5EF4-FFF2-40B4-BE49-F238E27FC236}">
                  <a16:creationId xmlns:a16="http://schemas.microsoft.com/office/drawing/2014/main" id="{DA0C124F-F292-17B5-B22C-997307CE695A}"/>
                </a:ext>
              </a:extLst>
            </p:cNvPr>
            <p:cNvSpPr/>
            <p:nvPr/>
          </p:nvSpPr>
          <p:spPr>
            <a:xfrm>
              <a:off x="6513837" y="3546532"/>
              <a:ext cx="40493" cy="104935"/>
            </a:xfrm>
            <a:custGeom>
              <a:avLst/>
              <a:gdLst/>
              <a:ahLst/>
              <a:cxnLst/>
              <a:rect l="l" t="t" r="r" b="b"/>
              <a:pathLst>
                <a:path w="1542" h="3996" extrusionOk="0">
                  <a:moveTo>
                    <a:pt x="254" y="0"/>
                  </a:moveTo>
                  <a:cubicBezTo>
                    <a:pt x="242" y="0"/>
                    <a:pt x="230" y="5"/>
                    <a:pt x="221" y="15"/>
                  </a:cubicBezTo>
                  <a:lnTo>
                    <a:pt x="0" y="283"/>
                  </a:lnTo>
                  <a:lnTo>
                    <a:pt x="345" y="704"/>
                  </a:lnTo>
                  <a:cubicBezTo>
                    <a:pt x="367" y="732"/>
                    <a:pt x="399" y="747"/>
                    <a:pt x="432" y="747"/>
                  </a:cubicBezTo>
                  <a:cubicBezTo>
                    <a:pt x="455" y="747"/>
                    <a:pt x="478" y="739"/>
                    <a:pt x="498" y="723"/>
                  </a:cubicBezTo>
                  <a:lnTo>
                    <a:pt x="651" y="599"/>
                  </a:lnTo>
                  <a:lnTo>
                    <a:pt x="651" y="3996"/>
                  </a:lnTo>
                  <a:lnTo>
                    <a:pt x="900" y="3996"/>
                  </a:lnTo>
                  <a:lnTo>
                    <a:pt x="900" y="599"/>
                  </a:lnTo>
                  <a:lnTo>
                    <a:pt x="1044" y="713"/>
                  </a:lnTo>
                  <a:cubicBezTo>
                    <a:pt x="1065" y="735"/>
                    <a:pt x="1093" y="745"/>
                    <a:pt x="1120" y="745"/>
                  </a:cubicBezTo>
                  <a:cubicBezTo>
                    <a:pt x="1153" y="745"/>
                    <a:pt x="1185" y="730"/>
                    <a:pt x="1206" y="704"/>
                  </a:cubicBezTo>
                  <a:lnTo>
                    <a:pt x="1541" y="283"/>
                  </a:lnTo>
                  <a:lnTo>
                    <a:pt x="1331" y="15"/>
                  </a:lnTo>
                  <a:cubicBezTo>
                    <a:pt x="1321" y="5"/>
                    <a:pt x="1309" y="0"/>
                    <a:pt x="1297" y="0"/>
                  </a:cubicBezTo>
                  <a:cubicBezTo>
                    <a:pt x="1285" y="0"/>
                    <a:pt x="1273" y="5"/>
                    <a:pt x="1264" y="15"/>
                  </a:cubicBezTo>
                  <a:lnTo>
                    <a:pt x="776" y="493"/>
                  </a:lnTo>
                  <a:lnTo>
                    <a:pt x="288" y="15"/>
                  </a:lnTo>
                  <a:cubicBezTo>
                    <a:pt x="278" y="5"/>
                    <a:pt x="266" y="0"/>
                    <a:pt x="254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0333;p58">
              <a:extLst>
                <a:ext uri="{FF2B5EF4-FFF2-40B4-BE49-F238E27FC236}">
                  <a16:creationId xmlns:a16="http://schemas.microsoft.com/office/drawing/2014/main" id="{9162D8F9-CBED-362E-01B1-0DF0B3EFA4E7}"/>
                </a:ext>
              </a:extLst>
            </p:cNvPr>
            <p:cNvSpPr/>
            <p:nvPr/>
          </p:nvSpPr>
          <p:spPr>
            <a:xfrm>
              <a:off x="6530932" y="3664755"/>
              <a:ext cx="6565" cy="32720"/>
            </a:xfrm>
            <a:custGeom>
              <a:avLst/>
              <a:gdLst/>
              <a:ahLst/>
              <a:cxnLst/>
              <a:rect l="l" t="t" r="r" b="b"/>
              <a:pathLst>
                <a:path w="250" h="1246" extrusionOk="0">
                  <a:moveTo>
                    <a:pt x="139" y="0"/>
                  </a:moveTo>
                  <a:cubicBezTo>
                    <a:pt x="134" y="0"/>
                    <a:pt x="130" y="0"/>
                    <a:pt x="125" y="1"/>
                  </a:cubicBezTo>
                  <a:cubicBezTo>
                    <a:pt x="58" y="1"/>
                    <a:pt x="0" y="49"/>
                    <a:pt x="0" y="116"/>
                  </a:cubicBezTo>
                  <a:lnTo>
                    <a:pt x="0" y="1245"/>
                  </a:lnTo>
                  <a:lnTo>
                    <a:pt x="249" y="1245"/>
                  </a:lnTo>
                  <a:lnTo>
                    <a:pt x="249" y="116"/>
                  </a:lnTo>
                  <a:cubicBezTo>
                    <a:pt x="249" y="54"/>
                    <a:pt x="200" y="0"/>
                    <a:pt x="139" y="0"/>
                  </a:cubicBezTo>
                  <a:close/>
                </a:path>
              </a:pathLst>
            </a:custGeom>
            <a:solidFill>
              <a:srgbClr val="637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0334;p58">
              <a:extLst>
                <a:ext uri="{FF2B5EF4-FFF2-40B4-BE49-F238E27FC236}">
                  <a16:creationId xmlns:a16="http://schemas.microsoft.com/office/drawing/2014/main" id="{34405408-CAD3-AE48-523E-1D029B6C99B9}"/>
                </a:ext>
              </a:extLst>
            </p:cNvPr>
            <p:cNvSpPr/>
            <p:nvPr/>
          </p:nvSpPr>
          <p:spPr>
            <a:xfrm>
              <a:off x="6507797" y="3480567"/>
              <a:ext cx="52546" cy="59321"/>
            </a:xfrm>
            <a:custGeom>
              <a:avLst/>
              <a:gdLst/>
              <a:ahLst/>
              <a:cxnLst/>
              <a:rect l="l" t="t" r="r" b="b"/>
              <a:pathLst>
                <a:path w="2001" h="2259" extrusionOk="0">
                  <a:moveTo>
                    <a:pt x="747" y="0"/>
                  </a:moveTo>
                  <a:cubicBezTo>
                    <a:pt x="336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09"/>
                    <a:pt x="451" y="2259"/>
                    <a:pt x="1006" y="2259"/>
                  </a:cubicBezTo>
                  <a:cubicBezTo>
                    <a:pt x="1551" y="2259"/>
                    <a:pt x="2001" y="1809"/>
                    <a:pt x="2001" y="1254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0335;p58">
              <a:extLst>
                <a:ext uri="{FF2B5EF4-FFF2-40B4-BE49-F238E27FC236}">
                  <a16:creationId xmlns:a16="http://schemas.microsoft.com/office/drawing/2014/main" id="{3BB589D8-CA77-B6D4-118B-A379DD1BF4B2}"/>
                </a:ext>
              </a:extLst>
            </p:cNvPr>
            <p:cNvSpPr/>
            <p:nvPr/>
          </p:nvSpPr>
          <p:spPr>
            <a:xfrm>
              <a:off x="6507797" y="3480567"/>
              <a:ext cx="36213" cy="59269"/>
            </a:xfrm>
            <a:custGeom>
              <a:avLst/>
              <a:gdLst/>
              <a:ahLst/>
              <a:cxnLst/>
              <a:rect l="l" t="t" r="r" b="b"/>
              <a:pathLst>
                <a:path w="1379" h="2257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lnTo>
                    <a:pt x="1" y="1254"/>
                  </a:lnTo>
                  <a:cubicBezTo>
                    <a:pt x="1" y="1828"/>
                    <a:pt x="472" y="2257"/>
                    <a:pt x="1002" y="2257"/>
                  </a:cubicBezTo>
                  <a:cubicBezTo>
                    <a:pt x="1126" y="2257"/>
                    <a:pt x="1253" y="2233"/>
                    <a:pt x="1379" y="2182"/>
                  </a:cubicBezTo>
                  <a:cubicBezTo>
                    <a:pt x="1006" y="2029"/>
                    <a:pt x="757" y="1665"/>
                    <a:pt x="747" y="1254"/>
                  </a:cubicBez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4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0336;p58">
              <a:extLst>
                <a:ext uri="{FF2B5EF4-FFF2-40B4-BE49-F238E27FC236}">
                  <a16:creationId xmlns:a16="http://schemas.microsoft.com/office/drawing/2014/main" id="{70DCD965-E501-8851-4C0B-F614F03AE8B8}"/>
                </a:ext>
              </a:extLst>
            </p:cNvPr>
            <p:cNvSpPr/>
            <p:nvPr/>
          </p:nvSpPr>
          <p:spPr>
            <a:xfrm>
              <a:off x="6507797" y="3480567"/>
              <a:ext cx="52546" cy="26418"/>
            </a:xfrm>
            <a:custGeom>
              <a:avLst/>
              <a:gdLst/>
              <a:ahLst/>
              <a:cxnLst/>
              <a:rect l="l" t="t" r="r" b="b"/>
              <a:pathLst>
                <a:path w="2001" h="1006" extrusionOk="0">
                  <a:moveTo>
                    <a:pt x="747" y="0"/>
                  </a:moveTo>
                  <a:cubicBezTo>
                    <a:pt x="336" y="0"/>
                    <a:pt x="1" y="335"/>
                    <a:pt x="1" y="756"/>
                  </a:cubicBezTo>
                  <a:cubicBezTo>
                    <a:pt x="1" y="756"/>
                    <a:pt x="747" y="1005"/>
                    <a:pt x="2001" y="1005"/>
                  </a:cubicBezTo>
                  <a:lnTo>
                    <a:pt x="2001" y="756"/>
                  </a:lnTo>
                  <a:cubicBezTo>
                    <a:pt x="2001" y="335"/>
                    <a:pt x="1666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0337;p58">
              <a:extLst>
                <a:ext uri="{FF2B5EF4-FFF2-40B4-BE49-F238E27FC236}">
                  <a16:creationId xmlns:a16="http://schemas.microsoft.com/office/drawing/2014/main" id="{79BC57FC-91C2-2181-93F5-6CAE567D0BD2}"/>
                </a:ext>
              </a:extLst>
            </p:cNvPr>
            <p:cNvSpPr/>
            <p:nvPr/>
          </p:nvSpPr>
          <p:spPr>
            <a:xfrm>
              <a:off x="6507797" y="3480567"/>
              <a:ext cx="36213" cy="23897"/>
            </a:xfrm>
            <a:custGeom>
              <a:avLst/>
              <a:gdLst/>
              <a:ahLst/>
              <a:cxnLst/>
              <a:rect l="l" t="t" r="r" b="b"/>
              <a:pathLst>
                <a:path w="1379" h="910" extrusionOk="0">
                  <a:moveTo>
                    <a:pt x="757" y="0"/>
                  </a:moveTo>
                  <a:cubicBezTo>
                    <a:pt x="345" y="0"/>
                    <a:pt x="1" y="335"/>
                    <a:pt x="1" y="756"/>
                  </a:cubicBezTo>
                  <a:cubicBezTo>
                    <a:pt x="250" y="823"/>
                    <a:pt x="498" y="881"/>
                    <a:pt x="757" y="909"/>
                  </a:cubicBezTo>
                  <a:lnTo>
                    <a:pt x="757" y="756"/>
                  </a:lnTo>
                  <a:lnTo>
                    <a:pt x="747" y="756"/>
                  </a:lnTo>
                  <a:cubicBezTo>
                    <a:pt x="747" y="383"/>
                    <a:pt x="1015" y="77"/>
                    <a:pt x="1379" y="10"/>
                  </a:cubicBezTo>
                  <a:cubicBezTo>
                    <a:pt x="1341" y="10"/>
                    <a:pt x="1293" y="0"/>
                    <a:pt x="125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10953;p58">
            <a:extLst>
              <a:ext uri="{FF2B5EF4-FFF2-40B4-BE49-F238E27FC236}">
                <a16:creationId xmlns:a16="http://schemas.microsoft.com/office/drawing/2014/main" id="{A5BB886D-65D3-64C6-79CA-F63E84F4D997}"/>
              </a:ext>
            </a:extLst>
          </p:cNvPr>
          <p:cNvGrpSpPr/>
          <p:nvPr/>
        </p:nvGrpSpPr>
        <p:grpSpPr>
          <a:xfrm>
            <a:off x="5217746" y="1839268"/>
            <a:ext cx="763366" cy="1170305"/>
            <a:chOff x="6271562" y="4290872"/>
            <a:chExt cx="204093" cy="343743"/>
          </a:xfrm>
        </p:grpSpPr>
        <p:sp>
          <p:nvSpPr>
            <p:cNvPr id="89" name="Google Shape;10954;p58">
              <a:extLst>
                <a:ext uri="{FF2B5EF4-FFF2-40B4-BE49-F238E27FC236}">
                  <a16:creationId xmlns:a16="http://schemas.microsoft.com/office/drawing/2014/main" id="{0DF1C891-2757-C562-C36C-AC568E3DE35C}"/>
                </a:ext>
              </a:extLst>
            </p:cNvPr>
            <p:cNvSpPr/>
            <p:nvPr/>
          </p:nvSpPr>
          <p:spPr>
            <a:xfrm>
              <a:off x="6298452" y="4602421"/>
              <a:ext cx="150312" cy="10845"/>
            </a:xfrm>
            <a:custGeom>
              <a:avLst/>
              <a:gdLst/>
              <a:ahLst/>
              <a:cxnLst/>
              <a:rect l="l" t="t" r="r" b="b"/>
              <a:pathLst>
                <a:path w="5724" h="413" extrusionOk="0">
                  <a:moveTo>
                    <a:pt x="1" y="1"/>
                  </a:moveTo>
                  <a:lnTo>
                    <a:pt x="1" y="412"/>
                  </a:lnTo>
                  <a:lnTo>
                    <a:pt x="5724" y="412"/>
                  </a:lnTo>
                  <a:lnTo>
                    <a:pt x="5724" y="1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0955;p58">
              <a:extLst>
                <a:ext uri="{FF2B5EF4-FFF2-40B4-BE49-F238E27FC236}">
                  <a16:creationId xmlns:a16="http://schemas.microsoft.com/office/drawing/2014/main" id="{428A1639-E2CE-5DE6-A344-4DEE7D14BCCB}"/>
                </a:ext>
              </a:extLst>
            </p:cNvPr>
            <p:cNvSpPr/>
            <p:nvPr/>
          </p:nvSpPr>
          <p:spPr>
            <a:xfrm>
              <a:off x="6368330" y="4290872"/>
              <a:ext cx="10583" cy="343743"/>
            </a:xfrm>
            <a:custGeom>
              <a:avLst/>
              <a:gdLst/>
              <a:ahLst/>
              <a:cxnLst/>
              <a:rect l="l" t="t" r="r" b="b"/>
              <a:pathLst>
                <a:path w="403" h="13090" extrusionOk="0">
                  <a:moveTo>
                    <a:pt x="201" y="0"/>
                  </a:moveTo>
                  <a:cubicBezTo>
                    <a:pt x="101" y="0"/>
                    <a:pt x="0" y="69"/>
                    <a:pt x="0" y="208"/>
                  </a:cubicBezTo>
                  <a:lnTo>
                    <a:pt x="0" y="12889"/>
                  </a:lnTo>
                  <a:cubicBezTo>
                    <a:pt x="0" y="13004"/>
                    <a:pt x="86" y="13090"/>
                    <a:pt x="201" y="13090"/>
                  </a:cubicBezTo>
                  <a:cubicBezTo>
                    <a:pt x="316" y="13090"/>
                    <a:pt x="402" y="13004"/>
                    <a:pt x="402" y="12889"/>
                  </a:cubicBezTo>
                  <a:lnTo>
                    <a:pt x="402" y="208"/>
                  </a:lnTo>
                  <a:cubicBezTo>
                    <a:pt x="402" y="69"/>
                    <a:pt x="302" y="0"/>
                    <a:pt x="201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0956;p58">
              <a:extLst>
                <a:ext uri="{FF2B5EF4-FFF2-40B4-BE49-F238E27FC236}">
                  <a16:creationId xmlns:a16="http://schemas.microsoft.com/office/drawing/2014/main" id="{EF2581F1-BACE-1DB5-59E0-705016DF6B09}"/>
                </a:ext>
              </a:extLst>
            </p:cNvPr>
            <p:cNvSpPr/>
            <p:nvPr/>
          </p:nvSpPr>
          <p:spPr>
            <a:xfrm>
              <a:off x="6287160" y="4511351"/>
              <a:ext cx="33403" cy="123264"/>
            </a:xfrm>
            <a:custGeom>
              <a:avLst/>
              <a:gdLst/>
              <a:ahLst/>
              <a:cxnLst/>
              <a:rect l="l" t="t" r="r" b="b"/>
              <a:pathLst>
                <a:path w="1272" h="4694" extrusionOk="0">
                  <a:moveTo>
                    <a:pt x="1036" y="0"/>
                  </a:moveTo>
                  <a:cubicBezTo>
                    <a:pt x="949" y="0"/>
                    <a:pt x="863" y="52"/>
                    <a:pt x="842" y="167"/>
                  </a:cubicBezTo>
                  <a:lnTo>
                    <a:pt x="29" y="4455"/>
                  </a:lnTo>
                  <a:cubicBezTo>
                    <a:pt x="0" y="4569"/>
                    <a:pt x="77" y="4675"/>
                    <a:pt x="191" y="4694"/>
                  </a:cubicBezTo>
                  <a:lnTo>
                    <a:pt x="230" y="4694"/>
                  </a:lnTo>
                  <a:cubicBezTo>
                    <a:pt x="325" y="4694"/>
                    <a:pt x="402" y="4627"/>
                    <a:pt x="431" y="4531"/>
                  </a:cubicBezTo>
                  <a:lnTo>
                    <a:pt x="1244" y="244"/>
                  </a:lnTo>
                  <a:cubicBezTo>
                    <a:pt x="1271" y="91"/>
                    <a:pt x="1153" y="0"/>
                    <a:pt x="1036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957;p58">
              <a:extLst>
                <a:ext uri="{FF2B5EF4-FFF2-40B4-BE49-F238E27FC236}">
                  <a16:creationId xmlns:a16="http://schemas.microsoft.com/office/drawing/2014/main" id="{3E573D6A-7A03-DA5F-2337-D268E1D29C3A}"/>
                </a:ext>
              </a:extLst>
            </p:cNvPr>
            <p:cNvSpPr/>
            <p:nvPr/>
          </p:nvSpPr>
          <p:spPr>
            <a:xfrm>
              <a:off x="6426522" y="4511088"/>
              <a:ext cx="33298" cy="123527"/>
            </a:xfrm>
            <a:custGeom>
              <a:avLst/>
              <a:gdLst/>
              <a:ahLst/>
              <a:cxnLst/>
              <a:rect l="l" t="t" r="r" b="b"/>
              <a:pathLst>
                <a:path w="1268" h="4704" extrusionOk="0">
                  <a:moveTo>
                    <a:pt x="234" y="1"/>
                  </a:moveTo>
                  <a:cubicBezTo>
                    <a:pt x="117" y="1"/>
                    <a:pt x="1" y="91"/>
                    <a:pt x="33" y="244"/>
                  </a:cubicBezTo>
                  <a:lnTo>
                    <a:pt x="847" y="4541"/>
                  </a:lnTo>
                  <a:cubicBezTo>
                    <a:pt x="866" y="4637"/>
                    <a:pt x="952" y="4704"/>
                    <a:pt x="1048" y="4704"/>
                  </a:cubicBezTo>
                  <a:lnTo>
                    <a:pt x="1086" y="4704"/>
                  </a:lnTo>
                  <a:cubicBezTo>
                    <a:pt x="1201" y="4685"/>
                    <a:pt x="1268" y="4570"/>
                    <a:pt x="1249" y="4465"/>
                  </a:cubicBezTo>
                  <a:lnTo>
                    <a:pt x="435" y="167"/>
                  </a:lnTo>
                  <a:cubicBezTo>
                    <a:pt x="410" y="52"/>
                    <a:pt x="322" y="1"/>
                    <a:pt x="234" y="1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0958;p58">
              <a:extLst>
                <a:ext uri="{FF2B5EF4-FFF2-40B4-BE49-F238E27FC236}">
                  <a16:creationId xmlns:a16="http://schemas.microsoft.com/office/drawing/2014/main" id="{46C13D6B-4E99-0435-5C4D-4DE3BC067753}"/>
                </a:ext>
              </a:extLst>
            </p:cNvPr>
            <p:cNvSpPr/>
            <p:nvPr/>
          </p:nvSpPr>
          <p:spPr>
            <a:xfrm>
              <a:off x="6368330" y="4511193"/>
              <a:ext cx="10583" cy="21402"/>
            </a:xfrm>
            <a:custGeom>
              <a:avLst/>
              <a:gdLst/>
              <a:ahLst/>
              <a:cxnLst/>
              <a:rect l="l" t="t" r="r" b="b"/>
              <a:pathLst>
                <a:path w="403" h="815" extrusionOk="0">
                  <a:moveTo>
                    <a:pt x="0" y="1"/>
                  </a:moveTo>
                  <a:lnTo>
                    <a:pt x="0" y="814"/>
                  </a:lnTo>
                  <a:lnTo>
                    <a:pt x="402" y="814"/>
                  </a:lnTo>
                  <a:lnTo>
                    <a:pt x="402" y="1"/>
                  </a:ln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0959;p58">
              <a:extLst>
                <a:ext uri="{FF2B5EF4-FFF2-40B4-BE49-F238E27FC236}">
                  <a16:creationId xmlns:a16="http://schemas.microsoft.com/office/drawing/2014/main" id="{EB11F255-80F1-94C9-D09D-F4AE996CBFA1}"/>
                </a:ext>
              </a:extLst>
            </p:cNvPr>
            <p:cNvSpPr/>
            <p:nvPr/>
          </p:nvSpPr>
          <p:spPr>
            <a:xfrm>
              <a:off x="6306251" y="4511115"/>
              <a:ext cx="14338" cy="21481"/>
            </a:xfrm>
            <a:custGeom>
              <a:avLst/>
              <a:gdLst/>
              <a:ahLst/>
              <a:cxnLst/>
              <a:rect l="l" t="t" r="r" b="b"/>
              <a:pathLst>
                <a:path w="546" h="818" extrusionOk="0">
                  <a:moveTo>
                    <a:pt x="319" y="1"/>
                  </a:moveTo>
                  <a:cubicBezTo>
                    <a:pt x="219" y="1"/>
                    <a:pt x="132" y="72"/>
                    <a:pt x="115" y="166"/>
                  </a:cubicBezTo>
                  <a:lnTo>
                    <a:pt x="0" y="817"/>
                  </a:lnTo>
                  <a:lnTo>
                    <a:pt x="412" y="817"/>
                  </a:lnTo>
                  <a:lnTo>
                    <a:pt x="527" y="243"/>
                  </a:lnTo>
                  <a:cubicBezTo>
                    <a:pt x="546" y="128"/>
                    <a:pt x="469" y="23"/>
                    <a:pt x="354" y="4"/>
                  </a:cubicBezTo>
                  <a:cubicBezTo>
                    <a:pt x="343" y="2"/>
                    <a:pt x="331" y="1"/>
                    <a:pt x="319" y="1"/>
                  </a:cubicBez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0960;p58">
              <a:extLst>
                <a:ext uri="{FF2B5EF4-FFF2-40B4-BE49-F238E27FC236}">
                  <a16:creationId xmlns:a16="http://schemas.microsoft.com/office/drawing/2014/main" id="{FE2CC3B4-4CA4-C9D3-DEF2-712C83A9B322}"/>
                </a:ext>
              </a:extLst>
            </p:cNvPr>
            <p:cNvSpPr/>
            <p:nvPr/>
          </p:nvSpPr>
          <p:spPr>
            <a:xfrm>
              <a:off x="6426653" y="4511088"/>
              <a:ext cx="14574" cy="21507"/>
            </a:xfrm>
            <a:custGeom>
              <a:avLst/>
              <a:gdLst/>
              <a:ahLst/>
              <a:cxnLst/>
              <a:rect l="l" t="t" r="r" b="b"/>
              <a:pathLst>
                <a:path w="555" h="819" extrusionOk="0">
                  <a:moveTo>
                    <a:pt x="236" y="1"/>
                  </a:moveTo>
                  <a:cubicBezTo>
                    <a:pt x="120" y="1"/>
                    <a:pt x="1" y="91"/>
                    <a:pt x="28" y="244"/>
                  </a:cubicBezTo>
                  <a:lnTo>
                    <a:pt x="143" y="818"/>
                  </a:lnTo>
                  <a:lnTo>
                    <a:pt x="555" y="818"/>
                  </a:lnTo>
                  <a:lnTo>
                    <a:pt x="430" y="167"/>
                  </a:lnTo>
                  <a:cubicBezTo>
                    <a:pt x="410" y="52"/>
                    <a:pt x="324" y="1"/>
                    <a:pt x="236" y="1"/>
                  </a:cubicBezTo>
                  <a:close/>
                </a:path>
              </a:pathLst>
            </a:custGeom>
            <a:solidFill>
              <a:srgbClr val="96AB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0961;p58">
              <a:extLst>
                <a:ext uri="{FF2B5EF4-FFF2-40B4-BE49-F238E27FC236}">
                  <a16:creationId xmlns:a16="http://schemas.microsoft.com/office/drawing/2014/main" id="{203F181B-6AD4-0E74-7FC5-65F893C55838}"/>
                </a:ext>
              </a:extLst>
            </p:cNvPr>
            <p:cNvSpPr/>
            <p:nvPr/>
          </p:nvSpPr>
          <p:spPr>
            <a:xfrm>
              <a:off x="6282118" y="4328502"/>
              <a:ext cx="182743" cy="193536"/>
            </a:xfrm>
            <a:custGeom>
              <a:avLst/>
              <a:gdLst/>
              <a:ahLst/>
              <a:cxnLst/>
              <a:rect l="l" t="t" r="r" b="b"/>
              <a:pathLst>
                <a:path w="6959" h="7370" extrusionOk="0">
                  <a:moveTo>
                    <a:pt x="10" y="0"/>
                  </a:moveTo>
                  <a:lnTo>
                    <a:pt x="10" y="7159"/>
                  </a:lnTo>
                  <a:cubicBezTo>
                    <a:pt x="1" y="7274"/>
                    <a:pt x="96" y="7369"/>
                    <a:pt x="211" y="7369"/>
                  </a:cubicBezTo>
                  <a:lnTo>
                    <a:pt x="6748" y="7369"/>
                  </a:lnTo>
                  <a:cubicBezTo>
                    <a:pt x="6863" y="7369"/>
                    <a:pt x="6958" y="7274"/>
                    <a:pt x="6958" y="7168"/>
                  </a:cubicBezTo>
                  <a:lnTo>
                    <a:pt x="695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962;p58">
              <a:extLst>
                <a:ext uri="{FF2B5EF4-FFF2-40B4-BE49-F238E27FC236}">
                  <a16:creationId xmlns:a16="http://schemas.microsoft.com/office/drawing/2014/main" id="{2CDA4731-1D37-A2B1-C922-D1B59222CA44}"/>
                </a:ext>
              </a:extLst>
            </p:cNvPr>
            <p:cNvSpPr/>
            <p:nvPr/>
          </p:nvSpPr>
          <p:spPr>
            <a:xfrm>
              <a:off x="6282381" y="4328503"/>
              <a:ext cx="182481" cy="16097"/>
            </a:xfrm>
            <a:custGeom>
              <a:avLst/>
              <a:gdLst/>
              <a:ahLst/>
              <a:cxnLst/>
              <a:rect l="l" t="t" r="r" b="b"/>
              <a:pathLst>
                <a:path w="6949" h="613" extrusionOk="0">
                  <a:moveTo>
                    <a:pt x="0" y="0"/>
                  </a:moveTo>
                  <a:lnTo>
                    <a:pt x="0" y="613"/>
                  </a:lnTo>
                  <a:lnTo>
                    <a:pt x="6948" y="613"/>
                  </a:lnTo>
                  <a:lnTo>
                    <a:pt x="6948" y="0"/>
                  </a:lnTo>
                  <a:close/>
                </a:path>
              </a:pathLst>
            </a:custGeom>
            <a:solidFill>
              <a:srgbClr val="C5D1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963;p58">
              <a:extLst>
                <a:ext uri="{FF2B5EF4-FFF2-40B4-BE49-F238E27FC236}">
                  <a16:creationId xmlns:a16="http://schemas.microsoft.com/office/drawing/2014/main" id="{2A4DCF36-C15A-1F00-4F6C-6EE95FB9C63D}"/>
                </a:ext>
              </a:extLst>
            </p:cNvPr>
            <p:cNvSpPr/>
            <p:nvPr/>
          </p:nvSpPr>
          <p:spPr>
            <a:xfrm>
              <a:off x="6271562" y="4312405"/>
              <a:ext cx="204093" cy="21638"/>
            </a:xfrm>
            <a:custGeom>
              <a:avLst/>
              <a:gdLst/>
              <a:ahLst/>
              <a:cxnLst/>
              <a:rect l="l" t="t" r="r" b="b"/>
              <a:pathLst>
                <a:path w="7772" h="824" extrusionOk="0">
                  <a:moveTo>
                    <a:pt x="202" y="1"/>
                  </a:moveTo>
                  <a:cubicBezTo>
                    <a:pt x="96" y="1"/>
                    <a:pt x="1" y="96"/>
                    <a:pt x="1" y="202"/>
                  </a:cubicBezTo>
                  <a:lnTo>
                    <a:pt x="1" y="613"/>
                  </a:lnTo>
                  <a:cubicBezTo>
                    <a:pt x="1" y="728"/>
                    <a:pt x="96" y="824"/>
                    <a:pt x="202" y="824"/>
                  </a:cubicBezTo>
                  <a:lnTo>
                    <a:pt x="7571" y="824"/>
                  </a:lnTo>
                  <a:cubicBezTo>
                    <a:pt x="7686" y="824"/>
                    <a:pt x="7772" y="728"/>
                    <a:pt x="7772" y="613"/>
                  </a:cubicBezTo>
                  <a:lnTo>
                    <a:pt x="7772" y="211"/>
                  </a:lnTo>
                  <a:cubicBezTo>
                    <a:pt x="7772" y="96"/>
                    <a:pt x="7686" y="1"/>
                    <a:pt x="7571" y="1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964;p58">
              <a:extLst>
                <a:ext uri="{FF2B5EF4-FFF2-40B4-BE49-F238E27FC236}">
                  <a16:creationId xmlns:a16="http://schemas.microsoft.com/office/drawing/2014/main" id="{945A875D-C428-333C-62CA-5C5E0FACCF7E}"/>
                </a:ext>
              </a:extLst>
            </p:cNvPr>
            <p:cNvSpPr/>
            <p:nvPr/>
          </p:nvSpPr>
          <p:spPr>
            <a:xfrm>
              <a:off x="6299713" y="4375482"/>
              <a:ext cx="145034" cy="104620"/>
            </a:xfrm>
            <a:custGeom>
              <a:avLst/>
              <a:gdLst/>
              <a:ahLst/>
              <a:cxnLst/>
              <a:rect l="l" t="t" r="r" b="b"/>
              <a:pathLst>
                <a:path w="5523" h="3984" extrusionOk="0">
                  <a:moveTo>
                    <a:pt x="4250" y="1"/>
                  </a:moveTo>
                  <a:cubicBezTo>
                    <a:pt x="3924" y="20"/>
                    <a:pt x="3924" y="489"/>
                    <a:pt x="4250" y="518"/>
                  </a:cubicBezTo>
                  <a:lnTo>
                    <a:pt x="4652" y="518"/>
                  </a:lnTo>
                  <a:lnTo>
                    <a:pt x="2919" y="2250"/>
                  </a:lnTo>
                  <a:lnTo>
                    <a:pt x="2527" y="1857"/>
                  </a:lnTo>
                  <a:cubicBezTo>
                    <a:pt x="2436" y="1767"/>
                    <a:pt x="2319" y="1721"/>
                    <a:pt x="2202" y="1721"/>
                  </a:cubicBezTo>
                  <a:cubicBezTo>
                    <a:pt x="2084" y="1721"/>
                    <a:pt x="1967" y="1767"/>
                    <a:pt x="1876" y="1857"/>
                  </a:cubicBezTo>
                  <a:lnTo>
                    <a:pt x="182" y="3551"/>
                  </a:lnTo>
                  <a:cubicBezTo>
                    <a:pt x="1" y="3695"/>
                    <a:pt x="220" y="3983"/>
                    <a:pt x="405" y="3983"/>
                  </a:cubicBezTo>
                  <a:cubicBezTo>
                    <a:pt x="454" y="3983"/>
                    <a:pt x="501" y="3963"/>
                    <a:pt x="536" y="3915"/>
                  </a:cubicBezTo>
                  <a:lnTo>
                    <a:pt x="2202" y="2250"/>
                  </a:lnTo>
                  <a:lnTo>
                    <a:pt x="2594" y="2642"/>
                  </a:lnTo>
                  <a:cubicBezTo>
                    <a:pt x="2680" y="2733"/>
                    <a:pt x="2797" y="2779"/>
                    <a:pt x="2916" y="2779"/>
                  </a:cubicBezTo>
                  <a:cubicBezTo>
                    <a:pt x="3034" y="2779"/>
                    <a:pt x="3154" y="2733"/>
                    <a:pt x="3245" y="2642"/>
                  </a:cubicBezTo>
                  <a:lnTo>
                    <a:pt x="5015" y="872"/>
                  </a:lnTo>
                  <a:lnTo>
                    <a:pt x="5015" y="1274"/>
                  </a:lnTo>
                  <a:cubicBezTo>
                    <a:pt x="5025" y="1436"/>
                    <a:pt x="5147" y="1518"/>
                    <a:pt x="5269" y="1518"/>
                  </a:cubicBezTo>
                  <a:cubicBezTo>
                    <a:pt x="5391" y="1518"/>
                    <a:pt x="5513" y="1436"/>
                    <a:pt x="5523" y="1274"/>
                  </a:cubicBezTo>
                  <a:lnTo>
                    <a:pt x="5523" y="259"/>
                  </a:lnTo>
                  <a:cubicBezTo>
                    <a:pt x="5523" y="116"/>
                    <a:pt x="5408" y="1"/>
                    <a:pt x="5274" y="1"/>
                  </a:cubicBezTo>
                  <a:close/>
                </a:path>
              </a:pathLst>
            </a:custGeom>
            <a:solidFill>
              <a:srgbClr val="3049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965;p58">
              <a:extLst>
                <a:ext uri="{FF2B5EF4-FFF2-40B4-BE49-F238E27FC236}">
                  <a16:creationId xmlns:a16="http://schemas.microsoft.com/office/drawing/2014/main" id="{69CB45B3-F19E-6B86-A61E-E6298E0F5885}"/>
                </a:ext>
              </a:extLst>
            </p:cNvPr>
            <p:cNvSpPr/>
            <p:nvPr/>
          </p:nvSpPr>
          <p:spPr>
            <a:xfrm>
              <a:off x="6271562" y="4323224"/>
              <a:ext cx="204093" cy="10819"/>
            </a:xfrm>
            <a:custGeom>
              <a:avLst/>
              <a:gdLst/>
              <a:ahLst/>
              <a:cxnLst/>
              <a:rect l="l" t="t" r="r" b="b"/>
              <a:pathLst>
                <a:path w="7772" h="412" extrusionOk="0">
                  <a:moveTo>
                    <a:pt x="202" y="0"/>
                  </a:moveTo>
                  <a:cubicBezTo>
                    <a:pt x="96" y="0"/>
                    <a:pt x="1" y="86"/>
                    <a:pt x="1" y="201"/>
                  </a:cubicBezTo>
                  <a:cubicBezTo>
                    <a:pt x="1" y="316"/>
                    <a:pt x="96" y="412"/>
                    <a:pt x="202" y="412"/>
                  </a:cubicBezTo>
                  <a:lnTo>
                    <a:pt x="7571" y="412"/>
                  </a:lnTo>
                  <a:cubicBezTo>
                    <a:pt x="7686" y="412"/>
                    <a:pt x="7772" y="316"/>
                    <a:pt x="7772" y="201"/>
                  </a:cubicBezTo>
                  <a:cubicBezTo>
                    <a:pt x="7772" y="86"/>
                    <a:pt x="7686" y="0"/>
                    <a:pt x="7571" y="0"/>
                  </a:cubicBezTo>
                  <a:close/>
                </a:path>
              </a:pathLst>
            </a:custGeom>
            <a:solidFill>
              <a:srgbClr val="ACBD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876;p59">
            <a:extLst>
              <a:ext uri="{FF2B5EF4-FFF2-40B4-BE49-F238E27FC236}">
                <a16:creationId xmlns:a16="http://schemas.microsoft.com/office/drawing/2014/main" id="{E7243FE2-3B36-BC5A-B01C-481D6CC4691C}"/>
              </a:ext>
            </a:extLst>
          </p:cNvPr>
          <p:cNvGrpSpPr/>
          <p:nvPr/>
        </p:nvGrpSpPr>
        <p:grpSpPr>
          <a:xfrm>
            <a:off x="6866228" y="1917291"/>
            <a:ext cx="822661" cy="1092282"/>
            <a:chOff x="2659458" y="1500275"/>
            <a:chExt cx="332261" cy="359232"/>
          </a:xfrm>
        </p:grpSpPr>
        <p:sp>
          <p:nvSpPr>
            <p:cNvPr id="114" name="Google Shape;11877;p59">
              <a:extLst>
                <a:ext uri="{FF2B5EF4-FFF2-40B4-BE49-F238E27FC236}">
                  <a16:creationId xmlns:a16="http://schemas.microsoft.com/office/drawing/2014/main" id="{C81F9FD0-E158-CF6B-55DE-58595D436513}"/>
                </a:ext>
              </a:extLst>
            </p:cNvPr>
            <p:cNvSpPr/>
            <p:nvPr/>
          </p:nvSpPr>
          <p:spPr>
            <a:xfrm>
              <a:off x="2957234" y="1800015"/>
              <a:ext cx="34486" cy="59361"/>
            </a:xfrm>
            <a:custGeom>
              <a:avLst/>
              <a:gdLst/>
              <a:ahLst/>
              <a:cxnLst/>
              <a:rect l="l" t="t" r="r" b="b"/>
              <a:pathLst>
                <a:path w="1317" h="2267" extrusionOk="0">
                  <a:moveTo>
                    <a:pt x="0" y="1"/>
                  </a:moveTo>
                  <a:lnTo>
                    <a:pt x="248" y="1909"/>
                  </a:lnTo>
                  <a:cubicBezTo>
                    <a:pt x="277" y="2147"/>
                    <a:pt x="465" y="2267"/>
                    <a:pt x="655" y="2267"/>
                  </a:cubicBezTo>
                  <a:cubicBezTo>
                    <a:pt x="844" y="2267"/>
                    <a:pt x="1035" y="2147"/>
                    <a:pt x="1069" y="1909"/>
                  </a:cubicBezTo>
                  <a:lnTo>
                    <a:pt x="1317" y="1"/>
                  </a:lnTo>
                  <a:close/>
                </a:path>
              </a:pathLst>
            </a:custGeom>
            <a:solidFill>
              <a:srgbClr val="95A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878;p59">
              <a:extLst>
                <a:ext uri="{FF2B5EF4-FFF2-40B4-BE49-F238E27FC236}">
                  <a16:creationId xmlns:a16="http://schemas.microsoft.com/office/drawing/2014/main" id="{9B1D8009-B6D6-DF94-0A87-97ECD3089A28}"/>
                </a:ext>
              </a:extLst>
            </p:cNvPr>
            <p:cNvSpPr/>
            <p:nvPr/>
          </p:nvSpPr>
          <p:spPr>
            <a:xfrm>
              <a:off x="2974463" y="1800015"/>
              <a:ext cx="17256" cy="59492"/>
            </a:xfrm>
            <a:custGeom>
              <a:avLst/>
              <a:gdLst/>
              <a:ahLst/>
              <a:cxnLst/>
              <a:rect l="l" t="t" r="r" b="b"/>
              <a:pathLst>
                <a:path w="659" h="2272" extrusionOk="0">
                  <a:moveTo>
                    <a:pt x="0" y="1"/>
                  </a:moveTo>
                  <a:lnTo>
                    <a:pt x="0" y="2271"/>
                  </a:lnTo>
                  <a:cubicBezTo>
                    <a:pt x="201" y="2262"/>
                    <a:pt x="382" y="2109"/>
                    <a:pt x="411" y="1909"/>
                  </a:cubicBezTo>
                  <a:lnTo>
                    <a:pt x="659" y="1"/>
                  </a:lnTo>
                  <a:close/>
                </a:path>
              </a:pathLst>
            </a:custGeom>
            <a:solidFill>
              <a:srgbClr val="738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879;p59">
              <a:extLst>
                <a:ext uri="{FF2B5EF4-FFF2-40B4-BE49-F238E27FC236}">
                  <a16:creationId xmlns:a16="http://schemas.microsoft.com/office/drawing/2014/main" id="{E76FDA79-EEF6-B7B0-1BE4-4F410569CDED}"/>
                </a:ext>
              </a:extLst>
            </p:cNvPr>
            <p:cNvSpPr/>
            <p:nvPr/>
          </p:nvSpPr>
          <p:spPr>
            <a:xfrm>
              <a:off x="2659458" y="1500275"/>
              <a:ext cx="266066" cy="358970"/>
            </a:xfrm>
            <a:custGeom>
              <a:avLst/>
              <a:gdLst/>
              <a:ahLst/>
              <a:cxnLst/>
              <a:rect l="l" t="t" r="r" b="b"/>
              <a:pathLst>
                <a:path w="10161" h="13709" extrusionOk="0">
                  <a:moveTo>
                    <a:pt x="3034" y="0"/>
                  </a:moveTo>
                  <a:lnTo>
                    <a:pt x="1" y="3034"/>
                  </a:lnTo>
                  <a:lnTo>
                    <a:pt x="1" y="13489"/>
                  </a:lnTo>
                  <a:cubicBezTo>
                    <a:pt x="1" y="13613"/>
                    <a:pt x="105" y="13709"/>
                    <a:pt x="220" y="13709"/>
                  </a:cubicBezTo>
                  <a:lnTo>
                    <a:pt x="9941" y="13709"/>
                  </a:lnTo>
                  <a:cubicBezTo>
                    <a:pt x="10065" y="13709"/>
                    <a:pt x="10161" y="13613"/>
                    <a:pt x="10161" y="13489"/>
                  </a:cubicBezTo>
                  <a:lnTo>
                    <a:pt x="10161" y="219"/>
                  </a:lnTo>
                  <a:cubicBezTo>
                    <a:pt x="10161" y="95"/>
                    <a:pt x="10056" y="0"/>
                    <a:pt x="9932" y="0"/>
                  </a:cubicBezTo>
                  <a:close/>
                </a:path>
              </a:pathLst>
            </a:custGeom>
            <a:solidFill>
              <a:srgbClr val="F0F3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880;p59">
              <a:extLst>
                <a:ext uri="{FF2B5EF4-FFF2-40B4-BE49-F238E27FC236}">
                  <a16:creationId xmlns:a16="http://schemas.microsoft.com/office/drawing/2014/main" id="{2C2EDFFC-A9FB-FFD9-E1CB-09394A2F8764}"/>
                </a:ext>
              </a:extLst>
            </p:cNvPr>
            <p:cNvSpPr/>
            <p:nvPr/>
          </p:nvSpPr>
          <p:spPr>
            <a:xfrm>
              <a:off x="2659458" y="1500275"/>
              <a:ext cx="92459" cy="92197"/>
            </a:xfrm>
            <a:custGeom>
              <a:avLst/>
              <a:gdLst/>
              <a:ahLst/>
              <a:cxnLst/>
              <a:rect l="l" t="t" r="r" b="b"/>
              <a:pathLst>
                <a:path w="3531" h="3521" extrusionOk="0">
                  <a:moveTo>
                    <a:pt x="3034" y="0"/>
                  </a:moveTo>
                  <a:lnTo>
                    <a:pt x="1" y="3034"/>
                  </a:lnTo>
                  <a:lnTo>
                    <a:pt x="1" y="3520"/>
                  </a:lnTo>
                  <a:lnTo>
                    <a:pt x="3301" y="3520"/>
                  </a:lnTo>
                  <a:cubicBezTo>
                    <a:pt x="3425" y="3520"/>
                    <a:pt x="3530" y="3425"/>
                    <a:pt x="3530" y="3301"/>
                  </a:cubicBezTo>
                  <a:lnTo>
                    <a:pt x="3530" y="0"/>
                  </a:lnTo>
                  <a:close/>
                </a:path>
              </a:pathLst>
            </a:custGeom>
            <a:solidFill>
              <a:srgbClr val="C8D3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81;p59">
              <a:extLst>
                <a:ext uri="{FF2B5EF4-FFF2-40B4-BE49-F238E27FC236}">
                  <a16:creationId xmlns:a16="http://schemas.microsoft.com/office/drawing/2014/main" id="{DE1C05BD-5B6F-B589-81F3-4FC38138AD17}"/>
                </a:ext>
              </a:extLst>
            </p:cNvPr>
            <p:cNvSpPr/>
            <p:nvPr/>
          </p:nvSpPr>
          <p:spPr>
            <a:xfrm>
              <a:off x="2659458" y="1500275"/>
              <a:ext cx="266066" cy="358970"/>
            </a:xfrm>
            <a:custGeom>
              <a:avLst/>
              <a:gdLst/>
              <a:ahLst/>
              <a:cxnLst/>
              <a:rect l="l" t="t" r="r" b="b"/>
              <a:pathLst>
                <a:path w="10161" h="13709" extrusionOk="0">
                  <a:moveTo>
                    <a:pt x="9254" y="0"/>
                  </a:moveTo>
                  <a:lnTo>
                    <a:pt x="9254" y="12774"/>
                  </a:lnTo>
                  <a:lnTo>
                    <a:pt x="1" y="12774"/>
                  </a:lnTo>
                  <a:lnTo>
                    <a:pt x="1" y="13489"/>
                  </a:lnTo>
                  <a:cubicBezTo>
                    <a:pt x="1" y="13613"/>
                    <a:pt x="105" y="13709"/>
                    <a:pt x="229" y="13709"/>
                  </a:cubicBezTo>
                  <a:lnTo>
                    <a:pt x="9932" y="13709"/>
                  </a:lnTo>
                  <a:cubicBezTo>
                    <a:pt x="10056" y="13709"/>
                    <a:pt x="10161" y="13613"/>
                    <a:pt x="10161" y="13489"/>
                  </a:cubicBezTo>
                  <a:lnTo>
                    <a:pt x="10161" y="219"/>
                  </a:lnTo>
                  <a:cubicBezTo>
                    <a:pt x="10161" y="95"/>
                    <a:pt x="10056" y="0"/>
                    <a:pt x="9932" y="0"/>
                  </a:cubicBezTo>
                  <a:close/>
                </a:path>
              </a:pathLst>
            </a:custGeom>
            <a:solidFill>
              <a:srgbClr val="C8D3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882;p59">
              <a:extLst>
                <a:ext uri="{FF2B5EF4-FFF2-40B4-BE49-F238E27FC236}">
                  <a16:creationId xmlns:a16="http://schemas.microsoft.com/office/drawing/2014/main" id="{21AD5686-582E-4ACC-A15A-6FF950CA4248}"/>
                </a:ext>
              </a:extLst>
            </p:cNvPr>
            <p:cNvSpPr/>
            <p:nvPr/>
          </p:nvSpPr>
          <p:spPr>
            <a:xfrm>
              <a:off x="2659458" y="1500275"/>
              <a:ext cx="79471" cy="79445"/>
            </a:xfrm>
            <a:custGeom>
              <a:avLst/>
              <a:gdLst/>
              <a:ahLst/>
              <a:cxnLst/>
              <a:rect l="l" t="t" r="r" b="b"/>
              <a:pathLst>
                <a:path w="3035" h="3034" extrusionOk="0">
                  <a:moveTo>
                    <a:pt x="3034" y="0"/>
                  </a:moveTo>
                  <a:lnTo>
                    <a:pt x="1" y="3034"/>
                  </a:lnTo>
                  <a:lnTo>
                    <a:pt x="2815" y="3034"/>
                  </a:lnTo>
                  <a:cubicBezTo>
                    <a:pt x="2939" y="3034"/>
                    <a:pt x="3034" y="2929"/>
                    <a:pt x="3034" y="2814"/>
                  </a:cubicBezTo>
                  <a:lnTo>
                    <a:pt x="3034" y="0"/>
                  </a:lnTo>
                  <a:close/>
                </a:path>
              </a:pathLst>
            </a:custGeom>
            <a:solidFill>
              <a:srgbClr val="DFE5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1883;p59">
              <a:extLst>
                <a:ext uri="{FF2B5EF4-FFF2-40B4-BE49-F238E27FC236}">
                  <a16:creationId xmlns:a16="http://schemas.microsoft.com/office/drawing/2014/main" id="{5BEBDFC6-CFF4-3F9A-E4E6-54D808483F01}"/>
                </a:ext>
              </a:extLst>
            </p:cNvPr>
            <p:cNvSpPr/>
            <p:nvPr/>
          </p:nvSpPr>
          <p:spPr>
            <a:xfrm>
              <a:off x="2710414" y="1744817"/>
              <a:ext cx="164154" cy="11024"/>
            </a:xfrm>
            <a:custGeom>
              <a:avLst/>
              <a:gdLst/>
              <a:ahLst/>
              <a:cxnLst/>
              <a:rect l="l" t="t" r="r" b="b"/>
              <a:pathLst>
                <a:path w="6269" h="421" extrusionOk="0">
                  <a:moveTo>
                    <a:pt x="258" y="1"/>
                  </a:moveTo>
                  <a:cubicBezTo>
                    <a:pt x="1" y="20"/>
                    <a:pt x="1" y="401"/>
                    <a:pt x="258" y="420"/>
                  </a:cubicBezTo>
                  <a:lnTo>
                    <a:pt x="6011" y="420"/>
                  </a:lnTo>
                  <a:cubicBezTo>
                    <a:pt x="6268" y="401"/>
                    <a:pt x="6268" y="20"/>
                    <a:pt x="6011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1884;p59">
              <a:extLst>
                <a:ext uri="{FF2B5EF4-FFF2-40B4-BE49-F238E27FC236}">
                  <a16:creationId xmlns:a16="http://schemas.microsoft.com/office/drawing/2014/main" id="{7ADF0E60-5021-D195-5DE9-FE3EAD31BE6A}"/>
                </a:ext>
              </a:extLst>
            </p:cNvPr>
            <p:cNvSpPr/>
            <p:nvPr/>
          </p:nvSpPr>
          <p:spPr>
            <a:xfrm>
              <a:off x="2785853" y="1811013"/>
              <a:ext cx="88715" cy="11024"/>
            </a:xfrm>
            <a:custGeom>
              <a:avLst/>
              <a:gdLst/>
              <a:ahLst/>
              <a:cxnLst/>
              <a:rect l="l" t="t" r="r" b="b"/>
              <a:pathLst>
                <a:path w="3388" h="421" extrusionOk="0">
                  <a:moveTo>
                    <a:pt x="258" y="1"/>
                  </a:moveTo>
                  <a:cubicBezTo>
                    <a:pt x="1" y="20"/>
                    <a:pt x="1" y="392"/>
                    <a:pt x="258" y="420"/>
                  </a:cubicBezTo>
                  <a:lnTo>
                    <a:pt x="3130" y="420"/>
                  </a:lnTo>
                  <a:cubicBezTo>
                    <a:pt x="3387" y="392"/>
                    <a:pt x="3387" y="20"/>
                    <a:pt x="3130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1885;p59">
              <a:extLst>
                <a:ext uri="{FF2B5EF4-FFF2-40B4-BE49-F238E27FC236}">
                  <a16:creationId xmlns:a16="http://schemas.microsoft.com/office/drawing/2014/main" id="{7EDCE7A1-2E07-8355-7A7A-0E95FE12D526}"/>
                </a:ext>
              </a:extLst>
            </p:cNvPr>
            <p:cNvSpPr/>
            <p:nvPr/>
          </p:nvSpPr>
          <p:spPr>
            <a:xfrm>
              <a:off x="2710414" y="1717349"/>
              <a:ext cx="164154" cy="10998"/>
            </a:xfrm>
            <a:custGeom>
              <a:avLst/>
              <a:gdLst/>
              <a:ahLst/>
              <a:cxnLst/>
              <a:rect l="l" t="t" r="r" b="b"/>
              <a:pathLst>
                <a:path w="6269" h="420" extrusionOk="0">
                  <a:moveTo>
                    <a:pt x="258" y="0"/>
                  </a:moveTo>
                  <a:cubicBezTo>
                    <a:pt x="1" y="19"/>
                    <a:pt x="1" y="391"/>
                    <a:pt x="258" y="420"/>
                  </a:cubicBezTo>
                  <a:lnTo>
                    <a:pt x="6011" y="420"/>
                  </a:lnTo>
                  <a:cubicBezTo>
                    <a:pt x="6268" y="391"/>
                    <a:pt x="6268" y="19"/>
                    <a:pt x="6011" y="0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1886;p59">
              <a:extLst>
                <a:ext uri="{FF2B5EF4-FFF2-40B4-BE49-F238E27FC236}">
                  <a16:creationId xmlns:a16="http://schemas.microsoft.com/office/drawing/2014/main" id="{A69F213C-2F33-5364-B4E9-FB45333F3D38}"/>
                </a:ext>
              </a:extLst>
            </p:cNvPr>
            <p:cNvSpPr/>
            <p:nvPr/>
          </p:nvSpPr>
          <p:spPr>
            <a:xfrm>
              <a:off x="2710414" y="1689855"/>
              <a:ext cx="164154" cy="11024"/>
            </a:xfrm>
            <a:custGeom>
              <a:avLst/>
              <a:gdLst/>
              <a:ahLst/>
              <a:cxnLst/>
              <a:rect l="l" t="t" r="r" b="b"/>
              <a:pathLst>
                <a:path w="6269" h="421" extrusionOk="0">
                  <a:moveTo>
                    <a:pt x="258" y="1"/>
                  </a:moveTo>
                  <a:cubicBezTo>
                    <a:pt x="1" y="20"/>
                    <a:pt x="1" y="401"/>
                    <a:pt x="258" y="421"/>
                  </a:cubicBezTo>
                  <a:lnTo>
                    <a:pt x="6011" y="421"/>
                  </a:lnTo>
                  <a:cubicBezTo>
                    <a:pt x="6268" y="401"/>
                    <a:pt x="6268" y="20"/>
                    <a:pt x="6011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1887;p59">
              <a:extLst>
                <a:ext uri="{FF2B5EF4-FFF2-40B4-BE49-F238E27FC236}">
                  <a16:creationId xmlns:a16="http://schemas.microsoft.com/office/drawing/2014/main" id="{8DCFA903-18AE-BBD4-BEA0-804C28C91A96}"/>
                </a:ext>
              </a:extLst>
            </p:cNvPr>
            <p:cNvSpPr/>
            <p:nvPr/>
          </p:nvSpPr>
          <p:spPr>
            <a:xfrm>
              <a:off x="2709576" y="1662360"/>
              <a:ext cx="165830" cy="11050"/>
            </a:xfrm>
            <a:custGeom>
              <a:avLst/>
              <a:gdLst/>
              <a:ahLst/>
              <a:cxnLst/>
              <a:rect l="l" t="t" r="r" b="b"/>
              <a:pathLst>
                <a:path w="6333" h="422" extrusionOk="0">
                  <a:moveTo>
                    <a:pt x="272" y="1"/>
                  </a:moveTo>
                  <a:cubicBezTo>
                    <a:pt x="0" y="1"/>
                    <a:pt x="0" y="422"/>
                    <a:pt x="272" y="422"/>
                  </a:cubicBezTo>
                  <a:cubicBezTo>
                    <a:pt x="278" y="422"/>
                    <a:pt x="284" y="422"/>
                    <a:pt x="290" y="421"/>
                  </a:cubicBezTo>
                  <a:lnTo>
                    <a:pt x="6043" y="421"/>
                  </a:lnTo>
                  <a:cubicBezTo>
                    <a:pt x="6049" y="422"/>
                    <a:pt x="6055" y="422"/>
                    <a:pt x="6061" y="422"/>
                  </a:cubicBezTo>
                  <a:cubicBezTo>
                    <a:pt x="6333" y="422"/>
                    <a:pt x="6333" y="1"/>
                    <a:pt x="6061" y="1"/>
                  </a:cubicBezTo>
                  <a:cubicBezTo>
                    <a:pt x="6055" y="1"/>
                    <a:pt x="6049" y="1"/>
                    <a:pt x="6043" y="1"/>
                  </a:cubicBezTo>
                  <a:lnTo>
                    <a:pt x="290" y="1"/>
                  </a:lnTo>
                  <a:cubicBezTo>
                    <a:pt x="284" y="1"/>
                    <a:pt x="278" y="1"/>
                    <a:pt x="272" y="1"/>
                  </a:cubicBezTo>
                  <a:close/>
                </a:path>
              </a:pathLst>
            </a:custGeom>
            <a:solidFill>
              <a:srgbClr val="9BA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1888;p59">
              <a:extLst>
                <a:ext uri="{FF2B5EF4-FFF2-40B4-BE49-F238E27FC236}">
                  <a16:creationId xmlns:a16="http://schemas.microsoft.com/office/drawing/2014/main" id="{FAD9006B-4A2A-5082-AAA9-D66BA2C36EC9}"/>
                </a:ext>
              </a:extLst>
            </p:cNvPr>
            <p:cNvSpPr/>
            <p:nvPr/>
          </p:nvSpPr>
          <p:spPr>
            <a:xfrm>
              <a:off x="2774515" y="1581423"/>
              <a:ext cx="23357" cy="62242"/>
            </a:xfrm>
            <a:custGeom>
              <a:avLst/>
              <a:gdLst/>
              <a:ahLst/>
              <a:cxnLst/>
              <a:rect l="l" t="t" r="r" b="b"/>
              <a:pathLst>
                <a:path w="892" h="2377" extrusionOk="0">
                  <a:moveTo>
                    <a:pt x="273" y="1"/>
                  </a:moveTo>
                  <a:cubicBezTo>
                    <a:pt x="1" y="1"/>
                    <a:pt x="1" y="422"/>
                    <a:pt x="273" y="422"/>
                  </a:cubicBezTo>
                  <a:cubicBezTo>
                    <a:pt x="279" y="422"/>
                    <a:pt x="285" y="422"/>
                    <a:pt x="291" y="421"/>
                  </a:cubicBezTo>
                  <a:lnTo>
                    <a:pt x="472" y="421"/>
                  </a:lnTo>
                  <a:lnTo>
                    <a:pt x="472" y="2167"/>
                  </a:lnTo>
                  <a:cubicBezTo>
                    <a:pt x="472" y="2282"/>
                    <a:pt x="567" y="2377"/>
                    <a:pt x="682" y="2377"/>
                  </a:cubicBezTo>
                  <a:cubicBezTo>
                    <a:pt x="796" y="2377"/>
                    <a:pt x="892" y="2282"/>
                    <a:pt x="892" y="2167"/>
                  </a:cubicBezTo>
                  <a:lnTo>
                    <a:pt x="892" y="211"/>
                  </a:lnTo>
                  <a:cubicBezTo>
                    <a:pt x="892" y="97"/>
                    <a:pt x="796" y="1"/>
                    <a:pt x="682" y="1"/>
                  </a:cubicBezTo>
                  <a:lnTo>
                    <a:pt x="291" y="1"/>
                  </a:lnTo>
                  <a:cubicBezTo>
                    <a:pt x="285" y="1"/>
                    <a:pt x="279" y="1"/>
                    <a:pt x="273" y="1"/>
                  </a:cubicBezTo>
                  <a:close/>
                </a:path>
              </a:pathLst>
            </a:custGeom>
            <a:solidFill>
              <a:srgbClr val="77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1889;p59">
              <a:extLst>
                <a:ext uri="{FF2B5EF4-FFF2-40B4-BE49-F238E27FC236}">
                  <a16:creationId xmlns:a16="http://schemas.microsoft.com/office/drawing/2014/main" id="{B4AD511F-7576-E3C8-6B51-DF58B684EF83}"/>
                </a:ext>
              </a:extLst>
            </p:cNvPr>
            <p:cNvSpPr/>
            <p:nvPr/>
          </p:nvSpPr>
          <p:spPr>
            <a:xfrm>
              <a:off x="2773782" y="1635364"/>
              <a:ext cx="37183" cy="10814"/>
            </a:xfrm>
            <a:custGeom>
              <a:avLst/>
              <a:gdLst/>
              <a:ahLst/>
              <a:cxnLst/>
              <a:rect l="l" t="t" r="r" b="b"/>
              <a:pathLst>
                <a:path w="1420" h="413" extrusionOk="0">
                  <a:moveTo>
                    <a:pt x="273" y="1"/>
                  </a:moveTo>
                  <a:cubicBezTo>
                    <a:pt x="0" y="1"/>
                    <a:pt x="3" y="413"/>
                    <a:pt x="281" y="413"/>
                  </a:cubicBezTo>
                  <a:cubicBezTo>
                    <a:pt x="287" y="413"/>
                    <a:pt x="293" y="413"/>
                    <a:pt x="300" y="412"/>
                  </a:cubicBezTo>
                  <a:lnTo>
                    <a:pt x="1130" y="412"/>
                  </a:lnTo>
                  <a:cubicBezTo>
                    <a:pt x="1136" y="413"/>
                    <a:pt x="1141" y="413"/>
                    <a:pt x="1147" y="413"/>
                  </a:cubicBezTo>
                  <a:cubicBezTo>
                    <a:pt x="1417" y="413"/>
                    <a:pt x="1419" y="1"/>
                    <a:pt x="1156" y="1"/>
                  </a:cubicBezTo>
                  <a:cubicBezTo>
                    <a:pt x="1147" y="1"/>
                    <a:pt x="1138" y="1"/>
                    <a:pt x="1130" y="2"/>
                  </a:cubicBezTo>
                  <a:lnTo>
                    <a:pt x="300" y="2"/>
                  </a:lnTo>
                  <a:cubicBezTo>
                    <a:pt x="290" y="1"/>
                    <a:pt x="281" y="1"/>
                    <a:pt x="273" y="1"/>
                  </a:cubicBezTo>
                  <a:close/>
                </a:path>
              </a:pathLst>
            </a:custGeom>
            <a:solidFill>
              <a:srgbClr val="77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1890;p59">
              <a:extLst>
                <a:ext uri="{FF2B5EF4-FFF2-40B4-BE49-F238E27FC236}">
                  <a16:creationId xmlns:a16="http://schemas.microsoft.com/office/drawing/2014/main" id="{7179EF60-EE36-356F-61BB-44D2CB467EDD}"/>
                </a:ext>
              </a:extLst>
            </p:cNvPr>
            <p:cNvSpPr/>
            <p:nvPr/>
          </p:nvSpPr>
          <p:spPr>
            <a:xfrm>
              <a:off x="2777866" y="1561103"/>
              <a:ext cx="20005" cy="17125"/>
            </a:xfrm>
            <a:custGeom>
              <a:avLst/>
              <a:gdLst/>
              <a:ahLst/>
              <a:cxnLst/>
              <a:rect l="l" t="t" r="r" b="b"/>
              <a:pathLst>
                <a:path w="764" h="654" extrusionOk="0">
                  <a:moveTo>
                    <a:pt x="439" y="0"/>
                  </a:moveTo>
                  <a:cubicBezTo>
                    <a:pt x="358" y="0"/>
                    <a:pt x="276" y="31"/>
                    <a:pt x="210" y="100"/>
                  </a:cubicBezTo>
                  <a:cubicBezTo>
                    <a:pt x="0" y="300"/>
                    <a:pt x="153" y="653"/>
                    <a:pt x="439" y="653"/>
                  </a:cubicBezTo>
                  <a:cubicBezTo>
                    <a:pt x="621" y="653"/>
                    <a:pt x="764" y="501"/>
                    <a:pt x="764" y="329"/>
                  </a:cubicBezTo>
                  <a:cubicBezTo>
                    <a:pt x="764" y="130"/>
                    <a:pt x="604" y="0"/>
                    <a:pt x="439" y="0"/>
                  </a:cubicBezTo>
                  <a:close/>
                </a:path>
              </a:pathLst>
            </a:custGeom>
            <a:solidFill>
              <a:srgbClr val="77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1891;p59">
              <a:extLst>
                <a:ext uri="{FF2B5EF4-FFF2-40B4-BE49-F238E27FC236}">
                  <a16:creationId xmlns:a16="http://schemas.microsoft.com/office/drawing/2014/main" id="{4F31252B-4C0F-BE8F-E6E8-7932E6AFAC0B}"/>
                </a:ext>
              </a:extLst>
            </p:cNvPr>
            <p:cNvSpPr/>
            <p:nvPr/>
          </p:nvSpPr>
          <p:spPr>
            <a:xfrm>
              <a:off x="2957234" y="1582941"/>
              <a:ext cx="34486" cy="229852"/>
            </a:xfrm>
            <a:custGeom>
              <a:avLst/>
              <a:gdLst/>
              <a:ahLst/>
              <a:cxnLst/>
              <a:rect l="l" t="t" r="r" b="b"/>
              <a:pathLst>
                <a:path w="1317" h="8778" extrusionOk="0">
                  <a:moveTo>
                    <a:pt x="0" y="1"/>
                  </a:moveTo>
                  <a:lnTo>
                    <a:pt x="0" y="8777"/>
                  </a:lnTo>
                  <a:lnTo>
                    <a:pt x="1317" y="8777"/>
                  </a:lnTo>
                  <a:lnTo>
                    <a:pt x="1317" y="1"/>
                  </a:ln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1892;p59">
              <a:extLst>
                <a:ext uri="{FF2B5EF4-FFF2-40B4-BE49-F238E27FC236}">
                  <a16:creationId xmlns:a16="http://schemas.microsoft.com/office/drawing/2014/main" id="{8BADA7A8-EC63-68D1-C8D4-5119DEC81229}"/>
                </a:ext>
              </a:extLst>
            </p:cNvPr>
            <p:cNvSpPr/>
            <p:nvPr/>
          </p:nvSpPr>
          <p:spPr>
            <a:xfrm>
              <a:off x="2974463" y="1582941"/>
              <a:ext cx="17256" cy="229852"/>
            </a:xfrm>
            <a:custGeom>
              <a:avLst/>
              <a:gdLst/>
              <a:ahLst/>
              <a:cxnLst/>
              <a:rect l="l" t="t" r="r" b="b"/>
              <a:pathLst>
                <a:path w="659" h="8778" extrusionOk="0">
                  <a:moveTo>
                    <a:pt x="0" y="1"/>
                  </a:moveTo>
                  <a:lnTo>
                    <a:pt x="0" y="8777"/>
                  </a:lnTo>
                  <a:lnTo>
                    <a:pt x="659" y="8777"/>
                  </a:lnTo>
                  <a:lnTo>
                    <a:pt x="659" y="1"/>
                  </a:lnTo>
                  <a:close/>
                </a:path>
              </a:pathLst>
            </a:custGeom>
            <a:solidFill>
              <a:srgbClr val="A4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1893;p59">
              <a:extLst>
                <a:ext uri="{FF2B5EF4-FFF2-40B4-BE49-F238E27FC236}">
                  <a16:creationId xmlns:a16="http://schemas.microsoft.com/office/drawing/2014/main" id="{6EAAF90F-BC3A-5F75-EC94-51DE97364790}"/>
                </a:ext>
              </a:extLst>
            </p:cNvPr>
            <p:cNvSpPr/>
            <p:nvPr/>
          </p:nvSpPr>
          <p:spPr>
            <a:xfrm>
              <a:off x="2957234" y="1550210"/>
              <a:ext cx="34486" cy="40246"/>
            </a:xfrm>
            <a:custGeom>
              <a:avLst/>
              <a:gdLst/>
              <a:ahLst/>
              <a:cxnLst/>
              <a:rect l="l" t="t" r="r" b="b"/>
              <a:pathLst>
                <a:path w="1317" h="1537" extrusionOk="0">
                  <a:moveTo>
                    <a:pt x="0" y="1"/>
                  </a:moveTo>
                  <a:lnTo>
                    <a:pt x="0" y="1537"/>
                  </a:lnTo>
                  <a:lnTo>
                    <a:pt x="1317" y="1537"/>
                  </a:lnTo>
                  <a:lnTo>
                    <a:pt x="1317" y="1"/>
                  </a:lnTo>
                  <a:close/>
                </a:path>
              </a:pathLst>
            </a:custGeom>
            <a:solidFill>
              <a:srgbClr val="6A7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1894;p59">
              <a:extLst>
                <a:ext uri="{FF2B5EF4-FFF2-40B4-BE49-F238E27FC236}">
                  <a16:creationId xmlns:a16="http://schemas.microsoft.com/office/drawing/2014/main" id="{46BB2549-07AD-26D7-AF32-400608890778}"/>
                </a:ext>
              </a:extLst>
            </p:cNvPr>
            <p:cNvSpPr/>
            <p:nvPr/>
          </p:nvSpPr>
          <p:spPr>
            <a:xfrm>
              <a:off x="2974463" y="1550210"/>
              <a:ext cx="17256" cy="40246"/>
            </a:xfrm>
            <a:custGeom>
              <a:avLst/>
              <a:gdLst/>
              <a:ahLst/>
              <a:cxnLst/>
              <a:rect l="l" t="t" r="r" b="b"/>
              <a:pathLst>
                <a:path w="659" h="1537" extrusionOk="0">
                  <a:moveTo>
                    <a:pt x="0" y="1"/>
                  </a:moveTo>
                  <a:lnTo>
                    <a:pt x="0" y="1537"/>
                  </a:lnTo>
                  <a:lnTo>
                    <a:pt x="659" y="1537"/>
                  </a:lnTo>
                  <a:lnTo>
                    <a:pt x="659" y="1"/>
                  </a:lnTo>
                  <a:close/>
                </a:path>
              </a:pathLst>
            </a:custGeom>
            <a:solidFill>
              <a:srgbClr val="5166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1895;p59">
              <a:extLst>
                <a:ext uri="{FF2B5EF4-FFF2-40B4-BE49-F238E27FC236}">
                  <a16:creationId xmlns:a16="http://schemas.microsoft.com/office/drawing/2014/main" id="{787374FA-7E92-245F-6397-DC21EA98A150}"/>
                </a:ext>
              </a:extLst>
            </p:cNvPr>
            <p:cNvSpPr/>
            <p:nvPr/>
          </p:nvSpPr>
          <p:spPr>
            <a:xfrm>
              <a:off x="2957234" y="1500275"/>
              <a:ext cx="34486" cy="49961"/>
            </a:xfrm>
            <a:custGeom>
              <a:avLst/>
              <a:gdLst/>
              <a:ahLst/>
              <a:cxnLst/>
              <a:rect l="l" t="t" r="r" b="b"/>
              <a:pathLst>
                <a:path w="1317" h="1908" extrusionOk="0">
                  <a:moveTo>
                    <a:pt x="658" y="0"/>
                  </a:moveTo>
                  <a:cubicBezTo>
                    <a:pt x="296" y="0"/>
                    <a:pt x="0" y="296"/>
                    <a:pt x="0" y="658"/>
                  </a:cubicBezTo>
                  <a:lnTo>
                    <a:pt x="0" y="1908"/>
                  </a:lnTo>
                  <a:lnTo>
                    <a:pt x="1317" y="1908"/>
                  </a:lnTo>
                  <a:lnTo>
                    <a:pt x="1317" y="658"/>
                  </a:lnTo>
                  <a:cubicBezTo>
                    <a:pt x="1317" y="296"/>
                    <a:pt x="1021" y="0"/>
                    <a:pt x="658" y="0"/>
                  </a:cubicBezTo>
                  <a:close/>
                </a:path>
              </a:pathLst>
            </a:custGeom>
            <a:solidFill>
              <a:srgbClr val="95A6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1896;p59">
              <a:extLst>
                <a:ext uri="{FF2B5EF4-FFF2-40B4-BE49-F238E27FC236}">
                  <a16:creationId xmlns:a16="http://schemas.microsoft.com/office/drawing/2014/main" id="{21904744-3CBF-BEC6-34E9-A06BD3826308}"/>
                </a:ext>
              </a:extLst>
            </p:cNvPr>
            <p:cNvSpPr/>
            <p:nvPr/>
          </p:nvSpPr>
          <p:spPr>
            <a:xfrm>
              <a:off x="2974463" y="1500275"/>
              <a:ext cx="17256" cy="49961"/>
            </a:xfrm>
            <a:custGeom>
              <a:avLst/>
              <a:gdLst/>
              <a:ahLst/>
              <a:cxnLst/>
              <a:rect l="l" t="t" r="r" b="b"/>
              <a:pathLst>
                <a:path w="659" h="1908" extrusionOk="0">
                  <a:moveTo>
                    <a:pt x="0" y="0"/>
                  </a:moveTo>
                  <a:lnTo>
                    <a:pt x="0" y="1908"/>
                  </a:lnTo>
                  <a:lnTo>
                    <a:pt x="659" y="1908"/>
                  </a:lnTo>
                  <a:lnTo>
                    <a:pt x="659" y="658"/>
                  </a:lnTo>
                  <a:cubicBezTo>
                    <a:pt x="659" y="296"/>
                    <a:pt x="363" y="0"/>
                    <a:pt x="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oogle Shape;6009;p54">
            <a:extLst>
              <a:ext uri="{FF2B5EF4-FFF2-40B4-BE49-F238E27FC236}">
                <a16:creationId xmlns:a16="http://schemas.microsoft.com/office/drawing/2014/main" id="{848FA4A7-1618-A258-BC37-81CDCAD25270}"/>
              </a:ext>
            </a:extLst>
          </p:cNvPr>
          <p:cNvGrpSpPr/>
          <p:nvPr/>
        </p:nvGrpSpPr>
        <p:grpSpPr>
          <a:xfrm>
            <a:off x="1308815" y="1752938"/>
            <a:ext cx="1138715" cy="1091485"/>
            <a:chOff x="5985650" y="2860025"/>
            <a:chExt cx="1396075" cy="1539775"/>
          </a:xfrm>
        </p:grpSpPr>
        <p:sp>
          <p:nvSpPr>
            <p:cNvPr id="135" name="Google Shape;6010;p54">
              <a:extLst>
                <a:ext uri="{FF2B5EF4-FFF2-40B4-BE49-F238E27FC236}">
                  <a16:creationId xmlns:a16="http://schemas.microsoft.com/office/drawing/2014/main" id="{575D5729-0360-B5BB-E0D2-7DDA92FBEE3E}"/>
                </a:ext>
              </a:extLst>
            </p:cNvPr>
            <p:cNvSpPr/>
            <p:nvPr/>
          </p:nvSpPr>
          <p:spPr>
            <a:xfrm>
              <a:off x="6655300" y="3128850"/>
              <a:ext cx="637150" cy="631950"/>
            </a:xfrm>
            <a:custGeom>
              <a:avLst/>
              <a:gdLst/>
              <a:ahLst/>
              <a:cxnLst/>
              <a:rect l="l" t="t" r="r" b="b"/>
              <a:pathLst>
                <a:path w="25486" h="25278" extrusionOk="0">
                  <a:moveTo>
                    <a:pt x="12746" y="4905"/>
                  </a:moveTo>
                  <a:cubicBezTo>
                    <a:pt x="13701" y="4905"/>
                    <a:pt x="14672" y="5083"/>
                    <a:pt x="15613" y="5460"/>
                  </a:cubicBezTo>
                  <a:cubicBezTo>
                    <a:pt x="19580" y="7047"/>
                    <a:pt x="21508" y="11545"/>
                    <a:pt x="19923" y="15511"/>
                  </a:cubicBezTo>
                  <a:cubicBezTo>
                    <a:pt x="18714" y="18534"/>
                    <a:pt x="15811" y="20374"/>
                    <a:pt x="12742" y="20374"/>
                  </a:cubicBezTo>
                  <a:cubicBezTo>
                    <a:pt x="11786" y="20374"/>
                    <a:pt x="10814" y="20196"/>
                    <a:pt x="9873" y="19819"/>
                  </a:cubicBezTo>
                  <a:cubicBezTo>
                    <a:pt x="5908" y="18234"/>
                    <a:pt x="3978" y="13734"/>
                    <a:pt x="5563" y="9769"/>
                  </a:cubicBezTo>
                  <a:cubicBezTo>
                    <a:pt x="6772" y="6745"/>
                    <a:pt x="9676" y="4905"/>
                    <a:pt x="12746" y="4905"/>
                  </a:cubicBezTo>
                  <a:close/>
                  <a:moveTo>
                    <a:pt x="15551" y="1"/>
                  </a:moveTo>
                  <a:cubicBezTo>
                    <a:pt x="15240" y="1"/>
                    <a:pt x="14946" y="187"/>
                    <a:pt x="14824" y="492"/>
                  </a:cubicBezTo>
                  <a:lnTo>
                    <a:pt x="14047" y="2435"/>
                  </a:lnTo>
                  <a:cubicBezTo>
                    <a:pt x="13612" y="2378"/>
                    <a:pt x="13174" y="2350"/>
                    <a:pt x="12736" y="2350"/>
                  </a:cubicBezTo>
                  <a:cubicBezTo>
                    <a:pt x="12218" y="2350"/>
                    <a:pt x="11700" y="2390"/>
                    <a:pt x="11187" y="2469"/>
                  </a:cubicBezTo>
                  <a:lnTo>
                    <a:pt x="10364" y="547"/>
                  </a:lnTo>
                  <a:cubicBezTo>
                    <a:pt x="10238" y="251"/>
                    <a:pt x="9949" y="73"/>
                    <a:pt x="9646" y="73"/>
                  </a:cubicBezTo>
                  <a:cubicBezTo>
                    <a:pt x="9543" y="73"/>
                    <a:pt x="9438" y="93"/>
                    <a:pt x="9338" y="137"/>
                  </a:cubicBezTo>
                  <a:lnTo>
                    <a:pt x="6036" y="1553"/>
                  </a:lnTo>
                  <a:cubicBezTo>
                    <a:pt x="5640" y="1722"/>
                    <a:pt x="5456" y="2182"/>
                    <a:pt x="5626" y="2579"/>
                  </a:cubicBezTo>
                  <a:lnTo>
                    <a:pt x="6449" y="4501"/>
                  </a:lnTo>
                  <a:cubicBezTo>
                    <a:pt x="5690" y="5085"/>
                    <a:pt x="5019" y="5775"/>
                    <a:pt x="4452" y="6549"/>
                  </a:cubicBezTo>
                  <a:lnTo>
                    <a:pt x="2510" y="5772"/>
                  </a:lnTo>
                  <a:cubicBezTo>
                    <a:pt x="2414" y="5734"/>
                    <a:pt x="2316" y="5716"/>
                    <a:pt x="2219" y="5716"/>
                  </a:cubicBezTo>
                  <a:cubicBezTo>
                    <a:pt x="1910" y="5716"/>
                    <a:pt x="1616" y="5901"/>
                    <a:pt x="1493" y="6208"/>
                  </a:cubicBezTo>
                  <a:lnTo>
                    <a:pt x="161" y="9542"/>
                  </a:lnTo>
                  <a:cubicBezTo>
                    <a:pt x="0" y="9944"/>
                    <a:pt x="194" y="10398"/>
                    <a:pt x="596" y="10558"/>
                  </a:cubicBezTo>
                  <a:lnTo>
                    <a:pt x="2537" y="11335"/>
                  </a:lnTo>
                  <a:cubicBezTo>
                    <a:pt x="2415" y="12285"/>
                    <a:pt x="2426" y="13249"/>
                    <a:pt x="2572" y="14195"/>
                  </a:cubicBezTo>
                  <a:lnTo>
                    <a:pt x="651" y="15018"/>
                  </a:lnTo>
                  <a:cubicBezTo>
                    <a:pt x="253" y="15189"/>
                    <a:pt x="71" y="15649"/>
                    <a:pt x="241" y="16046"/>
                  </a:cubicBezTo>
                  <a:lnTo>
                    <a:pt x="1655" y="19347"/>
                  </a:lnTo>
                  <a:cubicBezTo>
                    <a:pt x="1781" y="19643"/>
                    <a:pt x="2070" y="19821"/>
                    <a:pt x="2373" y="19821"/>
                  </a:cubicBezTo>
                  <a:cubicBezTo>
                    <a:pt x="2476" y="19821"/>
                    <a:pt x="2581" y="19800"/>
                    <a:pt x="2681" y="19756"/>
                  </a:cubicBezTo>
                  <a:lnTo>
                    <a:pt x="4603" y="18933"/>
                  </a:lnTo>
                  <a:cubicBezTo>
                    <a:pt x="5189" y="19692"/>
                    <a:pt x="5879" y="20365"/>
                    <a:pt x="6651" y="20930"/>
                  </a:cubicBezTo>
                  <a:lnTo>
                    <a:pt x="5874" y="22873"/>
                  </a:lnTo>
                  <a:cubicBezTo>
                    <a:pt x="5714" y="23273"/>
                    <a:pt x="5909" y="23728"/>
                    <a:pt x="6310" y="23888"/>
                  </a:cubicBezTo>
                  <a:lnTo>
                    <a:pt x="9645" y="25222"/>
                  </a:lnTo>
                  <a:cubicBezTo>
                    <a:pt x="9740" y="25260"/>
                    <a:pt x="9838" y="25278"/>
                    <a:pt x="9935" y="25278"/>
                  </a:cubicBezTo>
                  <a:cubicBezTo>
                    <a:pt x="10245" y="25278"/>
                    <a:pt x="10538" y="25092"/>
                    <a:pt x="10660" y="24786"/>
                  </a:cubicBezTo>
                  <a:lnTo>
                    <a:pt x="11437" y="22845"/>
                  </a:lnTo>
                  <a:cubicBezTo>
                    <a:pt x="11871" y="22901"/>
                    <a:pt x="12308" y="22929"/>
                    <a:pt x="12745" y="22929"/>
                  </a:cubicBezTo>
                  <a:cubicBezTo>
                    <a:pt x="13264" y="22929"/>
                    <a:pt x="13784" y="22889"/>
                    <a:pt x="14299" y="22810"/>
                  </a:cubicBezTo>
                  <a:lnTo>
                    <a:pt x="15122" y="24732"/>
                  </a:lnTo>
                  <a:cubicBezTo>
                    <a:pt x="15248" y="25028"/>
                    <a:pt x="15536" y="25206"/>
                    <a:pt x="15839" y="25206"/>
                  </a:cubicBezTo>
                  <a:cubicBezTo>
                    <a:pt x="15943" y="25206"/>
                    <a:pt x="16047" y="25185"/>
                    <a:pt x="16148" y="25142"/>
                  </a:cubicBezTo>
                  <a:lnTo>
                    <a:pt x="19449" y="23728"/>
                  </a:lnTo>
                  <a:cubicBezTo>
                    <a:pt x="19846" y="23558"/>
                    <a:pt x="20030" y="23098"/>
                    <a:pt x="19860" y="22701"/>
                  </a:cubicBezTo>
                  <a:lnTo>
                    <a:pt x="19037" y="20780"/>
                  </a:lnTo>
                  <a:cubicBezTo>
                    <a:pt x="19794" y="20194"/>
                    <a:pt x="20467" y="19503"/>
                    <a:pt x="21034" y="18732"/>
                  </a:cubicBezTo>
                  <a:lnTo>
                    <a:pt x="22975" y="19508"/>
                  </a:lnTo>
                  <a:cubicBezTo>
                    <a:pt x="23070" y="19546"/>
                    <a:pt x="23168" y="19564"/>
                    <a:pt x="23265" y="19564"/>
                  </a:cubicBezTo>
                  <a:cubicBezTo>
                    <a:pt x="23576" y="19564"/>
                    <a:pt x="23869" y="19378"/>
                    <a:pt x="23992" y="19073"/>
                  </a:cubicBezTo>
                  <a:lnTo>
                    <a:pt x="25326" y="15737"/>
                  </a:lnTo>
                  <a:cubicBezTo>
                    <a:pt x="25486" y="15337"/>
                    <a:pt x="25290" y="14882"/>
                    <a:pt x="24890" y="14722"/>
                  </a:cubicBezTo>
                  <a:lnTo>
                    <a:pt x="22948" y="13945"/>
                  </a:lnTo>
                  <a:cubicBezTo>
                    <a:pt x="23071" y="12994"/>
                    <a:pt x="23060" y="12032"/>
                    <a:pt x="22914" y="11084"/>
                  </a:cubicBezTo>
                  <a:lnTo>
                    <a:pt x="24835" y="10261"/>
                  </a:lnTo>
                  <a:cubicBezTo>
                    <a:pt x="25231" y="10091"/>
                    <a:pt x="25415" y="9631"/>
                    <a:pt x="25245" y="9234"/>
                  </a:cubicBezTo>
                  <a:lnTo>
                    <a:pt x="23830" y="5934"/>
                  </a:lnTo>
                  <a:cubicBezTo>
                    <a:pt x="23703" y="5637"/>
                    <a:pt x="23414" y="5459"/>
                    <a:pt x="23111" y="5459"/>
                  </a:cubicBezTo>
                  <a:cubicBezTo>
                    <a:pt x="23008" y="5459"/>
                    <a:pt x="22904" y="5479"/>
                    <a:pt x="22803" y="5522"/>
                  </a:cubicBezTo>
                  <a:lnTo>
                    <a:pt x="20882" y="6347"/>
                  </a:lnTo>
                  <a:cubicBezTo>
                    <a:pt x="20297" y="5588"/>
                    <a:pt x="19607" y="4915"/>
                    <a:pt x="18835" y="4348"/>
                  </a:cubicBezTo>
                  <a:lnTo>
                    <a:pt x="19610" y="2408"/>
                  </a:lnTo>
                  <a:cubicBezTo>
                    <a:pt x="19770" y="2006"/>
                    <a:pt x="19577" y="1551"/>
                    <a:pt x="19175" y="1391"/>
                  </a:cubicBezTo>
                  <a:lnTo>
                    <a:pt x="15841" y="57"/>
                  </a:lnTo>
                  <a:cubicBezTo>
                    <a:pt x="15745" y="19"/>
                    <a:pt x="15647" y="1"/>
                    <a:pt x="15551" y="1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6011;p54">
              <a:extLst>
                <a:ext uri="{FF2B5EF4-FFF2-40B4-BE49-F238E27FC236}">
                  <a16:creationId xmlns:a16="http://schemas.microsoft.com/office/drawing/2014/main" id="{60034F4E-73C8-D25B-9BBD-CB1D34FC8BBB}"/>
                </a:ext>
              </a:extLst>
            </p:cNvPr>
            <p:cNvSpPr/>
            <p:nvPr/>
          </p:nvSpPr>
          <p:spPr>
            <a:xfrm>
              <a:off x="6673425" y="3771400"/>
              <a:ext cx="600850" cy="600800"/>
            </a:xfrm>
            <a:custGeom>
              <a:avLst/>
              <a:gdLst/>
              <a:ahLst/>
              <a:cxnLst/>
              <a:rect l="l" t="t" r="r" b="b"/>
              <a:pathLst>
                <a:path w="24034" h="24032" extrusionOk="0">
                  <a:moveTo>
                    <a:pt x="12017" y="4775"/>
                  </a:moveTo>
                  <a:cubicBezTo>
                    <a:pt x="16016" y="4775"/>
                    <a:pt x="19258" y="8018"/>
                    <a:pt x="19258" y="12017"/>
                  </a:cubicBezTo>
                  <a:cubicBezTo>
                    <a:pt x="19258" y="16015"/>
                    <a:pt x="16016" y="19256"/>
                    <a:pt x="12019" y="19256"/>
                  </a:cubicBezTo>
                  <a:lnTo>
                    <a:pt x="12017" y="19256"/>
                  </a:lnTo>
                  <a:cubicBezTo>
                    <a:pt x="8019" y="19256"/>
                    <a:pt x="4778" y="16015"/>
                    <a:pt x="4778" y="12017"/>
                  </a:cubicBezTo>
                  <a:cubicBezTo>
                    <a:pt x="4778" y="8018"/>
                    <a:pt x="8019" y="4775"/>
                    <a:pt x="12017" y="4775"/>
                  </a:cubicBezTo>
                  <a:close/>
                  <a:moveTo>
                    <a:pt x="10336" y="0"/>
                  </a:moveTo>
                  <a:cubicBezTo>
                    <a:pt x="9932" y="0"/>
                    <a:pt x="9604" y="327"/>
                    <a:pt x="9604" y="732"/>
                  </a:cubicBezTo>
                  <a:lnTo>
                    <a:pt x="9604" y="2689"/>
                  </a:lnTo>
                  <a:cubicBezTo>
                    <a:pt x="8734" y="2913"/>
                    <a:pt x="7902" y="3259"/>
                    <a:pt x="7128" y="3714"/>
                  </a:cubicBezTo>
                  <a:lnTo>
                    <a:pt x="5745" y="2330"/>
                  </a:lnTo>
                  <a:cubicBezTo>
                    <a:pt x="5602" y="2187"/>
                    <a:pt x="5415" y="2115"/>
                    <a:pt x="5228" y="2115"/>
                  </a:cubicBezTo>
                  <a:cubicBezTo>
                    <a:pt x="5040" y="2115"/>
                    <a:pt x="4853" y="2187"/>
                    <a:pt x="4710" y="2330"/>
                  </a:cubicBezTo>
                  <a:lnTo>
                    <a:pt x="2332" y="4708"/>
                  </a:lnTo>
                  <a:cubicBezTo>
                    <a:pt x="2046" y="4995"/>
                    <a:pt x="2046" y="5457"/>
                    <a:pt x="2332" y="5744"/>
                  </a:cubicBezTo>
                  <a:lnTo>
                    <a:pt x="3716" y="7128"/>
                  </a:lnTo>
                  <a:cubicBezTo>
                    <a:pt x="3260" y="7900"/>
                    <a:pt x="2915" y="8734"/>
                    <a:pt x="2691" y="9602"/>
                  </a:cubicBezTo>
                  <a:lnTo>
                    <a:pt x="734" y="9602"/>
                  </a:lnTo>
                  <a:cubicBezTo>
                    <a:pt x="329" y="9602"/>
                    <a:pt x="1" y="9930"/>
                    <a:pt x="1" y="10335"/>
                  </a:cubicBezTo>
                  <a:lnTo>
                    <a:pt x="1" y="13698"/>
                  </a:lnTo>
                  <a:cubicBezTo>
                    <a:pt x="1" y="14101"/>
                    <a:pt x="329" y="14430"/>
                    <a:pt x="734" y="14430"/>
                  </a:cubicBezTo>
                  <a:lnTo>
                    <a:pt x="2691" y="14430"/>
                  </a:lnTo>
                  <a:cubicBezTo>
                    <a:pt x="2915" y="15298"/>
                    <a:pt x="3260" y="16132"/>
                    <a:pt x="3716" y="16904"/>
                  </a:cubicBezTo>
                  <a:lnTo>
                    <a:pt x="2332" y="18289"/>
                  </a:lnTo>
                  <a:cubicBezTo>
                    <a:pt x="2046" y="18574"/>
                    <a:pt x="2046" y="19038"/>
                    <a:pt x="2332" y="19323"/>
                  </a:cubicBezTo>
                  <a:lnTo>
                    <a:pt x="4710" y="21701"/>
                  </a:lnTo>
                  <a:cubicBezTo>
                    <a:pt x="4853" y="21845"/>
                    <a:pt x="5040" y="21916"/>
                    <a:pt x="5228" y="21916"/>
                  </a:cubicBezTo>
                  <a:cubicBezTo>
                    <a:pt x="5415" y="21916"/>
                    <a:pt x="5602" y="21845"/>
                    <a:pt x="5745" y="21701"/>
                  </a:cubicBezTo>
                  <a:lnTo>
                    <a:pt x="7128" y="20318"/>
                  </a:lnTo>
                  <a:cubicBezTo>
                    <a:pt x="7902" y="20774"/>
                    <a:pt x="8736" y="21118"/>
                    <a:pt x="9604" y="21343"/>
                  </a:cubicBezTo>
                  <a:lnTo>
                    <a:pt x="9604" y="23299"/>
                  </a:lnTo>
                  <a:cubicBezTo>
                    <a:pt x="9604" y="23705"/>
                    <a:pt x="9932" y="24031"/>
                    <a:pt x="10336" y="24031"/>
                  </a:cubicBezTo>
                  <a:lnTo>
                    <a:pt x="13699" y="24031"/>
                  </a:lnTo>
                  <a:cubicBezTo>
                    <a:pt x="14104" y="24031"/>
                    <a:pt x="14432" y="23705"/>
                    <a:pt x="14432" y="23299"/>
                  </a:cubicBezTo>
                  <a:lnTo>
                    <a:pt x="14432" y="21343"/>
                  </a:lnTo>
                  <a:cubicBezTo>
                    <a:pt x="15300" y="21118"/>
                    <a:pt x="16134" y="20773"/>
                    <a:pt x="16906" y="20318"/>
                  </a:cubicBezTo>
                  <a:lnTo>
                    <a:pt x="18290" y="21701"/>
                  </a:lnTo>
                  <a:cubicBezTo>
                    <a:pt x="18433" y="21844"/>
                    <a:pt x="18620" y="21915"/>
                    <a:pt x="18808" y="21915"/>
                  </a:cubicBezTo>
                  <a:cubicBezTo>
                    <a:pt x="18995" y="21915"/>
                    <a:pt x="19182" y="21844"/>
                    <a:pt x="19326" y="21701"/>
                  </a:cubicBezTo>
                  <a:lnTo>
                    <a:pt x="21704" y="19323"/>
                  </a:lnTo>
                  <a:cubicBezTo>
                    <a:pt x="21989" y="19037"/>
                    <a:pt x="21989" y="18574"/>
                    <a:pt x="21704" y="18287"/>
                  </a:cubicBezTo>
                  <a:lnTo>
                    <a:pt x="20320" y="16904"/>
                  </a:lnTo>
                  <a:cubicBezTo>
                    <a:pt x="20775" y="16130"/>
                    <a:pt x="21121" y="15298"/>
                    <a:pt x="21345" y="14430"/>
                  </a:cubicBezTo>
                  <a:lnTo>
                    <a:pt x="23302" y="14430"/>
                  </a:lnTo>
                  <a:cubicBezTo>
                    <a:pt x="23705" y="14430"/>
                    <a:pt x="24034" y="14101"/>
                    <a:pt x="24034" y="13696"/>
                  </a:cubicBezTo>
                  <a:lnTo>
                    <a:pt x="24034" y="10334"/>
                  </a:lnTo>
                  <a:cubicBezTo>
                    <a:pt x="24034" y="9930"/>
                    <a:pt x="23705" y="9602"/>
                    <a:pt x="23302" y="9602"/>
                  </a:cubicBezTo>
                  <a:lnTo>
                    <a:pt x="21343" y="9602"/>
                  </a:lnTo>
                  <a:cubicBezTo>
                    <a:pt x="21121" y="8734"/>
                    <a:pt x="20775" y="7900"/>
                    <a:pt x="20320" y="7128"/>
                  </a:cubicBezTo>
                  <a:lnTo>
                    <a:pt x="21704" y="5744"/>
                  </a:lnTo>
                  <a:cubicBezTo>
                    <a:pt x="21989" y="5457"/>
                    <a:pt x="21989" y="4995"/>
                    <a:pt x="21704" y="4708"/>
                  </a:cubicBezTo>
                  <a:lnTo>
                    <a:pt x="19326" y="2330"/>
                  </a:lnTo>
                  <a:cubicBezTo>
                    <a:pt x="19182" y="2187"/>
                    <a:pt x="18995" y="2115"/>
                    <a:pt x="18808" y="2115"/>
                  </a:cubicBezTo>
                  <a:cubicBezTo>
                    <a:pt x="18620" y="2115"/>
                    <a:pt x="18433" y="2187"/>
                    <a:pt x="18290" y="2330"/>
                  </a:cubicBezTo>
                  <a:lnTo>
                    <a:pt x="16906" y="3714"/>
                  </a:lnTo>
                  <a:cubicBezTo>
                    <a:pt x="16133" y="3259"/>
                    <a:pt x="15300" y="2913"/>
                    <a:pt x="14430" y="2689"/>
                  </a:cubicBezTo>
                  <a:lnTo>
                    <a:pt x="14430" y="732"/>
                  </a:lnTo>
                  <a:cubicBezTo>
                    <a:pt x="14430" y="327"/>
                    <a:pt x="14104" y="0"/>
                    <a:pt x="1369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6012;p54">
              <a:extLst>
                <a:ext uri="{FF2B5EF4-FFF2-40B4-BE49-F238E27FC236}">
                  <a16:creationId xmlns:a16="http://schemas.microsoft.com/office/drawing/2014/main" id="{7F7E88A4-C34A-92EE-F128-7FFD7B86CFAD}"/>
                </a:ext>
              </a:extLst>
            </p:cNvPr>
            <p:cNvSpPr/>
            <p:nvPr/>
          </p:nvSpPr>
          <p:spPr>
            <a:xfrm>
              <a:off x="6073050" y="3509700"/>
              <a:ext cx="641725" cy="636800"/>
            </a:xfrm>
            <a:custGeom>
              <a:avLst/>
              <a:gdLst/>
              <a:ahLst/>
              <a:cxnLst/>
              <a:rect l="l" t="t" r="r" b="b"/>
              <a:pathLst>
                <a:path w="25669" h="25472" extrusionOk="0">
                  <a:moveTo>
                    <a:pt x="12840" y="5002"/>
                  </a:moveTo>
                  <a:cubicBezTo>
                    <a:pt x="13949" y="5002"/>
                    <a:pt x="15075" y="5242"/>
                    <a:pt x="16144" y="5747"/>
                  </a:cubicBezTo>
                  <a:cubicBezTo>
                    <a:pt x="20003" y="7575"/>
                    <a:pt x="21651" y="12185"/>
                    <a:pt x="19822" y="16044"/>
                  </a:cubicBezTo>
                  <a:cubicBezTo>
                    <a:pt x="18501" y="18836"/>
                    <a:pt x="15726" y="20470"/>
                    <a:pt x="12830" y="20470"/>
                  </a:cubicBezTo>
                  <a:cubicBezTo>
                    <a:pt x="11721" y="20470"/>
                    <a:pt x="10595" y="20230"/>
                    <a:pt x="9525" y="19724"/>
                  </a:cubicBezTo>
                  <a:cubicBezTo>
                    <a:pt x="5666" y="17897"/>
                    <a:pt x="4018" y="13286"/>
                    <a:pt x="5845" y="9427"/>
                  </a:cubicBezTo>
                  <a:cubicBezTo>
                    <a:pt x="7167" y="6636"/>
                    <a:pt x="9944" y="5002"/>
                    <a:pt x="12840" y="5002"/>
                  </a:cubicBezTo>
                  <a:close/>
                  <a:moveTo>
                    <a:pt x="10471" y="1"/>
                  </a:moveTo>
                  <a:cubicBezTo>
                    <a:pt x="10383" y="1"/>
                    <a:pt x="10294" y="16"/>
                    <a:pt x="10208" y="47"/>
                  </a:cubicBezTo>
                  <a:lnTo>
                    <a:pt x="6824" y="1256"/>
                  </a:lnTo>
                  <a:cubicBezTo>
                    <a:pt x="6417" y="1401"/>
                    <a:pt x="6206" y="1848"/>
                    <a:pt x="6351" y="2255"/>
                  </a:cubicBezTo>
                  <a:lnTo>
                    <a:pt x="7054" y="4223"/>
                  </a:lnTo>
                  <a:cubicBezTo>
                    <a:pt x="6262" y="4761"/>
                    <a:pt x="5548" y="5408"/>
                    <a:pt x="4934" y="6145"/>
                  </a:cubicBezTo>
                  <a:lnTo>
                    <a:pt x="3045" y="5249"/>
                  </a:lnTo>
                  <a:cubicBezTo>
                    <a:pt x="2937" y="5199"/>
                    <a:pt x="2823" y="5174"/>
                    <a:pt x="2711" y="5174"/>
                  </a:cubicBezTo>
                  <a:cubicBezTo>
                    <a:pt x="2418" y="5174"/>
                    <a:pt x="2137" y="5340"/>
                    <a:pt x="2004" y="5623"/>
                  </a:cubicBezTo>
                  <a:lnTo>
                    <a:pt x="467" y="8868"/>
                  </a:lnTo>
                  <a:cubicBezTo>
                    <a:pt x="282" y="9259"/>
                    <a:pt x="449" y="9725"/>
                    <a:pt x="840" y="9909"/>
                  </a:cubicBezTo>
                  <a:lnTo>
                    <a:pt x="2729" y="10804"/>
                  </a:lnTo>
                  <a:cubicBezTo>
                    <a:pt x="2548" y="11744"/>
                    <a:pt x="2500" y="12707"/>
                    <a:pt x="2587" y="13661"/>
                  </a:cubicBezTo>
                  <a:lnTo>
                    <a:pt x="619" y="14364"/>
                  </a:lnTo>
                  <a:cubicBezTo>
                    <a:pt x="212" y="14510"/>
                    <a:pt x="1" y="14957"/>
                    <a:pt x="145" y="15363"/>
                  </a:cubicBezTo>
                  <a:lnTo>
                    <a:pt x="1354" y="18747"/>
                  </a:lnTo>
                  <a:cubicBezTo>
                    <a:pt x="1467" y="19067"/>
                    <a:pt x="1768" y="19265"/>
                    <a:pt x="2089" y="19265"/>
                  </a:cubicBezTo>
                  <a:cubicBezTo>
                    <a:pt x="2177" y="19265"/>
                    <a:pt x="2266" y="19251"/>
                    <a:pt x="2353" y="19219"/>
                  </a:cubicBezTo>
                  <a:lnTo>
                    <a:pt x="4321" y="18516"/>
                  </a:lnTo>
                  <a:cubicBezTo>
                    <a:pt x="4859" y="19309"/>
                    <a:pt x="5506" y="20023"/>
                    <a:pt x="6243" y="20637"/>
                  </a:cubicBezTo>
                  <a:lnTo>
                    <a:pt x="5347" y="22526"/>
                  </a:lnTo>
                  <a:cubicBezTo>
                    <a:pt x="5163" y="22917"/>
                    <a:pt x="5330" y="23383"/>
                    <a:pt x="5721" y="23567"/>
                  </a:cubicBezTo>
                  <a:lnTo>
                    <a:pt x="8966" y="25104"/>
                  </a:lnTo>
                  <a:cubicBezTo>
                    <a:pt x="9074" y="25155"/>
                    <a:pt x="9188" y="25179"/>
                    <a:pt x="9300" y="25179"/>
                  </a:cubicBezTo>
                  <a:cubicBezTo>
                    <a:pt x="9593" y="25179"/>
                    <a:pt x="9874" y="25014"/>
                    <a:pt x="10007" y="24731"/>
                  </a:cubicBezTo>
                  <a:lnTo>
                    <a:pt x="10902" y="22842"/>
                  </a:lnTo>
                  <a:cubicBezTo>
                    <a:pt x="11540" y="22964"/>
                    <a:pt x="12187" y="23026"/>
                    <a:pt x="12836" y="23026"/>
                  </a:cubicBezTo>
                  <a:cubicBezTo>
                    <a:pt x="13144" y="23026"/>
                    <a:pt x="13452" y="23012"/>
                    <a:pt x="13759" y="22984"/>
                  </a:cubicBezTo>
                  <a:lnTo>
                    <a:pt x="14462" y="24952"/>
                  </a:lnTo>
                  <a:cubicBezTo>
                    <a:pt x="14577" y="25272"/>
                    <a:pt x="14878" y="25471"/>
                    <a:pt x="15200" y="25471"/>
                  </a:cubicBezTo>
                  <a:cubicBezTo>
                    <a:pt x="15286" y="25471"/>
                    <a:pt x="15375" y="25457"/>
                    <a:pt x="15461" y="25426"/>
                  </a:cubicBezTo>
                  <a:lnTo>
                    <a:pt x="18845" y="24217"/>
                  </a:lnTo>
                  <a:cubicBezTo>
                    <a:pt x="19252" y="24071"/>
                    <a:pt x="19463" y="23625"/>
                    <a:pt x="19318" y="23218"/>
                  </a:cubicBezTo>
                  <a:lnTo>
                    <a:pt x="18615" y="21250"/>
                  </a:lnTo>
                  <a:cubicBezTo>
                    <a:pt x="19407" y="20712"/>
                    <a:pt x="20121" y="20065"/>
                    <a:pt x="20735" y="19328"/>
                  </a:cubicBezTo>
                  <a:lnTo>
                    <a:pt x="22624" y="20223"/>
                  </a:lnTo>
                  <a:cubicBezTo>
                    <a:pt x="22732" y="20274"/>
                    <a:pt x="22846" y="20298"/>
                    <a:pt x="22958" y="20298"/>
                  </a:cubicBezTo>
                  <a:cubicBezTo>
                    <a:pt x="23251" y="20298"/>
                    <a:pt x="23532" y="20133"/>
                    <a:pt x="23665" y="19850"/>
                  </a:cubicBezTo>
                  <a:lnTo>
                    <a:pt x="25202" y="16604"/>
                  </a:lnTo>
                  <a:cubicBezTo>
                    <a:pt x="25387" y="16214"/>
                    <a:pt x="25220" y="15748"/>
                    <a:pt x="24829" y="15564"/>
                  </a:cubicBezTo>
                  <a:lnTo>
                    <a:pt x="22940" y="14668"/>
                  </a:lnTo>
                  <a:cubicBezTo>
                    <a:pt x="23121" y="13727"/>
                    <a:pt x="23169" y="12766"/>
                    <a:pt x="23082" y="11812"/>
                  </a:cubicBezTo>
                  <a:lnTo>
                    <a:pt x="25050" y="11107"/>
                  </a:lnTo>
                  <a:cubicBezTo>
                    <a:pt x="25457" y="10963"/>
                    <a:pt x="25668" y="10515"/>
                    <a:pt x="25523" y="10108"/>
                  </a:cubicBezTo>
                  <a:lnTo>
                    <a:pt x="24315" y="6726"/>
                  </a:lnTo>
                  <a:cubicBezTo>
                    <a:pt x="24201" y="6406"/>
                    <a:pt x="23898" y="6207"/>
                    <a:pt x="23577" y="6207"/>
                  </a:cubicBezTo>
                  <a:cubicBezTo>
                    <a:pt x="23491" y="6207"/>
                    <a:pt x="23402" y="6221"/>
                    <a:pt x="23316" y="6252"/>
                  </a:cubicBezTo>
                  <a:lnTo>
                    <a:pt x="21348" y="6956"/>
                  </a:lnTo>
                  <a:cubicBezTo>
                    <a:pt x="20810" y="6162"/>
                    <a:pt x="20163" y="5450"/>
                    <a:pt x="19426" y="4836"/>
                  </a:cubicBezTo>
                  <a:lnTo>
                    <a:pt x="20320" y="2947"/>
                  </a:lnTo>
                  <a:cubicBezTo>
                    <a:pt x="20506" y="2556"/>
                    <a:pt x="20339" y="2090"/>
                    <a:pt x="19948" y="1906"/>
                  </a:cubicBezTo>
                  <a:lnTo>
                    <a:pt x="16703" y="369"/>
                  </a:lnTo>
                  <a:cubicBezTo>
                    <a:pt x="16595" y="318"/>
                    <a:pt x="16481" y="294"/>
                    <a:pt x="16369" y="294"/>
                  </a:cubicBezTo>
                  <a:cubicBezTo>
                    <a:pt x="16076" y="294"/>
                    <a:pt x="15795" y="459"/>
                    <a:pt x="15662" y="742"/>
                  </a:cubicBezTo>
                  <a:lnTo>
                    <a:pt x="14767" y="2631"/>
                  </a:lnTo>
                  <a:cubicBezTo>
                    <a:pt x="14130" y="2508"/>
                    <a:pt x="13485" y="2447"/>
                    <a:pt x="12839" y="2447"/>
                  </a:cubicBezTo>
                  <a:cubicBezTo>
                    <a:pt x="12529" y="2447"/>
                    <a:pt x="12219" y="2461"/>
                    <a:pt x="11910" y="2489"/>
                  </a:cubicBezTo>
                  <a:lnTo>
                    <a:pt x="11207" y="521"/>
                  </a:lnTo>
                  <a:cubicBezTo>
                    <a:pt x="11092" y="200"/>
                    <a:pt x="10791" y="1"/>
                    <a:pt x="1047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6013;p54">
              <a:extLst>
                <a:ext uri="{FF2B5EF4-FFF2-40B4-BE49-F238E27FC236}">
                  <a16:creationId xmlns:a16="http://schemas.microsoft.com/office/drawing/2014/main" id="{69BE5DE4-64F9-5163-7A2A-DE4E9786A772}"/>
                </a:ext>
              </a:extLst>
            </p:cNvPr>
            <p:cNvSpPr/>
            <p:nvPr/>
          </p:nvSpPr>
          <p:spPr>
            <a:xfrm>
              <a:off x="6124575" y="2917775"/>
              <a:ext cx="572575" cy="572525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6014;p54">
              <a:extLst>
                <a:ext uri="{FF2B5EF4-FFF2-40B4-BE49-F238E27FC236}">
                  <a16:creationId xmlns:a16="http://schemas.microsoft.com/office/drawing/2014/main" id="{23CFC6B6-E03F-350E-B29E-50DB5E39B8DD}"/>
                </a:ext>
              </a:extLst>
            </p:cNvPr>
            <p:cNvSpPr/>
            <p:nvPr/>
          </p:nvSpPr>
          <p:spPr>
            <a:xfrm>
              <a:off x="6459975" y="2867300"/>
              <a:ext cx="101300" cy="50500"/>
            </a:xfrm>
            <a:custGeom>
              <a:avLst/>
              <a:gdLst/>
              <a:ahLst/>
              <a:cxnLst/>
              <a:rect l="l" t="t" r="r" b="b"/>
              <a:pathLst>
                <a:path w="4052" h="2020" extrusionOk="0">
                  <a:moveTo>
                    <a:pt x="272" y="1"/>
                  </a:moveTo>
                  <a:cubicBezTo>
                    <a:pt x="157" y="1"/>
                    <a:pt x="54" y="82"/>
                    <a:pt x="29" y="200"/>
                  </a:cubicBezTo>
                  <a:cubicBezTo>
                    <a:pt x="0" y="338"/>
                    <a:pt x="87" y="474"/>
                    <a:pt x="225" y="507"/>
                  </a:cubicBezTo>
                  <a:cubicBezTo>
                    <a:pt x="1077" y="719"/>
                    <a:pt x="1895" y="1049"/>
                    <a:pt x="2657" y="1486"/>
                  </a:cubicBezTo>
                  <a:lnTo>
                    <a:pt x="2505" y="1740"/>
                  </a:lnTo>
                  <a:cubicBezTo>
                    <a:pt x="2459" y="1819"/>
                    <a:pt x="2511" y="1918"/>
                    <a:pt x="2603" y="1926"/>
                  </a:cubicBezTo>
                  <a:lnTo>
                    <a:pt x="3887" y="2019"/>
                  </a:lnTo>
                  <a:cubicBezTo>
                    <a:pt x="3890" y="2019"/>
                    <a:pt x="3893" y="2019"/>
                    <a:pt x="3895" y="2019"/>
                  </a:cubicBezTo>
                  <a:cubicBezTo>
                    <a:pt x="3991" y="2019"/>
                    <a:pt x="4052" y="1913"/>
                    <a:pt x="3999" y="1830"/>
                  </a:cubicBezTo>
                  <a:lnTo>
                    <a:pt x="3302" y="746"/>
                  </a:lnTo>
                  <a:cubicBezTo>
                    <a:pt x="3278" y="709"/>
                    <a:pt x="3239" y="690"/>
                    <a:pt x="3200" y="690"/>
                  </a:cubicBezTo>
                  <a:cubicBezTo>
                    <a:pt x="3159" y="690"/>
                    <a:pt x="3118" y="711"/>
                    <a:pt x="3094" y="751"/>
                  </a:cubicBezTo>
                  <a:lnTo>
                    <a:pt x="2917" y="1047"/>
                  </a:lnTo>
                  <a:cubicBezTo>
                    <a:pt x="2108" y="581"/>
                    <a:pt x="1237" y="230"/>
                    <a:pt x="330" y="8"/>
                  </a:cubicBezTo>
                  <a:cubicBezTo>
                    <a:pt x="311" y="3"/>
                    <a:pt x="291" y="1"/>
                    <a:pt x="27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6015;p54">
              <a:extLst>
                <a:ext uri="{FF2B5EF4-FFF2-40B4-BE49-F238E27FC236}">
                  <a16:creationId xmlns:a16="http://schemas.microsoft.com/office/drawing/2014/main" id="{744DE046-A653-7B5F-E005-A1ABB6F2777C}"/>
                </a:ext>
              </a:extLst>
            </p:cNvPr>
            <p:cNvSpPr/>
            <p:nvPr/>
          </p:nvSpPr>
          <p:spPr>
            <a:xfrm>
              <a:off x="6389025" y="2860025"/>
              <a:ext cx="63100" cy="15700"/>
            </a:xfrm>
            <a:custGeom>
              <a:avLst/>
              <a:gdLst/>
              <a:ahLst/>
              <a:cxnLst/>
              <a:rect l="l" t="t" r="r" b="b"/>
              <a:pathLst>
                <a:path w="2524" h="628" extrusionOk="0">
                  <a:moveTo>
                    <a:pt x="787" y="1"/>
                  </a:moveTo>
                  <a:cubicBezTo>
                    <a:pt x="605" y="1"/>
                    <a:pt x="424" y="7"/>
                    <a:pt x="241" y="19"/>
                  </a:cubicBezTo>
                  <a:cubicBezTo>
                    <a:pt x="103" y="31"/>
                    <a:pt x="1" y="153"/>
                    <a:pt x="11" y="291"/>
                  </a:cubicBezTo>
                  <a:cubicBezTo>
                    <a:pt x="20" y="425"/>
                    <a:pt x="132" y="528"/>
                    <a:pt x="263" y="528"/>
                  </a:cubicBezTo>
                  <a:cubicBezTo>
                    <a:pt x="268" y="528"/>
                    <a:pt x="273" y="528"/>
                    <a:pt x="278" y="528"/>
                  </a:cubicBezTo>
                  <a:cubicBezTo>
                    <a:pt x="448" y="518"/>
                    <a:pt x="617" y="512"/>
                    <a:pt x="787" y="512"/>
                  </a:cubicBezTo>
                  <a:cubicBezTo>
                    <a:pt x="1261" y="512"/>
                    <a:pt x="1734" y="550"/>
                    <a:pt x="2203" y="624"/>
                  </a:cubicBezTo>
                  <a:cubicBezTo>
                    <a:pt x="2217" y="626"/>
                    <a:pt x="2231" y="627"/>
                    <a:pt x="2245" y="627"/>
                  </a:cubicBezTo>
                  <a:cubicBezTo>
                    <a:pt x="2363" y="627"/>
                    <a:pt x="2470" y="544"/>
                    <a:pt x="2494" y="424"/>
                  </a:cubicBezTo>
                  <a:cubicBezTo>
                    <a:pt x="2523" y="283"/>
                    <a:pt x="2430" y="145"/>
                    <a:pt x="2288" y="121"/>
                  </a:cubicBezTo>
                  <a:cubicBezTo>
                    <a:pt x="1791" y="43"/>
                    <a:pt x="1288" y="3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6016;p54">
              <a:extLst>
                <a:ext uri="{FF2B5EF4-FFF2-40B4-BE49-F238E27FC236}">
                  <a16:creationId xmlns:a16="http://schemas.microsoft.com/office/drawing/2014/main" id="{384E0D0B-209A-2DEB-C978-32587F44873B}"/>
                </a:ext>
              </a:extLst>
            </p:cNvPr>
            <p:cNvSpPr/>
            <p:nvPr/>
          </p:nvSpPr>
          <p:spPr>
            <a:xfrm>
              <a:off x="6279750" y="2879875"/>
              <a:ext cx="39600" cy="26000"/>
            </a:xfrm>
            <a:custGeom>
              <a:avLst/>
              <a:gdLst/>
              <a:ahLst/>
              <a:cxnLst/>
              <a:rect l="l" t="t" r="r" b="b"/>
              <a:pathLst>
                <a:path w="1584" h="1040" extrusionOk="0">
                  <a:moveTo>
                    <a:pt x="1330" y="1"/>
                  </a:moveTo>
                  <a:cubicBezTo>
                    <a:pt x="1303" y="1"/>
                    <a:pt x="1276" y="6"/>
                    <a:pt x="1249" y="17"/>
                  </a:cubicBezTo>
                  <a:cubicBezTo>
                    <a:pt x="878" y="174"/>
                    <a:pt x="518" y="355"/>
                    <a:pt x="168" y="557"/>
                  </a:cubicBezTo>
                  <a:cubicBezTo>
                    <a:pt x="58" y="621"/>
                    <a:pt x="0" y="757"/>
                    <a:pt x="47" y="876"/>
                  </a:cubicBezTo>
                  <a:cubicBezTo>
                    <a:pt x="86" y="979"/>
                    <a:pt x="183" y="1040"/>
                    <a:pt x="284" y="1040"/>
                  </a:cubicBezTo>
                  <a:cubicBezTo>
                    <a:pt x="327" y="1040"/>
                    <a:pt x="371" y="1029"/>
                    <a:pt x="412" y="1005"/>
                  </a:cubicBezTo>
                  <a:cubicBezTo>
                    <a:pt x="727" y="823"/>
                    <a:pt x="1054" y="658"/>
                    <a:pt x="1389" y="512"/>
                  </a:cubicBezTo>
                  <a:cubicBezTo>
                    <a:pt x="1518" y="458"/>
                    <a:pt x="1584" y="312"/>
                    <a:pt x="1538" y="177"/>
                  </a:cubicBezTo>
                  <a:lnTo>
                    <a:pt x="1525" y="141"/>
                  </a:lnTo>
                  <a:cubicBezTo>
                    <a:pt x="1496" y="54"/>
                    <a:pt x="1415" y="1"/>
                    <a:pt x="133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6017;p54">
              <a:extLst>
                <a:ext uri="{FF2B5EF4-FFF2-40B4-BE49-F238E27FC236}">
                  <a16:creationId xmlns:a16="http://schemas.microsoft.com/office/drawing/2014/main" id="{5B7DA351-3D84-098D-D7BE-1136856D2F0F}"/>
                </a:ext>
              </a:extLst>
            </p:cNvPr>
            <p:cNvSpPr/>
            <p:nvPr/>
          </p:nvSpPr>
          <p:spPr>
            <a:xfrm>
              <a:off x="6325825" y="2862750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2"/>
                  </a:cubicBezTo>
                  <a:cubicBezTo>
                    <a:pt x="1306" y="87"/>
                    <a:pt x="748" y="220"/>
                    <a:pt x="205" y="400"/>
                  </a:cubicBezTo>
                  <a:cubicBezTo>
                    <a:pt x="71" y="444"/>
                    <a:pt x="0" y="590"/>
                    <a:pt x="47" y="725"/>
                  </a:cubicBezTo>
                  <a:cubicBezTo>
                    <a:pt x="84" y="829"/>
                    <a:pt x="183" y="895"/>
                    <a:pt x="288" y="895"/>
                  </a:cubicBezTo>
                  <a:cubicBezTo>
                    <a:pt x="316" y="895"/>
                    <a:pt x="343" y="891"/>
                    <a:pt x="370" y="882"/>
                  </a:cubicBezTo>
                  <a:cubicBezTo>
                    <a:pt x="883" y="712"/>
                    <a:pt x="1408" y="587"/>
                    <a:pt x="1941" y="507"/>
                  </a:cubicBezTo>
                  <a:cubicBezTo>
                    <a:pt x="2081" y="488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6018;p54">
              <a:extLst>
                <a:ext uri="{FF2B5EF4-FFF2-40B4-BE49-F238E27FC236}">
                  <a16:creationId xmlns:a16="http://schemas.microsoft.com/office/drawing/2014/main" id="{4E843F42-8828-FE6F-ED9F-C00CF43E6185}"/>
                </a:ext>
              </a:extLst>
            </p:cNvPr>
            <p:cNvSpPr/>
            <p:nvPr/>
          </p:nvSpPr>
          <p:spPr>
            <a:xfrm>
              <a:off x="7023725" y="3061400"/>
              <a:ext cx="101300" cy="50475"/>
            </a:xfrm>
            <a:custGeom>
              <a:avLst/>
              <a:gdLst/>
              <a:ahLst/>
              <a:cxnLst/>
              <a:rect l="l" t="t" r="r" b="b"/>
              <a:pathLst>
                <a:path w="4052" h="2019" extrusionOk="0">
                  <a:moveTo>
                    <a:pt x="273" y="0"/>
                  </a:moveTo>
                  <a:cubicBezTo>
                    <a:pt x="158" y="0"/>
                    <a:pt x="53" y="81"/>
                    <a:pt x="29" y="199"/>
                  </a:cubicBezTo>
                  <a:cubicBezTo>
                    <a:pt x="0" y="339"/>
                    <a:pt x="87" y="475"/>
                    <a:pt x="225" y="507"/>
                  </a:cubicBezTo>
                  <a:cubicBezTo>
                    <a:pt x="1077" y="720"/>
                    <a:pt x="1895" y="1048"/>
                    <a:pt x="2655" y="1487"/>
                  </a:cubicBezTo>
                  <a:lnTo>
                    <a:pt x="2505" y="1740"/>
                  </a:lnTo>
                  <a:cubicBezTo>
                    <a:pt x="2459" y="1818"/>
                    <a:pt x="2511" y="1919"/>
                    <a:pt x="2603" y="1925"/>
                  </a:cubicBezTo>
                  <a:lnTo>
                    <a:pt x="3885" y="2018"/>
                  </a:lnTo>
                  <a:cubicBezTo>
                    <a:pt x="3889" y="2019"/>
                    <a:pt x="3892" y="2019"/>
                    <a:pt x="3896" y="2019"/>
                  </a:cubicBezTo>
                  <a:cubicBezTo>
                    <a:pt x="3991" y="2019"/>
                    <a:pt x="4052" y="1911"/>
                    <a:pt x="3999" y="1829"/>
                  </a:cubicBezTo>
                  <a:lnTo>
                    <a:pt x="3302" y="747"/>
                  </a:lnTo>
                  <a:cubicBezTo>
                    <a:pt x="3278" y="709"/>
                    <a:pt x="3238" y="690"/>
                    <a:pt x="3198" y="690"/>
                  </a:cubicBezTo>
                  <a:cubicBezTo>
                    <a:pt x="3157" y="690"/>
                    <a:pt x="3116" y="710"/>
                    <a:pt x="3093" y="750"/>
                  </a:cubicBezTo>
                  <a:lnTo>
                    <a:pt x="2917" y="1048"/>
                  </a:lnTo>
                  <a:cubicBezTo>
                    <a:pt x="2108" y="582"/>
                    <a:pt x="1237" y="231"/>
                    <a:pt x="330" y="7"/>
                  </a:cubicBezTo>
                  <a:cubicBezTo>
                    <a:pt x="311" y="3"/>
                    <a:pt x="292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6019;p54">
              <a:extLst>
                <a:ext uri="{FF2B5EF4-FFF2-40B4-BE49-F238E27FC236}">
                  <a16:creationId xmlns:a16="http://schemas.microsoft.com/office/drawing/2014/main" id="{39E620D4-3655-D55D-DB1C-CDAA50C25AB5}"/>
                </a:ext>
              </a:extLst>
            </p:cNvPr>
            <p:cNvSpPr/>
            <p:nvPr/>
          </p:nvSpPr>
          <p:spPr>
            <a:xfrm>
              <a:off x="6952750" y="3054150"/>
              <a:ext cx="63100" cy="15650"/>
            </a:xfrm>
            <a:custGeom>
              <a:avLst/>
              <a:gdLst/>
              <a:ahLst/>
              <a:cxnLst/>
              <a:rect l="l" t="t" r="r" b="b"/>
              <a:pathLst>
                <a:path w="2524" h="626" extrusionOk="0">
                  <a:moveTo>
                    <a:pt x="787" y="1"/>
                  </a:moveTo>
                  <a:cubicBezTo>
                    <a:pt x="606" y="1"/>
                    <a:pt x="423" y="7"/>
                    <a:pt x="242" y="18"/>
                  </a:cubicBezTo>
                  <a:cubicBezTo>
                    <a:pt x="104" y="31"/>
                    <a:pt x="0" y="151"/>
                    <a:pt x="10" y="291"/>
                  </a:cubicBezTo>
                  <a:cubicBezTo>
                    <a:pt x="21" y="425"/>
                    <a:pt x="131" y="526"/>
                    <a:pt x="264" y="526"/>
                  </a:cubicBezTo>
                  <a:cubicBezTo>
                    <a:pt x="269" y="526"/>
                    <a:pt x="274" y="526"/>
                    <a:pt x="279" y="526"/>
                  </a:cubicBezTo>
                  <a:cubicBezTo>
                    <a:pt x="447" y="516"/>
                    <a:pt x="617" y="510"/>
                    <a:pt x="787" y="510"/>
                  </a:cubicBezTo>
                  <a:cubicBezTo>
                    <a:pt x="1261" y="512"/>
                    <a:pt x="1735" y="548"/>
                    <a:pt x="2204" y="622"/>
                  </a:cubicBezTo>
                  <a:cubicBezTo>
                    <a:pt x="2218" y="624"/>
                    <a:pt x="2232" y="626"/>
                    <a:pt x="2246" y="626"/>
                  </a:cubicBezTo>
                  <a:cubicBezTo>
                    <a:pt x="2364" y="626"/>
                    <a:pt x="2469" y="542"/>
                    <a:pt x="2495" y="422"/>
                  </a:cubicBezTo>
                  <a:cubicBezTo>
                    <a:pt x="2524" y="281"/>
                    <a:pt x="2430" y="145"/>
                    <a:pt x="2289" y="121"/>
                  </a:cubicBezTo>
                  <a:cubicBezTo>
                    <a:pt x="1792" y="41"/>
                    <a:pt x="1289" y="1"/>
                    <a:pt x="78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6020;p54">
              <a:extLst>
                <a:ext uri="{FF2B5EF4-FFF2-40B4-BE49-F238E27FC236}">
                  <a16:creationId xmlns:a16="http://schemas.microsoft.com/office/drawing/2014/main" id="{8231232A-55EF-C171-8D94-3242319AF3BE}"/>
                </a:ext>
              </a:extLst>
            </p:cNvPr>
            <p:cNvSpPr/>
            <p:nvPr/>
          </p:nvSpPr>
          <p:spPr>
            <a:xfrm>
              <a:off x="6843450" y="3073975"/>
              <a:ext cx="39625" cy="26025"/>
            </a:xfrm>
            <a:custGeom>
              <a:avLst/>
              <a:gdLst/>
              <a:ahLst/>
              <a:cxnLst/>
              <a:rect l="l" t="t" r="r" b="b"/>
              <a:pathLst>
                <a:path w="1585" h="1041" extrusionOk="0">
                  <a:moveTo>
                    <a:pt x="1331" y="0"/>
                  </a:moveTo>
                  <a:cubicBezTo>
                    <a:pt x="1304" y="0"/>
                    <a:pt x="1277" y="6"/>
                    <a:pt x="1251" y="16"/>
                  </a:cubicBezTo>
                  <a:cubicBezTo>
                    <a:pt x="880" y="175"/>
                    <a:pt x="518" y="356"/>
                    <a:pt x="170" y="558"/>
                  </a:cubicBezTo>
                  <a:cubicBezTo>
                    <a:pt x="60" y="622"/>
                    <a:pt x="1" y="758"/>
                    <a:pt x="47" y="876"/>
                  </a:cubicBezTo>
                  <a:cubicBezTo>
                    <a:pt x="87" y="979"/>
                    <a:pt x="185" y="1040"/>
                    <a:pt x="287" y="1040"/>
                  </a:cubicBezTo>
                  <a:cubicBezTo>
                    <a:pt x="330" y="1040"/>
                    <a:pt x="373" y="1029"/>
                    <a:pt x="414" y="1006"/>
                  </a:cubicBezTo>
                  <a:cubicBezTo>
                    <a:pt x="729" y="822"/>
                    <a:pt x="1056" y="657"/>
                    <a:pt x="1391" y="513"/>
                  </a:cubicBezTo>
                  <a:cubicBezTo>
                    <a:pt x="1520" y="457"/>
                    <a:pt x="1584" y="311"/>
                    <a:pt x="1540" y="178"/>
                  </a:cubicBezTo>
                  <a:lnTo>
                    <a:pt x="1527" y="141"/>
                  </a:lnTo>
                  <a:cubicBezTo>
                    <a:pt x="1497" y="55"/>
                    <a:pt x="1417" y="0"/>
                    <a:pt x="133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6021;p54">
              <a:extLst>
                <a:ext uri="{FF2B5EF4-FFF2-40B4-BE49-F238E27FC236}">
                  <a16:creationId xmlns:a16="http://schemas.microsoft.com/office/drawing/2014/main" id="{6AB6CB4F-2F44-DE6D-4750-9EAD269C749A}"/>
                </a:ext>
              </a:extLst>
            </p:cNvPr>
            <p:cNvSpPr/>
            <p:nvPr/>
          </p:nvSpPr>
          <p:spPr>
            <a:xfrm>
              <a:off x="6889575" y="3056825"/>
              <a:ext cx="54425" cy="22400"/>
            </a:xfrm>
            <a:custGeom>
              <a:avLst/>
              <a:gdLst/>
              <a:ahLst/>
              <a:cxnLst/>
              <a:rect l="l" t="t" r="r" b="b"/>
              <a:pathLst>
                <a:path w="2177" h="896" extrusionOk="0">
                  <a:moveTo>
                    <a:pt x="1906" y="0"/>
                  </a:moveTo>
                  <a:cubicBezTo>
                    <a:pt x="1894" y="0"/>
                    <a:pt x="1883" y="1"/>
                    <a:pt x="1871" y="3"/>
                  </a:cubicBezTo>
                  <a:lnTo>
                    <a:pt x="1871" y="4"/>
                  </a:lnTo>
                  <a:cubicBezTo>
                    <a:pt x="1306" y="88"/>
                    <a:pt x="748" y="220"/>
                    <a:pt x="205" y="400"/>
                  </a:cubicBezTo>
                  <a:cubicBezTo>
                    <a:pt x="71" y="446"/>
                    <a:pt x="0" y="592"/>
                    <a:pt x="47" y="725"/>
                  </a:cubicBezTo>
                  <a:cubicBezTo>
                    <a:pt x="84" y="830"/>
                    <a:pt x="182" y="896"/>
                    <a:pt x="288" y="896"/>
                  </a:cubicBezTo>
                  <a:cubicBezTo>
                    <a:pt x="315" y="896"/>
                    <a:pt x="343" y="891"/>
                    <a:pt x="370" y="882"/>
                  </a:cubicBezTo>
                  <a:cubicBezTo>
                    <a:pt x="881" y="714"/>
                    <a:pt x="1406" y="587"/>
                    <a:pt x="1940" y="509"/>
                  </a:cubicBezTo>
                  <a:cubicBezTo>
                    <a:pt x="2079" y="490"/>
                    <a:pt x="2177" y="360"/>
                    <a:pt x="2157" y="220"/>
                  </a:cubicBezTo>
                  <a:cubicBezTo>
                    <a:pt x="2140" y="93"/>
                    <a:pt x="2031" y="0"/>
                    <a:pt x="1906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6022;p54">
              <a:extLst>
                <a:ext uri="{FF2B5EF4-FFF2-40B4-BE49-F238E27FC236}">
                  <a16:creationId xmlns:a16="http://schemas.microsoft.com/office/drawing/2014/main" id="{9D48D2F2-8C8F-6545-923F-1480696D5E32}"/>
                </a:ext>
              </a:extLst>
            </p:cNvPr>
            <p:cNvSpPr/>
            <p:nvPr/>
          </p:nvSpPr>
          <p:spPr>
            <a:xfrm>
              <a:off x="6245350" y="4177200"/>
              <a:ext cx="101275" cy="50475"/>
            </a:xfrm>
            <a:custGeom>
              <a:avLst/>
              <a:gdLst/>
              <a:ahLst/>
              <a:cxnLst/>
              <a:rect l="l" t="t" r="r" b="b"/>
              <a:pathLst>
                <a:path w="4051" h="2019" extrusionOk="0">
                  <a:moveTo>
                    <a:pt x="157" y="1"/>
                  </a:moveTo>
                  <a:cubicBezTo>
                    <a:pt x="61" y="1"/>
                    <a:pt x="1" y="107"/>
                    <a:pt x="54" y="190"/>
                  </a:cubicBezTo>
                  <a:lnTo>
                    <a:pt x="750" y="1274"/>
                  </a:lnTo>
                  <a:cubicBezTo>
                    <a:pt x="774" y="1311"/>
                    <a:pt x="813" y="1330"/>
                    <a:pt x="852" y="1330"/>
                  </a:cubicBezTo>
                  <a:cubicBezTo>
                    <a:pt x="893" y="1330"/>
                    <a:pt x="935" y="1309"/>
                    <a:pt x="958" y="1269"/>
                  </a:cubicBezTo>
                  <a:lnTo>
                    <a:pt x="1136" y="973"/>
                  </a:lnTo>
                  <a:cubicBezTo>
                    <a:pt x="1945" y="1439"/>
                    <a:pt x="2816" y="1788"/>
                    <a:pt x="3722" y="2012"/>
                  </a:cubicBezTo>
                  <a:cubicBezTo>
                    <a:pt x="3741" y="2017"/>
                    <a:pt x="3761" y="2019"/>
                    <a:pt x="3779" y="2019"/>
                  </a:cubicBezTo>
                  <a:cubicBezTo>
                    <a:pt x="3895" y="2019"/>
                    <a:pt x="3999" y="1938"/>
                    <a:pt x="4023" y="1820"/>
                  </a:cubicBezTo>
                  <a:cubicBezTo>
                    <a:pt x="4051" y="1682"/>
                    <a:pt x="3964" y="1546"/>
                    <a:pt x="3828" y="1512"/>
                  </a:cubicBezTo>
                  <a:cubicBezTo>
                    <a:pt x="2976" y="1301"/>
                    <a:pt x="2158" y="971"/>
                    <a:pt x="1396" y="534"/>
                  </a:cubicBezTo>
                  <a:lnTo>
                    <a:pt x="1548" y="279"/>
                  </a:lnTo>
                  <a:cubicBezTo>
                    <a:pt x="1594" y="201"/>
                    <a:pt x="1541" y="100"/>
                    <a:pt x="1450" y="94"/>
                  </a:cubicBezTo>
                  <a:lnTo>
                    <a:pt x="166" y="1"/>
                  </a:lnTo>
                  <a:cubicBezTo>
                    <a:pt x="163" y="1"/>
                    <a:pt x="160" y="1"/>
                    <a:pt x="15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6023;p54">
              <a:extLst>
                <a:ext uri="{FF2B5EF4-FFF2-40B4-BE49-F238E27FC236}">
                  <a16:creationId xmlns:a16="http://schemas.microsoft.com/office/drawing/2014/main" id="{3CB2FB4C-8FE4-604A-0EF2-45C0122A374E}"/>
                </a:ext>
              </a:extLst>
            </p:cNvPr>
            <p:cNvSpPr/>
            <p:nvPr/>
          </p:nvSpPr>
          <p:spPr>
            <a:xfrm>
              <a:off x="6354525" y="4219275"/>
              <a:ext cx="63075" cy="15675"/>
            </a:xfrm>
            <a:custGeom>
              <a:avLst/>
              <a:gdLst/>
              <a:ahLst/>
              <a:cxnLst/>
              <a:rect l="l" t="t" r="r" b="b"/>
              <a:pathLst>
                <a:path w="2523" h="627" extrusionOk="0">
                  <a:moveTo>
                    <a:pt x="279" y="1"/>
                  </a:moveTo>
                  <a:cubicBezTo>
                    <a:pt x="160" y="1"/>
                    <a:pt x="54" y="84"/>
                    <a:pt x="29" y="204"/>
                  </a:cubicBezTo>
                  <a:cubicBezTo>
                    <a:pt x="1" y="345"/>
                    <a:pt x="93" y="483"/>
                    <a:pt x="236" y="507"/>
                  </a:cubicBezTo>
                  <a:cubicBezTo>
                    <a:pt x="732" y="585"/>
                    <a:pt x="1235" y="625"/>
                    <a:pt x="1738" y="627"/>
                  </a:cubicBezTo>
                  <a:cubicBezTo>
                    <a:pt x="1919" y="627"/>
                    <a:pt x="2102" y="621"/>
                    <a:pt x="2282" y="609"/>
                  </a:cubicBezTo>
                  <a:cubicBezTo>
                    <a:pt x="2420" y="596"/>
                    <a:pt x="2523" y="475"/>
                    <a:pt x="2513" y="337"/>
                  </a:cubicBezTo>
                  <a:cubicBezTo>
                    <a:pt x="2504" y="203"/>
                    <a:pt x="2392" y="100"/>
                    <a:pt x="2260" y="100"/>
                  </a:cubicBezTo>
                  <a:cubicBezTo>
                    <a:pt x="2255" y="100"/>
                    <a:pt x="2251" y="100"/>
                    <a:pt x="2246" y="100"/>
                  </a:cubicBezTo>
                  <a:cubicBezTo>
                    <a:pt x="2076" y="110"/>
                    <a:pt x="1908" y="116"/>
                    <a:pt x="1738" y="116"/>
                  </a:cubicBezTo>
                  <a:cubicBezTo>
                    <a:pt x="1262" y="116"/>
                    <a:pt x="790" y="78"/>
                    <a:pt x="321" y="4"/>
                  </a:cubicBezTo>
                  <a:cubicBezTo>
                    <a:pt x="307" y="2"/>
                    <a:pt x="293" y="1"/>
                    <a:pt x="27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6024;p54">
              <a:extLst>
                <a:ext uri="{FF2B5EF4-FFF2-40B4-BE49-F238E27FC236}">
                  <a16:creationId xmlns:a16="http://schemas.microsoft.com/office/drawing/2014/main" id="{40E9C6D2-2CD1-DA50-B19A-58FAC2B81FE3}"/>
                </a:ext>
              </a:extLst>
            </p:cNvPr>
            <p:cNvSpPr/>
            <p:nvPr/>
          </p:nvSpPr>
          <p:spPr>
            <a:xfrm>
              <a:off x="6487275" y="4189125"/>
              <a:ext cx="39625" cy="25975"/>
            </a:xfrm>
            <a:custGeom>
              <a:avLst/>
              <a:gdLst/>
              <a:ahLst/>
              <a:cxnLst/>
              <a:rect l="l" t="t" r="r" b="b"/>
              <a:pathLst>
                <a:path w="1585" h="1039" extrusionOk="0">
                  <a:moveTo>
                    <a:pt x="1300" y="0"/>
                  </a:moveTo>
                  <a:cubicBezTo>
                    <a:pt x="1257" y="0"/>
                    <a:pt x="1213" y="11"/>
                    <a:pt x="1173" y="35"/>
                  </a:cubicBezTo>
                  <a:cubicBezTo>
                    <a:pt x="857" y="217"/>
                    <a:pt x="531" y="382"/>
                    <a:pt x="196" y="528"/>
                  </a:cubicBezTo>
                  <a:cubicBezTo>
                    <a:pt x="66" y="582"/>
                    <a:pt x="1" y="728"/>
                    <a:pt x="47" y="863"/>
                  </a:cubicBezTo>
                  <a:lnTo>
                    <a:pt x="60" y="899"/>
                  </a:lnTo>
                  <a:cubicBezTo>
                    <a:pt x="89" y="986"/>
                    <a:pt x="169" y="1039"/>
                    <a:pt x="255" y="1039"/>
                  </a:cubicBezTo>
                  <a:cubicBezTo>
                    <a:pt x="282" y="1039"/>
                    <a:pt x="309" y="1034"/>
                    <a:pt x="335" y="1023"/>
                  </a:cubicBezTo>
                  <a:cubicBezTo>
                    <a:pt x="707" y="866"/>
                    <a:pt x="1067" y="685"/>
                    <a:pt x="1416" y="483"/>
                  </a:cubicBezTo>
                  <a:cubicBezTo>
                    <a:pt x="1527" y="419"/>
                    <a:pt x="1584" y="283"/>
                    <a:pt x="1538" y="164"/>
                  </a:cubicBezTo>
                  <a:cubicBezTo>
                    <a:pt x="1499" y="61"/>
                    <a:pt x="1401" y="0"/>
                    <a:pt x="130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6025;p54">
              <a:extLst>
                <a:ext uri="{FF2B5EF4-FFF2-40B4-BE49-F238E27FC236}">
                  <a16:creationId xmlns:a16="http://schemas.microsoft.com/office/drawing/2014/main" id="{43A7255C-89CB-A075-579A-1EA108AD4C94}"/>
                </a:ext>
              </a:extLst>
            </p:cNvPr>
            <p:cNvSpPr/>
            <p:nvPr/>
          </p:nvSpPr>
          <p:spPr>
            <a:xfrm>
              <a:off x="6426350" y="4209850"/>
              <a:ext cx="54475" cy="22400"/>
            </a:xfrm>
            <a:custGeom>
              <a:avLst/>
              <a:gdLst/>
              <a:ahLst/>
              <a:cxnLst/>
              <a:rect l="l" t="t" r="r" b="b"/>
              <a:pathLst>
                <a:path w="2179" h="896" extrusionOk="0">
                  <a:moveTo>
                    <a:pt x="1890" y="1"/>
                  </a:moveTo>
                  <a:cubicBezTo>
                    <a:pt x="1863" y="1"/>
                    <a:pt x="1835" y="5"/>
                    <a:pt x="1808" y="14"/>
                  </a:cubicBezTo>
                  <a:cubicBezTo>
                    <a:pt x="1296" y="184"/>
                    <a:pt x="771" y="309"/>
                    <a:pt x="237" y="389"/>
                  </a:cubicBezTo>
                  <a:cubicBezTo>
                    <a:pt x="98" y="408"/>
                    <a:pt x="0" y="536"/>
                    <a:pt x="20" y="676"/>
                  </a:cubicBezTo>
                  <a:cubicBezTo>
                    <a:pt x="37" y="803"/>
                    <a:pt x="147" y="896"/>
                    <a:pt x="273" y="896"/>
                  </a:cubicBezTo>
                  <a:cubicBezTo>
                    <a:pt x="284" y="896"/>
                    <a:pt x="296" y="895"/>
                    <a:pt x="308" y="893"/>
                  </a:cubicBezTo>
                  <a:cubicBezTo>
                    <a:pt x="873" y="809"/>
                    <a:pt x="1430" y="676"/>
                    <a:pt x="1973" y="496"/>
                  </a:cubicBezTo>
                  <a:cubicBezTo>
                    <a:pt x="2106" y="451"/>
                    <a:pt x="2178" y="306"/>
                    <a:pt x="2132" y="171"/>
                  </a:cubicBezTo>
                  <a:cubicBezTo>
                    <a:pt x="2095" y="67"/>
                    <a:pt x="1996" y="1"/>
                    <a:pt x="189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6026;p54">
              <a:extLst>
                <a:ext uri="{FF2B5EF4-FFF2-40B4-BE49-F238E27FC236}">
                  <a16:creationId xmlns:a16="http://schemas.microsoft.com/office/drawing/2014/main" id="{DBF159C4-B877-2E92-576A-3A5E84C2227D}"/>
                </a:ext>
              </a:extLst>
            </p:cNvPr>
            <p:cNvSpPr/>
            <p:nvPr/>
          </p:nvSpPr>
          <p:spPr>
            <a:xfrm>
              <a:off x="5992275" y="36748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920" y="0"/>
                  </a:moveTo>
                  <a:cubicBezTo>
                    <a:pt x="1898" y="0"/>
                    <a:pt x="1876" y="6"/>
                    <a:pt x="1854" y="20"/>
                  </a:cubicBezTo>
                  <a:lnTo>
                    <a:pt x="772" y="717"/>
                  </a:lnTo>
                  <a:cubicBezTo>
                    <a:pt x="695" y="766"/>
                    <a:pt x="697" y="878"/>
                    <a:pt x="775" y="926"/>
                  </a:cubicBezTo>
                  <a:lnTo>
                    <a:pt x="1073" y="1102"/>
                  </a:lnTo>
                  <a:cubicBezTo>
                    <a:pt x="607" y="1911"/>
                    <a:pt x="256" y="2782"/>
                    <a:pt x="32" y="3689"/>
                  </a:cubicBezTo>
                  <a:cubicBezTo>
                    <a:pt x="0" y="3825"/>
                    <a:pt x="87" y="3962"/>
                    <a:pt x="224" y="3990"/>
                  </a:cubicBezTo>
                  <a:cubicBezTo>
                    <a:pt x="242" y="3993"/>
                    <a:pt x="260" y="3995"/>
                    <a:pt x="278" y="3995"/>
                  </a:cubicBezTo>
                  <a:cubicBezTo>
                    <a:pt x="397" y="3995"/>
                    <a:pt x="502" y="3914"/>
                    <a:pt x="532" y="3794"/>
                  </a:cubicBezTo>
                  <a:cubicBezTo>
                    <a:pt x="743" y="2942"/>
                    <a:pt x="1073" y="2124"/>
                    <a:pt x="1512" y="1363"/>
                  </a:cubicBezTo>
                  <a:lnTo>
                    <a:pt x="1765" y="1514"/>
                  </a:lnTo>
                  <a:cubicBezTo>
                    <a:pt x="1785" y="1526"/>
                    <a:pt x="1806" y="1531"/>
                    <a:pt x="1827" y="1531"/>
                  </a:cubicBezTo>
                  <a:cubicBezTo>
                    <a:pt x="1888" y="1531"/>
                    <a:pt x="1946" y="1484"/>
                    <a:pt x="1951" y="1416"/>
                  </a:cubicBezTo>
                  <a:lnTo>
                    <a:pt x="2043" y="134"/>
                  </a:lnTo>
                  <a:cubicBezTo>
                    <a:pt x="2049" y="57"/>
                    <a:pt x="1988" y="0"/>
                    <a:pt x="1920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6027;p54">
              <a:extLst>
                <a:ext uri="{FF2B5EF4-FFF2-40B4-BE49-F238E27FC236}">
                  <a16:creationId xmlns:a16="http://schemas.microsoft.com/office/drawing/2014/main" id="{5F471774-1797-74B4-62A8-3A2C3375C0A5}"/>
                </a:ext>
              </a:extLst>
            </p:cNvPr>
            <p:cNvSpPr/>
            <p:nvPr/>
          </p:nvSpPr>
          <p:spPr>
            <a:xfrm>
              <a:off x="5985650" y="3783750"/>
              <a:ext cx="16125" cy="62275"/>
            </a:xfrm>
            <a:custGeom>
              <a:avLst/>
              <a:gdLst/>
              <a:ahLst/>
              <a:cxnLst/>
              <a:rect l="l" t="t" r="r" b="b"/>
              <a:pathLst>
                <a:path w="645" h="2491" extrusionOk="0">
                  <a:moveTo>
                    <a:pt x="371" y="1"/>
                  </a:moveTo>
                  <a:cubicBezTo>
                    <a:pt x="249" y="1"/>
                    <a:pt x="141" y="89"/>
                    <a:pt x="121" y="212"/>
                  </a:cubicBezTo>
                  <a:cubicBezTo>
                    <a:pt x="41" y="709"/>
                    <a:pt x="1" y="1212"/>
                    <a:pt x="1" y="1714"/>
                  </a:cubicBezTo>
                  <a:cubicBezTo>
                    <a:pt x="1" y="1895"/>
                    <a:pt x="7" y="2078"/>
                    <a:pt x="19" y="2259"/>
                  </a:cubicBezTo>
                  <a:cubicBezTo>
                    <a:pt x="31" y="2390"/>
                    <a:pt x="140" y="2490"/>
                    <a:pt x="270" y="2490"/>
                  </a:cubicBezTo>
                  <a:cubicBezTo>
                    <a:pt x="277" y="2490"/>
                    <a:pt x="284" y="2490"/>
                    <a:pt x="291" y="2489"/>
                  </a:cubicBezTo>
                  <a:cubicBezTo>
                    <a:pt x="428" y="2480"/>
                    <a:pt x="534" y="2361"/>
                    <a:pt x="526" y="2222"/>
                  </a:cubicBezTo>
                  <a:cubicBezTo>
                    <a:pt x="517" y="2054"/>
                    <a:pt x="510" y="1884"/>
                    <a:pt x="510" y="1714"/>
                  </a:cubicBezTo>
                  <a:cubicBezTo>
                    <a:pt x="512" y="1240"/>
                    <a:pt x="549" y="766"/>
                    <a:pt x="622" y="297"/>
                  </a:cubicBezTo>
                  <a:cubicBezTo>
                    <a:pt x="645" y="163"/>
                    <a:pt x="557" y="35"/>
                    <a:pt x="422" y="6"/>
                  </a:cubicBezTo>
                  <a:cubicBezTo>
                    <a:pt x="405" y="2"/>
                    <a:pt x="388" y="1"/>
                    <a:pt x="371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6028;p54">
              <a:extLst>
                <a:ext uri="{FF2B5EF4-FFF2-40B4-BE49-F238E27FC236}">
                  <a16:creationId xmlns:a16="http://schemas.microsoft.com/office/drawing/2014/main" id="{D6B965C8-E5DE-BF04-72CC-5F6579BC8D91}"/>
                </a:ext>
              </a:extLst>
            </p:cNvPr>
            <p:cNvSpPr/>
            <p:nvPr/>
          </p:nvSpPr>
          <p:spPr>
            <a:xfrm>
              <a:off x="6004725" y="3916700"/>
              <a:ext cx="27875" cy="38100"/>
            </a:xfrm>
            <a:custGeom>
              <a:avLst/>
              <a:gdLst/>
              <a:ahLst/>
              <a:cxnLst/>
              <a:rect l="l" t="t" r="r" b="b"/>
              <a:pathLst>
                <a:path w="1115" h="1524" extrusionOk="0">
                  <a:moveTo>
                    <a:pt x="296" y="1"/>
                  </a:moveTo>
                  <a:cubicBezTo>
                    <a:pt x="267" y="1"/>
                    <a:pt x="237" y="5"/>
                    <a:pt x="208" y="15"/>
                  </a:cubicBezTo>
                  <a:lnTo>
                    <a:pt x="171" y="28"/>
                  </a:lnTo>
                  <a:cubicBezTo>
                    <a:pt x="58" y="67"/>
                    <a:pt x="0" y="193"/>
                    <a:pt x="47" y="304"/>
                  </a:cubicBezTo>
                  <a:cubicBezTo>
                    <a:pt x="205" y="675"/>
                    <a:pt x="384" y="1035"/>
                    <a:pt x="588" y="1385"/>
                  </a:cubicBezTo>
                  <a:cubicBezTo>
                    <a:pt x="637" y="1469"/>
                    <a:pt x="728" y="1524"/>
                    <a:pt x="822" y="1524"/>
                  </a:cubicBezTo>
                  <a:cubicBezTo>
                    <a:pt x="850" y="1524"/>
                    <a:pt x="879" y="1519"/>
                    <a:pt x="906" y="1508"/>
                  </a:cubicBezTo>
                  <a:cubicBezTo>
                    <a:pt x="1052" y="1450"/>
                    <a:pt x="1115" y="1277"/>
                    <a:pt x="1036" y="1141"/>
                  </a:cubicBezTo>
                  <a:cubicBezTo>
                    <a:pt x="852" y="826"/>
                    <a:pt x="687" y="499"/>
                    <a:pt x="543" y="164"/>
                  </a:cubicBezTo>
                  <a:cubicBezTo>
                    <a:pt x="499" y="63"/>
                    <a:pt x="400" y="1"/>
                    <a:pt x="296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6029;p54">
              <a:extLst>
                <a:ext uri="{FF2B5EF4-FFF2-40B4-BE49-F238E27FC236}">
                  <a16:creationId xmlns:a16="http://schemas.microsoft.com/office/drawing/2014/main" id="{17C6D3B3-88B2-C661-0C28-E6D838C10EFF}"/>
                </a:ext>
              </a:extLst>
            </p:cNvPr>
            <p:cNvSpPr/>
            <p:nvPr/>
          </p:nvSpPr>
          <p:spPr>
            <a:xfrm>
              <a:off x="5987900" y="3855450"/>
              <a:ext cx="23600" cy="53200"/>
            </a:xfrm>
            <a:custGeom>
              <a:avLst/>
              <a:gdLst/>
              <a:ahLst/>
              <a:cxnLst/>
              <a:rect l="l" t="t" r="r" b="b"/>
              <a:pathLst>
                <a:path w="944" h="2128" extrusionOk="0">
                  <a:moveTo>
                    <a:pt x="273" y="0"/>
                  </a:moveTo>
                  <a:cubicBezTo>
                    <a:pt x="261" y="0"/>
                    <a:pt x="249" y="1"/>
                    <a:pt x="238" y="3"/>
                  </a:cubicBezTo>
                  <a:cubicBezTo>
                    <a:pt x="98" y="22"/>
                    <a:pt x="1" y="150"/>
                    <a:pt x="20" y="289"/>
                  </a:cubicBezTo>
                  <a:lnTo>
                    <a:pt x="21" y="289"/>
                  </a:lnTo>
                  <a:cubicBezTo>
                    <a:pt x="105" y="854"/>
                    <a:pt x="238" y="1412"/>
                    <a:pt x="417" y="1955"/>
                  </a:cubicBezTo>
                  <a:cubicBezTo>
                    <a:pt x="454" y="2061"/>
                    <a:pt x="553" y="2127"/>
                    <a:pt x="658" y="2127"/>
                  </a:cubicBezTo>
                  <a:cubicBezTo>
                    <a:pt x="686" y="2127"/>
                    <a:pt x="714" y="2123"/>
                    <a:pt x="742" y="2113"/>
                  </a:cubicBezTo>
                  <a:cubicBezTo>
                    <a:pt x="875" y="2067"/>
                    <a:pt x="944" y="1923"/>
                    <a:pt x="899" y="1790"/>
                  </a:cubicBezTo>
                  <a:cubicBezTo>
                    <a:pt x="731" y="1279"/>
                    <a:pt x="604" y="754"/>
                    <a:pt x="526" y="220"/>
                  </a:cubicBezTo>
                  <a:cubicBezTo>
                    <a:pt x="508" y="93"/>
                    <a:pt x="398" y="0"/>
                    <a:pt x="273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6030;p54">
              <a:extLst>
                <a:ext uri="{FF2B5EF4-FFF2-40B4-BE49-F238E27FC236}">
                  <a16:creationId xmlns:a16="http://schemas.microsoft.com/office/drawing/2014/main" id="{338D3047-4C15-CD77-B2A6-7AF64EC2EDCD}"/>
                </a:ext>
              </a:extLst>
            </p:cNvPr>
            <p:cNvSpPr/>
            <p:nvPr/>
          </p:nvSpPr>
          <p:spPr>
            <a:xfrm>
              <a:off x="6071975" y="3300325"/>
              <a:ext cx="52475" cy="102475"/>
            </a:xfrm>
            <a:custGeom>
              <a:avLst/>
              <a:gdLst/>
              <a:ahLst/>
              <a:cxnLst/>
              <a:rect l="l" t="t" r="r" b="b"/>
              <a:pathLst>
                <a:path w="2099" h="4099" extrusionOk="0">
                  <a:moveTo>
                    <a:pt x="412" y="1"/>
                  </a:moveTo>
                  <a:cubicBezTo>
                    <a:pt x="358" y="1"/>
                    <a:pt x="305" y="37"/>
                    <a:pt x="292" y="98"/>
                  </a:cubicBezTo>
                  <a:lnTo>
                    <a:pt x="18" y="1357"/>
                  </a:lnTo>
                  <a:cubicBezTo>
                    <a:pt x="1" y="1436"/>
                    <a:pt x="62" y="1506"/>
                    <a:pt x="139" y="1506"/>
                  </a:cubicBezTo>
                  <a:cubicBezTo>
                    <a:pt x="149" y="1506"/>
                    <a:pt x="158" y="1505"/>
                    <a:pt x="169" y="1502"/>
                  </a:cubicBezTo>
                  <a:lnTo>
                    <a:pt x="503" y="1416"/>
                  </a:lnTo>
                  <a:cubicBezTo>
                    <a:pt x="745" y="2317"/>
                    <a:pt x="1113" y="3181"/>
                    <a:pt x="1597" y="3981"/>
                  </a:cubicBezTo>
                  <a:cubicBezTo>
                    <a:pt x="1644" y="4057"/>
                    <a:pt x="1725" y="4099"/>
                    <a:pt x="1809" y="4099"/>
                  </a:cubicBezTo>
                  <a:cubicBezTo>
                    <a:pt x="1856" y="4099"/>
                    <a:pt x="1903" y="4086"/>
                    <a:pt x="1946" y="4058"/>
                  </a:cubicBezTo>
                  <a:cubicBezTo>
                    <a:pt x="2063" y="3980"/>
                    <a:pt x="2098" y="3823"/>
                    <a:pt x="2024" y="3703"/>
                  </a:cubicBezTo>
                  <a:cubicBezTo>
                    <a:pt x="1571" y="2950"/>
                    <a:pt x="1225" y="2138"/>
                    <a:pt x="998" y="1291"/>
                  </a:cubicBezTo>
                  <a:lnTo>
                    <a:pt x="1283" y="1217"/>
                  </a:lnTo>
                  <a:cubicBezTo>
                    <a:pt x="1373" y="1195"/>
                    <a:pt x="1406" y="1086"/>
                    <a:pt x="1347" y="1017"/>
                  </a:cubicBezTo>
                  <a:lnTo>
                    <a:pt x="505" y="44"/>
                  </a:lnTo>
                  <a:cubicBezTo>
                    <a:pt x="479" y="14"/>
                    <a:pt x="445" y="1"/>
                    <a:pt x="4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6031;p54">
              <a:extLst>
                <a:ext uri="{FF2B5EF4-FFF2-40B4-BE49-F238E27FC236}">
                  <a16:creationId xmlns:a16="http://schemas.microsoft.com/office/drawing/2014/main" id="{3AF943E7-BC08-E58A-0960-15410DC11F48}"/>
                </a:ext>
              </a:extLst>
            </p:cNvPr>
            <p:cNvSpPr/>
            <p:nvPr/>
          </p:nvSpPr>
          <p:spPr>
            <a:xfrm>
              <a:off x="6122225" y="3408475"/>
              <a:ext cx="47725" cy="49550"/>
            </a:xfrm>
            <a:custGeom>
              <a:avLst/>
              <a:gdLst/>
              <a:ahLst/>
              <a:cxnLst/>
              <a:rect l="l" t="t" r="r" b="b"/>
              <a:pathLst>
                <a:path w="1909" h="1982" extrusionOk="0">
                  <a:moveTo>
                    <a:pt x="291" y="0"/>
                  </a:moveTo>
                  <a:cubicBezTo>
                    <a:pt x="243" y="0"/>
                    <a:pt x="195" y="14"/>
                    <a:pt x="152" y="41"/>
                  </a:cubicBezTo>
                  <a:cubicBezTo>
                    <a:pt x="30" y="121"/>
                    <a:pt x="0" y="285"/>
                    <a:pt x="85" y="403"/>
                  </a:cubicBezTo>
                  <a:cubicBezTo>
                    <a:pt x="380" y="810"/>
                    <a:pt x="706" y="1193"/>
                    <a:pt x="1062" y="1548"/>
                  </a:cubicBezTo>
                  <a:cubicBezTo>
                    <a:pt x="1190" y="1678"/>
                    <a:pt x="1323" y="1801"/>
                    <a:pt x="1459" y="1921"/>
                  </a:cubicBezTo>
                  <a:cubicBezTo>
                    <a:pt x="1507" y="1962"/>
                    <a:pt x="1566" y="1981"/>
                    <a:pt x="1624" y="1981"/>
                  </a:cubicBezTo>
                  <a:cubicBezTo>
                    <a:pt x="1695" y="1981"/>
                    <a:pt x="1766" y="1952"/>
                    <a:pt x="1816" y="1894"/>
                  </a:cubicBezTo>
                  <a:cubicBezTo>
                    <a:pt x="1909" y="1788"/>
                    <a:pt x="1898" y="1628"/>
                    <a:pt x="1794" y="1535"/>
                  </a:cubicBezTo>
                  <a:cubicBezTo>
                    <a:pt x="1665" y="1423"/>
                    <a:pt x="1542" y="1308"/>
                    <a:pt x="1422" y="1188"/>
                  </a:cubicBezTo>
                  <a:cubicBezTo>
                    <a:pt x="1087" y="851"/>
                    <a:pt x="778" y="490"/>
                    <a:pt x="500" y="107"/>
                  </a:cubicBezTo>
                  <a:cubicBezTo>
                    <a:pt x="449" y="38"/>
                    <a:pt x="371" y="0"/>
                    <a:pt x="29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6032;p54">
              <a:extLst>
                <a:ext uri="{FF2B5EF4-FFF2-40B4-BE49-F238E27FC236}">
                  <a16:creationId xmlns:a16="http://schemas.microsoft.com/office/drawing/2014/main" id="{2DD8DF1A-E9EE-6897-3715-A22C94561E50}"/>
                </a:ext>
              </a:extLst>
            </p:cNvPr>
            <p:cNvSpPr/>
            <p:nvPr/>
          </p:nvSpPr>
          <p:spPr>
            <a:xfrm>
              <a:off x="6228150" y="3490275"/>
              <a:ext cx="42050" cy="21525"/>
            </a:xfrm>
            <a:custGeom>
              <a:avLst/>
              <a:gdLst/>
              <a:ahLst/>
              <a:cxnLst/>
              <a:rect l="l" t="t" r="r" b="b"/>
              <a:pathLst>
                <a:path w="1682" h="861" extrusionOk="0">
                  <a:moveTo>
                    <a:pt x="311" y="0"/>
                  </a:moveTo>
                  <a:cubicBezTo>
                    <a:pt x="211" y="0"/>
                    <a:pt x="116" y="56"/>
                    <a:pt x="69" y="151"/>
                  </a:cubicBezTo>
                  <a:lnTo>
                    <a:pt x="53" y="185"/>
                  </a:lnTo>
                  <a:cubicBezTo>
                    <a:pt x="0" y="292"/>
                    <a:pt x="48" y="423"/>
                    <a:pt x="160" y="468"/>
                  </a:cubicBezTo>
                  <a:cubicBezTo>
                    <a:pt x="533" y="619"/>
                    <a:pt x="916" y="747"/>
                    <a:pt x="1307" y="851"/>
                  </a:cubicBezTo>
                  <a:cubicBezTo>
                    <a:pt x="1331" y="857"/>
                    <a:pt x="1355" y="861"/>
                    <a:pt x="1379" y="861"/>
                  </a:cubicBezTo>
                  <a:cubicBezTo>
                    <a:pt x="1480" y="861"/>
                    <a:pt x="1576" y="806"/>
                    <a:pt x="1618" y="713"/>
                  </a:cubicBezTo>
                  <a:cubicBezTo>
                    <a:pt x="1682" y="569"/>
                    <a:pt x="1602" y="403"/>
                    <a:pt x="1451" y="363"/>
                  </a:cubicBezTo>
                  <a:cubicBezTo>
                    <a:pt x="1097" y="268"/>
                    <a:pt x="751" y="154"/>
                    <a:pt x="412" y="20"/>
                  </a:cubicBezTo>
                  <a:cubicBezTo>
                    <a:pt x="379" y="7"/>
                    <a:pt x="345" y="0"/>
                    <a:pt x="31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6033;p54">
              <a:extLst>
                <a:ext uri="{FF2B5EF4-FFF2-40B4-BE49-F238E27FC236}">
                  <a16:creationId xmlns:a16="http://schemas.microsoft.com/office/drawing/2014/main" id="{80AF325E-C504-670F-6364-4D95C737DE82}"/>
                </a:ext>
              </a:extLst>
            </p:cNvPr>
            <p:cNvSpPr/>
            <p:nvPr/>
          </p:nvSpPr>
          <p:spPr>
            <a:xfrm>
              <a:off x="6172850" y="3459275"/>
              <a:ext cx="49900" cy="34575"/>
            </a:xfrm>
            <a:custGeom>
              <a:avLst/>
              <a:gdLst/>
              <a:ahLst/>
              <a:cxnLst/>
              <a:rect l="l" t="t" r="r" b="b"/>
              <a:pathLst>
                <a:path w="1996" h="1383" extrusionOk="0">
                  <a:moveTo>
                    <a:pt x="289" y="1"/>
                  </a:moveTo>
                  <a:cubicBezTo>
                    <a:pt x="212" y="1"/>
                    <a:pt x="136" y="36"/>
                    <a:pt x="86" y="102"/>
                  </a:cubicBezTo>
                  <a:cubicBezTo>
                    <a:pt x="1" y="214"/>
                    <a:pt x="23" y="374"/>
                    <a:pt x="135" y="459"/>
                  </a:cubicBezTo>
                  <a:cubicBezTo>
                    <a:pt x="595" y="800"/>
                    <a:pt x="1082" y="1100"/>
                    <a:pt x="1592" y="1356"/>
                  </a:cubicBezTo>
                  <a:cubicBezTo>
                    <a:pt x="1629" y="1374"/>
                    <a:pt x="1667" y="1382"/>
                    <a:pt x="1705" y="1382"/>
                  </a:cubicBezTo>
                  <a:cubicBezTo>
                    <a:pt x="1799" y="1382"/>
                    <a:pt x="1891" y="1329"/>
                    <a:pt x="1935" y="1239"/>
                  </a:cubicBezTo>
                  <a:cubicBezTo>
                    <a:pt x="1996" y="1113"/>
                    <a:pt x="1943" y="960"/>
                    <a:pt x="1817" y="898"/>
                  </a:cubicBezTo>
                  <a:cubicBezTo>
                    <a:pt x="1336" y="656"/>
                    <a:pt x="875" y="373"/>
                    <a:pt x="443" y="52"/>
                  </a:cubicBezTo>
                  <a:cubicBezTo>
                    <a:pt x="397" y="18"/>
                    <a:pt x="343" y="1"/>
                    <a:pt x="28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6034;p54">
              <a:extLst>
                <a:ext uri="{FF2B5EF4-FFF2-40B4-BE49-F238E27FC236}">
                  <a16:creationId xmlns:a16="http://schemas.microsoft.com/office/drawing/2014/main" id="{8F942B5D-7BA9-7BB5-81A6-DCDF7E722A90}"/>
                </a:ext>
              </a:extLst>
            </p:cNvPr>
            <p:cNvSpPr/>
            <p:nvPr/>
          </p:nvSpPr>
          <p:spPr>
            <a:xfrm>
              <a:off x="7323825" y="3495225"/>
              <a:ext cx="51250" cy="99900"/>
            </a:xfrm>
            <a:custGeom>
              <a:avLst/>
              <a:gdLst/>
              <a:ahLst/>
              <a:cxnLst/>
              <a:rect l="l" t="t" r="r" b="b"/>
              <a:pathLst>
                <a:path w="2050" h="3996" extrusionOk="0">
                  <a:moveTo>
                    <a:pt x="1772" y="0"/>
                  </a:moveTo>
                  <a:cubicBezTo>
                    <a:pt x="1653" y="0"/>
                    <a:pt x="1547" y="82"/>
                    <a:pt x="1518" y="201"/>
                  </a:cubicBezTo>
                  <a:cubicBezTo>
                    <a:pt x="1307" y="1053"/>
                    <a:pt x="977" y="1872"/>
                    <a:pt x="540" y="2634"/>
                  </a:cubicBezTo>
                  <a:lnTo>
                    <a:pt x="285" y="2482"/>
                  </a:lnTo>
                  <a:cubicBezTo>
                    <a:pt x="265" y="2470"/>
                    <a:pt x="244" y="2465"/>
                    <a:pt x="223" y="2465"/>
                  </a:cubicBezTo>
                  <a:cubicBezTo>
                    <a:pt x="162" y="2465"/>
                    <a:pt x="104" y="2511"/>
                    <a:pt x="99" y="2579"/>
                  </a:cubicBezTo>
                  <a:lnTo>
                    <a:pt x="6" y="3864"/>
                  </a:lnTo>
                  <a:cubicBezTo>
                    <a:pt x="0" y="3939"/>
                    <a:pt x="62" y="3995"/>
                    <a:pt x="129" y="3995"/>
                  </a:cubicBezTo>
                  <a:cubicBezTo>
                    <a:pt x="152" y="3995"/>
                    <a:pt x="174" y="3989"/>
                    <a:pt x="195" y="3976"/>
                  </a:cubicBezTo>
                  <a:lnTo>
                    <a:pt x="1278" y="3279"/>
                  </a:lnTo>
                  <a:cubicBezTo>
                    <a:pt x="1355" y="3229"/>
                    <a:pt x="1353" y="3117"/>
                    <a:pt x="1275" y="3071"/>
                  </a:cubicBezTo>
                  <a:lnTo>
                    <a:pt x="978" y="2893"/>
                  </a:lnTo>
                  <a:cubicBezTo>
                    <a:pt x="1444" y="2085"/>
                    <a:pt x="1794" y="1213"/>
                    <a:pt x="2018" y="307"/>
                  </a:cubicBezTo>
                  <a:cubicBezTo>
                    <a:pt x="2050" y="171"/>
                    <a:pt x="1963" y="35"/>
                    <a:pt x="1826" y="6"/>
                  </a:cubicBezTo>
                  <a:cubicBezTo>
                    <a:pt x="1808" y="2"/>
                    <a:pt x="1790" y="0"/>
                    <a:pt x="177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6035;p54">
              <a:extLst>
                <a:ext uri="{FF2B5EF4-FFF2-40B4-BE49-F238E27FC236}">
                  <a16:creationId xmlns:a16="http://schemas.microsoft.com/office/drawing/2014/main" id="{78F75799-2422-6399-A5BA-4CF058D18732}"/>
                </a:ext>
              </a:extLst>
            </p:cNvPr>
            <p:cNvSpPr/>
            <p:nvPr/>
          </p:nvSpPr>
          <p:spPr>
            <a:xfrm>
              <a:off x="7365575" y="3423925"/>
              <a:ext cx="16150" cy="62275"/>
            </a:xfrm>
            <a:custGeom>
              <a:avLst/>
              <a:gdLst/>
              <a:ahLst/>
              <a:cxnLst/>
              <a:rect l="l" t="t" r="r" b="b"/>
              <a:pathLst>
                <a:path w="646" h="2491" extrusionOk="0">
                  <a:moveTo>
                    <a:pt x="375" y="0"/>
                  </a:moveTo>
                  <a:cubicBezTo>
                    <a:pt x="368" y="0"/>
                    <a:pt x="361" y="1"/>
                    <a:pt x="354" y="1"/>
                  </a:cubicBezTo>
                  <a:cubicBezTo>
                    <a:pt x="216" y="11"/>
                    <a:pt x="111" y="129"/>
                    <a:pt x="119" y="269"/>
                  </a:cubicBezTo>
                  <a:cubicBezTo>
                    <a:pt x="128" y="438"/>
                    <a:pt x="135" y="607"/>
                    <a:pt x="135" y="776"/>
                  </a:cubicBezTo>
                  <a:cubicBezTo>
                    <a:pt x="135" y="1252"/>
                    <a:pt x="96" y="1724"/>
                    <a:pt x="23" y="2193"/>
                  </a:cubicBezTo>
                  <a:cubicBezTo>
                    <a:pt x="0" y="2328"/>
                    <a:pt x="88" y="2458"/>
                    <a:pt x="223" y="2485"/>
                  </a:cubicBezTo>
                  <a:cubicBezTo>
                    <a:pt x="240" y="2488"/>
                    <a:pt x="257" y="2490"/>
                    <a:pt x="274" y="2490"/>
                  </a:cubicBezTo>
                  <a:cubicBezTo>
                    <a:pt x="396" y="2490"/>
                    <a:pt x="504" y="2403"/>
                    <a:pt x="526" y="2278"/>
                  </a:cubicBezTo>
                  <a:cubicBezTo>
                    <a:pt x="604" y="1782"/>
                    <a:pt x="644" y="1279"/>
                    <a:pt x="646" y="776"/>
                  </a:cubicBezTo>
                  <a:cubicBezTo>
                    <a:pt x="646" y="595"/>
                    <a:pt x="638" y="413"/>
                    <a:pt x="626" y="232"/>
                  </a:cubicBezTo>
                  <a:cubicBezTo>
                    <a:pt x="616" y="101"/>
                    <a:pt x="505" y="0"/>
                    <a:pt x="375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6036;p54">
              <a:extLst>
                <a:ext uri="{FF2B5EF4-FFF2-40B4-BE49-F238E27FC236}">
                  <a16:creationId xmlns:a16="http://schemas.microsoft.com/office/drawing/2014/main" id="{E4CFA639-BE21-7FE6-2FF6-065E6EC930A6}"/>
                </a:ext>
              </a:extLst>
            </p:cNvPr>
            <p:cNvSpPr/>
            <p:nvPr/>
          </p:nvSpPr>
          <p:spPr>
            <a:xfrm>
              <a:off x="7334775" y="3315150"/>
              <a:ext cx="27850" cy="38100"/>
            </a:xfrm>
            <a:custGeom>
              <a:avLst/>
              <a:gdLst/>
              <a:ahLst/>
              <a:cxnLst/>
              <a:rect l="l" t="t" r="r" b="b"/>
              <a:pathLst>
                <a:path w="1114" h="1524" extrusionOk="0">
                  <a:moveTo>
                    <a:pt x="293" y="1"/>
                  </a:moveTo>
                  <a:cubicBezTo>
                    <a:pt x="265" y="1"/>
                    <a:pt x="236" y="5"/>
                    <a:pt x="209" y="16"/>
                  </a:cubicBezTo>
                  <a:cubicBezTo>
                    <a:pt x="62" y="74"/>
                    <a:pt x="1" y="246"/>
                    <a:pt x="79" y="383"/>
                  </a:cubicBezTo>
                  <a:cubicBezTo>
                    <a:pt x="262" y="698"/>
                    <a:pt x="427" y="1025"/>
                    <a:pt x="573" y="1359"/>
                  </a:cubicBezTo>
                  <a:cubicBezTo>
                    <a:pt x="615" y="1461"/>
                    <a:pt x="714" y="1523"/>
                    <a:pt x="819" y="1523"/>
                  </a:cubicBezTo>
                  <a:cubicBezTo>
                    <a:pt x="848" y="1523"/>
                    <a:pt x="878" y="1518"/>
                    <a:pt x="907" y="1508"/>
                  </a:cubicBezTo>
                  <a:lnTo>
                    <a:pt x="942" y="1495"/>
                  </a:lnTo>
                  <a:cubicBezTo>
                    <a:pt x="1056" y="1457"/>
                    <a:pt x="1114" y="1331"/>
                    <a:pt x="1067" y="1220"/>
                  </a:cubicBezTo>
                  <a:cubicBezTo>
                    <a:pt x="910" y="849"/>
                    <a:pt x="729" y="488"/>
                    <a:pt x="528" y="139"/>
                  </a:cubicBezTo>
                  <a:cubicBezTo>
                    <a:pt x="478" y="54"/>
                    <a:pt x="387" y="1"/>
                    <a:pt x="293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6037;p54">
              <a:extLst>
                <a:ext uri="{FF2B5EF4-FFF2-40B4-BE49-F238E27FC236}">
                  <a16:creationId xmlns:a16="http://schemas.microsoft.com/office/drawing/2014/main" id="{9CDD6564-1CF0-6158-9F2B-BDC995846D39}"/>
                </a:ext>
              </a:extLst>
            </p:cNvPr>
            <p:cNvSpPr/>
            <p:nvPr/>
          </p:nvSpPr>
          <p:spPr>
            <a:xfrm>
              <a:off x="7355800" y="3361300"/>
              <a:ext cx="23650" cy="53200"/>
            </a:xfrm>
            <a:custGeom>
              <a:avLst/>
              <a:gdLst/>
              <a:ahLst/>
              <a:cxnLst/>
              <a:rect l="l" t="t" r="r" b="b"/>
              <a:pathLst>
                <a:path w="946" h="2128" extrusionOk="0">
                  <a:moveTo>
                    <a:pt x="288" y="0"/>
                  </a:moveTo>
                  <a:cubicBezTo>
                    <a:pt x="260" y="0"/>
                    <a:pt x="232" y="5"/>
                    <a:pt x="204" y="15"/>
                  </a:cubicBezTo>
                  <a:cubicBezTo>
                    <a:pt x="71" y="61"/>
                    <a:pt x="1" y="205"/>
                    <a:pt x="47" y="338"/>
                  </a:cubicBezTo>
                  <a:cubicBezTo>
                    <a:pt x="215" y="850"/>
                    <a:pt x="342" y="1376"/>
                    <a:pt x="420" y="1909"/>
                  </a:cubicBezTo>
                  <a:cubicBezTo>
                    <a:pt x="438" y="2036"/>
                    <a:pt x="548" y="2128"/>
                    <a:pt x="673" y="2128"/>
                  </a:cubicBezTo>
                  <a:cubicBezTo>
                    <a:pt x="685" y="2128"/>
                    <a:pt x="696" y="2127"/>
                    <a:pt x="708" y="2125"/>
                  </a:cubicBezTo>
                  <a:cubicBezTo>
                    <a:pt x="848" y="2106"/>
                    <a:pt x="945" y="1978"/>
                    <a:pt x="926" y="1839"/>
                  </a:cubicBezTo>
                  <a:lnTo>
                    <a:pt x="925" y="1839"/>
                  </a:lnTo>
                  <a:cubicBezTo>
                    <a:pt x="841" y="1273"/>
                    <a:pt x="708" y="716"/>
                    <a:pt x="529" y="173"/>
                  </a:cubicBezTo>
                  <a:cubicBezTo>
                    <a:pt x="492" y="67"/>
                    <a:pt x="393" y="0"/>
                    <a:pt x="288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6038;p54">
              <a:extLst>
                <a:ext uri="{FF2B5EF4-FFF2-40B4-BE49-F238E27FC236}">
                  <a16:creationId xmlns:a16="http://schemas.microsoft.com/office/drawing/2014/main" id="{6E34FCD1-60E1-E433-25D9-1A2C677C8C4F}"/>
                </a:ext>
              </a:extLst>
            </p:cNvPr>
            <p:cNvSpPr/>
            <p:nvPr/>
          </p:nvSpPr>
          <p:spPr>
            <a:xfrm>
              <a:off x="7093025" y="4348600"/>
              <a:ext cx="104200" cy="51200"/>
            </a:xfrm>
            <a:custGeom>
              <a:avLst/>
              <a:gdLst/>
              <a:ahLst/>
              <a:cxnLst/>
              <a:rect l="l" t="t" r="r" b="b"/>
              <a:pathLst>
                <a:path w="4168" h="2048" extrusionOk="0">
                  <a:moveTo>
                    <a:pt x="3871" y="0"/>
                  </a:moveTo>
                  <a:cubicBezTo>
                    <a:pt x="3824" y="0"/>
                    <a:pt x="3777" y="13"/>
                    <a:pt x="3735" y="39"/>
                  </a:cubicBezTo>
                  <a:cubicBezTo>
                    <a:pt x="2982" y="492"/>
                    <a:pt x="2170" y="838"/>
                    <a:pt x="1323" y="1067"/>
                  </a:cubicBezTo>
                  <a:lnTo>
                    <a:pt x="1249" y="780"/>
                  </a:lnTo>
                  <a:cubicBezTo>
                    <a:pt x="1235" y="721"/>
                    <a:pt x="1183" y="687"/>
                    <a:pt x="1130" y="687"/>
                  </a:cubicBezTo>
                  <a:cubicBezTo>
                    <a:pt x="1102" y="687"/>
                    <a:pt x="1073" y="696"/>
                    <a:pt x="1049" y="717"/>
                  </a:cubicBezTo>
                  <a:lnTo>
                    <a:pt x="76" y="1560"/>
                  </a:lnTo>
                  <a:cubicBezTo>
                    <a:pt x="0" y="1625"/>
                    <a:pt x="32" y="1750"/>
                    <a:pt x="130" y="1773"/>
                  </a:cubicBezTo>
                  <a:lnTo>
                    <a:pt x="1389" y="2045"/>
                  </a:lnTo>
                  <a:cubicBezTo>
                    <a:pt x="1398" y="2047"/>
                    <a:pt x="1407" y="2048"/>
                    <a:pt x="1416" y="2048"/>
                  </a:cubicBezTo>
                  <a:cubicBezTo>
                    <a:pt x="1493" y="2048"/>
                    <a:pt x="1555" y="1975"/>
                    <a:pt x="1534" y="1894"/>
                  </a:cubicBezTo>
                  <a:lnTo>
                    <a:pt x="1450" y="1561"/>
                  </a:lnTo>
                  <a:cubicBezTo>
                    <a:pt x="2351" y="1318"/>
                    <a:pt x="3214" y="950"/>
                    <a:pt x="4013" y="466"/>
                  </a:cubicBezTo>
                  <a:cubicBezTo>
                    <a:pt x="4132" y="392"/>
                    <a:pt x="4167" y="235"/>
                    <a:pt x="4090" y="119"/>
                  </a:cubicBezTo>
                  <a:cubicBezTo>
                    <a:pt x="4039" y="42"/>
                    <a:pt x="3956" y="0"/>
                    <a:pt x="3871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6039;p54">
              <a:extLst>
                <a:ext uri="{FF2B5EF4-FFF2-40B4-BE49-F238E27FC236}">
                  <a16:creationId xmlns:a16="http://schemas.microsoft.com/office/drawing/2014/main" id="{76AB86B1-66EB-A231-42D8-D7725C841D03}"/>
                </a:ext>
              </a:extLst>
            </p:cNvPr>
            <p:cNvSpPr/>
            <p:nvPr/>
          </p:nvSpPr>
          <p:spPr>
            <a:xfrm>
              <a:off x="7201150" y="4302925"/>
              <a:ext cx="51100" cy="46100"/>
            </a:xfrm>
            <a:custGeom>
              <a:avLst/>
              <a:gdLst/>
              <a:ahLst/>
              <a:cxnLst/>
              <a:rect l="l" t="t" r="r" b="b"/>
              <a:pathLst>
                <a:path w="2044" h="1844" extrusionOk="0">
                  <a:moveTo>
                    <a:pt x="1760" y="1"/>
                  </a:moveTo>
                  <a:cubicBezTo>
                    <a:pt x="1689" y="1"/>
                    <a:pt x="1619" y="31"/>
                    <a:pt x="1568" y="88"/>
                  </a:cubicBezTo>
                  <a:cubicBezTo>
                    <a:pt x="1456" y="215"/>
                    <a:pt x="1341" y="338"/>
                    <a:pt x="1221" y="458"/>
                  </a:cubicBezTo>
                  <a:cubicBezTo>
                    <a:pt x="885" y="793"/>
                    <a:pt x="524" y="1102"/>
                    <a:pt x="140" y="1380"/>
                  </a:cubicBezTo>
                  <a:cubicBezTo>
                    <a:pt x="29" y="1460"/>
                    <a:pt x="1" y="1612"/>
                    <a:pt x="74" y="1728"/>
                  </a:cubicBezTo>
                  <a:cubicBezTo>
                    <a:pt x="124" y="1803"/>
                    <a:pt x="205" y="1844"/>
                    <a:pt x="288" y="1844"/>
                  </a:cubicBezTo>
                  <a:cubicBezTo>
                    <a:pt x="339" y="1844"/>
                    <a:pt x="391" y="1828"/>
                    <a:pt x="436" y="1797"/>
                  </a:cubicBezTo>
                  <a:cubicBezTo>
                    <a:pt x="843" y="1500"/>
                    <a:pt x="1226" y="1174"/>
                    <a:pt x="1581" y="820"/>
                  </a:cubicBezTo>
                  <a:cubicBezTo>
                    <a:pt x="1711" y="690"/>
                    <a:pt x="1834" y="557"/>
                    <a:pt x="1954" y="421"/>
                  </a:cubicBezTo>
                  <a:cubicBezTo>
                    <a:pt x="2044" y="315"/>
                    <a:pt x="2033" y="155"/>
                    <a:pt x="1927" y="64"/>
                  </a:cubicBezTo>
                  <a:cubicBezTo>
                    <a:pt x="1879" y="22"/>
                    <a:pt x="1819" y="1"/>
                    <a:pt x="1760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6040;p54">
              <a:extLst>
                <a:ext uri="{FF2B5EF4-FFF2-40B4-BE49-F238E27FC236}">
                  <a16:creationId xmlns:a16="http://schemas.microsoft.com/office/drawing/2014/main" id="{154F94F0-1904-D865-CDC9-9317BCD7FABA}"/>
                </a:ext>
              </a:extLst>
            </p:cNvPr>
            <p:cNvSpPr/>
            <p:nvPr/>
          </p:nvSpPr>
          <p:spPr>
            <a:xfrm>
              <a:off x="7282950" y="4203000"/>
              <a:ext cx="22950" cy="40225"/>
            </a:xfrm>
            <a:custGeom>
              <a:avLst/>
              <a:gdLst/>
              <a:ahLst/>
              <a:cxnLst/>
              <a:rect l="l" t="t" r="r" b="b"/>
              <a:pathLst>
                <a:path w="918" h="1609" extrusionOk="0">
                  <a:moveTo>
                    <a:pt x="642" y="0"/>
                  </a:moveTo>
                  <a:cubicBezTo>
                    <a:pt x="531" y="0"/>
                    <a:pt x="426" y="74"/>
                    <a:pt x="396" y="189"/>
                  </a:cubicBezTo>
                  <a:cubicBezTo>
                    <a:pt x="301" y="543"/>
                    <a:pt x="187" y="889"/>
                    <a:pt x="53" y="1228"/>
                  </a:cubicBezTo>
                  <a:cubicBezTo>
                    <a:pt x="0" y="1360"/>
                    <a:pt x="58" y="1509"/>
                    <a:pt x="184" y="1571"/>
                  </a:cubicBezTo>
                  <a:lnTo>
                    <a:pt x="218" y="1587"/>
                  </a:lnTo>
                  <a:cubicBezTo>
                    <a:pt x="248" y="1602"/>
                    <a:pt x="280" y="1608"/>
                    <a:pt x="311" y="1608"/>
                  </a:cubicBezTo>
                  <a:cubicBezTo>
                    <a:pt x="392" y="1608"/>
                    <a:pt x="469" y="1561"/>
                    <a:pt x="501" y="1480"/>
                  </a:cubicBezTo>
                  <a:cubicBezTo>
                    <a:pt x="653" y="1107"/>
                    <a:pt x="780" y="724"/>
                    <a:pt x="886" y="333"/>
                  </a:cubicBezTo>
                  <a:cubicBezTo>
                    <a:pt x="918" y="210"/>
                    <a:pt x="862" y="74"/>
                    <a:pt x="746" y="22"/>
                  </a:cubicBezTo>
                  <a:cubicBezTo>
                    <a:pt x="712" y="7"/>
                    <a:pt x="677" y="0"/>
                    <a:pt x="642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6041;p54">
              <a:extLst>
                <a:ext uri="{FF2B5EF4-FFF2-40B4-BE49-F238E27FC236}">
                  <a16:creationId xmlns:a16="http://schemas.microsoft.com/office/drawing/2014/main" id="{D5A4C544-F1DF-19E6-4ABB-A1790933C7B8}"/>
                </a:ext>
              </a:extLst>
            </p:cNvPr>
            <p:cNvSpPr/>
            <p:nvPr/>
          </p:nvSpPr>
          <p:spPr>
            <a:xfrm>
              <a:off x="7252000" y="4250300"/>
              <a:ext cx="36300" cy="48175"/>
            </a:xfrm>
            <a:custGeom>
              <a:avLst/>
              <a:gdLst/>
              <a:ahLst/>
              <a:cxnLst/>
              <a:rect l="l" t="t" r="r" b="b"/>
              <a:pathLst>
                <a:path w="1452" h="1927" extrusionOk="0">
                  <a:moveTo>
                    <a:pt x="1159" y="1"/>
                  </a:moveTo>
                  <a:cubicBezTo>
                    <a:pt x="1064" y="1"/>
                    <a:pt x="974" y="53"/>
                    <a:pt x="931" y="143"/>
                  </a:cubicBezTo>
                  <a:cubicBezTo>
                    <a:pt x="689" y="625"/>
                    <a:pt x="405" y="1085"/>
                    <a:pt x="85" y="1519"/>
                  </a:cubicBezTo>
                  <a:cubicBezTo>
                    <a:pt x="0" y="1631"/>
                    <a:pt x="21" y="1790"/>
                    <a:pt x="135" y="1874"/>
                  </a:cubicBezTo>
                  <a:cubicBezTo>
                    <a:pt x="181" y="1909"/>
                    <a:pt x="235" y="1926"/>
                    <a:pt x="289" y="1926"/>
                  </a:cubicBezTo>
                  <a:cubicBezTo>
                    <a:pt x="366" y="1926"/>
                    <a:pt x="441" y="1892"/>
                    <a:pt x="492" y="1826"/>
                  </a:cubicBezTo>
                  <a:cubicBezTo>
                    <a:pt x="831" y="1367"/>
                    <a:pt x="1132" y="878"/>
                    <a:pt x="1389" y="368"/>
                  </a:cubicBezTo>
                  <a:cubicBezTo>
                    <a:pt x="1451" y="241"/>
                    <a:pt x="1398" y="87"/>
                    <a:pt x="1270" y="26"/>
                  </a:cubicBezTo>
                  <a:cubicBezTo>
                    <a:pt x="1234" y="9"/>
                    <a:pt x="1196" y="1"/>
                    <a:pt x="115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" name="Rectangle 2">
            <a:extLst>
              <a:ext uri="{FF2B5EF4-FFF2-40B4-BE49-F238E27FC236}">
                <a16:creationId xmlns:a16="http://schemas.microsoft.com/office/drawing/2014/main" id="{ED8B6F24-E01D-A3ED-6B05-6A5E2F5E03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998788" y="2986920"/>
            <a:ext cx="113165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ra" panose="020B0604020202020204" charset="0"/>
                <a:cs typeface="Sora" panose="020B0604020202020204" charset="0"/>
              </a:rPr>
              <a:t>Employs more than 1,700 workers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ra" panose="020B0604020202020204" charset="0"/>
              <a:cs typeface="Sora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Rectangle 5">
            <a:extLst>
              <a:ext uri="{FF2B5EF4-FFF2-40B4-BE49-F238E27FC236}">
                <a16:creationId xmlns:a16="http://schemas.microsoft.com/office/drawing/2014/main" id="{F0213E5F-42F8-156C-47AD-9FFF4AD8A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706" y="2981997"/>
            <a:ext cx="146711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ra" panose="020B0604020202020204" charset="0"/>
                <a:cs typeface="Sora" panose="020B0604020202020204" charset="0"/>
              </a:rPr>
              <a:t>Represents 2.89% of industrial activity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ra" panose="020B0604020202020204" charset="0"/>
              <a:cs typeface="Sora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7" name="Rectangle 6">
            <a:extLst>
              <a:ext uri="{FF2B5EF4-FFF2-40B4-BE49-F238E27FC236}">
                <a16:creationId xmlns:a16="http://schemas.microsoft.com/office/drawing/2014/main" id="{17601322-D10F-9605-8A24-D9B09AF05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3555" y="3009573"/>
            <a:ext cx="110086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ora" panose="020B0604020202020204" charset="0"/>
                <a:cs typeface="Sora" panose="020B0604020202020204" charset="0"/>
              </a:rPr>
              <a:t>Recorded a 24.99% increase in production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ra" panose="020B0604020202020204" charset="0"/>
              <a:cs typeface="Sora" panose="020B060402020202020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ora" panose="020B0604020202020204" charset="0"/>
              <a:cs typeface="Sora" panose="020B060402020202020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051E596-86B2-CFE6-7604-4041B8A344EF}"/>
              </a:ext>
            </a:extLst>
          </p:cNvPr>
          <p:cNvSpPr txBox="1"/>
          <p:nvPr/>
        </p:nvSpPr>
        <p:spPr>
          <a:xfrm>
            <a:off x="6434217" y="3079286"/>
            <a:ext cx="1613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Sora" panose="020B0604020202020204" charset="0"/>
                <a:cs typeface="Sora" panose="020B0604020202020204" charset="0"/>
              </a:rPr>
              <a:t>Lack of occupational safety systems</a:t>
            </a:r>
            <a:endParaRPr lang="en-US" sz="1200" dirty="0">
              <a:solidFill>
                <a:schemeClr val="tx1"/>
              </a:solidFill>
              <a:latin typeface="Sora" panose="020B0604020202020204" charset="0"/>
              <a:cs typeface="Sora" panose="020B060402020202020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AEF3C005-4289-A355-B926-777ADF654C93}"/>
              </a:ext>
            </a:extLst>
          </p:cNvPr>
          <p:cNvSpPr txBox="1"/>
          <p:nvPr/>
        </p:nvSpPr>
        <p:spPr>
          <a:xfrm>
            <a:off x="2158399" y="45678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ora" panose="020B0604020202020204" charset="0"/>
                <a:cs typeface="Sora" panose="020B0604020202020204" charset="0"/>
              </a:rPr>
              <a:t>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182405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6"/>
          <p:cNvSpPr txBox="1">
            <a:spLocks noGrp="1"/>
          </p:cNvSpPr>
          <p:nvPr>
            <p:ph type="title"/>
          </p:nvPr>
        </p:nvSpPr>
        <p:spPr>
          <a:xfrm>
            <a:off x="675308" y="2298173"/>
            <a:ext cx="4044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>
                <a:latin typeface="Sora" panose="020B0604020202020204" charset="0"/>
                <a:cs typeface="Sora" panose="020B0604020202020204" charset="0"/>
              </a:rPr>
              <a:t>Objectives</a:t>
            </a:r>
            <a:endParaRPr lang="en-US" dirty="0"/>
          </a:p>
        </p:txBody>
      </p:sp>
      <p:sp>
        <p:nvSpPr>
          <p:cNvPr id="468" name="Google Shape;468;p36"/>
          <p:cNvSpPr txBox="1">
            <a:spLocks noGrp="1"/>
          </p:cNvSpPr>
          <p:nvPr>
            <p:ph type="title" idx="2"/>
          </p:nvPr>
        </p:nvSpPr>
        <p:spPr>
          <a:xfrm>
            <a:off x="3249975" y="1014475"/>
            <a:ext cx="14118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ar-JO" dirty="0"/>
              <a:t>3</a:t>
            </a:r>
            <a:endParaRPr dirty="0"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5469363" y="1413753"/>
            <a:ext cx="3231844" cy="3156274"/>
            <a:chOff x="5504532" y="1402030"/>
            <a:chExt cx="3231844" cy="3156274"/>
          </a:xfrm>
        </p:grpSpPr>
        <p:sp>
          <p:nvSpPr>
            <p:cNvPr id="470" name="Google Shape;470;p36"/>
            <p:cNvSpPr/>
            <p:nvPr/>
          </p:nvSpPr>
          <p:spPr>
            <a:xfrm>
              <a:off x="8185993" y="219687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504532" y="4432120"/>
              <a:ext cx="3102092" cy="126184"/>
            </a:xfrm>
            <a:custGeom>
              <a:avLst/>
              <a:gdLst/>
              <a:ahLst/>
              <a:cxnLst/>
              <a:rect l="l" t="t" r="r" b="b"/>
              <a:pathLst>
                <a:path w="48848" h="1987" extrusionOk="0">
                  <a:moveTo>
                    <a:pt x="48848" y="996"/>
                  </a:moveTo>
                  <a:cubicBezTo>
                    <a:pt x="48848" y="1543"/>
                    <a:pt x="37914" y="1986"/>
                    <a:pt x="24424" y="1986"/>
                  </a:cubicBezTo>
                  <a:cubicBezTo>
                    <a:pt x="10935" y="1986"/>
                    <a:pt x="1" y="1543"/>
                    <a:pt x="1" y="996"/>
                  </a:cubicBezTo>
                  <a:cubicBezTo>
                    <a:pt x="1" y="450"/>
                    <a:pt x="10935" y="1"/>
                    <a:pt x="24424" y="1"/>
                  </a:cubicBezTo>
                  <a:cubicBezTo>
                    <a:pt x="37914" y="1"/>
                    <a:pt x="48848" y="450"/>
                    <a:pt x="48848" y="996"/>
                  </a:cubicBezTo>
                  <a:close/>
                </a:path>
              </a:pathLst>
            </a:custGeom>
            <a:solidFill>
              <a:srgbClr val="134F5C">
                <a:alpha val="32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2" name="Google Shape;472;p36"/>
            <p:cNvGrpSpPr/>
            <p:nvPr/>
          </p:nvGrpSpPr>
          <p:grpSpPr>
            <a:xfrm>
              <a:off x="5836805" y="2286450"/>
              <a:ext cx="2491776" cy="2195831"/>
              <a:chOff x="5450286" y="1617112"/>
              <a:chExt cx="3026938" cy="2667433"/>
            </a:xfrm>
          </p:grpSpPr>
          <p:sp>
            <p:nvSpPr>
              <p:cNvPr id="473" name="Google Shape;473;p36"/>
              <p:cNvSpPr/>
              <p:nvPr/>
            </p:nvSpPr>
            <p:spPr>
              <a:xfrm>
                <a:off x="6264500" y="3865802"/>
                <a:ext cx="1398099" cy="418743"/>
              </a:xfrm>
              <a:custGeom>
                <a:avLst/>
                <a:gdLst/>
                <a:ahLst/>
                <a:cxnLst/>
                <a:rect l="l" t="t" r="r" b="b"/>
                <a:pathLst>
                  <a:path w="18123" h="5428" extrusionOk="0">
                    <a:moveTo>
                      <a:pt x="14836" y="2838"/>
                    </a:moveTo>
                    <a:cubicBezTo>
                      <a:pt x="14652" y="2130"/>
                      <a:pt x="14255" y="0"/>
                      <a:pt x="14255" y="0"/>
                    </a:cubicBezTo>
                    <a:lnTo>
                      <a:pt x="3868" y="0"/>
                    </a:lnTo>
                    <a:cubicBezTo>
                      <a:pt x="3868" y="0"/>
                      <a:pt x="3476" y="2130"/>
                      <a:pt x="3286" y="2838"/>
                    </a:cubicBezTo>
                    <a:cubicBezTo>
                      <a:pt x="3004" y="3896"/>
                      <a:pt x="1819" y="4616"/>
                      <a:pt x="541" y="4616"/>
                    </a:cubicBezTo>
                    <a:lnTo>
                      <a:pt x="541" y="4616"/>
                    </a:lnTo>
                    <a:cubicBezTo>
                      <a:pt x="242" y="4616"/>
                      <a:pt x="0" y="4817"/>
                      <a:pt x="0" y="5065"/>
                    </a:cubicBezTo>
                    <a:lnTo>
                      <a:pt x="0" y="5427"/>
                    </a:lnTo>
                    <a:lnTo>
                      <a:pt x="18122" y="5427"/>
                    </a:lnTo>
                    <a:lnTo>
                      <a:pt x="18122" y="5065"/>
                    </a:lnTo>
                    <a:cubicBezTo>
                      <a:pt x="18122" y="4817"/>
                      <a:pt x="17881" y="4616"/>
                      <a:pt x="17581" y="4616"/>
                    </a:cubicBezTo>
                    <a:lnTo>
                      <a:pt x="17581" y="4616"/>
                    </a:lnTo>
                    <a:cubicBezTo>
                      <a:pt x="16310" y="4616"/>
                      <a:pt x="15118" y="3896"/>
                      <a:pt x="14836" y="2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450286" y="1617112"/>
                <a:ext cx="3026938" cy="226559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9368" extrusionOk="0">
                    <a:moveTo>
                      <a:pt x="38477" y="29367"/>
                    </a:moveTo>
                    <a:lnTo>
                      <a:pt x="754" y="29367"/>
                    </a:lnTo>
                    <a:cubicBezTo>
                      <a:pt x="340" y="29367"/>
                      <a:pt x="0" y="29028"/>
                      <a:pt x="0" y="28613"/>
                    </a:cubicBezTo>
                    <a:lnTo>
                      <a:pt x="0" y="760"/>
                    </a:lnTo>
                    <a:cubicBezTo>
                      <a:pt x="0" y="340"/>
                      <a:pt x="340" y="0"/>
                      <a:pt x="754" y="0"/>
                    </a:cubicBezTo>
                    <a:lnTo>
                      <a:pt x="38477" y="0"/>
                    </a:lnTo>
                    <a:cubicBezTo>
                      <a:pt x="38897" y="0"/>
                      <a:pt x="39236" y="340"/>
                      <a:pt x="39236" y="760"/>
                    </a:cubicBezTo>
                    <a:lnTo>
                      <a:pt x="39236" y="28613"/>
                    </a:lnTo>
                    <a:cubicBezTo>
                      <a:pt x="39236" y="29028"/>
                      <a:pt x="38897" y="29367"/>
                      <a:pt x="38477" y="2936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50286" y="1617112"/>
                <a:ext cx="3026938" cy="203917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6433" extrusionOk="0">
                    <a:moveTo>
                      <a:pt x="39236" y="26432"/>
                    </a:moveTo>
                    <a:lnTo>
                      <a:pt x="39236" y="1238"/>
                    </a:lnTo>
                    <a:cubicBezTo>
                      <a:pt x="39236" y="559"/>
                      <a:pt x="38678" y="0"/>
                      <a:pt x="37999" y="0"/>
                    </a:cubicBezTo>
                    <a:lnTo>
                      <a:pt x="1237" y="0"/>
                    </a:lnTo>
                    <a:cubicBezTo>
                      <a:pt x="553" y="0"/>
                      <a:pt x="0" y="559"/>
                      <a:pt x="0" y="1238"/>
                    </a:cubicBezTo>
                    <a:lnTo>
                      <a:pt x="0" y="26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563461" y="1742322"/>
                <a:ext cx="2799669" cy="1789224"/>
              </a:xfrm>
              <a:custGeom>
                <a:avLst/>
                <a:gdLst/>
                <a:ahLst/>
                <a:cxnLst/>
                <a:rect l="l" t="t" r="r" b="b"/>
                <a:pathLst>
                  <a:path w="36291" h="23193" extrusionOk="0">
                    <a:moveTo>
                      <a:pt x="1" y="0"/>
                    </a:moveTo>
                    <a:lnTo>
                      <a:pt x="36290" y="0"/>
                    </a:lnTo>
                    <a:lnTo>
                      <a:pt x="36290" y="23192"/>
                    </a:lnTo>
                    <a:lnTo>
                      <a:pt x="1" y="23192"/>
                    </a:ln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5572333" y="1751194"/>
                <a:ext cx="2781926" cy="1771403"/>
              </a:xfrm>
              <a:custGeom>
                <a:avLst/>
                <a:gdLst/>
                <a:ahLst/>
                <a:cxnLst/>
                <a:rect l="l" t="t" r="r" b="b"/>
                <a:pathLst>
                  <a:path w="36061" h="22962" extrusionOk="0">
                    <a:moveTo>
                      <a:pt x="1" y="22962"/>
                    </a:moveTo>
                    <a:lnTo>
                      <a:pt x="1" y="0"/>
                    </a:lnTo>
                    <a:lnTo>
                      <a:pt x="36060" y="0"/>
                    </a:lnTo>
                    <a:lnTo>
                      <a:pt x="36060" y="229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1" name="Google Shape;491;p36"/>
            <p:cNvSpPr/>
            <p:nvPr/>
          </p:nvSpPr>
          <p:spPr>
            <a:xfrm>
              <a:off x="8399355" y="3558815"/>
              <a:ext cx="337021" cy="271928"/>
            </a:xfrm>
            <a:custGeom>
              <a:avLst/>
              <a:gdLst/>
              <a:ahLst/>
              <a:cxnLst/>
              <a:rect l="l" t="t" r="r" b="b"/>
              <a:pathLst>
                <a:path w="5307" h="4282" fill="none" extrusionOk="0">
                  <a:moveTo>
                    <a:pt x="3782" y="0"/>
                  </a:moveTo>
                  <a:lnTo>
                    <a:pt x="4403" y="0"/>
                  </a:lnTo>
                  <a:cubicBezTo>
                    <a:pt x="4904" y="0"/>
                    <a:pt x="5307" y="403"/>
                    <a:pt x="5307" y="904"/>
                  </a:cubicBezTo>
                  <a:lnTo>
                    <a:pt x="5307" y="2429"/>
                  </a:lnTo>
                  <a:lnTo>
                    <a:pt x="5307" y="2440"/>
                  </a:lnTo>
                  <a:cubicBezTo>
                    <a:pt x="5307" y="3453"/>
                    <a:pt x="4484" y="4276"/>
                    <a:pt x="3471" y="4276"/>
                  </a:cubicBezTo>
                  <a:lnTo>
                    <a:pt x="2872" y="4276"/>
                  </a:lnTo>
                  <a:lnTo>
                    <a:pt x="2872" y="3453"/>
                  </a:lnTo>
                  <a:cubicBezTo>
                    <a:pt x="3523" y="3453"/>
                    <a:pt x="3724" y="2889"/>
                    <a:pt x="3770" y="2429"/>
                  </a:cubicBezTo>
                  <a:lnTo>
                    <a:pt x="3770" y="2429"/>
                  </a:lnTo>
                  <a:cubicBezTo>
                    <a:pt x="3275" y="2429"/>
                    <a:pt x="2872" y="2026"/>
                    <a:pt x="2872" y="1525"/>
                  </a:cubicBezTo>
                  <a:lnTo>
                    <a:pt x="2872" y="904"/>
                  </a:lnTo>
                  <a:cubicBezTo>
                    <a:pt x="2878" y="403"/>
                    <a:pt x="3281" y="0"/>
                    <a:pt x="3782" y="0"/>
                  </a:cubicBezTo>
                  <a:close/>
                  <a:moveTo>
                    <a:pt x="910" y="2434"/>
                  </a:moveTo>
                  <a:lnTo>
                    <a:pt x="910" y="2434"/>
                  </a:lnTo>
                  <a:cubicBezTo>
                    <a:pt x="852" y="2895"/>
                    <a:pt x="651" y="3459"/>
                    <a:pt x="12" y="3459"/>
                  </a:cubicBezTo>
                  <a:lnTo>
                    <a:pt x="12" y="4282"/>
                  </a:lnTo>
                  <a:lnTo>
                    <a:pt x="605" y="4282"/>
                  </a:lnTo>
                  <a:cubicBezTo>
                    <a:pt x="1624" y="4282"/>
                    <a:pt x="2441" y="3459"/>
                    <a:pt x="2441" y="2446"/>
                  </a:cubicBezTo>
                  <a:lnTo>
                    <a:pt x="2441" y="2434"/>
                  </a:lnTo>
                  <a:lnTo>
                    <a:pt x="2441" y="904"/>
                  </a:lnTo>
                  <a:cubicBezTo>
                    <a:pt x="2441" y="403"/>
                    <a:pt x="2038" y="0"/>
                    <a:pt x="1543" y="0"/>
                  </a:cubicBezTo>
                  <a:lnTo>
                    <a:pt x="916" y="0"/>
                  </a:lnTo>
                  <a:cubicBezTo>
                    <a:pt x="421" y="0"/>
                    <a:pt x="18" y="403"/>
                    <a:pt x="18" y="904"/>
                  </a:cubicBezTo>
                  <a:lnTo>
                    <a:pt x="18" y="1525"/>
                  </a:lnTo>
                  <a:cubicBezTo>
                    <a:pt x="1" y="2026"/>
                    <a:pt x="404" y="2434"/>
                    <a:pt x="910" y="2434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6054669" y="4040401"/>
              <a:ext cx="411957" cy="412274"/>
            </a:xfrm>
            <a:custGeom>
              <a:avLst/>
              <a:gdLst/>
              <a:ahLst/>
              <a:cxnLst/>
              <a:rect l="l" t="t" r="r" b="b"/>
              <a:pathLst>
                <a:path w="6487" h="6492" fill="none" extrusionOk="0">
                  <a:moveTo>
                    <a:pt x="6481" y="3033"/>
                  </a:moveTo>
                  <a:cubicBezTo>
                    <a:pt x="6475" y="2930"/>
                    <a:pt x="6418" y="2843"/>
                    <a:pt x="6326" y="2809"/>
                  </a:cubicBezTo>
                  <a:lnTo>
                    <a:pt x="6078" y="2700"/>
                  </a:lnTo>
                  <a:cubicBezTo>
                    <a:pt x="6009" y="2665"/>
                    <a:pt x="5951" y="2607"/>
                    <a:pt x="5928" y="2527"/>
                  </a:cubicBezTo>
                  <a:lnTo>
                    <a:pt x="5928" y="2527"/>
                  </a:lnTo>
                  <a:cubicBezTo>
                    <a:pt x="5905" y="2446"/>
                    <a:pt x="5923" y="2372"/>
                    <a:pt x="5969" y="2302"/>
                  </a:cubicBezTo>
                  <a:lnTo>
                    <a:pt x="6130" y="2090"/>
                  </a:lnTo>
                  <a:cubicBezTo>
                    <a:pt x="6187" y="2009"/>
                    <a:pt x="6199" y="1900"/>
                    <a:pt x="6153" y="1813"/>
                  </a:cubicBezTo>
                  <a:cubicBezTo>
                    <a:pt x="6084" y="1687"/>
                    <a:pt x="6015" y="1566"/>
                    <a:pt x="5940" y="1451"/>
                  </a:cubicBezTo>
                  <a:cubicBezTo>
                    <a:pt x="5882" y="1370"/>
                    <a:pt x="5790" y="1318"/>
                    <a:pt x="5693" y="1336"/>
                  </a:cubicBezTo>
                  <a:lnTo>
                    <a:pt x="5422" y="1364"/>
                  </a:lnTo>
                  <a:cubicBezTo>
                    <a:pt x="5347" y="1370"/>
                    <a:pt x="5267" y="1341"/>
                    <a:pt x="5209" y="1284"/>
                  </a:cubicBezTo>
                  <a:lnTo>
                    <a:pt x="5209" y="1284"/>
                  </a:lnTo>
                  <a:cubicBezTo>
                    <a:pt x="5152" y="1226"/>
                    <a:pt x="5123" y="1146"/>
                    <a:pt x="5129" y="1065"/>
                  </a:cubicBezTo>
                  <a:lnTo>
                    <a:pt x="5157" y="800"/>
                  </a:lnTo>
                  <a:cubicBezTo>
                    <a:pt x="5175" y="697"/>
                    <a:pt x="5123" y="605"/>
                    <a:pt x="5042" y="547"/>
                  </a:cubicBezTo>
                  <a:cubicBezTo>
                    <a:pt x="4927" y="467"/>
                    <a:pt x="4806" y="398"/>
                    <a:pt x="4674" y="340"/>
                  </a:cubicBezTo>
                  <a:cubicBezTo>
                    <a:pt x="4588" y="294"/>
                    <a:pt x="4484" y="306"/>
                    <a:pt x="4403" y="363"/>
                  </a:cubicBezTo>
                  <a:lnTo>
                    <a:pt x="4185" y="518"/>
                  </a:lnTo>
                  <a:cubicBezTo>
                    <a:pt x="4121" y="570"/>
                    <a:pt x="4041" y="582"/>
                    <a:pt x="3960" y="565"/>
                  </a:cubicBezTo>
                  <a:lnTo>
                    <a:pt x="3960" y="565"/>
                  </a:lnTo>
                  <a:cubicBezTo>
                    <a:pt x="3885" y="542"/>
                    <a:pt x="3816" y="490"/>
                    <a:pt x="3788" y="409"/>
                  </a:cubicBezTo>
                  <a:lnTo>
                    <a:pt x="3684" y="167"/>
                  </a:lnTo>
                  <a:cubicBezTo>
                    <a:pt x="3644" y="81"/>
                    <a:pt x="3563" y="18"/>
                    <a:pt x="3460" y="6"/>
                  </a:cubicBezTo>
                  <a:cubicBezTo>
                    <a:pt x="3385" y="1"/>
                    <a:pt x="3316" y="1"/>
                    <a:pt x="3241" y="1"/>
                  </a:cubicBezTo>
                  <a:cubicBezTo>
                    <a:pt x="3172" y="1"/>
                    <a:pt x="3097" y="1"/>
                    <a:pt x="3028" y="6"/>
                  </a:cubicBezTo>
                  <a:cubicBezTo>
                    <a:pt x="2924" y="18"/>
                    <a:pt x="2850" y="75"/>
                    <a:pt x="2804" y="167"/>
                  </a:cubicBezTo>
                  <a:lnTo>
                    <a:pt x="2694" y="409"/>
                  </a:lnTo>
                  <a:cubicBezTo>
                    <a:pt x="2660" y="484"/>
                    <a:pt x="2602" y="542"/>
                    <a:pt x="2522" y="565"/>
                  </a:cubicBezTo>
                  <a:lnTo>
                    <a:pt x="2522" y="565"/>
                  </a:lnTo>
                  <a:cubicBezTo>
                    <a:pt x="2447" y="582"/>
                    <a:pt x="2366" y="570"/>
                    <a:pt x="2303" y="518"/>
                  </a:cubicBezTo>
                  <a:lnTo>
                    <a:pt x="2084" y="363"/>
                  </a:lnTo>
                  <a:cubicBezTo>
                    <a:pt x="2004" y="306"/>
                    <a:pt x="1900" y="288"/>
                    <a:pt x="1814" y="340"/>
                  </a:cubicBezTo>
                  <a:cubicBezTo>
                    <a:pt x="1681" y="403"/>
                    <a:pt x="1561" y="478"/>
                    <a:pt x="1445" y="547"/>
                  </a:cubicBezTo>
                  <a:cubicBezTo>
                    <a:pt x="1365" y="605"/>
                    <a:pt x="1313" y="697"/>
                    <a:pt x="1330" y="800"/>
                  </a:cubicBezTo>
                  <a:lnTo>
                    <a:pt x="1359" y="1065"/>
                  </a:lnTo>
                  <a:cubicBezTo>
                    <a:pt x="1365" y="1146"/>
                    <a:pt x="1336" y="1226"/>
                    <a:pt x="1279" y="1284"/>
                  </a:cubicBezTo>
                  <a:lnTo>
                    <a:pt x="1279" y="1284"/>
                  </a:lnTo>
                  <a:cubicBezTo>
                    <a:pt x="1221" y="1341"/>
                    <a:pt x="1140" y="1370"/>
                    <a:pt x="1066" y="1364"/>
                  </a:cubicBezTo>
                  <a:lnTo>
                    <a:pt x="795" y="1336"/>
                  </a:lnTo>
                  <a:cubicBezTo>
                    <a:pt x="697" y="1318"/>
                    <a:pt x="605" y="1370"/>
                    <a:pt x="548" y="1451"/>
                  </a:cubicBezTo>
                  <a:cubicBezTo>
                    <a:pt x="467" y="1566"/>
                    <a:pt x="392" y="1687"/>
                    <a:pt x="335" y="1813"/>
                  </a:cubicBezTo>
                  <a:cubicBezTo>
                    <a:pt x="294" y="1900"/>
                    <a:pt x="300" y="2009"/>
                    <a:pt x="358" y="2090"/>
                  </a:cubicBezTo>
                  <a:lnTo>
                    <a:pt x="519" y="2302"/>
                  </a:lnTo>
                  <a:cubicBezTo>
                    <a:pt x="565" y="2372"/>
                    <a:pt x="582" y="2446"/>
                    <a:pt x="559" y="2527"/>
                  </a:cubicBezTo>
                  <a:lnTo>
                    <a:pt x="559" y="2527"/>
                  </a:lnTo>
                  <a:cubicBezTo>
                    <a:pt x="536" y="2607"/>
                    <a:pt x="490" y="2671"/>
                    <a:pt x="410" y="2700"/>
                  </a:cubicBezTo>
                  <a:lnTo>
                    <a:pt x="162" y="2809"/>
                  </a:lnTo>
                  <a:cubicBezTo>
                    <a:pt x="76" y="2843"/>
                    <a:pt x="13" y="2930"/>
                    <a:pt x="7" y="3033"/>
                  </a:cubicBezTo>
                  <a:cubicBezTo>
                    <a:pt x="1" y="3102"/>
                    <a:pt x="1" y="3177"/>
                    <a:pt x="1" y="3246"/>
                  </a:cubicBezTo>
                  <a:cubicBezTo>
                    <a:pt x="1" y="3321"/>
                    <a:pt x="1" y="3390"/>
                    <a:pt x="7" y="3465"/>
                  </a:cubicBezTo>
                  <a:cubicBezTo>
                    <a:pt x="13" y="3563"/>
                    <a:pt x="70" y="3643"/>
                    <a:pt x="162" y="3684"/>
                  </a:cubicBezTo>
                  <a:lnTo>
                    <a:pt x="410" y="3793"/>
                  </a:lnTo>
                  <a:cubicBezTo>
                    <a:pt x="479" y="3822"/>
                    <a:pt x="536" y="3885"/>
                    <a:pt x="559" y="3966"/>
                  </a:cubicBezTo>
                  <a:lnTo>
                    <a:pt x="559" y="3966"/>
                  </a:lnTo>
                  <a:cubicBezTo>
                    <a:pt x="582" y="4046"/>
                    <a:pt x="565" y="4127"/>
                    <a:pt x="519" y="4190"/>
                  </a:cubicBezTo>
                  <a:lnTo>
                    <a:pt x="358" y="4403"/>
                  </a:lnTo>
                  <a:cubicBezTo>
                    <a:pt x="300" y="4484"/>
                    <a:pt x="289" y="4593"/>
                    <a:pt x="335" y="4679"/>
                  </a:cubicBezTo>
                  <a:cubicBezTo>
                    <a:pt x="404" y="4806"/>
                    <a:pt x="473" y="4932"/>
                    <a:pt x="548" y="5048"/>
                  </a:cubicBezTo>
                  <a:cubicBezTo>
                    <a:pt x="605" y="5122"/>
                    <a:pt x="697" y="5174"/>
                    <a:pt x="795" y="5163"/>
                  </a:cubicBezTo>
                  <a:lnTo>
                    <a:pt x="1066" y="5134"/>
                  </a:lnTo>
                  <a:cubicBezTo>
                    <a:pt x="1140" y="5122"/>
                    <a:pt x="1221" y="5151"/>
                    <a:pt x="1279" y="5209"/>
                  </a:cubicBezTo>
                  <a:lnTo>
                    <a:pt x="1279" y="5209"/>
                  </a:lnTo>
                  <a:cubicBezTo>
                    <a:pt x="1336" y="5266"/>
                    <a:pt x="1365" y="5347"/>
                    <a:pt x="1359" y="5427"/>
                  </a:cubicBezTo>
                  <a:lnTo>
                    <a:pt x="1330" y="5692"/>
                  </a:lnTo>
                  <a:cubicBezTo>
                    <a:pt x="1313" y="5796"/>
                    <a:pt x="1365" y="5888"/>
                    <a:pt x="1445" y="5945"/>
                  </a:cubicBezTo>
                  <a:cubicBezTo>
                    <a:pt x="1561" y="6026"/>
                    <a:pt x="1681" y="6095"/>
                    <a:pt x="1814" y="6152"/>
                  </a:cubicBezTo>
                  <a:cubicBezTo>
                    <a:pt x="1900" y="6198"/>
                    <a:pt x="2004" y="6187"/>
                    <a:pt x="2084" y="6129"/>
                  </a:cubicBezTo>
                  <a:lnTo>
                    <a:pt x="2303" y="5974"/>
                  </a:lnTo>
                  <a:cubicBezTo>
                    <a:pt x="2366" y="5922"/>
                    <a:pt x="2447" y="5911"/>
                    <a:pt x="2522" y="5928"/>
                  </a:cubicBezTo>
                  <a:lnTo>
                    <a:pt x="2522" y="5928"/>
                  </a:lnTo>
                  <a:cubicBezTo>
                    <a:pt x="2602" y="5951"/>
                    <a:pt x="2665" y="6003"/>
                    <a:pt x="2694" y="6083"/>
                  </a:cubicBezTo>
                  <a:lnTo>
                    <a:pt x="2804" y="6325"/>
                  </a:lnTo>
                  <a:cubicBezTo>
                    <a:pt x="2838" y="6411"/>
                    <a:pt x="2924" y="6475"/>
                    <a:pt x="3028" y="6486"/>
                  </a:cubicBezTo>
                  <a:cubicBezTo>
                    <a:pt x="3097" y="6492"/>
                    <a:pt x="3172" y="6492"/>
                    <a:pt x="3241" y="6492"/>
                  </a:cubicBezTo>
                  <a:cubicBezTo>
                    <a:pt x="3316" y="6492"/>
                    <a:pt x="3385" y="6492"/>
                    <a:pt x="3460" y="6486"/>
                  </a:cubicBezTo>
                  <a:cubicBezTo>
                    <a:pt x="3557" y="6475"/>
                    <a:pt x="3644" y="6417"/>
                    <a:pt x="3684" y="6325"/>
                  </a:cubicBezTo>
                  <a:lnTo>
                    <a:pt x="3788" y="6083"/>
                  </a:lnTo>
                  <a:cubicBezTo>
                    <a:pt x="3828" y="6009"/>
                    <a:pt x="3885" y="5951"/>
                    <a:pt x="3960" y="5928"/>
                  </a:cubicBezTo>
                  <a:lnTo>
                    <a:pt x="3960" y="5928"/>
                  </a:lnTo>
                  <a:cubicBezTo>
                    <a:pt x="4041" y="5911"/>
                    <a:pt x="4121" y="5922"/>
                    <a:pt x="4185" y="5974"/>
                  </a:cubicBezTo>
                  <a:lnTo>
                    <a:pt x="4403" y="6129"/>
                  </a:lnTo>
                  <a:cubicBezTo>
                    <a:pt x="4484" y="6187"/>
                    <a:pt x="4588" y="6204"/>
                    <a:pt x="4674" y="6152"/>
                  </a:cubicBezTo>
                  <a:cubicBezTo>
                    <a:pt x="4806" y="6089"/>
                    <a:pt x="4927" y="6014"/>
                    <a:pt x="5042" y="5945"/>
                  </a:cubicBezTo>
                  <a:cubicBezTo>
                    <a:pt x="5123" y="5888"/>
                    <a:pt x="5175" y="5796"/>
                    <a:pt x="5157" y="5692"/>
                  </a:cubicBezTo>
                  <a:lnTo>
                    <a:pt x="5129" y="5427"/>
                  </a:lnTo>
                  <a:cubicBezTo>
                    <a:pt x="5123" y="5347"/>
                    <a:pt x="5152" y="5266"/>
                    <a:pt x="5209" y="5209"/>
                  </a:cubicBezTo>
                  <a:lnTo>
                    <a:pt x="5209" y="5209"/>
                  </a:lnTo>
                  <a:cubicBezTo>
                    <a:pt x="5267" y="5151"/>
                    <a:pt x="5347" y="5122"/>
                    <a:pt x="5422" y="5134"/>
                  </a:cubicBezTo>
                  <a:lnTo>
                    <a:pt x="5693" y="5163"/>
                  </a:lnTo>
                  <a:cubicBezTo>
                    <a:pt x="5790" y="5174"/>
                    <a:pt x="5882" y="5122"/>
                    <a:pt x="5940" y="5048"/>
                  </a:cubicBezTo>
                  <a:cubicBezTo>
                    <a:pt x="6021" y="4932"/>
                    <a:pt x="6095" y="4806"/>
                    <a:pt x="6153" y="4679"/>
                  </a:cubicBezTo>
                  <a:cubicBezTo>
                    <a:pt x="6193" y="4593"/>
                    <a:pt x="6187" y="4484"/>
                    <a:pt x="6130" y="4403"/>
                  </a:cubicBezTo>
                  <a:lnTo>
                    <a:pt x="5969" y="4190"/>
                  </a:lnTo>
                  <a:cubicBezTo>
                    <a:pt x="5923" y="4127"/>
                    <a:pt x="5905" y="4046"/>
                    <a:pt x="5928" y="3966"/>
                  </a:cubicBezTo>
                  <a:lnTo>
                    <a:pt x="5928" y="3966"/>
                  </a:lnTo>
                  <a:cubicBezTo>
                    <a:pt x="5951" y="3885"/>
                    <a:pt x="5998" y="3822"/>
                    <a:pt x="6078" y="3793"/>
                  </a:cubicBezTo>
                  <a:lnTo>
                    <a:pt x="6326" y="3684"/>
                  </a:lnTo>
                  <a:cubicBezTo>
                    <a:pt x="6412" y="3649"/>
                    <a:pt x="6475" y="3563"/>
                    <a:pt x="6481" y="3465"/>
                  </a:cubicBezTo>
                  <a:cubicBezTo>
                    <a:pt x="6487" y="3390"/>
                    <a:pt x="6487" y="3321"/>
                    <a:pt x="6487" y="3246"/>
                  </a:cubicBezTo>
                  <a:cubicBezTo>
                    <a:pt x="6487" y="3166"/>
                    <a:pt x="6487" y="3097"/>
                    <a:pt x="6481" y="3033"/>
                  </a:cubicBezTo>
                  <a:close/>
                  <a:moveTo>
                    <a:pt x="3252" y="4368"/>
                  </a:moveTo>
                  <a:cubicBezTo>
                    <a:pt x="2631" y="4368"/>
                    <a:pt x="2130" y="3868"/>
                    <a:pt x="2130" y="3246"/>
                  </a:cubicBezTo>
                  <a:cubicBezTo>
                    <a:pt x="2130" y="2631"/>
                    <a:pt x="2631" y="2124"/>
                    <a:pt x="3252" y="2124"/>
                  </a:cubicBezTo>
                  <a:cubicBezTo>
                    <a:pt x="3868" y="2124"/>
                    <a:pt x="4375" y="2631"/>
                    <a:pt x="4375" y="3246"/>
                  </a:cubicBezTo>
                  <a:cubicBezTo>
                    <a:pt x="4375" y="3868"/>
                    <a:pt x="3868" y="4368"/>
                    <a:pt x="3252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6379556" y="178092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7287500" y="1402030"/>
              <a:ext cx="791159" cy="608287"/>
              <a:chOff x="7349773" y="264075"/>
              <a:chExt cx="961077" cy="73893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7349773" y="516552"/>
                <a:ext cx="280396" cy="280396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7766124" y="796950"/>
                <a:ext cx="206055" cy="20605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8159525" y="264075"/>
                <a:ext cx="151325" cy="15132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02" name="Google Shape;502;p36"/>
          <p:cNvCxnSpPr>
            <a:cxnSpLocks/>
          </p:cNvCxnSpPr>
          <p:nvPr/>
        </p:nvCxnSpPr>
        <p:spPr>
          <a:xfrm rot="10800000" flipH="1">
            <a:off x="4764900" y="1058050"/>
            <a:ext cx="240900" cy="24363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3" name="Google Shape;503;p36"/>
          <p:cNvCxnSpPr/>
          <p:nvPr/>
        </p:nvCxnSpPr>
        <p:spPr>
          <a:xfrm rot="10800000" flipH="1">
            <a:off x="-329025" y="4087775"/>
            <a:ext cx="3096900" cy="91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434" name="Picture 2">
            <a:extLst>
              <a:ext uri="{FF2B5EF4-FFF2-40B4-BE49-F238E27FC236}">
                <a16:creationId xmlns:a16="http://schemas.microsoft.com/office/drawing/2014/main" id="{B31FF360-54C4-4D72-4EBD-0FBBD8C0C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745" y="2359086"/>
            <a:ext cx="1606801" cy="160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94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30"/>
          <p:cNvSpPr txBox="1">
            <a:spLocks noGrp="1"/>
          </p:cNvSpPr>
          <p:nvPr>
            <p:ph type="title"/>
          </p:nvPr>
        </p:nvSpPr>
        <p:spPr>
          <a:xfrm>
            <a:off x="382024" y="453680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tx1"/>
                </a:solidFill>
                <a:latin typeface="Sora" panose="020B0604020202020204" charset="0"/>
                <a:cs typeface="Sora" panose="020B0604020202020204" charset="0"/>
              </a:rPr>
              <a:t>Objectives</a:t>
            </a:r>
          </a:p>
        </p:txBody>
      </p:sp>
      <p:grpSp>
        <p:nvGrpSpPr>
          <p:cNvPr id="1598" name="Google Shape;1598;p30"/>
          <p:cNvGrpSpPr/>
          <p:nvPr/>
        </p:nvGrpSpPr>
        <p:grpSpPr>
          <a:xfrm>
            <a:off x="7814889" y="900912"/>
            <a:ext cx="887675" cy="801288"/>
            <a:chOff x="6544194" y="2365864"/>
            <a:chExt cx="529544" cy="478038"/>
          </a:xfrm>
        </p:grpSpPr>
        <p:sp>
          <p:nvSpPr>
            <p:cNvPr id="1599" name="Google Shape;1599;p30"/>
            <p:cNvSpPr/>
            <p:nvPr/>
          </p:nvSpPr>
          <p:spPr>
            <a:xfrm>
              <a:off x="6546068" y="2488273"/>
              <a:ext cx="190780" cy="188197"/>
            </a:xfrm>
            <a:custGeom>
              <a:avLst/>
              <a:gdLst/>
              <a:ahLst/>
              <a:cxnLst/>
              <a:rect l="l" t="t" r="r" b="b"/>
              <a:pathLst>
                <a:path w="3767" h="3716" extrusionOk="0">
                  <a:moveTo>
                    <a:pt x="1887" y="845"/>
                  </a:moveTo>
                  <a:cubicBezTo>
                    <a:pt x="2071" y="845"/>
                    <a:pt x="2257" y="896"/>
                    <a:pt x="2422" y="1001"/>
                  </a:cubicBezTo>
                  <a:cubicBezTo>
                    <a:pt x="2895" y="1307"/>
                    <a:pt x="3034" y="1929"/>
                    <a:pt x="2737" y="2402"/>
                  </a:cubicBezTo>
                  <a:cubicBezTo>
                    <a:pt x="2541" y="2705"/>
                    <a:pt x="2216" y="2871"/>
                    <a:pt x="1883" y="2871"/>
                  </a:cubicBezTo>
                  <a:cubicBezTo>
                    <a:pt x="1696" y="2871"/>
                    <a:pt x="1507" y="2818"/>
                    <a:pt x="1336" y="2708"/>
                  </a:cubicBezTo>
                  <a:cubicBezTo>
                    <a:pt x="863" y="2411"/>
                    <a:pt x="724" y="1780"/>
                    <a:pt x="1030" y="1317"/>
                  </a:cubicBezTo>
                  <a:cubicBezTo>
                    <a:pt x="1222" y="1012"/>
                    <a:pt x="1552" y="845"/>
                    <a:pt x="1887" y="845"/>
                  </a:cubicBezTo>
                  <a:close/>
                  <a:moveTo>
                    <a:pt x="1535" y="0"/>
                  </a:moveTo>
                  <a:cubicBezTo>
                    <a:pt x="1515" y="0"/>
                    <a:pt x="1495" y="3"/>
                    <a:pt x="1476" y="9"/>
                  </a:cubicBezTo>
                  <a:cubicBezTo>
                    <a:pt x="1336" y="36"/>
                    <a:pt x="1253" y="166"/>
                    <a:pt x="1281" y="305"/>
                  </a:cubicBezTo>
                  <a:lnTo>
                    <a:pt x="1346" y="565"/>
                  </a:lnTo>
                  <a:cubicBezTo>
                    <a:pt x="1160" y="639"/>
                    <a:pt x="993" y="760"/>
                    <a:pt x="854" y="908"/>
                  </a:cubicBezTo>
                  <a:lnTo>
                    <a:pt x="622" y="760"/>
                  </a:lnTo>
                  <a:cubicBezTo>
                    <a:pt x="583" y="734"/>
                    <a:pt x="537" y="721"/>
                    <a:pt x="492" y="721"/>
                  </a:cubicBezTo>
                  <a:cubicBezTo>
                    <a:pt x="410" y="721"/>
                    <a:pt x="327" y="762"/>
                    <a:pt x="279" y="834"/>
                  </a:cubicBezTo>
                  <a:cubicBezTo>
                    <a:pt x="205" y="955"/>
                    <a:pt x="242" y="1103"/>
                    <a:pt x="362" y="1177"/>
                  </a:cubicBezTo>
                  <a:lnTo>
                    <a:pt x="585" y="1326"/>
                  </a:lnTo>
                  <a:cubicBezTo>
                    <a:pt x="511" y="1511"/>
                    <a:pt x="474" y="1716"/>
                    <a:pt x="483" y="1910"/>
                  </a:cubicBezTo>
                  <a:lnTo>
                    <a:pt x="214" y="1966"/>
                  </a:lnTo>
                  <a:cubicBezTo>
                    <a:pt x="84" y="2003"/>
                    <a:pt x="1" y="2133"/>
                    <a:pt x="28" y="2263"/>
                  </a:cubicBezTo>
                  <a:cubicBezTo>
                    <a:pt x="53" y="2384"/>
                    <a:pt x="161" y="2463"/>
                    <a:pt x="275" y="2463"/>
                  </a:cubicBezTo>
                  <a:cubicBezTo>
                    <a:pt x="292" y="2463"/>
                    <a:pt x="309" y="2461"/>
                    <a:pt x="325" y="2458"/>
                  </a:cubicBezTo>
                  <a:lnTo>
                    <a:pt x="594" y="2402"/>
                  </a:lnTo>
                  <a:cubicBezTo>
                    <a:pt x="669" y="2578"/>
                    <a:pt x="780" y="2745"/>
                    <a:pt x="928" y="2884"/>
                  </a:cubicBezTo>
                  <a:lnTo>
                    <a:pt x="789" y="3116"/>
                  </a:lnTo>
                  <a:cubicBezTo>
                    <a:pt x="715" y="3228"/>
                    <a:pt x="743" y="3385"/>
                    <a:pt x="863" y="3460"/>
                  </a:cubicBezTo>
                  <a:cubicBezTo>
                    <a:pt x="903" y="3486"/>
                    <a:pt x="948" y="3498"/>
                    <a:pt x="993" y="3498"/>
                  </a:cubicBezTo>
                  <a:cubicBezTo>
                    <a:pt x="1076" y="3498"/>
                    <a:pt x="1159" y="3457"/>
                    <a:pt x="1207" y="3385"/>
                  </a:cubicBezTo>
                  <a:lnTo>
                    <a:pt x="1346" y="3153"/>
                  </a:lnTo>
                  <a:cubicBezTo>
                    <a:pt x="1521" y="3220"/>
                    <a:pt x="1696" y="3257"/>
                    <a:pt x="1878" y="3257"/>
                  </a:cubicBezTo>
                  <a:cubicBezTo>
                    <a:pt x="1898" y="3257"/>
                    <a:pt x="1919" y="3256"/>
                    <a:pt x="1939" y="3255"/>
                  </a:cubicBezTo>
                  <a:lnTo>
                    <a:pt x="1995" y="3524"/>
                  </a:lnTo>
                  <a:cubicBezTo>
                    <a:pt x="2019" y="3637"/>
                    <a:pt x="2121" y="3715"/>
                    <a:pt x="2238" y="3715"/>
                  </a:cubicBezTo>
                  <a:cubicBezTo>
                    <a:pt x="2256" y="3715"/>
                    <a:pt x="2274" y="3714"/>
                    <a:pt x="2292" y="3710"/>
                  </a:cubicBezTo>
                  <a:cubicBezTo>
                    <a:pt x="2422" y="3682"/>
                    <a:pt x="2505" y="3552"/>
                    <a:pt x="2477" y="3413"/>
                  </a:cubicBezTo>
                  <a:lnTo>
                    <a:pt x="2422" y="3153"/>
                  </a:lnTo>
                  <a:cubicBezTo>
                    <a:pt x="2607" y="3070"/>
                    <a:pt x="2774" y="2959"/>
                    <a:pt x="2904" y="2810"/>
                  </a:cubicBezTo>
                  <a:lnTo>
                    <a:pt x="3136" y="2959"/>
                  </a:lnTo>
                  <a:cubicBezTo>
                    <a:pt x="3178" y="2981"/>
                    <a:pt x="3224" y="2993"/>
                    <a:pt x="3269" y="2993"/>
                  </a:cubicBezTo>
                  <a:cubicBezTo>
                    <a:pt x="3352" y="2993"/>
                    <a:pt x="3431" y="2953"/>
                    <a:pt x="3479" y="2875"/>
                  </a:cubicBezTo>
                  <a:cubicBezTo>
                    <a:pt x="3554" y="2764"/>
                    <a:pt x="3516" y="2615"/>
                    <a:pt x="3405" y="2541"/>
                  </a:cubicBezTo>
                  <a:lnTo>
                    <a:pt x="3173" y="2393"/>
                  </a:lnTo>
                  <a:cubicBezTo>
                    <a:pt x="3257" y="2198"/>
                    <a:pt x="3285" y="2003"/>
                    <a:pt x="3285" y="1808"/>
                  </a:cubicBezTo>
                  <a:lnTo>
                    <a:pt x="3544" y="1743"/>
                  </a:lnTo>
                  <a:cubicBezTo>
                    <a:pt x="3683" y="1716"/>
                    <a:pt x="3767" y="1586"/>
                    <a:pt x="3730" y="1446"/>
                  </a:cubicBezTo>
                  <a:cubicBezTo>
                    <a:pt x="3706" y="1334"/>
                    <a:pt x="3604" y="1256"/>
                    <a:pt x="3487" y="1256"/>
                  </a:cubicBezTo>
                  <a:cubicBezTo>
                    <a:pt x="3469" y="1256"/>
                    <a:pt x="3451" y="1257"/>
                    <a:pt x="3433" y="1261"/>
                  </a:cubicBezTo>
                  <a:lnTo>
                    <a:pt x="3173" y="1317"/>
                  </a:lnTo>
                  <a:cubicBezTo>
                    <a:pt x="3099" y="1140"/>
                    <a:pt x="2978" y="973"/>
                    <a:pt x="2830" y="834"/>
                  </a:cubicBezTo>
                  <a:lnTo>
                    <a:pt x="2978" y="602"/>
                  </a:lnTo>
                  <a:cubicBezTo>
                    <a:pt x="3053" y="491"/>
                    <a:pt x="3016" y="333"/>
                    <a:pt x="2904" y="259"/>
                  </a:cubicBezTo>
                  <a:cubicBezTo>
                    <a:pt x="2861" y="233"/>
                    <a:pt x="2815" y="220"/>
                    <a:pt x="2770" y="220"/>
                  </a:cubicBezTo>
                  <a:cubicBezTo>
                    <a:pt x="2688" y="220"/>
                    <a:pt x="2609" y="261"/>
                    <a:pt x="2561" y="333"/>
                  </a:cubicBezTo>
                  <a:lnTo>
                    <a:pt x="2413" y="565"/>
                  </a:lnTo>
                  <a:cubicBezTo>
                    <a:pt x="2250" y="492"/>
                    <a:pt x="2072" y="461"/>
                    <a:pt x="1899" y="461"/>
                  </a:cubicBezTo>
                  <a:cubicBezTo>
                    <a:pt x="1876" y="461"/>
                    <a:pt x="1852" y="462"/>
                    <a:pt x="1828" y="463"/>
                  </a:cubicBezTo>
                  <a:lnTo>
                    <a:pt x="1772" y="194"/>
                  </a:lnTo>
                  <a:cubicBezTo>
                    <a:pt x="1749" y="84"/>
                    <a:pt x="1645" y="0"/>
                    <a:pt x="15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0"/>
            <p:cNvSpPr/>
            <p:nvPr/>
          </p:nvSpPr>
          <p:spPr>
            <a:xfrm>
              <a:off x="6544194" y="2485487"/>
              <a:ext cx="195490" cy="193515"/>
            </a:xfrm>
            <a:custGeom>
              <a:avLst/>
              <a:gdLst/>
              <a:ahLst/>
              <a:cxnLst/>
              <a:rect l="l" t="t" r="r" b="b"/>
              <a:pathLst>
                <a:path w="3860" h="3821" extrusionOk="0">
                  <a:moveTo>
                    <a:pt x="1921" y="954"/>
                  </a:moveTo>
                  <a:cubicBezTo>
                    <a:pt x="2106" y="954"/>
                    <a:pt x="2283" y="1001"/>
                    <a:pt x="2431" y="1103"/>
                  </a:cubicBezTo>
                  <a:cubicBezTo>
                    <a:pt x="2654" y="1242"/>
                    <a:pt x="2802" y="1455"/>
                    <a:pt x="2858" y="1706"/>
                  </a:cubicBezTo>
                  <a:cubicBezTo>
                    <a:pt x="2913" y="1956"/>
                    <a:pt x="2867" y="2216"/>
                    <a:pt x="2728" y="2429"/>
                  </a:cubicBezTo>
                  <a:cubicBezTo>
                    <a:pt x="2542" y="2716"/>
                    <a:pt x="2230" y="2872"/>
                    <a:pt x="1912" y="2872"/>
                  </a:cubicBezTo>
                  <a:cubicBezTo>
                    <a:pt x="1736" y="2872"/>
                    <a:pt x="1559" y="2825"/>
                    <a:pt x="1401" y="2726"/>
                  </a:cubicBezTo>
                  <a:cubicBezTo>
                    <a:pt x="956" y="2438"/>
                    <a:pt x="826" y="1845"/>
                    <a:pt x="1114" y="1399"/>
                  </a:cubicBezTo>
                  <a:cubicBezTo>
                    <a:pt x="1244" y="1177"/>
                    <a:pt x="1466" y="1028"/>
                    <a:pt x="1717" y="973"/>
                  </a:cubicBezTo>
                  <a:cubicBezTo>
                    <a:pt x="1782" y="963"/>
                    <a:pt x="1856" y="954"/>
                    <a:pt x="1921" y="954"/>
                  </a:cubicBezTo>
                  <a:close/>
                  <a:moveTo>
                    <a:pt x="1915" y="848"/>
                  </a:moveTo>
                  <a:cubicBezTo>
                    <a:pt x="1840" y="848"/>
                    <a:pt x="1764" y="856"/>
                    <a:pt x="1689" y="871"/>
                  </a:cubicBezTo>
                  <a:cubicBezTo>
                    <a:pt x="1411" y="936"/>
                    <a:pt x="1169" y="1103"/>
                    <a:pt x="1021" y="1344"/>
                  </a:cubicBezTo>
                  <a:cubicBezTo>
                    <a:pt x="863" y="1585"/>
                    <a:pt x="817" y="1863"/>
                    <a:pt x="882" y="2142"/>
                  </a:cubicBezTo>
                  <a:cubicBezTo>
                    <a:pt x="937" y="2420"/>
                    <a:pt x="1104" y="2661"/>
                    <a:pt x="1346" y="2810"/>
                  </a:cubicBezTo>
                  <a:cubicBezTo>
                    <a:pt x="1522" y="2921"/>
                    <a:pt x="1717" y="2976"/>
                    <a:pt x="1921" y="2976"/>
                  </a:cubicBezTo>
                  <a:cubicBezTo>
                    <a:pt x="1995" y="2976"/>
                    <a:pt x="2069" y="2967"/>
                    <a:pt x="2143" y="2949"/>
                  </a:cubicBezTo>
                  <a:cubicBezTo>
                    <a:pt x="2422" y="2893"/>
                    <a:pt x="2663" y="2726"/>
                    <a:pt x="2811" y="2485"/>
                  </a:cubicBezTo>
                  <a:cubicBezTo>
                    <a:pt x="2969" y="2244"/>
                    <a:pt x="3015" y="1965"/>
                    <a:pt x="2960" y="1687"/>
                  </a:cubicBezTo>
                  <a:cubicBezTo>
                    <a:pt x="2895" y="1409"/>
                    <a:pt x="2728" y="1168"/>
                    <a:pt x="2487" y="1019"/>
                  </a:cubicBezTo>
                  <a:cubicBezTo>
                    <a:pt x="2317" y="904"/>
                    <a:pt x="2118" y="848"/>
                    <a:pt x="1915" y="848"/>
                  </a:cubicBezTo>
                  <a:close/>
                  <a:moveTo>
                    <a:pt x="1557" y="107"/>
                  </a:moveTo>
                  <a:cubicBezTo>
                    <a:pt x="1648" y="107"/>
                    <a:pt x="1737" y="168"/>
                    <a:pt x="1754" y="258"/>
                  </a:cubicBezTo>
                  <a:lnTo>
                    <a:pt x="1809" y="527"/>
                  </a:lnTo>
                  <a:cubicBezTo>
                    <a:pt x="1819" y="546"/>
                    <a:pt x="1837" y="565"/>
                    <a:pt x="1865" y="565"/>
                  </a:cubicBezTo>
                  <a:cubicBezTo>
                    <a:pt x="1885" y="564"/>
                    <a:pt x="1904" y="563"/>
                    <a:pt x="1924" y="563"/>
                  </a:cubicBezTo>
                  <a:cubicBezTo>
                    <a:pt x="2099" y="563"/>
                    <a:pt x="2273" y="600"/>
                    <a:pt x="2431" y="667"/>
                  </a:cubicBezTo>
                  <a:cubicBezTo>
                    <a:pt x="2436" y="669"/>
                    <a:pt x="2442" y="670"/>
                    <a:pt x="2448" y="670"/>
                  </a:cubicBezTo>
                  <a:cubicBezTo>
                    <a:pt x="2464" y="670"/>
                    <a:pt x="2482" y="662"/>
                    <a:pt x="2496" y="648"/>
                  </a:cubicBezTo>
                  <a:lnTo>
                    <a:pt x="2635" y="416"/>
                  </a:lnTo>
                  <a:cubicBezTo>
                    <a:pt x="2663" y="370"/>
                    <a:pt x="2709" y="342"/>
                    <a:pt x="2765" y="333"/>
                  </a:cubicBezTo>
                  <a:cubicBezTo>
                    <a:pt x="2777" y="330"/>
                    <a:pt x="2789" y="329"/>
                    <a:pt x="2801" y="329"/>
                  </a:cubicBezTo>
                  <a:cubicBezTo>
                    <a:pt x="2839" y="329"/>
                    <a:pt x="2879" y="340"/>
                    <a:pt x="2913" y="360"/>
                  </a:cubicBezTo>
                  <a:cubicBezTo>
                    <a:pt x="3006" y="416"/>
                    <a:pt x="3025" y="537"/>
                    <a:pt x="2969" y="629"/>
                  </a:cubicBezTo>
                  <a:lnTo>
                    <a:pt x="2821" y="861"/>
                  </a:lnTo>
                  <a:cubicBezTo>
                    <a:pt x="2811" y="880"/>
                    <a:pt x="2811" y="908"/>
                    <a:pt x="2830" y="926"/>
                  </a:cubicBezTo>
                  <a:cubicBezTo>
                    <a:pt x="2978" y="1056"/>
                    <a:pt x="3090" y="1214"/>
                    <a:pt x="3164" y="1390"/>
                  </a:cubicBezTo>
                  <a:cubicBezTo>
                    <a:pt x="3173" y="1418"/>
                    <a:pt x="3192" y="1427"/>
                    <a:pt x="3220" y="1427"/>
                  </a:cubicBezTo>
                  <a:lnTo>
                    <a:pt x="3489" y="1372"/>
                  </a:lnTo>
                  <a:cubicBezTo>
                    <a:pt x="3504" y="1367"/>
                    <a:pt x="3520" y="1365"/>
                    <a:pt x="3536" y="1365"/>
                  </a:cubicBezTo>
                  <a:cubicBezTo>
                    <a:pt x="3621" y="1365"/>
                    <a:pt x="3697" y="1426"/>
                    <a:pt x="3720" y="1520"/>
                  </a:cubicBezTo>
                  <a:cubicBezTo>
                    <a:pt x="3739" y="1622"/>
                    <a:pt x="3674" y="1724"/>
                    <a:pt x="3572" y="1752"/>
                  </a:cubicBezTo>
                  <a:lnTo>
                    <a:pt x="3303" y="1808"/>
                  </a:lnTo>
                  <a:cubicBezTo>
                    <a:pt x="3284" y="1817"/>
                    <a:pt x="3266" y="1835"/>
                    <a:pt x="3266" y="1863"/>
                  </a:cubicBezTo>
                  <a:cubicBezTo>
                    <a:pt x="3275" y="2058"/>
                    <a:pt x="3238" y="2244"/>
                    <a:pt x="3164" y="2429"/>
                  </a:cubicBezTo>
                  <a:cubicBezTo>
                    <a:pt x="3155" y="2448"/>
                    <a:pt x="3164" y="2476"/>
                    <a:pt x="3182" y="2494"/>
                  </a:cubicBezTo>
                  <a:lnTo>
                    <a:pt x="3414" y="2633"/>
                  </a:lnTo>
                  <a:cubicBezTo>
                    <a:pt x="3507" y="2698"/>
                    <a:pt x="3535" y="2819"/>
                    <a:pt x="3470" y="2912"/>
                  </a:cubicBezTo>
                  <a:cubicBezTo>
                    <a:pt x="3442" y="2949"/>
                    <a:pt x="3405" y="2986"/>
                    <a:pt x="3349" y="2995"/>
                  </a:cubicBezTo>
                  <a:cubicBezTo>
                    <a:pt x="3338" y="2997"/>
                    <a:pt x="3326" y="2999"/>
                    <a:pt x="3313" y="2999"/>
                  </a:cubicBezTo>
                  <a:cubicBezTo>
                    <a:pt x="3276" y="2999"/>
                    <a:pt x="3236" y="2988"/>
                    <a:pt x="3201" y="2967"/>
                  </a:cubicBezTo>
                  <a:lnTo>
                    <a:pt x="2978" y="2819"/>
                  </a:lnTo>
                  <a:cubicBezTo>
                    <a:pt x="2967" y="2815"/>
                    <a:pt x="2955" y="2813"/>
                    <a:pt x="2944" y="2813"/>
                  </a:cubicBezTo>
                  <a:cubicBezTo>
                    <a:pt x="2929" y="2813"/>
                    <a:pt x="2915" y="2817"/>
                    <a:pt x="2904" y="2828"/>
                  </a:cubicBezTo>
                  <a:cubicBezTo>
                    <a:pt x="2774" y="2967"/>
                    <a:pt x="2617" y="3079"/>
                    <a:pt x="2440" y="3153"/>
                  </a:cubicBezTo>
                  <a:cubicBezTo>
                    <a:pt x="2412" y="3162"/>
                    <a:pt x="2403" y="3190"/>
                    <a:pt x="2403" y="3218"/>
                  </a:cubicBezTo>
                  <a:lnTo>
                    <a:pt x="2468" y="3477"/>
                  </a:lnTo>
                  <a:cubicBezTo>
                    <a:pt x="2477" y="3533"/>
                    <a:pt x="2468" y="3589"/>
                    <a:pt x="2440" y="3626"/>
                  </a:cubicBezTo>
                  <a:cubicBezTo>
                    <a:pt x="2412" y="3672"/>
                    <a:pt x="2366" y="3700"/>
                    <a:pt x="2320" y="3719"/>
                  </a:cubicBezTo>
                  <a:cubicBezTo>
                    <a:pt x="2307" y="3721"/>
                    <a:pt x="2294" y="3722"/>
                    <a:pt x="2282" y="3722"/>
                  </a:cubicBezTo>
                  <a:cubicBezTo>
                    <a:pt x="2186" y="3722"/>
                    <a:pt x="2103" y="3660"/>
                    <a:pt x="2078" y="3561"/>
                  </a:cubicBezTo>
                  <a:lnTo>
                    <a:pt x="2023" y="3301"/>
                  </a:lnTo>
                  <a:cubicBezTo>
                    <a:pt x="2014" y="3273"/>
                    <a:pt x="1995" y="3264"/>
                    <a:pt x="1976" y="3264"/>
                  </a:cubicBezTo>
                  <a:lnTo>
                    <a:pt x="1967" y="3264"/>
                  </a:lnTo>
                  <a:cubicBezTo>
                    <a:pt x="1947" y="3265"/>
                    <a:pt x="1928" y="3265"/>
                    <a:pt x="1908" y="3265"/>
                  </a:cubicBezTo>
                  <a:cubicBezTo>
                    <a:pt x="1735" y="3265"/>
                    <a:pt x="1568" y="3229"/>
                    <a:pt x="1401" y="3162"/>
                  </a:cubicBezTo>
                  <a:cubicBezTo>
                    <a:pt x="1396" y="3160"/>
                    <a:pt x="1391" y="3158"/>
                    <a:pt x="1385" y="3158"/>
                  </a:cubicBezTo>
                  <a:cubicBezTo>
                    <a:pt x="1369" y="3158"/>
                    <a:pt x="1352" y="3167"/>
                    <a:pt x="1346" y="3181"/>
                  </a:cubicBezTo>
                  <a:lnTo>
                    <a:pt x="1197" y="3412"/>
                  </a:lnTo>
                  <a:cubicBezTo>
                    <a:pt x="1169" y="3450"/>
                    <a:pt x="1123" y="3487"/>
                    <a:pt x="1077" y="3496"/>
                  </a:cubicBezTo>
                  <a:cubicBezTo>
                    <a:pt x="1063" y="3498"/>
                    <a:pt x="1049" y="3499"/>
                    <a:pt x="1035" y="3499"/>
                  </a:cubicBezTo>
                  <a:cubicBezTo>
                    <a:pt x="994" y="3499"/>
                    <a:pt x="956" y="3489"/>
                    <a:pt x="928" y="3468"/>
                  </a:cubicBezTo>
                  <a:cubicBezTo>
                    <a:pt x="882" y="3440"/>
                    <a:pt x="854" y="3394"/>
                    <a:pt x="835" y="3348"/>
                  </a:cubicBezTo>
                  <a:cubicBezTo>
                    <a:pt x="826" y="3292"/>
                    <a:pt x="835" y="3246"/>
                    <a:pt x="863" y="3199"/>
                  </a:cubicBezTo>
                  <a:lnTo>
                    <a:pt x="1012" y="2967"/>
                  </a:lnTo>
                  <a:cubicBezTo>
                    <a:pt x="1021" y="2949"/>
                    <a:pt x="1021" y="2921"/>
                    <a:pt x="1002" y="2902"/>
                  </a:cubicBezTo>
                  <a:cubicBezTo>
                    <a:pt x="863" y="2772"/>
                    <a:pt x="752" y="2615"/>
                    <a:pt x="678" y="2429"/>
                  </a:cubicBezTo>
                  <a:cubicBezTo>
                    <a:pt x="668" y="2411"/>
                    <a:pt x="641" y="2401"/>
                    <a:pt x="613" y="2401"/>
                  </a:cubicBezTo>
                  <a:lnTo>
                    <a:pt x="353" y="2457"/>
                  </a:lnTo>
                  <a:cubicBezTo>
                    <a:pt x="339" y="2459"/>
                    <a:pt x="326" y="2460"/>
                    <a:pt x="313" y="2460"/>
                  </a:cubicBezTo>
                  <a:cubicBezTo>
                    <a:pt x="274" y="2460"/>
                    <a:pt x="239" y="2450"/>
                    <a:pt x="205" y="2429"/>
                  </a:cubicBezTo>
                  <a:cubicBezTo>
                    <a:pt x="158" y="2401"/>
                    <a:pt x="130" y="2364"/>
                    <a:pt x="121" y="2309"/>
                  </a:cubicBezTo>
                  <a:cubicBezTo>
                    <a:pt x="103" y="2262"/>
                    <a:pt x="112" y="2207"/>
                    <a:pt x="140" y="2160"/>
                  </a:cubicBezTo>
                  <a:cubicBezTo>
                    <a:pt x="167" y="2114"/>
                    <a:pt x="214" y="2086"/>
                    <a:pt x="270" y="2077"/>
                  </a:cubicBezTo>
                  <a:lnTo>
                    <a:pt x="529" y="2021"/>
                  </a:lnTo>
                  <a:cubicBezTo>
                    <a:pt x="557" y="2012"/>
                    <a:pt x="576" y="1993"/>
                    <a:pt x="576" y="1965"/>
                  </a:cubicBezTo>
                  <a:cubicBezTo>
                    <a:pt x="566" y="1771"/>
                    <a:pt x="594" y="1585"/>
                    <a:pt x="668" y="1399"/>
                  </a:cubicBezTo>
                  <a:cubicBezTo>
                    <a:pt x="678" y="1381"/>
                    <a:pt x="668" y="1353"/>
                    <a:pt x="650" y="1335"/>
                  </a:cubicBezTo>
                  <a:lnTo>
                    <a:pt x="427" y="1195"/>
                  </a:lnTo>
                  <a:cubicBezTo>
                    <a:pt x="334" y="1130"/>
                    <a:pt x="307" y="1010"/>
                    <a:pt x="362" y="917"/>
                  </a:cubicBezTo>
                  <a:cubicBezTo>
                    <a:pt x="397" y="859"/>
                    <a:pt x="457" y="830"/>
                    <a:pt x="520" y="830"/>
                  </a:cubicBezTo>
                  <a:cubicBezTo>
                    <a:pt x="558" y="830"/>
                    <a:pt x="597" y="841"/>
                    <a:pt x="631" y="861"/>
                  </a:cubicBezTo>
                  <a:lnTo>
                    <a:pt x="863" y="1010"/>
                  </a:lnTo>
                  <a:cubicBezTo>
                    <a:pt x="871" y="1014"/>
                    <a:pt x="880" y="1016"/>
                    <a:pt x="890" y="1016"/>
                  </a:cubicBezTo>
                  <a:cubicBezTo>
                    <a:pt x="903" y="1016"/>
                    <a:pt x="917" y="1011"/>
                    <a:pt x="928" y="1001"/>
                  </a:cubicBezTo>
                  <a:cubicBezTo>
                    <a:pt x="1058" y="852"/>
                    <a:pt x="1216" y="741"/>
                    <a:pt x="1401" y="667"/>
                  </a:cubicBezTo>
                  <a:cubicBezTo>
                    <a:pt x="1420" y="657"/>
                    <a:pt x="1438" y="639"/>
                    <a:pt x="1429" y="611"/>
                  </a:cubicBezTo>
                  <a:lnTo>
                    <a:pt x="1373" y="342"/>
                  </a:lnTo>
                  <a:cubicBezTo>
                    <a:pt x="1364" y="296"/>
                    <a:pt x="1373" y="240"/>
                    <a:pt x="1401" y="193"/>
                  </a:cubicBezTo>
                  <a:cubicBezTo>
                    <a:pt x="1429" y="156"/>
                    <a:pt x="1466" y="119"/>
                    <a:pt x="1522" y="110"/>
                  </a:cubicBezTo>
                  <a:cubicBezTo>
                    <a:pt x="1534" y="108"/>
                    <a:pt x="1545" y="107"/>
                    <a:pt x="1557" y="107"/>
                  </a:cubicBezTo>
                  <a:close/>
                  <a:moveTo>
                    <a:pt x="1569" y="0"/>
                  </a:moveTo>
                  <a:cubicBezTo>
                    <a:pt x="1547" y="0"/>
                    <a:pt x="1525" y="3"/>
                    <a:pt x="1503" y="8"/>
                  </a:cubicBezTo>
                  <a:cubicBezTo>
                    <a:pt x="1420" y="27"/>
                    <a:pt x="1355" y="73"/>
                    <a:pt x="1309" y="138"/>
                  </a:cubicBezTo>
                  <a:cubicBezTo>
                    <a:pt x="1271" y="212"/>
                    <a:pt x="1253" y="286"/>
                    <a:pt x="1271" y="370"/>
                  </a:cubicBezTo>
                  <a:lnTo>
                    <a:pt x="1318" y="592"/>
                  </a:lnTo>
                  <a:cubicBezTo>
                    <a:pt x="1160" y="667"/>
                    <a:pt x="1012" y="769"/>
                    <a:pt x="882" y="899"/>
                  </a:cubicBezTo>
                  <a:lnTo>
                    <a:pt x="696" y="769"/>
                  </a:lnTo>
                  <a:cubicBezTo>
                    <a:pt x="647" y="739"/>
                    <a:pt x="590" y="724"/>
                    <a:pt x="534" y="724"/>
                  </a:cubicBezTo>
                  <a:cubicBezTo>
                    <a:pt x="433" y="724"/>
                    <a:pt x="333" y="772"/>
                    <a:pt x="279" y="861"/>
                  </a:cubicBezTo>
                  <a:cubicBezTo>
                    <a:pt x="186" y="1001"/>
                    <a:pt x="232" y="1186"/>
                    <a:pt x="372" y="1279"/>
                  </a:cubicBezTo>
                  <a:lnTo>
                    <a:pt x="557" y="1399"/>
                  </a:lnTo>
                  <a:cubicBezTo>
                    <a:pt x="501" y="1566"/>
                    <a:pt x="464" y="1743"/>
                    <a:pt x="464" y="1928"/>
                  </a:cubicBezTo>
                  <a:lnTo>
                    <a:pt x="242" y="1975"/>
                  </a:lnTo>
                  <a:cubicBezTo>
                    <a:pt x="167" y="1993"/>
                    <a:pt x="103" y="2040"/>
                    <a:pt x="56" y="2104"/>
                  </a:cubicBezTo>
                  <a:cubicBezTo>
                    <a:pt x="10" y="2169"/>
                    <a:pt x="1" y="2253"/>
                    <a:pt x="19" y="2327"/>
                  </a:cubicBezTo>
                  <a:cubicBezTo>
                    <a:pt x="38" y="2411"/>
                    <a:pt x="84" y="2476"/>
                    <a:pt x="149" y="2522"/>
                  </a:cubicBezTo>
                  <a:cubicBezTo>
                    <a:pt x="193" y="2554"/>
                    <a:pt x="246" y="2568"/>
                    <a:pt x="299" y="2568"/>
                  </a:cubicBezTo>
                  <a:cubicBezTo>
                    <a:pt x="324" y="2568"/>
                    <a:pt x="348" y="2565"/>
                    <a:pt x="372" y="2559"/>
                  </a:cubicBezTo>
                  <a:lnTo>
                    <a:pt x="594" y="2513"/>
                  </a:lnTo>
                  <a:cubicBezTo>
                    <a:pt x="668" y="2680"/>
                    <a:pt x="770" y="2819"/>
                    <a:pt x="900" y="2949"/>
                  </a:cubicBezTo>
                  <a:lnTo>
                    <a:pt x="780" y="3143"/>
                  </a:lnTo>
                  <a:cubicBezTo>
                    <a:pt x="733" y="3208"/>
                    <a:pt x="724" y="3292"/>
                    <a:pt x="733" y="3366"/>
                  </a:cubicBezTo>
                  <a:cubicBezTo>
                    <a:pt x="752" y="3450"/>
                    <a:pt x="808" y="3515"/>
                    <a:pt x="873" y="3552"/>
                  </a:cubicBezTo>
                  <a:cubicBezTo>
                    <a:pt x="921" y="3586"/>
                    <a:pt x="979" y="3605"/>
                    <a:pt x="1036" y="3605"/>
                  </a:cubicBezTo>
                  <a:cubicBezTo>
                    <a:pt x="1056" y="3605"/>
                    <a:pt x="1076" y="3603"/>
                    <a:pt x="1095" y="3598"/>
                  </a:cubicBezTo>
                  <a:cubicBezTo>
                    <a:pt x="1179" y="3579"/>
                    <a:pt x="1244" y="3533"/>
                    <a:pt x="1290" y="3468"/>
                  </a:cubicBezTo>
                  <a:lnTo>
                    <a:pt x="1411" y="3273"/>
                  </a:lnTo>
                  <a:cubicBezTo>
                    <a:pt x="1578" y="3338"/>
                    <a:pt x="1754" y="3366"/>
                    <a:pt x="1930" y="3366"/>
                  </a:cubicBezTo>
                  <a:lnTo>
                    <a:pt x="1976" y="3589"/>
                  </a:lnTo>
                  <a:cubicBezTo>
                    <a:pt x="2014" y="3728"/>
                    <a:pt x="2134" y="3821"/>
                    <a:pt x="2273" y="3821"/>
                  </a:cubicBezTo>
                  <a:lnTo>
                    <a:pt x="2338" y="3821"/>
                  </a:lnTo>
                  <a:cubicBezTo>
                    <a:pt x="2505" y="3784"/>
                    <a:pt x="2607" y="3617"/>
                    <a:pt x="2570" y="3459"/>
                  </a:cubicBezTo>
                  <a:lnTo>
                    <a:pt x="2524" y="3236"/>
                  </a:lnTo>
                  <a:cubicBezTo>
                    <a:pt x="2681" y="3162"/>
                    <a:pt x="2830" y="3060"/>
                    <a:pt x="2960" y="2930"/>
                  </a:cubicBezTo>
                  <a:lnTo>
                    <a:pt x="3145" y="3051"/>
                  </a:lnTo>
                  <a:cubicBezTo>
                    <a:pt x="3200" y="3085"/>
                    <a:pt x="3255" y="3104"/>
                    <a:pt x="3314" y="3104"/>
                  </a:cubicBezTo>
                  <a:cubicBezTo>
                    <a:pt x="3335" y="3104"/>
                    <a:pt x="3356" y="3102"/>
                    <a:pt x="3377" y="3097"/>
                  </a:cubicBezTo>
                  <a:cubicBezTo>
                    <a:pt x="3451" y="3079"/>
                    <a:pt x="3516" y="3032"/>
                    <a:pt x="3563" y="2967"/>
                  </a:cubicBezTo>
                  <a:cubicBezTo>
                    <a:pt x="3656" y="2828"/>
                    <a:pt x="3609" y="2643"/>
                    <a:pt x="3470" y="2550"/>
                  </a:cubicBezTo>
                  <a:lnTo>
                    <a:pt x="3275" y="2429"/>
                  </a:lnTo>
                  <a:cubicBezTo>
                    <a:pt x="3340" y="2262"/>
                    <a:pt x="3377" y="2086"/>
                    <a:pt x="3368" y="1900"/>
                  </a:cubicBezTo>
                  <a:lnTo>
                    <a:pt x="3591" y="1854"/>
                  </a:lnTo>
                  <a:cubicBezTo>
                    <a:pt x="3758" y="1817"/>
                    <a:pt x="3860" y="1659"/>
                    <a:pt x="3823" y="1492"/>
                  </a:cubicBezTo>
                  <a:cubicBezTo>
                    <a:pt x="3791" y="1356"/>
                    <a:pt x="3669" y="1262"/>
                    <a:pt x="3530" y="1262"/>
                  </a:cubicBezTo>
                  <a:cubicBezTo>
                    <a:pt x="3507" y="1262"/>
                    <a:pt x="3484" y="1264"/>
                    <a:pt x="3461" y="1270"/>
                  </a:cubicBezTo>
                  <a:lnTo>
                    <a:pt x="3238" y="1316"/>
                  </a:lnTo>
                  <a:cubicBezTo>
                    <a:pt x="3173" y="1149"/>
                    <a:pt x="3062" y="1001"/>
                    <a:pt x="2941" y="880"/>
                  </a:cubicBezTo>
                  <a:lnTo>
                    <a:pt x="3062" y="685"/>
                  </a:lnTo>
                  <a:cubicBezTo>
                    <a:pt x="3155" y="546"/>
                    <a:pt x="3108" y="360"/>
                    <a:pt x="2969" y="268"/>
                  </a:cubicBezTo>
                  <a:cubicBezTo>
                    <a:pt x="2922" y="241"/>
                    <a:pt x="2864" y="223"/>
                    <a:pt x="2808" y="223"/>
                  </a:cubicBezTo>
                  <a:cubicBezTo>
                    <a:pt x="2787" y="223"/>
                    <a:pt x="2766" y="226"/>
                    <a:pt x="2746" y="231"/>
                  </a:cubicBezTo>
                  <a:cubicBezTo>
                    <a:pt x="2663" y="249"/>
                    <a:pt x="2598" y="296"/>
                    <a:pt x="2552" y="360"/>
                  </a:cubicBezTo>
                  <a:lnTo>
                    <a:pt x="2431" y="555"/>
                  </a:lnTo>
                  <a:cubicBezTo>
                    <a:pt x="2264" y="490"/>
                    <a:pt x="2088" y="463"/>
                    <a:pt x="1912" y="463"/>
                  </a:cubicBezTo>
                  <a:lnTo>
                    <a:pt x="1856" y="240"/>
                  </a:lnTo>
                  <a:cubicBezTo>
                    <a:pt x="1832" y="96"/>
                    <a:pt x="1705" y="0"/>
                    <a:pt x="1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0"/>
            <p:cNvSpPr/>
            <p:nvPr/>
          </p:nvSpPr>
          <p:spPr>
            <a:xfrm>
              <a:off x="6726465" y="2372093"/>
              <a:ext cx="344892" cy="340385"/>
            </a:xfrm>
            <a:custGeom>
              <a:avLst/>
              <a:gdLst/>
              <a:ahLst/>
              <a:cxnLst/>
              <a:rect l="l" t="t" r="r" b="b"/>
              <a:pathLst>
                <a:path w="6810" h="6721" extrusionOk="0">
                  <a:moveTo>
                    <a:pt x="3401" y="1530"/>
                  </a:moveTo>
                  <a:cubicBezTo>
                    <a:pt x="4005" y="1530"/>
                    <a:pt x="4595" y="1827"/>
                    <a:pt x="4945" y="2368"/>
                  </a:cubicBezTo>
                  <a:cubicBezTo>
                    <a:pt x="5493" y="3221"/>
                    <a:pt x="5242" y="4353"/>
                    <a:pt x="4389" y="4900"/>
                  </a:cubicBezTo>
                  <a:cubicBezTo>
                    <a:pt x="4085" y="5097"/>
                    <a:pt x="3744" y="5191"/>
                    <a:pt x="3407" y="5191"/>
                  </a:cubicBezTo>
                  <a:cubicBezTo>
                    <a:pt x="2806" y="5191"/>
                    <a:pt x="2216" y="4893"/>
                    <a:pt x="1865" y="4353"/>
                  </a:cubicBezTo>
                  <a:cubicBezTo>
                    <a:pt x="1318" y="3499"/>
                    <a:pt x="1569" y="2368"/>
                    <a:pt x="2413" y="1820"/>
                  </a:cubicBezTo>
                  <a:cubicBezTo>
                    <a:pt x="2720" y="1623"/>
                    <a:pt x="3063" y="1530"/>
                    <a:pt x="3401" y="1530"/>
                  </a:cubicBezTo>
                  <a:close/>
                  <a:moveTo>
                    <a:pt x="4037" y="0"/>
                  </a:moveTo>
                  <a:cubicBezTo>
                    <a:pt x="3828" y="0"/>
                    <a:pt x="3648" y="146"/>
                    <a:pt x="3600" y="355"/>
                  </a:cubicBezTo>
                  <a:lnTo>
                    <a:pt x="3498" y="837"/>
                  </a:lnTo>
                  <a:cubicBezTo>
                    <a:pt x="3458" y="835"/>
                    <a:pt x="3417" y="834"/>
                    <a:pt x="3377" y="834"/>
                  </a:cubicBezTo>
                  <a:cubicBezTo>
                    <a:pt x="3058" y="834"/>
                    <a:pt x="2745" y="899"/>
                    <a:pt x="2441" y="1022"/>
                  </a:cubicBezTo>
                  <a:lnTo>
                    <a:pt x="2172" y="614"/>
                  </a:lnTo>
                  <a:cubicBezTo>
                    <a:pt x="2088" y="478"/>
                    <a:pt x="1944" y="406"/>
                    <a:pt x="1796" y="406"/>
                  </a:cubicBezTo>
                  <a:cubicBezTo>
                    <a:pt x="1712" y="406"/>
                    <a:pt x="1627" y="428"/>
                    <a:pt x="1550" y="475"/>
                  </a:cubicBezTo>
                  <a:cubicBezTo>
                    <a:pt x="1346" y="605"/>
                    <a:pt x="1281" y="883"/>
                    <a:pt x="1420" y="1097"/>
                  </a:cubicBezTo>
                  <a:lnTo>
                    <a:pt x="1680" y="1505"/>
                  </a:lnTo>
                  <a:cubicBezTo>
                    <a:pt x="1411" y="1755"/>
                    <a:pt x="1207" y="2061"/>
                    <a:pt x="1068" y="2386"/>
                  </a:cubicBezTo>
                  <a:lnTo>
                    <a:pt x="585" y="2284"/>
                  </a:lnTo>
                  <a:cubicBezTo>
                    <a:pt x="552" y="2276"/>
                    <a:pt x="520" y="2273"/>
                    <a:pt x="488" y="2273"/>
                  </a:cubicBezTo>
                  <a:cubicBezTo>
                    <a:pt x="284" y="2273"/>
                    <a:pt x="105" y="2419"/>
                    <a:pt x="57" y="2627"/>
                  </a:cubicBezTo>
                  <a:cubicBezTo>
                    <a:pt x="1" y="2868"/>
                    <a:pt x="159" y="3110"/>
                    <a:pt x="400" y="3165"/>
                  </a:cubicBezTo>
                  <a:lnTo>
                    <a:pt x="873" y="3267"/>
                  </a:lnTo>
                  <a:cubicBezTo>
                    <a:pt x="864" y="3620"/>
                    <a:pt x="929" y="3982"/>
                    <a:pt x="1068" y="4325"/>
                  </a:cubicBezTo>
                  <a:lnTo>
                    <a:pt x="650" y="4594"/>
                  </a:lnTo>
                  <a:cubicBezTo>
                    <a:pt x="446" y="4724"/>
                    <a:pt x="381" y="5002"/>
                    <a:pt x="520" y="5206"/>
                  </a:cubicBezTo>
                  <a:cubicBezTo>
                    <a:pt x="604" y="5343"/>
                    <a:pt x="748" y="5415"/>
                    <a:pt x="896" y="5415"/>
                  </a:cubicBezTo>
                  <a:cubicBezTo>
                    <a:pt x="980" y="5415"/>
                    <a:pt x="1065" y="5392"/>
                    <a:pt x="1142" y="5345"/>
                  </a:cubicBezTo>
                  <a:lnTo>
                    <a:pt x="1550" y="5086"/>
                  </a:lnTo>
                  <a:cubicBezTo>
                    <a:pt x="1801" y="5355"/>
                    <a:pt x="2107" y="5559"/>
                    <a:pt x="2431" y="5698"/>
                  </a:cubicBezTo>
                  <a:lnTo>
                    <a:pt x="2329" y="6171"/>
                  </a:lnTo>
                  <a:cubicBezTo>
                    <a:pt x="2274" y="6412"/>
                    <a:pt x="2431" y="6653"/>
                    <a:pt x="2673" y="6709"/>
                  </a:cubicBezTo>
                  <a:cubicBezTo>
                    <a:pt x="2705" y="6717"/>
                    <a:pt x="2738" y="6720"/>
                    <a:pt x="2771" y="6720"/>
                  </a:cubicBezTo>
                  <a:cubicBezTo>
                    <a:pt x="2976" y="6720"/>
                    <a:pt x="3163" y="6574"/>
                    <a:pt x="3211" y="6366"/>
                  </a:cubicBezTo>
                  <a:lnTo>
                    <a:pt x="3313" y="5883"/>
                  </a:lnTo>
                  <a:cubicBezTo>
                    <a:pt x="3352" y="5885"/>
                    <a:pt x="3392" y="5887"/>
                    <a:pt x="3431" y="5887"/>
                  </a:cubicBezTo>
                  <a:cubicBezTo>
                    <a:pt x="3746" y="5887"/>
                    <a:pt x="4065" y="5821"/>
                    <a:pt x="4370" y="5698"/>
                  </a:cubicBezTo>
                  <a:lnTo>
                    <a:pt x="4630" y="6106"/>
                  </a:lnTo>
                  <a:cubicBezTo>
                    <a:pt x="4719" y="6243"/>
                    <a:pt x="4865" y="6315"/>
                    <a:pt x="5012" y="6315"/>
                  </a:cubicBezTo>
                  <a:cubicBezTo>
                    <a:pt x="5095" y="6315"/>
                    <a:pt x="5178" y="6292"/>
                    <a:pt x="5251" y="6245"/>
                  </a:cubicBezTo>
                  <a:cubicBezTo>
                    <a:pt x="5465" y="6115"/>
                    <a:pt x="5520" y="5837"/>
                    <a:pt x="5391" y="5624"/>
                  </a:cubicBezTo>
                  <a:lnTo>
                    <a:pt x="5122" y="5215"/>
                  </a:lnTo>
                  <a:cubicBezTo>
                    <a:pt x="5400" y="4956"/>
                    <a:pt x="5604" y="4659"/>
                    <a:pt x="5743" y="4325"/>
                  </a:cubicBezTo>
                  <a:lnTo>
                    <a:pt x="6216" y="4436"/>
                  </a:lnTo>
                  <a:cubicBezTo>
                    <a:pt x="6246" y="4442"/>
                    <a:pt x="6276" y="4445"/>
                    <a:pt x="6305" y="4445"/>
                  </a:cubicBezTo>
                  <a:cubicBezTo>
                    <a:pt x="6514" y="4445"/>
                    <a:pt x="6705" y="4305"/>
                    <a:pt x="6754" y="4093"/>
                  </a:cubicBezTo>
                  <a:cubicBezTo>
                    <a:pt x="6810" y="3852"/>
                    <a:pt x="6652" y="3611"/>
                    <a:pt x="6411" y="3555"/>
                  </a:cubicBezTo>
                  <a:lnTo>
                    <a:pt x="5929" y="3453"/>
                  </a:lnTo>
                  <a:cubicBezTo>
                    <a:pt x="5938" y="3091"/>
                    <a:pt x="5882" y="2739"/>
                    <a:pt x="5743" y="2395"/>
                  </a:cubicBezTo>
                  <a:lnTo>
                    <a:pt x="6151" y="2126"/>
                  </a:lnTo>
                  <a:cubicBezTo>
                    <a:pt x="6365" y="1996"/>
                    <a:pt x="6420" y="1718"/>
                    <a:pt x="6290" y="1505"/>
                  </a:cubicBezTo>
                  <a:cubicBezTo>
                    <a:pt x="6202" y="1375"/>
                    <a:pt x="6056" y="1301"/>
                    <a:pt x="5909" y="1301"/>
                  </a:cubicBezTo>
                  <a:cubicBezTo>
                    <a:pt x="5826" y="1301"/>
                    <a:pt x="5743" y="1325"/>
                    <a:pt x="5669" y="1375"/>
                  </a:cubicBezTo>
                  <a:lnTo>
                    <a:pt x="5251" y="1635"/>
                  </a:lnTo>
                  <a:cubicBezTo>
                    <a:pt x="5001" y="1366"/>
                    <a:pt x="4704" y="1162"/>
                    <a:pt x="4370" y="1022"/>
                  </a:cubicBezTo>
                  <a:lnTo>
                    <a:pt x="4482" y="549"/>
                  </a:lnTo>
                  <a:cubicBezTo>
                    <a:pt x="4528" y="299"/>
                    <a:pt x="4379" y="67"/>
                    <a:pt x="4138" y="11"/>
                  </a:cubicBezTo>
                  <a:cubicBezTo>
                    <a:pt x="4104" y="4"/>
                    <a:pt x="4070" y="0"/>
                    <a:pt x="4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0"/>
            <p:cNvSpPr/>
            <p:nvPr/>
          </p:nvSpPr>
          <p:spPr>
            <a:xfrm>
              <a:off x="6723680" y="2369611"/>
              <a:ext cx="350058" cy="345551"/>
            </a:xfrm>
            <a:custGeom>
              <a:avLst/>
              <a:gdLst/>
              <a:ahLst/>
              <a:cxnLst/>
              <a:rect l="l" t="t" r="r" b="b"/>
              <a:pathLst>
                <a:path w="6912" h="6823" extrusionOk="0">
                  <a:moveTo>
                    <a:pt x="3453" y="1635"/>
                  </a:moveTo>
                  <a:cubicBezTo>
                    <a:pt x="4040" y="1635"/>
                    <a:pt x="4615" y="1924"/>
                    <a:pt x="4954" y="2454"/>
                  </a:cubicBezTo>
                  <a:cubicBezTo>
                    <a:pt x="5483" y="3279"/>
                    <a:pt x="5242" y="4374"/>
                    <a:pt x="4416" y="4903"/>
                  </a:cubicBezTo>
                  <a:cubicBezTo>
                    <a:pt x="4117" y="5094"/>
                    <a:pt x="3783" y="5186"/>
                    <a:pt x="3453" y="5186"/>
                  </a:cubicBezTo>
                  <a:cubicBezTo>
                    <a:pt x="2872" y="5186"/>
                    <a:pt x="2304" y="4901"/>
                    <a:pt x="1967" y="4374"/>
                  </a:cubicBezTo>
                  <a:cubicBezTo>
                    <a:pt x="1429" y="3548"/>
                    <a:pt x="1670" y="2444"/>
                    <a:pt x="2496" y="1916"/>
                  </a:cubicBezTo>
                  <a:cubicBezTo>
                    <a:pt x="2792" y="1726"/>
                    <a:pt x="3124" y="1635"/>
                    <a:pt x="3453" y="1635"/>
                  </a:cubicBezTo>
                  <a:close/>
                  <a:moveTo>
                    <a:pt x="3452" y="1527"/>
                  </a:moveTo>
                  <a:cubicBezTo>
                    <a:pt x="3104" y="1527"/>
                    <a:pt x="2753" y="1623"/>
                    <a:pt x="2440" y="1823"/>
                  </a:cubicBezTo>
                  <a:cubicBezTo>
                    <a:pt x="1568" y="2389"/>
                    <a:pt x="1317" y="3558"/>
                    <a:pt x="1874" y="4430"/>
                  </a:cubicBezTo>
                  <a:cubicBezTo>
                    <a:pt x="2236" y="4986"/>
                    <a:pt x="2839" y="5292"/>
                    <a:pt x="3460" y="5292"/>
                  </a:cubicBezTo>
                  <a:cubicBezTo>
                    <a:pt x="3813" y="5292"/>
                    <a:pt x="4165" y="5200"/>
                    <a:pt x="4472" y="4995"/>
                  </a:cubicBezTo>
                  <a:cubicBezTo>
                    <a:pt x="5353" y="4430"/>
                    <a:pt x="5603" y="3270"/>
                    <a:pt x="5047" y="2398"/>
                  </a:cubicBezTo>
                  <a:cubicBezTo>
                    <a:pt x="4684" y="1833"/>
                    <a:pt x="4073" y="1527"/>
                    <a:pt x="3452" y="1527"/>
                  </a:cubicBezTo>
                  <a:close/>
                  <a:moveTo>
                    <a:pt x="4098" y="100"/>
                  </a:moveTo>
                  <a:cubicBezTo>
                    <a:pt x="4124" y="100"/>
                    <a:pt x="4149" y="102"/>
                    <a:pt x="4175" y="107"/>
                  </a:cubicBezTo>
                  <a:cubicBezTo>
                    <a:pt x="4388" y="153"/>
                    <a:pt x="4527" y="366"/>
                    <a:pt x="4481" y="580"/>
                  </a:cubicBezTo>
                  <a:lnTo>
                    <a:pt x="4379" y="1062"/>
                  </a:lnTo>
                  <a:cubicBezTo>
                    <a:pt x="4370" y="1090"/>
                    <a:pt x="4388" y="1109"/>
                    <a:pt x="4407" y="1118"/>
                  </a:cubicBezTo>
                  <a:cubicBezTo>
                    <a:pt x="4741" y="1257"/>
                    <a:pt x="5028" y="1461"/>
                    <a:pt x="5269" y="1721"/>
                  </a:cubicBezTo>
                  <a:cubicBezTo>
                    <a:pt x="5280" y="1732"/>
                    <a:pt x="5294" y="1736"/>
                    <a:pt x="5308" y="1736"/>
                  </a:cubicBezTo>
                  <a:cubicBezTo>
                    <a:pt x="5317" y="1736"/>
                    <a:pt x="5327" y="1734"/>
                    <a:pt x="5334" y="1730"/>
                  </a:cubicBezTo>
                  <a:lnTo>
                    <a:pt x="5752" y="1461"/>
                  </a:lnTo>
                  <a:cubicBezTo>
                    <a:pt x="5819" y="1421"/>
                    <a:pt x="5893" y="1401"/>
                    <a:pt x="5966" y="1401"/>
                  </a:cubicBezTo>
                  <a:cubicBezTo>
                    <a:pt x="6096" y="1401"/>
                    <a:pt x="6222" y="1463"/>
                    <a:pt x="6299" y="1582"/>
                  </a:cubicBezTo>
                  <a:cubicBezTo>
                    <a:pt x="6420" y="1767"/>
                    <a:pt x="6364" y="2018"/>
                    <a:pt x="6178" y="2129"/>
                  </a:cubicBezTo>
                  <a:lnTo>
                    <a:pt x="5770" y="2398"/>
                  </a:lnTo>
                  <a:cubicBezTo>
                    <a:pt x="5752" y="2407"/>
                    <a:pt x="5742" y="2435"/>
                    <a:pt x="5752" y="2463"/>
                  </a:cubicBezTo>
                  <a:cubicBezTo>
                    <a:pt x="5882" y="2788"/>
                    <a:pt x="5947" y="3140"/>
                    <a:pt x="5937" y="3493"/>
                  </a:cubicBezTo>
                  <a:cubicBezTo>
                    <a:pt x="5937" y="3520"/>
                    <a:pt x="5947" y="3548"/>
                    <a:pt x="5974" y="3548"/>
                  </a:cubicBezTo>
                  <a:lnTo>
                    <a:pt x="6457" y="3650"/>
                  </a:lnTo>
                  <a:cubicBezTo>
                    <a:pt x="6670" y="3706"/>
                    <a:pt x="6800" y="3910"/>
                    <a:pt x="6754" y="4123"/>
                  </a:cubicBezTo>
                  <a:cubicBezTo>
                    <a:pt x="6714" y="4316"/>
                    <a:pt x="6549" y="4439"/>
                    <a:pt x="6367" y="4439"/>
                  </a:cubicBezTo>
                  <a:cubicBezTo>
                    <a:pt x="6339" y="4439"/>
                    <a:pt x="6310" y="4436"/>
                    <a:pt x="6281" y="4430"/>
                  </a:cubicBezTo>
                  <a:lnTo>
                    <a:pt x="5807" y="4328"/>
                  </a:lnTo>
                  <a:cubicBezTo>
                    <a:pt x="5802" y="4326"/>
                    <a:pt x="5797" y="4325"/>
                    <a:pt x="5792" y="4325"/>
                  </a:cubicBezTo>
                  <a:cubicBezTo>
                    <a:pt x="5770" y="4325"/>
                    <a:pt x="5750" y="4340"/>
                    <a:pt x="5742" y="4355"/>
                  </a:cubicBezTo>
                  <a:cubicBezTo>
                    <a:pt x="5613" y="4689"/>
                    <a:pt x="5409" y="4977"/>
                    <a:pt x="5149" y="5218"/>
                  </a:cubicBezTo>
                  <a:cubicBezTo>
                    <a:pt x="5130" y="5237"/>
                    <a:pt x="5121" y="5264"/>
                    <a:pt x="5139" y="5292"/>
                  </a:cubicBezTo>
                  <a:lnTo>
                    <a:pt x="5399" y="5700"/>
                  </a:lnTo>
                  <a:cubicBezTo>
                    <a:pt x="5520" y="5886"/>
                    <a:pt x="5464" y="6127"/>
                    <a:pt x="5279" y="6248"/>
                  </a:cubicBezTo>
                  <a:cubicBezTo>
                    <a:pt x="5212" y="6291"/>
                    <a:pt x="5138" y="6312"/>
                    <a:pt x="5065" y="6312"/>
                  </a:cubicBezTo>
                  <a:cubicBezTo>
                    <a:pt x="4935" y="6312"/>
                    <a:pt x="4809" y="6246"/>
                    <a:pt x="4731" y="6127"/>
                  </a:cubicBezTo>
                  <a:lnTo>
                    <a:pt x="4472" y="5719"/>
                  </a:lnTo>
                  <a:cubicBezTo>
                    <a:pt x="4458" y="5705"/>
                    <a:pt x="4439" y="5697"/>
                    <a:pt x="4423" y="5697"/>
                  </a:cubicBezTo>
                  <a:cubicBezTo>
                    <a:pt x="4417" y="5697"/>
                    <a:pt x="4412" y="5698"/>
                    <a:pt x="4407" y="5700"/>
                  </a:cubicBezTo>
                  <a:cubicBezTo>
                    <a:pt x="4094" y="5822"/>
                    <a:pt x="3772" y="5887"/>
                    <a:pt x="3436" y="5887"/>
                  </a:cubicBezTo>
                  <a:cubicBezTo>
                    <a:pt x="3413" y="5887"/>
                    <a:pt x="3390" y="5887"/>
                    <a:pt x="3368" y="5886"/>
                  </a:cubicBezTo>
                  <a:cubicBezTo>
                    <a:pt x="3363" y="5884"/>
                    <a:pt x="3358" y="5884"/>
                    <a:pt x="3354" y="5884"/>
                  </a:cubicBezTo>
                  <a:cubicBezTo>
                    <a:pt x="3334" y="5884"/>
                    <a:pt x="3320" y="5900"/>
                    <a:pt x="3312" y="5923"/>
                  </a:cubicBezTo>
                  <a:lnTo>
                    <a:pt x="3210" y="6406"/>
                  </a:lnTo>
                  <a:cubicBezTo>
                    <a:pt x="3170" y="6590"/>
                    <a:pt x="3005" y="6712"/>
                    <a:pt x="2824" y="6712"/>
                  </a:cubicBezTo>
                  <a:cubicBezTo>
                    <a:pt x="2795" y="6712"/>
                    <a:pt x="2766" y="6709"/>
                    <a:pt x="2737" y="6702"/>
                  </a:cubicBezTo>
                  <a:cubicBezTo>
                    <a:pt x="2523" y="6656"/>
                    <a:pt x="2394" y="6452"/>
                    <a:pt x="2440" y="6229"/>
                  </a:cubicBezTo>
                  <a:lnTo>
                    <a:pt x="2542" y="5756"/>
                  </a:lnTo>
                  <a:cubicBezTo>
                    <a:pt x="2542" y="5728"/>
                    <a:pt x="2533" y="5700"/>
                    <a:pt x="2505" y="5691"/>
                  </a:cubicBezTo>
                  <a:cubicBezTo>
                    <a:pt x="2180" y="5561"/>
                    <a:pt x="1883" y="5357"/>
                    <a:pt x="1642" y="5098"/>
                  </a:cubicBezTo>
                  <a:cubicBezTo>
                    <a:pt x="1633" y="5088"/>
                    <a:pt x="1624" y="5079"/>
                    <a:pt x="1605" y="5079"/>
                  </a:cubicBezTo>
                  <a:cubicBezTo>
                    <a:pt x="1596" y="5079"/>
                    <a:pt x="1587" y="5079"/>
                    <a:pt x="1577" y="5088"/>
                  </a:cubicBezTo>
                  <a:lnTo>
                    <a:pt x="1169" y="5348"/>
                  </a:lnTo>
                  <a:cubicBezTo>
                    <a:pt x="1102" y="5391"/>
                    <a:pt x="1027" y="5412"/>
                    <a:pt x="953" y="5412"/>
                  </a:cubicBezTo>
                  <a:cubicBezTo>
                    <a:pt x="820" y="5412"/>
                    <a:pt x="690" y="5346"/>
                    <a:pt x="612" y="5227"/>
                  </a:cubicBezTo>
                  <a:cubicBezTo>
                    <a:pt x="501" y="5042"/>
                    <a:pt x="548" y="4801"/>
                    <a:pt x="733" y="4680"/>
                  </a:cubicBezTo>
                  <a:lnTo>
                    <a:pt x="1151" y="4420"/>
                  </a:lnTo>
                  <a:cubicBezTo>
                    <a:pt x="1169" y="4402"/>
                    <a:pt x="1178" y="4374"/>
                    <a:pt x="1169" y="4355"/>
                  </a:cubicBezTo>
                  <a:cubicBezTo>
                    <a:pt x="1030" y="4021"/>
                    <a:pt x="965" y="3678"/>
                    <a:pt x="984" y="3316"/>
                  </a:cubicBezTo>
                  <a:cubicBezTo>
                    <a:pt x="984" y="3289"/>
                    <a:pt x="965" y="3270"/>
                    <a:pt x="946" y="3261"/>
                  </a:cubicBezTo>
                  <a:lnTo>
                    <a:pt x="464" y="3159"/>
                  </a:lnTo>
                  <a:cubicBezTo>
                    <a:pt x="362" y="3140"/>
                    <a:pt x="269" y="3075"/>
                    <a:pt x="214" y="2982"/>
                  </a:cubicBezTo>
                  <a:cubicBezTo>
                    <a:pt x="158" y="2899"/>
                    <a:pt x="139" y="2788"/>
                    <a:pt x="158" y="2686"/>
                  </a:cubicBezTo>
                  <a:cubicBezTo>
                    <a:pt x="186" y="2584"/>
                    <a:pt x="241" y="2491"/>
                    <a:pt x="334" y="2435"/>
                  </a:cubicBezTo>
                  <a:cubicBezTo>
                    <a:pt x="404" y="2393"/>
                    <a:pt x="479" y="2372"/>
                    <a:pt x="555" y="2372"/>
                  </a:cubicBezTo>
                  <a:cubicBezTo>
                    <a:pt x="580" y="2372"/>
                    <a:pt x="606" y="2375"/>
                    <a:pt x="631" y="2379"/>
                  </a:cubicBezTo>
                  <a:lnTo>
                    <a:pt x="1113" y="2491"/>
                  </a:lnTo>
                  <a:cubicBezTo>
                    <a:pt x="1141" y="2491"/>
                    <a:pt x="1160" y="2481"/>
                    <a:pt x="1169" y="2454"/>
                  </a:cubicBezTo>
                  <a:cubicBezTo>
                    <a:pt x="1308" y="2129"/>
                    <a:pt x="1512" y="1832"/>
                    <a:pt x="1772" y="1591"/>
                  </a:cubicBezTo>
                  <a:cubicBezTo>
                    <a:pt x="1791" y="1572"/>
                    <a:pt x="1791" y="1545"/>
                    <a:pt x="1781" y="1526"/>
                  </a:cubicBezTo>
                  <a:lnTo>
                    <a:pt x="1512" y="1118"/>
                  </a:lnTo>
                  <a:cubicBezTo>
                    <a:pt x="1401" y="932"/>
                    <a:pt x="1447" y="682"/>
                    <a:pt x="1633" y="561"/>
                  </a:cubicBezTo>
                  <a:cubicBezTo>
                    <a:pt x="1700" y="521"/>
                    <a:pt x="1775" y="501"/>
                    <a:pt x="1849" y="501"/>
                  </a:cubicBezTo>
                  <a:cubicBezTo>
                    <a:pt x="1981" y="501"/>
                    <a:pt x="2109" y="563"/>
                    <a:pt x="2180" y="682"/>
                  </a:cubicBezTo>
                  <a:lnTo>
                    <a:pt x="2449" y="1099"/>
                  </a:lnTo>
                  <a:cubicBezTo>
                    <a:pt x="2456" y="1113"/>
                    <a:pt x="2473" y="1121"/>
                    <a:pt x="2492" y="1121"/>
                  </a:cubicBezTo>
                  <a:cubicBezTo>
                    <a:pt x="2499" y="1121"/>
                    <a:pt x="2507" y="1120"/>
                    <a:pt x="2514" y="1118"/>
                  </a:cubicBezTo>
                  <a:cubicBezTo>
                    <a:pt x="2816" y="989"/>
                    <a:pt x="3142" y="931"/>
                    <a:pt x="3469" y="931"/>
                  </a:cubicBezTo>
                  <a:cubicBezTo>
                    <a:pt x="3494" y="931"/>
                    <a:pt x="3519" y="932"/>
                    <a:pt x="3544" y="932"/>
                  </a:cubicBezTo>
                  <a:cubicBezTo>
                    <a:pt x="3572" y="932"/>
                    <a:pt x="3600" y="914"/>
                    <a:pt x="3600" y="895"/>
                  </a:cubicBezTo>
                  <a:lnTo>
                    <a:pt x="3702" y="413"/>
                  </a:lnTo>
                  <a:cubicBezTo>
                    <a:pt x="3729" y="311"/>
                    <a:pt x="3794" y="218"/>
                    <a:pt x="3878" y="162"/>
                  </a:cubicBezTo>
                  <a:cubicBezTo>
                    <a:pt x="3947" y="121"/>
                    <a:pt x="4022" y="100"/>
                    <a:pt x="4098" y="100"/>
                  </a:cubicBezTo>
                  <a:close/>
                  <a:moveTo>
                    <a:pt x="4090" y="0"/>
                  </a:moveTo>
                  <a:cubicBezTo>
                    <a:pt x="3862" y="0"/>
                    <a:pt x="3655" y="163"/>
                    <a:pt x="3600" y="394"/>
                  </a:cubicBezTo>
                  <a:lnTo>
                    <a:pt x="3507" y="830"/>
                  </a:lnTo>
                  <a:cubicBezTo>
                    <a:pt x="3485" y="830"/>
                    <a:pt x="3464" y="829"/>
                    <a:pt x="3442" y="829"/>
                  </a:cubicBezTo>
                  <a:cubicBezTo>
                    <a:pt x="3122" y="829"/>
                    <a:pt x="2810" y="894"/>
                    <a:pt x="2514" y="1007"/>
                  </a:cubicBezTo>
                  <a:lnTo>
                    <a:pt x="2273" y="635"/>
                  </a:lnTo>
                  <a:cubicBezTo>
                    <a:pt x="2177" y="485"/>
                    <a:pt x="2010" y="401"/>
                    <a:pt x="1842" y="401"/>
                  </a:cubicBezTo>
                  <a:cubicBezTo>
                    <a:pt x="1751" y="401"/>
                    <a:pt x="1659" y="426"/>
                    <a:pt x="1577" y="478"/>
                  </a:cubicBezTo>
                  <a:cubicBezTo>
                    <a:pt x="1345" y="626"/>
                    <a:pt x="1280" y="942"/>
                    <a:pt x="1429" y="1173"/>
                  </a:cubicBezTo>
                  <a:lnTo>
                    <a:pt x="1670" y="1554"/>
                  </a:lnTo>
                  <a:cubicBezTo>
                    <a:pt x="1420" y="1786"/>
                    <a:pt x="1234" y="2064"/>
                    <a:pt x="1095" y="2379"/>
                  </a:cubicBezTo>
                  <a:lnTo>
                    <a:pt x="659" y="2287"/>
                  </a:lnTo>
                  <a:cubicBezTo>
                    <a:pt x="621" y="2279"/>
                    <a:pt x="582" y="2274"/>
                    <a:pt x="544" y="2274"/>
                  </a:cubicBezTo>
                  <a:cubicBezTo>
                    <a:pt x="450" y="2274"/>
                    <a:pt x="357" y="2299"/>
                    <a:pt x="279" y="2352"/>
                  </a:cubicBezTo>
                  <a:cubicBezTo>
                    <a:pt x="167" y="2426"/>
                    <a:pt x="84" y="2537"/>
                    <a:pt x="56" y="2667"/>
                  </a:cubicBezTo>
                  <a:cubicBezTo>
                    <a:pt x="0" y="2936"/>
                    <a:pt x="167" y="3205"/>
                    <a:pt x="445" y="3270"/>
                  </a:cubicBezTo>
                  <a:lnTo>
                    <a:pt x="881" y="3363"/>
                  </a:lnTo>
                  <a:cubicBezTo>
                    <a:pt x="872" y="3706"/>
                    <a:pt x="928" y="4040"/>
                    <a:pt x="1058" y="4355"/>
                  </a:cubicBezTo>
                  <a:lnTo>
                    <a:pt x="677" y="4597"/>
                  </a:lnTo>
                  <a:cubicBezTo>
                    <a:pt x="445" y="4745"/>
                    <a:pt x="381" y="5060"/>
                    <a:pt x="529" y="5292"/>
                  </a:cubicBezTo>
                  <a:cubicBezTo>
                    <a:pt x="624" y="5440"/>
                    <a:pt x="786" y="5520"/>
                    <a:pt x="952" y="5520"/>
                  </a:cubicBezTo>
                  <a:cubicBezTo>
                    <a:pt x="1046" y="5520"/>
                    <a:pt x="1141" y="5494"/>
                    <a:pt x="1225" y="5441"/>
                  </a:cubicBezTo>
                  <a:lnTo>
                    <a:pt x="1596" y="5200"/>
                  </a:lnTo>
                  <a:cubicBezTo>
                    <a:pt x="1837" y="5450"/>
                    <a:pt x="2115" y="5636"/>
                    <a:pt x="2431" y="5775"/>
                  </a:cubicBezTo>
                  <a:lnTo>
                    <a:pt x="2338" y="6211"/>
                  </a:lnTo>
                  <a:cubicBezTo>
                    <a:pt x="2273" y="6480"/>
                    <a:pt x="2449" y="6749"/>
                    <a:pt x="2718" y="6814"/>
                  </a:cubicBezTo>
                  <a:cubicBezTo>
                    <a:pt x="2755" y="6814"/>
                    <a:pt x="2792" y="6823"/>
                    <a:pt x="2820" y="6823"/>
                  </a:cubicBezTo>
                  <a:cubicBezTo>
                    <a:pt x="3052" y="6823"/>
                    <a:pt x="3266" y="6665"/>
                    <a:pt x="3312" y="6424"/>
                  </a:cubicBezTo>
                  <a:lnTo>
                    <a:pt x="3405" y="5988"/>
                  </a:lnTo>
                  <a:cubicBezTo>
                    <a:pt x="3427" y="5989"/>
                    <a:pt x="3449" y="5989"/>
                    <a:pt x="3471" y="5989"/>
                  </a:cubicBezTo>
                  <a:cubicBezTo>
                    <a:pt x="3798" y="5989"/>
                    <a:pt x="4102" y="5925"/>
                    <a:pt x="4407" y="5812"/>
                  </a:cubicBezTo>
                  <a:lnTo>
                    <a:pt x="4648" y="6183"/>
                  </a:lnTo>
                  <a:cubicBezTo>
                    <a:pt x="4743" y="6337"/>
                    <a:pt x="4903" y="6420"/>
                    <a:pt x="5067" y="6420"/>
                  </a:cubicBezTo>
                  <a:cubicBezTo>
                    <a:pt x="5158" y="6420"/>
                    <a:pt x="5251" y="6394"/>
                    <a:pt x="5334" y="6341"/>
                  </a:cubicBezTo>
                  <a:cubicBezTo>
                    <a:pt x="5566" y="6192"/>
                    <a:pt x="5640" y="5877"/>
                    <a:pt x="5483" y="5645"/>
                  </a:cubicBezTo>
                  <a:lnTo>
                    <a:pt x="5242" y="5274"/>
                  </a:lnTo>
                  <a:cubicBezTo>
                    <a:pt x="5492" y="5033"/>
                    <a:pt x="5687" y="4754"/>
                    <a:pt x="5826" y="4439"/>
                  </a:cubicBezTo>
                  <a:lnTo>
                    <a:pt x="6262" y="4532"/>
                  </a:lnTo>
                  <a:cubicBezTo>
                    <a:pt x="6300" y="4541"/>
                    <a:pt x="6338" y="4545"/>
                    <a:pt x="6375" y="4545"/>
                  </a:cubicBezTo>
                  <a:cubicBezTo>
                    <a:pt x="6602" y="4545"/>
                    <a:pt x="6808" y="4382"/>
                    <a:pt x="6856" y="4151"/>
                  </a:cubicBezTo>
                  <a:cubicBezTo>
                    <a:pt x="6911" y="3882"/>
                    <a:pt x="6744" y="3613"/>
                    <a:pt x="6475" y="3558"/>
                  </a:cubicBezTo>
                  <a:lnTo>
                    <a:pt x="6039" y="3456"/>
                  </a:lnTo>
                  <a:cubicBezTo>
                    <a:pt x="6049" y="3122"/>
                    <a:pt x="5984" y="2788"/>
                    <a:pt x="5863" y="2463"/>
                  </a:cubicBezTo>
                  <a:lnTo>
                    <a:pt x="6234" y="2222"/>
                  </a:lnTo>
                  <a:cubicBezTo>
                    <a:pt x="6466" y="2073"/>
                    <a:pt x="6540" y="1767"/>
                    <a:pt x="6383" y="1535"/>
                  </a:cubicBezTo>
                  <a:cubicBezTo>
                    <a:pt x="6286" y="1385"/>
                    <a:pt x="6124" y="1301"/>
                    <a:pt x="5958" y="1301"/>
                  </a:cubicBezTo>
                  <a:cubicBezTo>
                    <a:pt x="5868" y="1301"/>
                    <a:pt x="5778" y="1325"/>
                    <a:pt x="5696" y="1378"/>
                  </a:cubicBezTo>
                  <a:lnTo>
                    <a:pt x="5316" y="1619"/>
                  </a:lnTo>
                  <a:cubicBezTo>
                    <a:pt x="5084" y="1378"/>
                    <a:pt x="4806" y="1183"/>
                    <a:pt x="4490" y="1044"/>
                  </a:cubicBezTo>
                  <a:lnTo>
                    <a:pt x="4583" y="608"/>
                  </a:lnTo>
                  <a:cubicBezTo>
                    <a:pt x="4639" y="339"/>
                    <a:pt x="4472" y="70"/>
                    <a:pt x="4203" y="14"/>
                  </a:cubicBezTo>
                  <a:cubicBezTo>
                    <a:pt x="4165" y="5"/>
                    <a:pt x="4127" y="0"/>
                    <a:pt x="40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0"/>
            <p:cNvSpPr/>
            <p:nvPr/>
          </p:nvSpPr>
          <p:spPr>
            <a:xfrm>
              <a:off x="6714260" y="2368295"/>
              <a:ext cx="344437" cy="340436"/>
            </a:xfrm>
            <a:custGeom>
              <a:avLst/>
              <a:gdLst/>
              <a:ahLst/>
              <a:cxnLst/>
              <a:rect l="l" t="t" r="r" b="b"/>
              <a:pathLst>
                <a:path w="6801" h="6722" extrusionOk="0">
                  <a:moveTo>
                    <a:pt x="3401" y="1531"/>
                  </a:moveTo>
                  <a:cubicBezTo>
                    <a:pt x="4004" y="1531"/>
                    <a:pt x="4595" y="1828"/>
                    <a:pt x="4945" y="2368"/>
                  </a:cubicBezTo>
                  <a:cubicBezTo>
                    <a:pt x="5492" y="3222"/>
                    <a:pt x="5242" y="4354"/>
                    <a:pt x="4389" y="4901"/>
                  </a:cubicBezTo>
                  <a:cubicBezTo>
                    <a:pt x="4082" y="5098"/>
                    <a:pt x="3739" y="5191"/>
                    <a:pt x="3401" y="5191"/>
                  </a:cubicBezTo>
                  <a:cubicBezTo>
                    <a:pt x="2798" y="5191"/>
                    <a:pt x="2210" y="4894"/>
                    <a:pt x="1865" y="4354"/>
                  </a:cubicBezTo>
                  <a:cubicBezTo>
                    <a:pt x="1318" y="3500"/>
                    <a:pt x="1559" y="2368"/>
                    <a:pt x="2413" y="1821"/>
                  </a:cubicBezTo>
                  <a:cubicBezTo>
                    <a:pt x="2719" y="1624"/>
                    <a:pt x="3062" y="1531"/>
                    <a:pt x="3401" y="1531"/>
                  </a:cubicBezTo>
                  <a:close/>
                  <a:moveTo>
                    <a:pt x="4031" y="1"/>
                  </a:moveTo>
                  <a:cubicBezTo>
                    <a:pt x="3826" y="1"/>
                    <a:pt x="3640" y="147"/>
                    <a:pt x="3600" y="355"/>
                  </a:cubicBezTo>
                  <a:lnTo>
                    <a:pt x="3489" y="838"/>
                  </a:lnTo>
                  <a:cubicBezTo>
                    <a:pt x="3449" y="836"/>
                    <a:pt x="3410" y="835"/>
                    <a:pt x="3370" y="835"/>
                  </a:cubicBezTo>
                  <a:cubicBezTo>
                    <a:pt x="3056" y="835"/>
                    <a:pt x="2736" y="900"/>
                    <a:pt x="2431" y="1023"/>
                  </a:cubicBezTo>
                  <a:lnTo>
                    <a:pt x="2171" y="615"/>
                  </a:lnTo>
                  <a:cubicBezTo>
                    <a:pt x="2082" y="478"/>
                    <a:pt x="1940" y="406"/>
                    <a:pt x="1793" y="406"/>
                  </a:cubicBezTo>
                  <a:cubicBezTo>
                    <a:pt x="1711" y="406"/>
                    <a:pt x="1627" y="429"/>
                    <a:pt x="1550" y="476"/>
                  </a:cubicBezTo>
                  <a:cubicBezTo>
                    <a:pt x="1346" y="606"/>
                    <a:pt x="1281" y="884"/>
                    <a:pt x="1411" y="1097"/>
                  </a:cubicBezTo>
                  <a:lnTo>
                    <a:pt x="1680" y="1506"/>
                  </a:lnTo>
                  <a:cubicBezTo>
                    <a:pt x="1411" y="1756"/>
                    <a:pt x="1197" y="2062"/>
                    <a:pt x="1067" y="2387"/>
                  </a:cubicBezTo>
                  <a:lnTo>
                    <a:pt x="585" y="2285"/>
                  </a:lnTo>
                  <a:cubicBezTo>
                    <a:pt x="552" y="2277"/>
                    <a:pt x="519" y="2274"/>
                    <a:pt x="487" y="2274"/>
                  </a:cubicBezTo>
                  <a:cubicBezTo>
                    <a:pt x="282" y="2274"/>
                    <a:pt x="96" y="2420"/>
                    <a:pt x="56" y="2628"/>
                  </a:cubicBezTo>
                  <a:cubicBezTo>
                    <a:pt x="1" y="2869"/>
                    <a:pt x="149" y="3110"/>
                    <a:pt x="400" y="3166"/>
                  </a:cubicBezTo>
                  <a:lnTo>
                    <a:pt x="873" y="3268"/>
                  </a:lnTo>
                  <a:cubicBezTo>
                    <a:pt x="863" y="3621"/>
                    <a:pt x="919" y="3982"/>
                    <a:pt x="1067" y="4326"/>
                  </a:cubicBezTo>
                  <a:lnTo>
                    <a:pt x="650" y="4595"/>
                  </a:lnTo>
                  <a:cubicBezTo>
                    <a:pt x="446" y="4725"/>
                    <a:pt x="381" y="5003"/>
                    <a:pt x="520" y="5207"/>
                  </a:cubicBezTo>
                  <a:cubicBezTo>
                    <a:pt x="603" y="5344"/>
                    <a:pt x="747" y="5416"/>
                    <a:pt x="894" y="5416"/>
                  </a:cubicBezTo>
                  <a:cubicBezTo>
                    <a:pt x="976" y="5416"/>
                    <a:pt x="1059" y="5393"/>
                    <a:pt x="1132" y="5346"/>
                  </a:cubicBezTo>
                  <a:lnTo>
                    <a:pt x="1550" y="5086"/>
                  </a:lnTo>
                  <a:cubicBezTo>
                    <a:pt x="1800" y="5355"/>
                    <a:pt x="2106" y="5560"/>
                    <a:pt x="2431" y="5699"/>
                  </a:cubicBezTo>
                  <a:lnTo>
                    <a:pt x="2329" y="6172"/>
                  </a:lnTo>
                  <a:cubicBezTo>
                    <a:pt x="2273" y="6413"/>
                    <a:pt x="2431" y="6654"/>
                    <a:pt x="2672" y="6710"/>
                  </a:cubicBezTo>
                  <a:cubicBezTo>
                    <a:pt x="2705" y="6717"/>
                    <a:pt x="2738" y="6721"/>
                    <a:pt x="2770" y="6721"/>
                  </a:cubicBezTo>
                  <a:cubicBezTo>
                    <a:pt x="2976" y="6721"/>
                    <a:pt x="3161" y="6575"/>
                    <a:pt x="3201" y="6367"/>
                  </a:cubicBezTo>
                  <a:lnTo>
                    <a:pt x="3312" y="5884"/>
                  </a:lnTo>
                  <a:cubicBezTo>
                    <a:pt x="3352" y="5886"/>
                    <a:pt x="3391" y="5887"/>
                    <a:pt x="3431" y="5887"/>
                  </a:cubicBezTo>
                  <a:cubicBezTo>
                    <a:pt x="3746" y="5887"/>
                    <a:pt x="4065" y="5822"/>
                    <a:pt x="4370" y="5699"/>
                  </a:cubicBezTo>
                  <a:lnTo>
                    <a:pt x="4630" y="6107"/>
                  </a:lnTo>
                  <a:cubicBezTo>
                    <a:pt x="4719" y="6243"/>
                    <a:pt x="4865" y="6315"/>
                    <a:pt x="5012" y="6315"/>
                  </a:cubicBezTo>
                  <a:cubicBezTo>
                    <a:pt x="5095" y="6315"/>
                    <a:pt x="5178" y="6293"/>
                    <a:pt x="5251" y="6246"/>
                  </a:cubicBezTo>
                  <a:cubicBezTo>
                    <a:pt x="5465" y="6116"/>
                    <a:pt x="5520" y="5838"/>
                    <a:pt x="5390" y="5624"/>
                  </a:cubicBezTo>
                  <a:lnTo>
                    <a:pt x="5121" y="5216"/>
                  </a:lnTo>
                  <a:cubicBezTo>
                    <a:pt x="5390" y="4957"/>
                    <a:pt x="5604" y="4660"/>
                    <a:pt x="5734" y="4326"/>
                  </a:cubicBezTo>
                  <a:lnTo>
                    <a:pt x="6216" y="4437"/>
                  </a:lnTo>
                  <a:cubicBezTo>
                    <a:pt x="6246" y="4443"/>
                    <a:pt x="6275" y="4445"/>
                    <a:pt x="6305" y="4445"/>
                  </a:cubicBezTo>
                  <a:cubicBezTo>
                    <a:pt x="6514" y="4445"/>
                    <a:pt x="6705" y="4305"/>
                    <a:pt x="6754" y="4094"/>
                  </a:cubicBezTo>
                  <a:cubicBezTo>
                    <a:pt x="6800" y="3853"/>
                    <a:pt x="6652" y="3611"/>
                    <a:pt x="6411" y="3556"/>
                  </a:cubicBezTo>
                  <a:lnTo>
                    <a:pt x="5928" y="3454"/>
                  </a:lnTo>
                  <a:cubicBezTo>
                    <a:pt x="5938" y="3101"/>
                    <a:pt x="5882" y="2739"/>
                    <a:pt x="5734" y="2396"/>
                  </a:cubicBezTo>
                  <a:lnTo>
                    <a:pt x="6151" y="2127"/>
                  </a:lnTo>
                  <a:cubicBezTo>
                    <a:pt x="6355" y="1997"/>
                    <a:pt x="6420" y="1719"/>
                    <a:pt x="6290" y="1515"/>
                  </a:cubicBezTo>
                  <a:cubicBezTo>
                    <a:pt x="6201" y="1378"/>
                    <a:pt x="6055" y="1306"/>
                    <a:pt x="5908" y="1306"/>
                  </a:cubicBezTo>
                  <a:cubicBezTo>
                    <a:pt x="5825" y="1306"/>
                    <a:pt x="5742" y="1329"/>
                    <a:pt x="5669" y="1376"/>
                  </a:cubicBezTo>
                  <a:lnTo>
                    <a:pt x="5251" y="1635"/>
                  </a:lnTo>
                  <a:cubicBezTo>
                    <a:pt x="5001" y="1366"/>
                    <a:pt x="4704" y="1162"/>
                    <a:pt x="4370" y="1023"/>
                  </a:cubicBezTo>
                  <a:lnTo>
                    <a:pt x="4472" y="550"/>
                  </a:lnTo>
                  <a:cubicBezTo>
                    <a:pt x="4528" y="300"/>
                    <a:pt x="4370" y="68"/>
                    <a:pt x="4129" y="12"/>
                  </a:cubicBezTo>
                  <a:cubicBezTo>
                    <a:pt x="4096" y="5"/>
                    <a:pt x="4063" y="1"/>
                    <a:pt x="40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0"/>
            <p:cNvSpPr/>
            <p:nvPr/>
          </p:nvSpPr>
          <p:spPr>
            <a:xfrm>
              <a:off x="6711474" y="2365864"/>
              <a:ext cx="348640" cy="345551"/>
            </a:xfrm>
            <a:custGeom>
              <a:avLst/>
              <a:gdLst/>
              <a:ahLst/>
              <a:cxnLst/>
              <a:rect l="l" t="t" r="r" b="b"/>
              <a:pathLst>
                <a:path w="6884" h="6823" extrusionOk="0">
                  <a:moveTo>
                    <a:pt x="3453" y="1632"/>
                  </a:moveTo>
                  <a:cubicBezTo>
                    <a:pt x="3582" y="1632"/>
                    <a:pt x="3712" y="1646"/>
                    <a:pt x="3841" y="1674"/>
                  </a:cubicBezTo>
                  <a:cubicBezTo>
                    <a:pt x="4304" y="1776"/>
                    <a:pt x="4694" y="2055"/>
                    <a:pt x="4954" y="2453"/>
                  </a:cubicBezTo>
                  <a:cubicBezTo>
                    <a:pt x="5214" y="2852"/>
                    <a:pt x="5297" y="3325"/>
                    <a:pt x="5195" y="3789"/>
                  </a:cubicBezTo>
                  <a:cubicBezTo>
                    <a:pt x="5093" y="4253"/>
                    <a:pt x="4815" y="4652"/>
                    <a:pt x="4416" y="4902"/>
                  </a:cubicBezTo>
                  <a:cubicBezTo>
                    <a:pt x="4117" y="5094"/>
                    <a:pt x="3782" y="5186"/>
                    <a:pt x="3450" y="5186"/>
                  </a:cubicBezTo>
                  <a:cubicBezTo>
                    <a:pt x="2866" y="5186"/>
                    <a:pt x="2295" y="4901"/>
                    <a:pt x="1957" y="4374"/>
                  </a:cubicBezTo>
                  <a:cubicBezTo>
                    <a:pt x="1429" y="3548"/>
                    <a:pt x="1670" y="2444"/>
                    <a:pt x="2495" y="1915"/>
                  </a:cubicBezTo>
                  <a:cubicBezTo>
                    <a:pt x="2784" y="1728"/>
                    <a:pt x="3116" y="1632"/>
                    <a:pt x="3453" y="1632"/>
                  </a:cubicBezTo>
                  <a:close/>
                  <a:moveTo>
                    <a:pt x="3449" y="1526"/>
                  </a:moveTo>
                  <a:cubicBezTo>
                    <a:pt x="3095" y="1526"/>
                    <a:pt x="2748" y="1628"/>
                    <a:pt x="2440" y="1823"/>
                  </a:cubicBezTo>
                  <a:cubicBezTo>
                    <a:pt x="1568" y="2389"/>
                    <a:pt x="1308" y="3557"/>
                    <a:pt x="1874" y="4429"/>
                  </a:cubicBezTo>
                  <a:cubicBezTo>
                    <a:pt x="2236" y="4986"/>
                    <a:pt x="2839" y="5292"/>
                    <a:pt x="3460" y="5292"/>
                  </a:cubicBezTo>
                  <a:cubicBezTo>
                    <a:pt x="3803" y="5292"/>
                    <a:pt x="4156" y="5199"/>
                    <a:pt x="4471" y="4995"/>
                  </a:cubicBezTo>
                  <a:cubicBezTo>
                    <a:pt x="4898" y="4726"/>
                    <a:pt x="5186" y="4300"/>
                    <a:pt x="5297" y="3808"/>
                  </a:cubicBezTo>
                  <a:cubicBezTo>
                    <a:pt x="5399" y="3316"/>
                    <a:pt x="5316" y="2815"/>
                    <a:pt x="5037" y="2389"/>
                  </a:cubicBezTo>
                  <a:cubicBezTo>
                    <a:pt x="4768" y="1971"/>
                    <a:pt x="4351" y="1674"/>
                    <a:pt x="3859" y="1572"/>
                  </a:cubicBezTo>
                  <a:cubicBezTo>
                    <a:pt x="3722" y="1541"/>
                    <a:pt x="3585" y="1526"/>
                    <a:pt x="3449" y="1526"/>
                  </a:cubicBezTo>
                  <a:close/>
                  <a:moveTo>
                    <a:pt x="4080" y="103"/>
                  </a:moveTo>
                  <a:cubicBezTo>
                    <a:pt x="4111" y="103"/>
                    <a:pt x="4143" y="107"/>
                    <a:pt x="4175" y="116"/>
                  </a:cubicBezTo>
                  <a:cubicBezTo>
                    <a:pt x="4388" y="162"/>
                    <a:pt x="4527" y="375"/>
                    <a:pt x="4481" y="589"/>
                  </a:cubicBezTo>
                  <a:lnTo>
                    <a:pt x="4379" y="1062"/>
                  </a:lnTo>
                  <a:cubicBezTo>
                    <a:pt x="4369" y="1090"/>
                    <a:pt x="4388" y="1118"/>
                    <a:pt x="4406" y="1127"/>
                  </a:cubicBezTo>
                  <a:cubicBezTo>
                    <a:pt x="4740" y="1257"/>
                    <a:pt x="5028" y="1461"/>
                    <a:pt x="5269" y="1721"/>
                  </a:cubicBezTo>
                  <a:cubicBezTo>
                    <a:pt x="5281" y="1732"/>
                    <a:pt x="5296" y="1740"/>
                    <a:pt x="5310" y="1740"/>
                  </a:cubicBezTo>
                  <a:cubicBezTo>
                    <a:pt x="5319" y="1740"/>
                    <a:pt x="5327" y="1737"/>
                    <a:pt x="5334" y="1730"/>
                  </a:cubicBezTo>
                  <a:lnTo>
                    <a:pt x="5752" y="1470"/>
                  </a:lnTo>
                  <a:cubicBezTo>
                    <a:pt x="5818" y="1427"/>
                    <a:pt x="5892" y="1406"/>
                    <a:pt x="5965" y="1406"/>
                  </a:cubicBezTo>
                  <a:cubicBezTo>
                    <a:pt x="6095" y="1406"/>
                    <a:pt x="6222" y="1472"/>
                    <a:pt x="6299" y="1591"/>
                  </a:cubicBezTo>
                  <a:cubicBezTo>
                    <a:pt x="6419" y="1776"/>
                    <a:pt x="6364" y="2017"/>
                    <a:pt x="6178" y="2138"/>
                  </a:cubicBezTo>
                  <a:lnTo>
                    <a:pt x="5770" y="2398"/>
                  </a:lnTo>
                  <a:cubicBezTo>
                    <a:pt x="5742" y="2416"/>
                    <a:pt x="5742" y="2444"/>
                    <a:pt x="5752" y="2463"/>
                  </a:cubicBezTo>
                  <a:cubicBezTo>
                    <a:pt x="5881" y="2797"/>
                    <a:pt x="5946" y="3140"/>
                    <a:pt x="5937" y="3502"/>
                  </a:cubicBezTo>
                  <a:cubicBezTo>
                    <a:pt x="5928" y="3530"/>
                    <a:pt x="5946" y="3548"/>
                    <a:pt x="5974" y="3557"/>
                  </a:cubicBezTo>
                  <a:lnTo>
                    <a:pt x="6457" y="3659"/>
                  </a:lnTo>
                  <a:cubicBezTo>
                    <a:pt x="6559" y="3678"/>
                    <a:pt x="6642" y="3743"/>
                    <a:pt x="6698" y="3836"/>
                  </a:cubicBezTo>
                  <a:cubicBezTo>
                    <a:pt x="6763" y="3919"/>
                    <a:pt x="6781" y="4030"/>
                    <a:pt x="6753" y="4133"/>
                  </a:cubicBezTo>
                  <a:cubicBezTo>
                    <a:pt x="6713" y="4317"/>
                    <a:pt x="6549" y="4439"/>
                    <a:pt x="6367" y="4439"/>
                  </a:cubicBezTo>
                  <a:cubicBezTo>
                    <a:pt x="6339" y="4439"/>
                    <a:pt x="6309" y="4436"/>
                    <a:pt x="6280" y="4429"/>
                  </a:cubicBezTo>
                  <a:lnTo>
                    <a:pt x="5807" y="4327"/>
                  </a:lnTo>
                  <a:cubicBezTo>
                    <a:pt x="5779" y="4327"/>
                    <a:pt x="5752" y="4337"/>
                    <a:pt x="5742" y="4364"/>
                  </a:cubicBezTo>
                  <a:cubicBezTo>
                    <a:pt x="5603" y="4689"/>
                    <a:pt x="5408" y="4986"/>
                    <a:pt x="5139" y="5227"/>
                  </a:cubicBezTo>
                  <a:cubicBezTo>
                    <a:pt x="5121" y="5246"/>
                    <a:pt x="5121" y="5274"/>
                    <a:pt x="5139" y="5292"/>
                  </a:cubicBezTo>
                  <a:lnTo>
                    <a:pt x="5399" y="5700"/>
                  </a:lnTo>
                  <a:cubicBezTo>
                    <a:pt x="5455" y="5793"/>
                    <a:pt x="5473" y="5895"/>
                    <a:pt x="5455" y="6006"/>
                  </a:cubicBezTo>
                  <a:cubicBezTo>
                    <a:pt x="5427" y="6108"/>
                    <a:pt x="5371" y="6192"/>
                    <a:pt x="5278" y="6248"/>
                  </a:cubicBezTo>
                  <a:cubicBezTo>
                    <a:pt x="5211" y="6288"/>
                    <a:pt x="5138" y="6314"/>
                    <a:pt x="5063" y="6314"/>
                  </a:cubicBezTo>
                  <a:cubicBezTo>
                    <a:pt x="5036" y="6314"/>
                    <a:pt x="5009" y="6311"/>
                    <a:pt x="4982" y="6303"/>
                  </a:cubicBezTo>
                  <a:cubicBezTo>
                    <a:pt x="4880" y="6285"/>
                    <a:pt x="4787" y="6220"/>
                    <a:pt x="4731" y="6127"/>
                  </a:cubicBezTo>
                  <a:lnTo>
                    <a:pt x="4462" y="5719"/>
                  </a:lnTo>
                  <a:cubicBezTo>
                    <a:pt x="4455" y="5705"/>
                    <a:pt x="4439" y="5697"/>
                    <a:pt x="4423" y="5697"/>
                  </a:cubicBezTo>
                  <a:cubicBezTo>
                    <a:pt x="4417" y="5697"/>
                    <a:pt x="4411" y="5698"/>
                    <a:pt x="4406" y="5700"/>
                  </a:cubicBezTo>
                  <a:cubicBezTo>
                    <a:pt x="4096" y="5830"/>
                    <a:pt x="3770" y="5887"/>
                    <a:pt x="3442" y="5887"/>
                  </a:cubicBezTo>
                  <a:cubicBezTo>
                    <a:pt x="3417" y="5887"/>
                    <a:pt x="3392" y="5886"/>
                    <a:pt x="3367" y="5886"/>
                  </a:cubicBezTo>
                  <a:cubicBezTo>
                    <a:pt x="3340" y="5886"/>
                    <a:pt x="3321" y="5904"/>
                    <a:pt x="3312" y="5923"/>
                  </a:cubicBezTo>
                  <a:lnTo>
                    <a:pt x="3210" y="6405"/>
                  </a:lnTo>
                  <a:cubicBezTo>
                    <a:pt x="3182" y="6507"/>
                    <a:pt x="3126" y="6600"/>
                    <a:pt x="3033" y="6656"/>
                  </a:cubicBezTo>
                  <a:cubicBezTo>
                    <a:pt x="2971" y="6698"/>
                    <a:pt x="2893" y="6718"/>
                    <a:pt x="2814" y="6718"/>
                  </a:cubicBezTo>
                  <a:cubicBezTo>
                    <a:pt x="2788" y="6718"/>
                    <a:pt x="2762" y="6716"/>
                    <a:pt x="2737" y="6711"/>
                  </a:cubicBezTo>
                  <a:cubicBezTo>
                    <a:pt x="2635" y="6684"/>
                    <a:pt x="2542" y="6619"/>
                    <a:pt x="2486" y="6535"/>
                  </a:cubicBezTo>
                  <a:cubicBezTo>
                    <a:pt x="2431" y="6442"/>
                    <a:pt x="2412" y="6340"/>
                    <a:pt x="2431" y="6229"/>
                  </a:cubicBezTo>
                  <a:lnTo>
                    <a:pt x="2542" y="5756"/>
                  </a:lnTo>
                  <a:cubicBezTo>
                    <a:pt x="2542" y="5728"/>
                    <a:pt x="2533" y="5700"/>
                    <a:pt x="2505" y="5700"/>
                  </a:cubicBezTo>
                  <a:cubicBezTo>
                    <a:pt x="2171" y="5561"/>
                    <a:pt x="1883" y="5357"/>
                    <a:pt x="1642" y="5097"/>
                  </a:cubicBezTo>
                  <a:cubicBezTo>
                    <a:pt x="1633" y="5088"/>
                    <a:pt x="1614" y="5079"/>
                    <a:pt x="1605" y="5079"/>
                  </a:cubicBezTo>
                  <a:cubicBezTo>
                    <a:pt x="1596" y="5079"/>
                    <a:pt x="1586" y="5079"/>
                    <a:pt x="1577" y="5088"/>
                  </a:cubicBezTo>
                  <a:lnTo>
                    <a:pt x="1169" y="5348"/>
                  </a:lnTo>
                  <a:cubicBezTo>
                    <a:pt x="1102" y="5391"/>
                    <a:pt x="1027" y="5412"/>
                    <a:pt x="953" y="5412"/>
                  </a:cubicBezTo>
                  <a:cubicBezTo>
                    <a:pt x="820" y="5412"/>
                    <a:pt x="690" y="5346"/>
                    <a:pt x="612" y="5227"/>
                  </a:cubicBezTo>
                  <a:cubicBezTo>
                    <a:pt x="501" y="5051"/>
                    <a:pt x="547" y="4800"/>
                    <a:pt x="733" y="4680"/>
                  </a:cubicBezTo>
                  <a:lnTo>
                    <a:pt x="1150" y="4420"/>
                  </a:lnTo>
                  <a:cubicBezTo>
                    <a:pt x="1169" y="4402"/>
                    <a:pt x="1178" y="4374"/>
                    <a:pt x="1169" y="4355"/>
                  </a:cubicBezTo>
                  <a:cubicBezTo>
                    <a:pt x="1030" y="4021"/>
                    <a:pt x="974" y="3678"/>
                    <a:pt x="983" y="3316"/>
                  </a:cubicBezTo>
                  <a:cubicBezTo>
                    <a:pt x="983" y="3298"/>
                    <a:pt x="965" y="3270"/>
                    <a:pt x="946" y="3270"/>
                  </a:cubicBezTo>
                  <a:lnTo>
                    <a:pt x="464" y="3158"/>
                  </a:lnTo>
                  <a:cubicBezTo>
                    <a:pt x="250" y="3112"/>
                    <a:pt x="111" y="2899"/>
                    <a:pt x="158" y="2685"/>
                  </a:cubicBezTo>
                  <a:cubicBezTo>
                    <a:pt x="198" y="2501"/>
                    <a:pt x="362" y="2379"/>
                    <a:pt x="544" y="2379"/>
                  </a:cubicBezTo>
                  <a:cubicBezTo>
                    <a:pt x="573" y="2379"/>
                    <a:pt x="602" y="2382"/>
                    <a:pt x="631" y="2389"/>
                  </a:cubicBezTo>
                  <a:lnTo>
                    <a:pt x="1113" y="2491"/>
                  </a:lnTo>
                  <a:cubicBezTo>
                    <a:pt x="1132" y="2491"/>
                    <a:pt x="1160" y="2481"/>
                    <a:pt x="1169" y="2463"/>
                  </a:cubicBezTo>
                  <a:cubicBezTo>
                    <a:pt x="1308" y="2129"/>
                    <a:pt x="1512" y="1841"/>
                    <a:pt x="1772" y="1591"/>
                  </a:cubicBezTo>
                  <a:cubicBezTo>
                    <a:pt x="1790" y="1581"/>
                    <a:pt x="1790" y="1554"/>
                    <a:pt x="1781" y="1526"/>
                  </a:cubicBezTo>
                  <a:lnTo>
                    <a:pt x="1512" y="1118"/>
                  </a:lnTo>
                  <a:cubicBezTo>
                    <a:pt x="1401" y="932"/>
                    <a:pt x="1447" y="682"/>
                    <a:pt x="1633" y="570"/>
                  </a:cubicBezTo>
                  <a:cubicBezTo>
                    <a:pt x="1702" y="529"/>
                    <a:pt x="1777" y="508"/>
                    <a:pt x="1853" y="508"/>
                  </a:cubicBezTo>
                  <a:cubicBezTo>
                    <a:pt x="1879" y="508"/>
                    <a:pt x="1904" y="510"/>
                    <a:pt x="1930" y="515"/>
                  </a:cubicBezTo>
                  <a:cubicBezTo>
                    <a:pt x="2041" y="533"/>
                    <a:pt x="2124" y="598"/>
                    <a:pt x="2180" y="691"/>
                  </a:cubicBezTo>
                  <a:lnTo>
                    <a:pt x="2449" y="1099"/>
                  </a:lnTo>
                  <a:cubicBezTo>
                    <a:pt x="2456" y="1113"/>
                    <a:pt x="2473" y="1121"/>
                    <a:pt x="2492" y="1121"/>
                  </a:cubicBezTo>
                  <a:cubicBezTo>
                    <a:pt x="2499" y="1121"/>
                    <a:pt x="2507" y="1120"/>
                    <a:pt x="2514" y="1118"/>
                  </a:cubicBezTo>
                  <a:cubicBezTo>
                    <a:pt x="2818" y="996"/>
                    <a:pt x="3147" y="931"/>
                    <a:pt x="3477" y="931"/>
                  </a:cubicBezTo>
                  <a:cubicBezTo>
                    <a:pt x="3499" y="931"/>
                    <a:pt x="3522" y="931"/>
                    <a:pt x="3544" y="932"/>
                  </a:cubicBezTo>
                  <a:cubicBezTo>
                    <a:pt x="3549" y="934"/>
                    <a:pt x="3553" y="934"/>
                    <a:pt x="3558" y="934"/>
                  </a:cubicBezTo>
                  <a:cubicBezTo>
                    <a:pt x="3578" y="934"/>
                    <a:pt x="3592" y="918"/>
                    <a:pt x="3599" y="895"/>
                  </a:cubicBezTo>
                  <a:lnTo>
                    <a:pt x="3701" y="413"/>
                  </a:lnTo>
                  <a:cubicBezTo>
                    <a:pt x="3729" y="311"/>
                    <a:pt x="3785" y="227"/>
                    <a:pt x="3878" y="162"/>
                  </a:cubicBezTo>
                  <a:cubicBezTo>
                    <a:pt x="3942" y="124"/>
                    <a:pt x="4010" y="103"/>
                    <a:pt x="4080" y="103"/>
                  </a:cubicBezTo>
                  <a:close/>
                  <a:moveTo>
                    <a:pt x="4086" y="0"/>
                  </a:moveTo>
                  <a:cubicBezTo>
                    <a:pt x="3855" y="0"/>
                    <a:pt x="3655" y="163"/>
                    <a:pt x="3599" y="394"/>
                  </a:cubicBezTo>
                  <a:lnTo>
                    <a:pt x="3507" y="830"/>
                  </a:lnTo>
                  <a:cubicBezTo>
                    <a:pt x="3485" y="829"/>
                    <a:pt x="3463" y="829"/>
                    <a:pt x="3442" y="829"/>
                  </a:cubicBezTo>
                  <a:cubicBezTo>
                    <a:pt x="3121" y="829"/>
                    <a:pt x="2810" y="893"/>
                    <a:pt x="2514" y="1006"/>
                  </a:cubicBezTo>
                  <a:lnTo>
                    <a:pt x="2273" y="635"/>
                  </a:lnTo>
                  <a:cubicBezTo>
                    <a:pt x="2199" y="524"/>
                    <a:pt x="2087" y="440"/>
                    <a:pt x="1957" y="413"/>
                  </a:cubicBezTo>
                  <a:cubicBezTo>
                    <a:pt x="1923" y="405"/>
                    <a:pt x="1889" y="402"/>
                    <a:pt x="1854" y="402"/>
                  </a:cubicBezTo>
                  <a:cubicBezTo>
                    <a:pt x="1757" y="402"/>
                    <a:pt x="1659" y="430"/>
                    <a:pt x="1577" y="478"/>
                  </a:cubicBezTo>
                  <a:cubicBezTo>
                    <a:pt x="1345" y="626"/>
                    <a:pt x="1280" y="941"/>
                    <a:pt x="1429" y="1173"/>
                  </a:cubicBezTo>
                  <a:lnTo>
                    <a:pt x="1670" y="1554"/>
                  </a:lnTo>
                  <a:cubicBezTo>
                    <a:pt x="1419" y="1786"/>
                    <a:pt x="1225" y="2064"/>
                    <a:pt x="1095" y="2379"/>
                  </a:cubicBezTo>
                  <a:lnTo>
                    <a:pt x="659" y="2286"/>
                  </a:lnTo>
                  <a:cubicBezTo>
                    <a:pt x="619" y="2277"/>
                    <a:pt x="581" y="2273"/>
                    <a:pt x="542" y="2273"/>
                  </a:cubicBezTo>
                  <a:cubicBezTo>
                    <a:pt x="309" y="2273"/>
                    <a:pt x="103" y="2436"/>
                    <a:pt x="56" y="2667"/>
                  </a:cubicBezTo>
                  <a:cubicBezTo>
                    <a:pt x="0" y="2936"/>
                    <a:pt x="167" y="3205"/>
                    <a:pt x="436" y="3261"/>
                  </a:cubicBezTo>
                  <a:lnTo>
                    <a:pt x="872" y="3363"/>
                  </a:lnTo>
                  <a:cubicBezTo>
                    <a:pt x="872" y="3706"/>
                    <a:pt x="928" y="4040"/>
                    <a:pt x="1058" y="4355"/>
                  </a:cubicBezTo>
                  <a:lnTo>
                    <a:pt x="677" y="4596"/>
                  </a:lnTo>
                  <a:cubicBezTo>
                    <a:pt x="445" y="4745"/>
                    <a:pt x="380" y="5051"/>
                    <a:pt x="529" y="5292"/>
                  </a:cubicBezTo>
                  <a:cubicBezTo>
                    <a:pt x="623" y="5440"/>
                    <a:pt x="782" y="5520"/>
                    <a:pt x="945" y="5520"/>
                  </a:cubicBezTo>
                  <a:cubicBezTo>
                    <a:pt x="1038" y="5520"/>
                    <a:pt x="1131" y="5494"/>
                    <a:pt x="1215" y="5441"/>
                  </a:cubicBezTo>
                  <a:lnTo>
                    <a:pt x="1596" y="5199"/>
                  </a:lnTo>
                  <a:cubicBezTo>
                    <a:pt x="1837" y="5441"/>
                    <a:pt x="2115" y="5635"/>
                    <a:pt x="2431" y="5774"/>
                  </a:cubicBezTo>
                  <a:lnTo>
                    <a:pt x="2328" y="6210"/>
                  </a:lnTo>
                  <a:cubicBezTo>
                    <a:pt x="2301" y="6340"/>
                    <a:pt x="2328" y="6480"/>
                    <a:pt x="2403" y="6591"/>
                  </a:cubicBezTo>
                  <a:cubicBezTo>
                    <a:pt x="2468" y="6702"/>
                    <a:pt x="2579" y="6776"/>
                    <a:pt x="2718" y="6804"/>
                  </a:cubicBezTo>
                  <a:cubicBezTo>
                    <a:pt x="2746" y="6813"/>
                    <a:pt x="2783" y="6823"/>
                    <a:pt x="2820" y="6823"/>
                  </a:cubicBezTo>
                  <a:cubicBezTo>
                    <a:pt x="3052" y="6823"/>
                    <a:pt x="3256" y="6656"/>
                    <a:pt x="3312" y="6424"/>
                  </a:cubicBezTo>
                  <a:lnTo>
                    <a:pt x="3405" y="5988"/>
                  </a:lnTo>
                  <a:cubicBezTo>
                    <a:pt x="3429" y="5989"/>
                    <a:pt x="3453" y="5989"/>
                    <a:pt x="3478" y="5989"/>
                  </a:cubicBezTo>
                  <a:cubicBezTo>
                    <a:pt x="3795" y="5989"/>
                    <a:pt x="4104" y="5932"/>
                    <a:pt x="4397" y="5812"/>
                  </a:cubicBezTo>
                  <a:lnTo>
                    <a:pt x="4638" y="6192"/>
                  </a:lnTo>
                  <a:cubicBezTo>
                    <a:pt x="4713" y="6303"/>
                    <a:pt x="4824" y="6377"/>
                    <a:pt x="4954" y="6405"/>
                  </a:cubicBezTo>
                  <a:cubicBezTo>
                    <a:pt x="4992" y="6413"/>
                    <a:pt x="5030" y="6418"/>
                    <a:pt x="5069" y="6418"/>
                  </a:cubicBezTo>
                  <a:cubicBezTo>
                    <a:pt x="5162" y="6418"/>
                    <a:pt x="5255" y="6393"/>
                    <a:pt x="5334" y="6340"/>
                  </a:cubicBezTo>
                  <a:cubicBezTo>
                    <a:pt x="5445" y="6266"/>
                    <a:pt x="5520" y="6155"/>
                    <a:pt x="5557" y="6025"/>
                  </a:cubicBezTo>
                  <a:cubicBezTo>
                    <a:pt x="5585" y="5895"/>
                    <a:pt x="5557" y="5756"/>
                    <a:pt x="5483" y="5645"/>
                  </a:cubicBezTo>
                  <a:lnTo>
                    <a:pt x="5241" y="5274"/>
                  </a:lnTo>
                  <a:cubicBezTo>
                    <a:pt x="5492" y="5032"/>
                    <a:pt x="5687" y="4754"/>
                    <a:pt x="5826" y="4439"/>
                  </a:cubicBezTo>
                  <a:lnTo>
                    <a:pt x="6262" y="4531"/>
                  </a:lnTo>
                  <a:cubicBezTo>
                    <a:pt x="6300" y="4541"/>
                    <a:pt x="6337" y="4545"/>
                    <a:pt x="6375" y="4545"/>
                  </a:cubicBezTo>
                  <a:cubicBezTo>
                    <a:pt x="6602" y="4545"/>
                    <a:pt x="6808" y="4382"/>
                    <a:pt x="6855" y="4151"/>
                  </a:cubicBezTo>
                  <a:cubicBezTo>
                    <a:pt x="6883" y="4021"/>
                    <a:pt x="6865" y="3891"/>
                    <a:pt x="6791" y="3771"/>
                  </a:cubicBezTo>
                  <a:cubicBezTo>
                    <a:pt x="6716" y="3659"/>
                    <a:pt x="6605" y="3585"/>
                    <a:pt x="6475" y="3557"/>
                  </a:cubicBezTo>
                  <a:lnTo>
                    <a:pt x="6039" y="3465"/>
                  </a:lnTo>
                  <a:cubicBezTo>
                    <a:pt x="6048" y="3121"/>
                    <a:pt x="5983" y="2787"/>
                    <a:pt x="5863" y="2463"/>
                  </a:cubicBezTo>
                  <a:lnTo>
                    <a:pt x="6234" y="2222"/>
                  </a:lnTo>
                  <a:cubicBezTo>
                    <a:pt x="6466" y="2073"/>
                    <a:pt x="6531" y="1767"/>
                    <a:pt x="6382" y="1535"/>
                  </a:cubicBezTo>
                  <a:cubicBezTo>
                    <a:pt x="6286" y="1385"/>
                    <a:pt x="6123" y="1301"/>
                    <a:pt x="5958" y="1301"/>
                  </a:cubicBezTo>
                  <a:cubicBezTo>
                    <a:pt x="5868" y="1301"/>
                    <a:pt x="5777" y="1325"/>
                    <a:pt x="5696" y="1377"/>
                  </a:cubicBezTo>
                  <a:lnTo>
                    <a:pt x="5316" y="1619"/>
                  </a:lnTo>
                  <a:cubicBezTo>
                    <a:pt x="5084" y="1377"/>
                    <a:pt x="4805" y="1183"/>
                    <a:pt x="4490" y="1043"/>
                  </a:cubicBezTo>
                  <a:lnTo>
                    <a:pt x="4583" y="607"/>
                  </a:lnTo>
                  <a:cubicBezTo>
                    <a:pt x="4638" y="338"/>
                    <a:pt x="4471" y="69"/>
                    <a:pt x="4202" y="14"/>
                  </a:cubicBezTo>
                  <a:cubicBezTo>
                    <a:pt x="4163" y="5"/>
                    <a:pt x="4124" y="0"/>
                    <a:pt x="40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0"/>
            <p:cNvSpPr/>
            <p:nvPr/>
          </p:nvSpPr>
          <p:spPr>
            <a:xfrm>
              <a:off x="6650396" y="2651907"/>
              <a:ext cx="191691" cy="189463"/>
            </a:xfrm>
            <a:custGeom>
              <a:avLst/>
              <a:gdLst/>
              <a:ahLst/>
              <a:cxnLst/>
              <a:rect l="l" t="t" r="r" b="b"/>
              <a:pathLst>
                <a:path w="3785" h="3741" extrusionOk="0">
                  <a:moveTo>
                    <a:pt x="1898" y="852"/>
                  </a:moveTo>
                  <a:cubicBezTo>
                    <a:pt x="2084" y="852"/>
                    <a:pt x="2272" y="902"/>
                    <a:pt x="2440" y="1008"/>
                  </a:cubicBezTo>
                  <a:cubicBezTo>
                    <a:pt x="2913" y="1314"/>
                    <a:pt x="3052" y="1945"/>
                    <a:pt x="2755" y="2418"/>
                  </a:cubicBezTo>
                  <a:cubicBezTo>
                    <a:pt x="2558" y="2723"/>
                    <a:pt x="2225" y="2889"/>
                    <a:pt x="1887" y="2889"/>
                  </a:cubicBezTo>
                  <a:cubicBezTo>
                    <a:pt x="1701" y="2889"/>
                    <a:pt x="1513" y="2839"/>
                    <a:pt x="1345" y="2733"/>
                  </a:cubicBezTo>
                  <a:cubicBezTo>
                    <a:pt x="872" y="2427"/>
                    <a:pt x="733" y="1796"/>
                    <a:pt x="1030" y="1323"/>
                  </a:cubicBezTo>
                  <a:cubicBezTo>
                    <a:pt x="1227" y="1018"/>
                    <a:pt x="1560" y="852"/>
                    <a:pt x="1898" y="852"/>
                  </a:cubicBezTo>
                  <a:close/>
                  <a:moveTo>
                    <a:pt x="1528" y="1"/>
                  </a:moveTo>
                  <a:cubicBezTo>
                    <a:pt x="1511" y="1"/>
                    <a:pt x="1493" y="2"/>
                    <a:pt x="1475" y="6"/>
                  </a:cubicBezTo>
                  <a:cubicBezTo>
                    <a:pt x="1345" y="34"/>
                    <a:pt x="1262" y="173"/>
                    <a:pt x="1289" y="303"/>
                  </a:cubicBezTo>
                  <a:lnTo>
                    <a:pt x="1345" y="572"/>
                  </a:lnTo>
                  <a:cubicBezTo>
                    <a:pt x="1169" y="646"/>
                    <a:pt x="993" y="767"/>
                    <a:pt x="853" y="915"/>
                  </a:cubicBezTo>
                  <a:lnTo>
                    <a:pt x="631" y="767"/>
                  </a:lnTo>
                  <a:cubicBezTo>
                    <a:pt x="588" y="740"/>
                    <a:pt x="541" y="728"/>
                    <a:pt x="494" y="728"/>
                  </a:cubicBezTo>
                  <a:cubicBezTo>
                    <a:pt x="409" y="728"/>
                    <a:pt x="326" y="769"/>
                    <a:pt x="278" y="841"/>
                  </a:cubicBezTo>
                  <a:cubicBezTo>
                    <a:pt x="204" y="961"/>
                    <a:pt x="241" y="1119"/>
                    <a:pt x="362" y="1193"/>
                  </a:cubicBezTo>
                  <a:lnTo>
                    <a:pt x="584" y="1332"/>
                  </a:lnTo>
                  <a:cubicBezTo>
                    <a:pt x="510" y="1527"/>
                    <a:pt x="473" y="1731"/>
                    <a:pt x="482" y="1926"/>
                  </a:cubicBezTo>
                  <a:lnTo>
                    <a:pt x="213" y="1982"/>
                  </a:lnTo>
                  <a:cubicBezTo>
                    <a:pt x="84" y="2019"/>
                    <a:pt x="0" y="2149"/>
                    <a:pt x="28" y="2288"/>
                  </a:cubicBezTo>
                  <a:cubicBezTo>
                    <a:pt x="52" y="2401"/>
                    <a:pt x="161" y="2479"/>
                    <a:pt x="274" y="2479"/>
                  </a:cubicBezTo>
                  <a:cubicBezTo>
                    <a:pt x="291" y="2479"/>
                    <a:pt x="308" y="2477"/>
                    <a:pt x="325" y="2473"/>
                  </a:cubicBezTo>
                  <a:lnTo>
                    <a:pt x="594" y="2418"/>
                  </a:lnTo>
                  <a:cubicBezTo>
                    <a:pt x="668" y="2594"/>
                    <a:pt x="779" y="2770"/>
                    <a:pt x="937" y="2909"/>
                  </a:cubicBezTo>
                  <a:lnTo>
                    <a:pt x="789" y="3132"/>
                  </a:lnTo>
                  <a:cubicBezTo>
                    <a:pt x="714" y="3253"/>
                    <a:pt x="751" y="3410"/>
                    <a:pt x="863" y="3485"/>
                  </a:cubicBezTo>
                  <a:cubicBezTo>
                    <a:pt x="905" y="3510"/>
                    <a:pt x="950" y="3523"/>
                    <a:pt x="995" y="3523"/>
                  </a:cubicBezTo>
                  <a:cubicBezTo>
                    <a:pt x="1078" y="3523"/>
                    <a:pt x="1158" y="3480"/>
                    <a:pt x="1206" y="3401"/>
                  </a:cubicBezTo>
                  <a:lnTo>
                    <a:pt x="1354" y="3179"/>
                  </a:lnTo>
                  <a:cubicBezTo>
                    <a:pt x="1530" y="3245"/>
                    <a:pt x="1712" y="3282"/>
                    <a:pt x="1889" y="3282"/>
                  </a:cubicBezTo>
                  <a:cubicBezTo>
                    <a:pt x="1909" y="3282"/>
                    <a:pt x="1928" y="3281"/>
                    <a:pt x="1948" y="3281"/>
                  </a:cubicBezTo>
                  <a:lnTo>
                    <a:pt x="2004" y="3550"/>
                  </a:lnTo>
                  <a:cubicBezTo>
                    <a:pt x="2036" y="3663"/>
                    <a:pt x="2139" y="3740"/>
                    <a:pt x="2250" y="3740"/>
                  </a:cubicBezTo>
                  <a:cubicBezTo>
                    <a:pt x="2267" y="3740"/>
                    <a:pt x="2284" y="3739"/>
                    <a:pt x="2301" y="3735"/>
                  </a:cubicBezTo>
                  <a:cubicBezTo>
                    <a:pt x="2440" y="3707"/>
                    <a:pt x="2523" y="3568"/>
                    <a:pt x="2495" y="3438"/>
                  </a:cubicBezTo>
                  <a:lnTo>
                    <a:pt x="2440" y="3169"/>
                  </a:lnTo>
                  <a:cubicBezTo>
                    <a:pt x="2616" y="3095"/>
                    <a:pt x="2783" y="2984"/>
                    <a:pt x="2922" y="2826"/>
                  </a:cubicBezTo>
                  <a:lnTo>
                    <a:pt x="3154" y="2974"/>
                  </a:lnTo>
                  <a:cubicBezTo>
                    <a:pt x="3197" y="3001"/>
                    <a:pt x="3243" y="3013"/>
                    <a:pt x="3288" y="3013"/>
                  </a:cubicBezTo>
                  <a:cubicBezTo>
                    <a:pt x="3371" y="3013"/>
                    <a:pt x="3449" y="2972"/>
                    <a:pt x="3497" y="2900"/>
                  </a:cubicBezTo>
                  <a:cubicBezTo>
                    <a:pt x="3572" y="2780"/>
                    <a:pt x="3544" y="2631"/>
                    <a:pt x="3423" y="2557"/>
                  </a:cubicBezTo>
                  <a:lnTo>
                    <a:pt x="3191" y="2409"/>
                  </a:lnTo>
                  <a:cubicBezTo>
                    <a:pt x="3275" y="2214"/>
                    <a:pt x="3312" y="2010"/>
                    <a:pt x="3303" y="1815"/>
                  </a:cubicBezTo>
                  <a:lnTo>
                    <a:pt x="3562" y="1759"/>
                  </a:lnTo>
                  <a:cubicBezTo>
                    <a:pt x="3701" y="1722"/>
                    <a:pt x="3785" y="1592"/>
                    <a:pt x="3757" y="1462"/>
                  </a:cubicBezTo>
                  <a:cubicBezTo>
                    <a:pt x="3733" y="1341"/>
                    <a:pt x="3624" y="1262"/>
                    <a:pt x="3511" y="1262"/>
                  </a:cubicBezTo>
                  <a:cubicBezTo>
                    <a:pt x="3494" y="1262"/>
                    <a:pt x="3477" y="1264"/>
                    <a:pt x="3460" y="1268"/>
                  </a:cubicBezTo>
                  <a:lnTo>
                    <a:pt x="3191" y="1323"/>
                  </a:lnTo>
                  <a:cubicBezTo>
                    <a:pt x="3117" y="1147"/>
                    <a:pt x="2996" y="980"/>
                    <a:pt x="2848" y="841"/>
                  </a:cubicBezTo>
                  <a:lnTo>
                    <a:pt x="2996" y="609"/>
                  </a:lnTo>
                  <a:cubicBezTo>
                    <a:pt x="3071" y="488"/>
                    <a:pt x="3034" y="340"/>
                    <a:pt x="2922" y="266"/>
                  </a:cubicBezTo>
                  <a:cubicBezTo>
                    <a:pt x="2878" y="238"/>
                    <a:pt x="2828" y="225"/>
                    <a:pt x="2779" y="225"/>
                  </a:cubicBezTo>
                  <a:cubicBezTo>
                    <a:pt x="2696" y="225"/>
                    <a:pt x="2616" y="264"/>
                    <a:pt x="2570" y="340"/>
                  </a:cubicBezTo>
                  <a:lnTo>
                    <a:pt x="2431" y="572"/>
                  </a:lnTo>
                  <a:cubicBezTo>
                    <a:pt x="2255" y="497"/>
                    <a:pt x="2072" y="459"/>
                    <a:pt x="1896" y="459"/>
                  </a:cubicBezTo>
                  <a:cubicBezTo>
                    <a:pt x="1876" y="459"/>
                    <a:pt x="1856" y="460"/>
                    <a:pt x="1837" y="460"/>
                  </a:cubicBezTo>
                  <a:lnTo>
                    <a:pt x="1781" y="201"/>
                  </a:lnTo>
                  <a:cubicBezTo>
                    <a:pt x="1749" y="80"/>
                    <a:pt x="1646" y="1"/>
                    <a:pt x="15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0"/>
            <p:cNvSpPr/>
            <p:nvPr/>
          </p:nvSpPr>
          <p:spPr>
            <a:xfrm>
              <a:off x="6647104" y="2648969"/>
              <a:ext cx="197364" cy="194933"/>
            </a:xfrm>
            <a:custGeom>
              <a:avLst/>
              <a:gdLst/>
              <a:ahLst/>
              <a:cxnLst/>
              <a:rect l="l" t="t" r="r" b="b"/>
              <a:pathLst>
                <a:path w="3897" h="3849" extrusionOk="0">
                  <a:moveTo>
                    <a:pt x="1957" y="964"/>
                  </a:moveTo>
                  <a:cubicBezTo>
                    <a:pt x="2143" y="964"/>
                    <a:pt x="2319" y="1010"/>
                    <a:pt x="2477" y="1112"/>
                  </a:cubicBezTo>
                  <a:cubicBezTo>
                    <a:pt x="2932" y="1400"/>
                    <a:pt x="3061" y="2003"/>
                    <a:pt x="2774" y="2448"/>
                  </a:cubicBezTo>
                  <a:cubicBezTo>
                    <a:pt x="2635" y="2671"/>
                    <a:pt x="2421" y="2819"/>
                    <a:pt x="2162" y="2875"/>
                  </a:cubicBezTo>
                  <a:cubicBezTo>
                    <a:pt x="2092" y="2890"/>
                    <a:pt x="2023" y="2898"/>
                    <a:pt x="1953" y="2898"/>
                  </a:cubicBezTo>
                  <a:cubicBezTo>
                    <a:pt x="1771" y="2898"/>
                    <a:pt x="1592" y="2846"/>
                    <a:pt x="1438" y="2745"/>
                  </a:cubicBezTo>
                  <a:cubicBezTo>
                    <a:pt x="1215" y="2606"/>
                    <a:pt x="1067" y="2392"/>
                    <a:pt x="1011" y="2133"/>
                  </a:cubicBezTo>
                  <a:cubicBezTo>
                    <a:pt x="956" y="1882"/>
                    <a:pt x="1002" y="1622"/>
                    <a:pt x="1141" y="1409"/>
                  </a:cubicBezTo>
                  <a:cubicBezTo>
                    <a:pt x="1280" y="1186"/>
                    <a:pt x="1494" y="1038"/>
                    <a:pt x="1744" y="982"/>
                  </a:cubicBezTo>
                  <a:cubicBezTo>
                    <a:pt x="1818" y="964"/>
                    <a:pt x="1893" y="964"/>
                    <a:pt x="1957" y="964"/>
                  </a:cubicBezTo>
                  <a:close/>
                  <a:moveTo>
                    <a:pt x="1959" y="853"/>
                  </a:moveTo>
                  <a:cubicBezTo>
                    <a:pt x="1881" y="853"/>
                    <a:pt x="1803" y="862"/>
                    <a:pt x="1726" y="880"/>
                  </a:cubicBezTo>
                  <a:cubicBezTo>
                    <a:pt x="1447" y="945"/>
                    <a:pt x="1206" y="1112"/>
                    <a:pt x="1058" y="1353"/>
                  </a:cubicBezTo>
                  <a:cubicBezTo>
                    <a:pt x="900" y="1595"/>
                    <a:pt x="844" y="1882"/>
                    <a:pt x="909" y="2160"/>
                  </a:cubicBezTo>
                  <a:cubicBezTo>
                    <a:pt x="974" y="2439"/>
                    <a:pt x="1141" y="2680"/>
                    <a:pt x="1382" y="2828"/>
                  </a:cubicBezTo>
                  <a:cubicBezTo>
                    <a:pt x="1549" y="2940"/>
                    <a:pt x="1753" y="3005"/>
                    <a:pt x="1957" y="3005"/>
                  </a:cubicBezTo>
                  <a:cubicBezTo>
                    <a:pt x="2032" y="3005"/>
                    <a:pt x="2106" y="2995"/>
                    <a:pt x="2189" y="2977"/>
                  </a:cubicBezTo>
                  <a:cubicBezTo>
                    <a:pt x="2468" y="2912"/>
                    <a:pt x="2709" y="2745"/>
                    <a:pt x="2857" y="2504"/>
                  </a:cubicBezTo>
                  <a:cubicBezTo>
                    <a:pt x="3182" y="2003"/>
                    <a:pt x="3034" y="1344"/>
                    <a:pt x="2533" y="1019"/>
                  </a:cubicBezTo>
                  <a:cubicBezTo>
                    <a:pt x="2359" y="912"/>
                    <a:pt x="2160" y="853"/>
                    <a:pt x="1959" y="853"/>
                  </a:cubicBezTo>
                  <a:close/>
                  <a:moveTo>
                    <a:pt x="1595" y="107"/>
                  </a:moveTo>
                  <a:cubicBezTo>
                    <a:pt x="1632" y="107"/>
                    <a:pt x="1672" y="117"/>
                    <a:pt x="1707" y="138"/>
                  </a:cubicBezTo>
                  <a:cubicBezTo>
                    <a:pt x="1753" y="166"/>
                    <a:pt x="1781" y="203"/>
                    <a:pt x="1791" y="259"/>
                  </a:cubicBezTo>
                  <a:lnTo>
                    <a:pt x="1855" y="565"/>
                  </a:lnTo>
                  <a:lnTo>
                    <a:pt x="1902" y="565"/>
                  </a:lnTo>
                  <a:cubicBezTo>
                    <a:pt x="2106" y="565"/>
                    <a:pt x="2291" y="593"/>
                    <a:pt x="2477" y="667"/>
                  </a:cubicBezTo>
                  <a:lnTo>
                    <a:pt x="2514" y="685"/>
                  </a:lnTo>
                  <a:lnTo>
                    <a:pt x="2681" y="416"/>
                  </a:lnTo>
                  <a:cubicBezTo>
                    <a:pt x="2709" y="370"/>
                    <a:pt x="2755" y="342"/>
                    <a:pt x="2811" y="333"/>
                  </a:cubicBezTo>
                  <a:cubicBezTo>
                    <a:pt x="2823" y="331"/>
                    <a:pt x="2835" y="329"/>
                    <a:pt x="2847" y="329"/>
                  </a:cubicBezTo>
                  <a:cubicBezTo>
                    <a:pt x="2885" y="329"/>
                    <a:pt x="2925" y="340"/>
                    <a:pt x="2959" y="361"/>
                  </a:cubicBezTo>
                  <a:cubicBezTo>
                    <a:pt x="3052" y="416"/>
                    <a:pt x="3080" y="537"/>
                    <a:pt x="3015" y="630"/>
                  </a:cubicBezTo>
                  <a:lnTo>
                    <a:pt x="2848" y="899"/>
                  </a:lnTo>
                  <a:lnTo>
                    <a:pt x="2876" y="927"/>
                  </a:lnTo>
                  <a:cubicBezTo>
                    <a:pt x="3024" y="1066"/>
                    <a:pt x="3136" y="1223"/>
                    <a:pt x="3210" y="1400"/>
                  </a:cubicBezTo>
                  <a:lnTo>
                    <a:pt x="3228" y="1446"/>
                  </a:lnTo>
                  <a:lnTo>
                    <a:pt x="3535" y="1372"/>
                  </a:lnTo>
                  <a:cubicBezTo>
                    <a:pt x="3548" y="1370"/>
                    <a:pt x="3562" y="1368"/>
                    <a:pt x="3575" y="1368"/>
                  </a:cubicBezTo>
                  <a:cubicBezTo>
                    <a:pt x="3613" y="1368"/>
                    <a:pt x="3648" y="1379"/>
                    <a:pt x="3683" y="1400"/>
                  </a:cubicBezTo>
                  <a:cubicBezTo>
                    <a:pt x="3729" y="1428"/>
                    <a:pt x="3757" y="1474"/>
                    <a:pt x="3776" y="1530"/>
                  </a:cubicBezTo>
                  <a:cubicBezTo>
                    <a:pt x="3785" y="1576"/>
                    <a:pt x="3776" y="1632"/>
                    <a:pt x="3748" y="1678"/>
                  </a:cubicBezTo>
                  <a:cubicBezTo>
                    <a:pt x="3720" y="1724"/>
                    <a:pt x="3674" y="1752"/>
                    <a:pt x="3618" y="1762"/>
                  </a:cubicBezTo>
                  <a:lnTo>
                    <a:pt x="3312" y="1826"/>
                  </a:lnTo>
                  <a:lnTo>
                    <a:pt x="3312" y="1873"/>
                  </a:lnTo>
                  <a:cubicBezTo>
                    <a:pt x="3321" y="2068"/>
                    <a:pt x="3284" y="2262"/>
                    <a:pt x="3210" y="2439"/>
                  </a:cubicBezTo>
                  <a:lnTo>
                    <a:pt x="3191" y="2485"/>
                  </a:lnTo>
                  <a:lnTo>
                    <a:pt x="3460" y="2652"/>
                  </a:lnTo>
                  <a:cubicBezTo>
                    <a:pt x="3507" y="2680"/>
                    <a:pt x="3535" y="2726"/>
                    <a:pt x="3553" y="2782"/>
                  </a:cubicBezTo>
                  <a:cubicBezTo>
                    <a:pt x="3562" y="2828"/>
                    <a:pt x="3553" y="2884"/>
                    <a:pt x="3525" y="2930"/>
                  </a:cubicBezTo>
                  <a:cubicBezTo>
                    <a:pt x="3484" y="2989"/>
                    <a:pt x="3421" y="3021"/>
                    <a:pt x="3357" y="3021"/>
                  </a:cubicBezTo>
                  <a:cubicBezTo>
                    <a:pt x="3320" y="3021"/>
                    <a:pt x="3281" y="3010"/>
                    <a:pt x="3247" y="2986"/>
                  </a:cubicBezTo>
                  <a:lnTo>
                    <a:pt x="2978" y="2819"/>
                  </a:lnTo>
                  <a:lnTo>
                    <a:pt x="2950" y="2847"/>
                  </a:lnTo>
                  <a:cubicBezTo>
                    <a:pt x="2820" y="2995"/>
                    <a:pt x="2663" y="3107"/>
                    <a:pt x="2477" y="3181"/>
                  </a:cubicBezTo>
                  <a:lnTo>
                    <a:pt x="2440" y="3199"/>
                  </a:lnTo>
                  <a:lnTo>
                    <a:pt x="2505" y="3506"/>
                  </a:lnTo>
                  <a:cubicBezTo>
                    <a:pt x="2514" y="3561"/>
                    <a:pt x="2514" y="3608"/>
                    <a:pt x="2477" y="3654"/>
                  </a:cubicBezTo>
                  <a:cubicBezTo>
                    <a:pt x="2449" y="3700"/>
                    <a:pt x="2412" y="3728"/>
                    <a:pt x="2356" y="3747"/>
                  </a:cubicBezTo>
                  <a:cubicBezTo>
                    <a:pt x="2342" y="3749"/>
                    <a:pt x="2329" y="3750"/>
                    <a:pt x="2316" y="3750"/>
                  </a:cubicBezTo>
                  <a:cubicBezTo>
                    <a:pt x="2278" y="3750"/>
                    <a:pt x="2243" y="3740"/>
                    <a:pt x="2208" y="3719"/>
                  </a:cubicBezTo>
                  <a:cubicBezTo>
                    <a:pt x="2162" y="3691"/>
                    <a:pt x="2134" y="3645"/>
                    <a:pt x="2124" y="3589"/>
                  </a:cubicBezTo>
                  <a:lnTo>
                    <a:pt x="2050" y="3283"/>
                  </a:lnTo>
                  <a:lnTo>
                    <a:pt x="2004" y="3283"/>
                  </a:lnTo>
                  <a:cubicBezTo>
                    <a:pt x="1984" y="3284"/>
                    <a:pt x="1965" y="3284"/>
                    <a:pt x="1945" y="3284"/>
                  </a:cubicBezTo>
                  <a:cubicBezTo>
                    <a:pt x="1772" y="3284"/>
                    <a:pt x="1605" y="3248"/>
                    <a:pt x="1438" y="3181"/>
                  </a:cubicBezTo>
                  <a:lnTo>
                    <a:pt x="1401" y="3162"/>
                  </a:lnTo>
                  <a:lnTo>
                    <a:pt x="1225" y="3431"/>
                  </a:lnTo>
                  <a:cubicBezTo>
                    <a:pt x="1188" y="3492"/>
                    <a:pt x="1124" y="3525"/>
                    <a:pt x="1058" y="3525"/>
                  </a:cubicBezTo>
                  <a:cubicBezTo>
                    <a:pt x="1023" y="3525"/>
                    <a:pt x="988" y="3516"/>
                    <a:pt x="956" y="3496"/>
                  </a:cubicBezTo>
                  <a:cubicBezTo>
                    <a:pt x="909" y="3468"/>
                    <a:pt x="881" y="3422"/>
                    <a:pt x="872" y="3366"/>
                  </a:cubicBezTo>
                  <a:cubicBezTo>
                    <a:pt x="854" y="3320"/>
                    <a:pt x="863" y="3264"/>
                    <a:pt x="891" y="3218"/>
                  </a:cubicBezTo>
                  <a:lnTo>
                    <a:pt x="1067" y="2949"/>
                  </a:lnTo>
                  <a:lnTo>
                    <a:pt x="1030" y="2921"/>
                  </a:lnTo>
                  <a:cubicBezTo>
                    <a:pt x="891" y="2791"/>
                    <a:pt x="779" y="2634"/>
                    <a:pt x="705" y="2448"/>
                  </a:cubicBezTo>
                  <a:lnTo>
                    <a:pt x="687" y="2411"/>
                  </a:lnTo>
                  <a:lnTo>
                    <a:pt x="380" y="2476"/>
                  </a:lnTo>
                  <a:cubicBezTo>
                    <a:pt x="364" y="2480"/>
                    <a:pt x="349" y="2482"/>
                    <a:pt x="333" y="2482"/>
                  </a:cubicBezTo>
                  <a:cubicBezTo>
                    <a:pt x="241" y="2482"/>
                    <a:pt x="163" y="2415"/>
                    <a:pt x="139" y="2327"/>
                  </a:cubicBezTo>
                  <a:cubicBezTo>
                    <a:pt x="121" y="2216"/>
                    <a:pt x="186" y="2114"/>
                    <a:pt x="288" y="2086"/>
                  </a:cubicBezTo>
                  <a:lnTo>
                    <a:pt x="603" y="2021"/>
                  </a:lnTo>
                  <a:lnTo>
                    <a:pt x="603" y="1975"/>
                  </a:lnTo>
                  <a:cubicBezTo>
                    <a:pt x="594" y="1780"/>
                    <a:pt x="622" y="1585"/>
                    <a:pt x="696" y="1409"/>
                  </a:cubicBezTo>
                  <a:lnTo>
                    <a:pt x="714" y="1372"/>
                  </a:lnTo>
                  <a:lnTo>
                    <a:pt x="445" y="1196"/>
                  </a:lnTo>
                  <a:cubicBezTo>
                    <a:pt x="408" y="1168"/>
                    <a:pt x="371" y="1121"/>
                    <a:pt x="362" y="1075"/>
                  </a:cubicBezTo>
                  <a:cubicBezTo>
                    <a:pt x="353" y="1019"/>
                    <a:pt x="362" y="964"/>
                    <a:pt x="390" y="927"/>
                  </a:cubicBezTo>
                  <a:cubicBezTo>
                    <a:pt x="426" y="866"/>
                    <a:pt x="494" y="833"/>
                    <a:pt x="560" y="833"/>
                  </a:cubicBezTo>
                  <a:cubicBezTo>
                    <a:pt x="595" y="833"/>
                    <a:pt x="630" y="842"/>
                    <a:pt x="659" y="862"/>
                  </a:cubicBezTo>
                  <a:lnTo>
                    <a:pt x="928" y="1038"/>
                  </a:lnTo>
                  <a:lnTo>
                    <a:pt x="956" y="1001"/>
                  </a:lnTo>
                  <a:cubicBezTo>
                    <a:pt x="1095" y="862"/>
                    <a:pt x="1252" y="750"/>
                    <a:pt x="1429" y="667"/>
                  </a:cubicBezTo>
                  <a:lnTo>
                    <a:pt x="1475" y="658"/>
                  </a:lnTo>
                  <a:lnTo>
                    <a:pt x="1401" y="342"/>
                  </a:lnTo>
                  <a:cubicBezTo>
                    <a:pt x="1392" y="296"/>
                    <a:pt x="1401" y="240"/>
                    <a:pt x="1429" y="194"/>
                  </a:cubicBezTo>
                  <a:cubicBezTo>
                    <a:pt x="1457" y="147"/>
                    <a:pt x="1503" y="120"/>
                    <a:pt x="1559" y="110"/>
                  </a:cubicBezTo>
                  <a:cubicBezTo>
                    <a:pt x="1570" y="108"/>
                    <a:pt x="1582" y="107"/>
                    <a:pt x="1595" y="107"/>
                  </a:cubicBezTo>
                  <a:close/>
                  <a:moveTo>
                    <a:pt x="1598" y="1"/>
                  </a:moveTo>
                  <a:cubicBezTo>
                    <a:pt x="1575" y="1"/>
                    <a:pt x="1553" y="3"/>
                    <a:pt x="1531" y="8"/>
                  </a:cubicBezTo>
                  <a:cubicBezTo>
                    <a:pt x="1457" y="27"/>
                    <a:pt x="1392" y="73"/>
                    <a:pt x="1345" y="138"/>
                  </a:cubicBezTo>
                  <a:cubicBezTo>
                    <a:pt x="1299" y="212"/>
                    <a:pt x="1290" y="287"/>
                    <a:pt x="1308" y="370"/>
                  </a:cubicBezTo>
                  <a:lnTo>
                    <a:pt x="1354" y="593"/>
                  </a:lnTo>
                  <a:cubicBezTo>
                    <a:pt x="1188" y="667"/>
                    <a:pt x="1039" y="769"/>
                    <a:pt x="918" y="899"/>
                  </a:cubicBezTo>
                  <a:lnTo>
                    <a:pt x="724" y="778"/>
                  </a:lnTo>
                  <a:cubicBezTo>
                    <a:pt x="673" y="744"/>
                    <a:pt x="614" y="728"/>
                    <a:pt x="556" y="728"/>
                  </a:cubicBezTo>
                  <a:cubicBezTo>
                    <a:pt x="457" y="728"/>
                    <a:pt x="359" y="777"/>
                    <a:pt x="306" y="871"/>
                  </a:cubicBezTo>
                  <a:cubicBezTo>
                    <a:pt x="213" y="1010"/>
                    <a:pt x="251" y="1196"/>
                    <a:pt x="399" y="1288"/>
                  </a:cubicBezTo>
                  <a:lnTo>
                    <a:pt x="585" y="1409"/>
                  </a:lnTo>
                  <a:cubicBezTo>
                    <a:pt x="529" y="1576"/>
                    <a:pt x="492" y="1752"/>
                    <a:pt x="492" y="1938"/>
                  </a:cubicBezTo>
                  <a:lnTo>
                    <a:pt x="269" y="1984"/>
                  </a:lnTo>
                  <a:cubicBezTo>
                    <a:pt x="102" y="2021"/>
                    <a:pt x="0" y="2188"/>
                    <a:pt x="37" y="2346"/>
                  </a:cubicBezTo>
                  <a:cubicBezTo>
                    <a:pt x="69" y="2490"/>
                    <a:pt x="198" y="2585"/>
                    <a:pt x="333" y="2585"/>
                  </a:cubicBezTo>
                  <a:cubicBezTo>
                    <a:pt x="355" y="2585"/>
                    <a:pt x="377" y="2583"/>
                    <a:pt x="399" y="2578"/>
                  </a:cubicBezTo>
                  <a:lnTo>
                    <a:pt x="622" y="2531"/>
                  </a:lnTo>
                  <a:cubicBezTo>
                    <a:pt x="696" y="2698"/>
                    <a:pt x="807" y="2838"/>
                    <a:pt x="928" y="2967"/>
                  </a:cubicBezTo>
                  <a:lnTo>
                    <a:pt x="807" y="3162"/>
                  </a:lnTo>
                  <a:cubicBezTo>
                    <a:pt x="761" y="3227"/>
                    <a:pt x="752" y="3311"/>
                    <a:pt x="770" y="3394"/>
                  </a:cubicBezTo>
                  <a:cubicBezTo>
                    <a:pt x="789" y="3468"/>
                    <a:pt x="835" y="3533"/>
                    <a:pt x="900" y="3580"/>
                  </a:cubicBezTo>
                  <a:cubicBezTo>
                    <a:pt x="949" y="3613"/>
                    <a:pt x="1004" y="3628"/>
                    <a:pt x="1059" y="3628"/>
                  </a:cubicBezTo>
                  <a:cubicBezTo>
                    <a:pt x="1159" y="3628"/>
                    <a:pt x="1257" y="3577"/>
                    <a:pt x="1317" y="3487"/>
                  </a:cubicBezTo>
                  <a:lnTo>
                    <a:pt x="1438" y="3292"/>
                  </a:lnTo>
                  <a:cubicBezTo>
                    <a:pt x="1596" y="3350"/>
                    <a:pt x="1755" y="3386"/>
                    <a:pt x="1913" y="3386"/>
                  </a:cubicBezTo>
                  <a:cubicBezTo>
                    <a:pt x="1931" y="3386"/>
                    <a:pt x="1949" y="3386"/>
                    <a:pt x="1967" y="3385"/>
                  </a:cubicBezTo>
                  <a:lnTo>
                    <a:pt x="2022" y="3617"/>
                  </a:lnTo>
                  <a:cubicBezTo>
                    <a:pt x="2032" y="3691"/>
                    <a:pt x="2078" y="3765"/>
                    <a:pt x="2152" y="3802"/>
                  </a:cubicBezTo>
                  <a:cubicBezTo>
                    <a:pt x="2199" y="3839"/>
                    <a:pt x="2254" y="3849"/>
                    <a:pt x="2310" y="3849"/>
                  </a:cubicBezTo>
                  <a:lnTo>
                    <a:pt x="2384" y="3849"/>
                  </a:lnTo>
                  <a:cubicBezTo>
                    <a:pt x="2458" y="3830"/>
                    <a:pt x="2523" y="3784"/>
                    <a:pt x="2570" y="3710"/>
                  </a:cubicBezTo>
                  <a:cubicBezTo>
                    <a:pt x="2616" y="3645"/>
                    <a:pt x="2625" y="3561"/>
                    <a:pt x="2607" y="3487"/>
                  </a:cubicBezTo>
                  <a:lnTo>
                    <a:pt x="2560" y="3255"/>
                  </a:lnTo>
                  <a:cubicBezTo>
                    <a:pt x="2727" y="3181"/>
                    <a:pt x="2876" y="3079"/>
                    <a:pt x="2996" y="2949"/>
                  </a:cubicBezTo>
                  <a:lnTo>
                    <a:pt x="3191" y="3079"/>
                  </a:lnTo>
                  <a:cubicBezTo>
                    <a:pt x="3241" y="3112"/>
                    <a:pt x="3297" y="3127"/>
                    <a:pt x="3353" y="3127"/>
                  </a:cubicBezTo>
                  <a:cubicBezTo>
                    <a:pt x="3454" y="3127"/>
                    <a:pt x="3555" y="3076"/>
                    <a:pt x="3609" y="2986"/>
                  </a:cubicBezTo>
                  <a:cubicBezTo>
                    <a:pt x="3655" y="2921"/>
                    <a:pt x="3674" y="2838"/>
                    <a:pt x="3655" y="2754"/>
                  </a:cubicBezTo>
                  <a:cubicBezTo>
                    <a:pt x="3637" y="2680"/>
                    <a:pt x="3590" y="2606"/>
                    <a:pt x="3516" y="2569"/>
                  </a:cubicBezTo>
                  <a:lnTo>
                    <a:pt x="3330" y="2439"/>
                  </a:lnTo>
                  <a:cubicBezTo>
                    <a:pt x="3386" y="2272"/>
                    <a:pt x="3423" y="2095"/>
                    <a:pt x="3423" y="1919"/>
                  </a:cubicBezTo>
                  <a:lnTo>
                    <a:pt x="3646" y="1864"/>
                  </a:lnTo>
                  <a:cubicBezTo>
                    <a:pt x="3720" y="1845"/>
                    <a:pt x="3794" y="1799"/>
                    <a:pt x="3831" y="1734"/>
                  </a:cubicBezTo>
                  <a:cubicBezTo>
                    <a:pt x="3878" y="1669"/>
                    <a:pt x="3896" y="1585"/>
                    <a:pt x="3878" y="1502"/>
                  </a:cubicBezTo>
                  <a:cubicBezTo>
                    <a:pt x="3859" y="1428"/>
                    <a:pt x="3813" y="1363"/>
                    <a:pt x="3748" y="1316"/>
                  </a:cubicBezTo>
                  <a:cubicBezTo>
                    <a:pt x="3690" y="1280"/>
                    <a:pt x="3627" y="1267"/>
                    <a:pt x="3567" y="1267"/>
                  </a:cubicBezTo>
                  <a:cubicBezTo>
                    <a:pt x="3550" y="1267"/>
                    <a:pt x="3533" y="1268"/>
                    <a:pt x="3516" y="1270"/>
                  </a:cubicBezTo>
                  <a:lnTo>
                    <a:pt x="3293" y="1326"/>
                  </a:lnTo>
                  <a:cubicBezTo>
                    <a:pt x="3219" y="1159"/>
                    <a:pt x="3108" y="1010"/>
                    <a:pt x="2987" y="880"/>
                  </a:cubicBezTo>
                  <a:lnTo>
                    <a:pt x="3108" y="685"/>
                  </a:lnTo>
                  <a:cubicBezTo>
                    <a:pt x="3201" y="546"/>
                    <a:pt x="3154" y="361"/>
                    <a:pt x="3015" y="268"/>
                  </a:cubicBezTo>
                  <a:cubicBezTo>
                    <a:pt x="2967" y="241"/>
                    <a:pt x="2910" y="224"/>
                    <a:pt x="2850" y="224"/>
                  </a:cubicBezTo>
                  <a:cubicBezTo>
                    <a:pt x="2828" y="224"/>
                    <a:pt x="2805" y="226"/>
                    <a:pt x="2783" y="231"/>
                  </a:cubicBezTo>
                  <a:cubicBezTo>
                    <a:pt x="2709" y="249"/>
                    <a:pt x="2644" y="296"/>
                    <a:pt x="2598" y="361"/>
                  </a:cubicBezTo>
                  <a:lnTo>
                    <a:pt x="2477" y="556"/>
                  </a:lnTo>
                  <a:cubicBezTo>
                    <a:pt x="2301" y="491"/>
                    <a:pt x="2124" y="463"/>
                    <a:pt x="1948" y="463"/>
                  </a:cubicBezTo>
                  <a:lnTo>
                    <a:pt x="1893" y="240"/>
                  </a:lnTo>
                  <a:cubicBezTo>
                    <a:pt x="1874" y="157"/>
                    <a:pt x="1828" y="92"/>
                    <a:pt x="1763" y="45"/>
                  </a:cubicBezTo>
                  <a:cubicBezTo>
                    <a:pt x="1715" y="18"/>
                    <a:pt x="1658" y="1"/>
                    <a:pt x="15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0"/>
            <p:cNvSpPr/>
            <p:nvPr/>
          </p:nvSpPr>
          <p:spPr>
            <a:xfrm>
              <a:off x="6548904" y="2480423"/>
              <a:ext cx="190780" cy="188501"/>
            </a:xfrm>
            <a:custGeom>
              <a:avLst/>
              <a:gdLst/>
              <a:ahLst/>
              <a:cxnLst/>
              <a:rect l="l" t="t" r="r" b="b"/>
              <a:pathLst>
                <a:path w="3767" h="3722" extrusionOk="0">
                  <a:moveTo>
                    <a:pt x="1881" y="849"/>
                  </a:moveTo>
                  <a:cubicBezTo>
                    <a:pt x="2069" y="849"/>
                    <a:pt x="2260" y="901"/>
                    <a:pt x="2431" y="1008"/>
                  </a:cubicBezTo>
                  <a:cubicBezTo>
                    <a:pt x="2895" y="1314"/>
                    <a:pt x="3034" y="1935"/>
                    <a:pt x="2737" y="2409"/>
                  </a:cubicBezTo>
                  <a:cubicBezTo>
                    <a:pt x="2547" y="2711"/>
                    <a:pt x="2220" y="2877"/>
                    <a:pt x="1885" y="2877"/>
                  </a:cubicBezTo>
                  <a:cubicBezTo>
                    <a:pt x="1697" y="2877"/>
                    <a:pt x="1506" y="2825"/>
                    <a:pt x="1336" y="2715"/>
                  </a:cubicBezTo>
                  <a:cubicBezTo>
                    <a:pt x="863" y="2418"/>
                    <a:pt x="724" y="1787"/>
                    <a:pt x="1030" y="1314"/>
                  </a:cubicBezTo>
                  <a:cubicBezTo>
                    <a:pt x="1220" y="1011"/>
                    <a:pt x="1546" y="849"/>
                    <a:pt x="1881" y="849"/>
                  </a:cubicBezTo>
                  <a:close/>
                  <a:moveTo>
                    <a:pt x="1526" y="1"/>
                  </a:moveTo>
                  <a:cubicBezTo>
                    <a:pt x="1509" y="1"/>
                    <a:pt x="1492" y="2"/>
                    <a:pt x="1475" y="6"/>
                  </a:cubicBezTo>
                  <a:cubicBezTo>
                    <a:pt x="1336" y="34"/>
                    <a:pt x="1253" y="173"/>
                    <a:pt x="1290" y="303"/>
                  </a:cubicBezTo>
                  <a:lnTo>
                    <a:pt x="1345" y="572"/>
                  </a:lnTo>
                  <a:cubicBezTo>
                    <a:pt x="1160" y="646"/>
                    <a:pt x="993" y="757"/>
                    <a:pt x="854" y="915"/>
                  </a:cubicBezTo>
                  <a:lnTo>
                    <a:pt x="631" y="767"/>
                  </a:lnTo>
                  <a:cubicBezTo>
                    <a:pt x="586" y="739"/>
                    <a:pt x="538" y="726"/>
                    <a:pt x="491" y="726"/>
                  </a:cubicBezTo>
                  <a:cubicBezTo>
                    <a:pt x="411" y="726"/>
                    <a:pt x="335" y="765"/>
                    <a:pt x="288" y="841"/>
                  </a:cubicBezTo>
                  <a:cubicBezTo>
                    <a:pt x="214" y="952"/>
                    <a:pt x="241" y="1110"/>
                    <a:pt x="362" y="1184"/>
                  </a:cubicBezTo>
                  <a:lnTo>
                    <a:pt x="585" y="1332"/>
                  </a:lnTo>
                  <a:cubicBezTo>
                    <a:pt x="510" y="1518"/>
                    <a:pt x="473" y="1722"/>
                    <a:pt x="483" y="1917"/>
                  </a:cubicBezTo>
                  <a:lnTo>
                    <a:pt x="223" y="1973"/>
                  </a:lnTo>
                  <a:cubicBezTo>
                    <a:pt x="84" y="2000"/>
                    <a:pt x="0" y="2140"/>
                    <a:pt x="28" y="2269"/>
                  </a:cubicBezTo>
                  <a:cubicBezTo>
                    <a:pt x="51" y="2386"/>
                    <a:pt x="153" y="2464"/>
                    <a:pt x="262" y="2464"/>
                  </a:cubicBezTo>
                  <a:cubicBezTo>
                    <a:pt x="283" y="2464"/>
                    <a:pt x="304" y="2461"/>
                    <a:pt x="325" y="2455"/>
                  </a:cubicBezTo>
                  <a:lnTo>
                    <a:pt x="594" y="2399"/>
                  </a:lnTo>
                  <a:cubicBezTo>
                    <a:pt x="668" y="2585"/>
                    <a:pt x="780" y="2752"/>
                    <a:pt x="928" y="2891"/>
                  </a:cubicBezTo>
                  <a:lnTo>
                    <a:pt x="789" y="3114"/>
                  </a:lnTo>
                  <a:cubicBezTo>
                    <a:pt x="715" y="3234"/>
                    <a:pt x="742" y="3383"/>
                    <a:pt x="863" y="3457"/>
                  </a:cubicBezTo>
                  <a:cubicBezTo>
                    <a:pt x="904" y="3484"/>
                    <a:pt x="952" y="3498"/>
                    <a:pt x="999" y="3498"/>
                  </a:cubicBezTo>
                  <a:cubicBezTo>
                    <a:pt x="1080" y="3498"/>
                    <a:pt x="1159" y="3459"/>
                    <a:pt x="1206" y="3383"/>
                  </a:cubicBezTo>
                  <a:lnTo>
                    <a:pt x="1355" y="3160"/>
                  </a:lnTo>
                  <a:cubicBezTo>
                    <a:pt x="1521" y="3227"/>
                    <a:pt x="1696" y="3263"/>
                    <a:pt x="1878" y="3263"/>
                  </a:cubicBezTo>
                  <a:cubicBezTo>
                    <a:pt x="1898" y="3263"/>
                    <a:pt x="1918" y="3263"/>
                    <a:pt x="1939" y="3262"/>
                  </a:cubicBezTo>
                  <a:lnTo>
                    <a:pt x="1995" y="3522"/>
                  </a:lnTo>
                  <a:cubicBezTo>
                    <a:pt x="2019" y="3643"/>
                    <a:pt x="2121" y="3722"/>
                    <a:pt x="2238" y="3722"/>
                  </a:cubicBezTo>
                  <a:cubicBezTo>
                    <a:pt x="2256" y="3722"/>
                    <a:pt x="2274" y="3720"/>
                    <a:pt x="2292" y="3717"/>
                  </a:cubicBezTo>
                  <a:cubicBezTo>
                    <a:pt x="2421" y="3679"/>
                    <a:pt x="2514" y="3550"/>
                    <a:pt x="2477" y="3420"/>
                  </a:cubicBezTo>
                  <a:lnTo>
                    <a:pt x="2421" y="3151"/>
                  </a:lnTo>
                  <a:cubicBezTo>
                    <a:pt x="2607" y="3076"/>
                    <a:pt x="2774" y="2965"/>
                    <a:pt x="2913" y="2807"/>
                  </a:cubicBezTo>
                  <a:lnTo>
                    <a:pt x="3136" y="2956"/>
                  </a:lnTo>
                  <a:cubicBezTo>
                    <a:pt x="3180" y="2983"/>
                    <a:pt x="3229" y="2997"/>
                    <a:pt x="3276" y="2997"/>
                  </a:cubicBezTo>
                  <a:cubicBezTo>
                    <a:pt x="3356" y="2997"/>
                    <a:pt x="3432" y="2958"/>
                    <a:pt x="3479" y="2882"/>
                  </a:cubicBezTo>
                  <a:cubicBezTo>
                    <a:pt x="3553" y="2770"/>
                    <a:pt x="3525" y="2613"/>
                    <a:pt x="3405" y="2538"/>
                  </a:cubicBezTo>
                  <a:lnTo>
                    <a:pt x="3182" y="2390"/>
                  </a:lnTo>
                  <a:cubicBezTo>
                    <a:pt x="3256" y="2204"/>
                    <a:pt x="3293" y="2000"/>
                    <a:pt x="3284" y="1806"/>
                  </a:cubicBezTo>
                  <a:lnTo>
                    <a:pt x="3544" y="1750"/>
                  </a:lnTo>
                  <a:cubicBezTo>
                    <a:pt x="3683" y="1722"/>
                    <a:pt x="3767" y="1583"/>
                    <a:pt x="3739" y="1453"/>
                  </a:cubicBezTo>
                  <a:cubicBezTo>
                    <a:pt x="3715" y="1336"/>
                    <a:pt x="3614" y="1259"/>
                    <a:pt x="3505" y="1259"/>
                  </a:cubicBezTo>
                  <a:cubicBezTo>
                    <a:pt x="3484" y="1259"/>
                    <a:pt x="3463" y="1262"/>
                    <a:pt x="3442" y="1268"/>
                  </a:cubicBezTo>
                  <a:lnTo>
                    <a:pt x="3173" y="1323"/>
                  </a:lnTo>
                  <a:cubicBezTo>
                    <a:pt x="3099" y="1138"/>
                    <a:pt x="2987" y="971"/>
                    <a:pt x="2830" y="832"/>
                  </a:cubicBezTo>
                  <a:lnTo>
                    <a:pt x="2978" y="609"/>
                  </a:lnTo>
                  <a:cubicBezTo>
                    <a:pt x="3052" y="488"/>
                    <a:pt x="3024" y="340"/>
                    <a:pt x="2904" y="266"/>
                  </a:cubicBezTo>
                  <a:cubicBezTo>
                    <a:pt x="2863" y="238"/>
                    <a:pt x="2815" y="225"/>
                    <a:pt x="2768" y="225"/>
                  </a:cubicBezTo>
                  <a:cubicBezTo>
                    <a:pt x="2687" y="225"/>
                    <a:pt x="2607" y="264"/>
                    <a:pt x="2561" y="340"/>
                  </a:cubicBezTo>
                  <a:lnTo>
                    <a:pt x="2412" y="563"/>
                  </a:lnTo>
                  <a:cubicBezTo>
                    <a:pt x="2245" y="496"/>
                    <a:pt x="2064" y="459"/>
                    <a:pt x="1887" y="459"/>
                  </a:cubicBezTo>
                  <a:cubicBezTo>
                    <a:pt x="1867" y="459"/>
                    <a:pt x="1847" y="460"/>
                    <a:pt x="1828" y="460"/>
                  </a:cubicBezTo>
                  <a:lnTo>
                    <a:pt x="1772" y="201"/>
                  </a:lnTo>
                  <a:cubicBezTo>
                    <a:pt x="1748" y="80"/>
                    <a:pt x="1639" y="1"/>
                    <a:pt x="1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0"/>
            <p:cNvSpPr/>
            <p:nvPr/>
          </p:nvSpPr>
          <p:spPr>
            <a:xfrm>
              <a:off x="6546068" y="2477941"/>
              <a:ext cx="196452" cy="193565"/>
            </a:xfrm>
            <a:custGeom>
              <a:avLst/>
              <a:gdLst/>
              <a:ahLst/>
              <a:cxnLst/>
              <a:rect l="l" t="t" r="r" b="b"/>
              <a:pathLst>
                <a:path w="3879" h="3822" extrusionOk="0">
                  <a:moveTo>
                    <a:pt x="1939" y="945"/>
                  </a:moveTo>
                  <a:cubicBezTo>
                    <a:pt x="2116" y="945"/>
                    <a:pt x="2301" y="1001"/>
                    <a:pt x="2459" y="1103"/>
                  </a:cubicBezTo>
                  <a:cubicBezTo>
                    <a:pt x="2904" y="1381"/>
                    <a:pt x="3034" y="1984"/>
                    <a:pt x="2747" y="2430"/>
                  </a:cubicBezTo>
                  <a:cubicBezTo>
                    <a:pt x="2563" y="2715"/>
                    <a:pt x="2253" y="2870"/>
                    <a:pt x="1938" y="2870"/>
                  </a:cubicBezTo>
                  <a:cubicBezTo>
                    <a:pt x="1760" y="2870"/>
                    <a:pt x="1580" y="2821"/>
                    <a:pt x="1420" y="2717"/>
                  </a:cubicBezTo>
                  <a:cubicBezTo>
                    <a:pt x="975" y="2430"/>
                    <a:pt x="845" y="1836"/>
                    <a:pt x="1132" y="1391"/>
                  </a:cubicBezTo>
                  <a:cubicBezTo>
                    <a:pt x="1309" y="1103"/>
                    <a:pt x="1624" y="945"/>
                    <a:pt x="1939" y="945"/>
                  </a:cubicBezTo>
                  <a:close/>
                  <a:moveTo>
                    <a:pt x="1941" y="844"/>
                  </a:moveTo>
                  <a:cubicBezTo>
                    <a:pt x="1863" y="844"/>
                    <a:pt x="1785" y="853"/>
                    <a:pt x="1708" y="871"/>
                  </a:cubicBezTo>
                  <a:cubicBezTo>
                    <a:pt x="1429" y="927"/>
                    <a:pt x="1197" y="1094"/>
                    <a:pt x="1040" y="1335"/>
                  </a:cubicBezTo>
                  <a:cubicBezTo>
                    <a:pt x="891" y="1576"/>
                    <a:pt x="836" y="1864"/>
                    <a:pt x="900" y="2142"/>
                  </a:cubicBezTo>
                  <a:cubicBezTo>
                    <a:pt x="956" y="2420"/>
                    <a:pt x="1123" y="2652"/>
                    <a:pt x="1364" y="2810"/>
                  </a:cubicBezTo>
                  <a:cubicBezTo>
                    <a:pt x="1541" y="2921"/>
                    <a:pt x="1735" y="2977"/>
                    <a:pt x="1939" y="2977"/>
                  </a:cubicBezTo>
                  <a:cubicBezTo>
                    <a:pt x="2014" y="2977"/>
                    <a:pt x="2088" y="2968"/>
                    <a:pt x="2171" y="2949"/>
                  </a:cubicBezTo>
                  <a:cubicBezTo>
                    <a:pt x="2440" y="2894"/>
                    <a:pt x="2682" y="2727"/>
                    <a:pt x="2839" y="2485"/>
                  </a:cubicBezTo>
                  <a:cubicBezTo>
                    <a:pt x="3155" y="1994"/>
                    <a:pt x="3006" y="1326"/>
                    <a:pt x="2515" y="1010"/>
                  </a:cubicBezTo>
                  <a:cubicBezTo>
                    <a:pt x="2340" y="903"/>
                    <a:pt x="2142" y="844"/>
                    <a:pt x="1941" y="844"/>
                  </a:cubicBezTo>
                  <a:close/>
                  <a:moveTo>
                    <a:pt x="1592" y="104"/>
                  </a:moveTo>
                  <a:cubicBezTo>
                    <a:pt x="1682" y="104"/>
                    <a:pt x="1758" y="165"/>
                    <a:pt x="1782" y="259"/>
                  </a:cubicBezTo>
                  <a:lnTo>
                    <a:pt x="1847" y="565"/>
                  </a:lnTo>
                  <a:lnTo>
                    <a:pt x="1893" y="565"/>
                  </a:lnTo>
                  <a:cubicBezTo>
                    <a:pt x="1916" y="564"/>
                    <a:pt x="1939" y="563"/>
                    <a:pt x="1962" y="563"/>
                  </a:cubicBezTo>
                  <a:cubicBezTo>
                    <a:pt x="2126" y="563"/>
                    <a:pt x="2295" y="593"/>
                    <a:pt x="2450" y="658"/>
                  </a:cubicBezTo>
                  <a:lnTo>
                    <a:pt x="2496" y="676"/>
                  </a:lnTo>
                  <a:lnTo>
                    <a:pt x="2663" y="417"/>
                  </a:lnTo>
                  <a:cubicBezTo>
                    <a:pt x="2691" y="370"/>
                    <a:pt x="2737" y="342"/>
                    <a:pt x="2784" y="324"/>
                  </a:cubicBezTo>
                  <a:cubicBezTo>
                    <a:pt x="2798" y="322"/>
                    <a:pt x="2811" y="320"/>
                    <a:pt x="2824" y="320"/>
                  </a:cubicBezTo>
                  <a:cubicBezTo>
                    <a:pt x="2862" y="320"/>
                    <a:pt x="2897" y="331"/>
                    <a:pt x="2932" y="352"/>
                  </a:cubicBezTo>
                  <a:cubicBezTo>
                    <a:pt x="2978" y="380"/>
                    <a:pt x="3006" y="426"/>
                    <a:pt x="3016" y="472"/>
                  </a:cubicBezTo>
                  <a:cubicBezTo>
                    <a:pt x="3025" y="528"/>
                    <a:pt x="3016" y="584"/>
                    <a:pt x="2988" y="621"/>
                  </a:cubicBezTo>
                  <a:lnTo>
                    <a:pt x="2821" y="890"/>
                  </a:lnTo>
                  <a:lnTo>
                    <a:pt x="2858" y="918"/>
                  </a:lnTo>
                  <a:cubicBezTo>
                    <a:pt x="2997" y="1057"/>
                    <a:pt x="3108" y="1214"/>
                    <a:pt x="3183" y="1391"/>
                  </a:cubicBezTo>
                  <a:lnTo>
                    <a:pt x="3201" y="1428"/>
                  </a:lnTo>
                  <a:lnTo>
                    <a:pt x="3507" y="1363"/>
                  </a:lnTo>
                  <a:cubicBezTo>
                    <a:pt x="3519" y="1361"/>
                    <a:pt x="3531" y="1360"/>
                    <a:pt x="3543" y="1360"/>
                  </a:cubicBezTo>
                  <a:cubicBezTo>
                    <a:pt x="3634" y="1360"/>
                    <a:pt x="3723" y="1421"/>
                    <a:pt x="3739" y="1511"/>
                  </a:cubicBezTo>
                  <a:cubicBezTo>
                    <a:pt x="3767" y="1623"/>
                    <a:pt x="3693" y="1725"/>
                    <a:pt x="3591" y="1743"/>
                  </a:cubicBezTo>
                  <a:lnTo>
                    <a:pt x="3285" y="1817"/>
                  </a:lnTo>
                  <a:lnTo>
                    <a:pt x="3285" y="1855"/>
                  </a:lnTo>
                  <a:cubicBezTo>
                    <a:pt x="3294" y="2049"/>
                    <a:pt x="3257" y="2244"/>
                    <a:pt x="3183" y="2420"/>
                  </a:cubicBezTo>
                  <a:lnTo>
                    <a:pt x="3173" y="2467"/>
                  </a:lnTo>
                  <a:lnTo>
                    <a:pt x="3433" y="2634"/>
                  </a:lnTo>
                  <a:cubicBezTo>
                    <a:pt x="3479" y="2662"/>
                    <a:pt x="3507" y="2708"/>
                    <a:pt x="3516" y="2754"/>
                  </a:cubicBezTo>
                  <a:cubicBezTo>
                    <a:pt x="3535" y="2810"/>
                    <a:pt x="3526" y="2856"/>
                    <a:pt x="3498" y="2903"/>
                  </a:cubicBezTo>
                  <a:cubicBezTo>
                    <a:pt x="3470" y="2949"/>
                    <a:pt x="3424" y="2977"/>
                    <a:pt x="3368" y="2986"/>
                  </a:cubicBezTo>
                  <a:cubicBezTo>
                    <a:pt x="3356" y="2989"/>
                    <a:pt x="3344" y="2990"/>
                    <a:pt x="3332" y="2990"/>
                  </a:cubicBezTo>
                  <a:cubicBezTo>
                    <a:pt x="3294" y="2990"/>
                    <a:pt x="3254" y="2979"/>
                    <a:pt x="3220" y="2959"/>
                  </a:cubicBezTo>
                  <a:lnTo>
                    <a:pt x="2960" y="2792"/>
                  </a:lnTo>
                  <a:lnTo>
                    <a:pt x="2923" y="2829"/>
                  </a:lnTo>
                  <a:cubicBezTo>
                    <a:pt x="2793" y="2968"/>
                    <a:pt x="2635" y="3079"/>
                    <a:pt x="2459" y="3153"/>
                  </a:cubicBezTo>
                  <a:lnTo>
                    <a:pt x="2422" y="3172"/>
                  </a:lnTo>
                  <a:lnTo>
                    <a:pt x="2487" y="3478"/>
                  </a:lnTo>
                  <a:cubicBezTo>
                    <a:pt x="2505" y="3580"/>
                    <a:pt x="2440" y="3691"/>
                    <a:pt x="2338" y="3710"/>
                  </a:cubicBezTo>
                  <a:cubicBezTo>
                    <a:pt x="2322" y="3714"/>
                    <a:pt x="2306" y="3716"/>
                    <a:pt x="2291" y="3716"/>
                  </a:cubicBezTo>
                  <a:cubicBezTo>
                    <a:pt x="2199" y="3716"/>
                    <a:pt x="2121" y="3649"/>
                    <a:pt x="2097" y="3561"/>
                  </a:cubicBezTo>
                  <a:lnTo>
                    <a:pt x="2032" y="3255"/>
                  </a:lnTo>
                  <a:lnTo>
                    <a:pt x="1995" y="3255"/>
                  </a:lnTo>
                  <a:cubicBezTo>
                    <a:pt x="1975" y="3256"/>
                    <a:pt x="1956" y="3257"/>
                    <a:pt x="1936" y="3257"/>
                  </a:cubicBezTo>
                  <a:cubicBezTo>
                    <a:pt x="1761" y="3257"/>
                    <a:pt x="1588" y="3220"/>
                    <a:pt x="1429" y="3153"/>
                  </a:cubicBezTo>
                  <a:lnTo>
                    <a:pt x="1392" y="3144"/>
                  </a:lnTo>
                  <a:lnTo>
                    <a:pt x="1216" y="3404"/>
                  </a:lnTo>
                  <a:cubicBezTo>
                    <a:pt x="1179" y="3464"/>
                    <a:pt x="1115" y="3497"/>
                    <a:pt x="1049" y="3497"/>
                  </a:cubicBezTo>
                  <a:cubicBezTo>
                    <a:pt x="1015" y="3497"/>
                    <a:pt x="979" y="3488"/>
                    <a:pt x="947" y="3469"/>
                  </a:cubicBezTo>
                  <a:cubicBezTo>
                    <a:pt x="900" y="3441"/>
                    <a:pt x="873" y="3395"/>
                    <a:pt x="863" y="3339"/>
                  </a:cubicBezTo>
                  <a:cubicBezTo>
                    <a:pt x="854" y="3292"/>
                    <a:pt x="863" y="3237"/>
                    <a:pt x="891" y="3190"/>
                  </a:cubicBezTo>
                  <a:lnTo>
                    <a:pt x="1058" y="2931"/>
                  </a:lnTo>
                  <a:lnTo>
                    <a:pt x="1021" y="2903"/>
                  </a:lnTo>
                  <a:cubicBezTo>
                    <a:pt x="882" y="2764"/>
                    <a:pt x="771" y="2606"/>
                    <a:pt x="696" y="2430"/>
                  </a:cubicBezTo>
                  <a:lnTo>
                    <a:pt x="678" y="2393"/>
                  </a:lnTo>
                  <a:lnTo>
                    <a:pt x="372" y="2458"/>
                  </a:lnTo>
                  <a:cubicBezTo>
                    <a:pt x="360" y="2460"/>
                    <a:pt x="348" y="2461"/>
                    <a:pt x="336" y="2461"/>
                  </a:cubicBezTo>
                  <a:cubicBezTo>
                    <a:pt x="245" y="2461"/>
                    <a:pt x="156" y="2399"/>
                    <a:pt x="140" y="2309"/>
                  </a:cubicBezTo>
                  <a:cubicBezTo>
                    <a:pt x="112" y="2198"/>
                    <a:pt x="186" y="2096"/>
                    <a:pt x="288" y="2068"/>
                  </a:cubicBezTo>
                  <a:lnTo>
                    <a:pt x="594" y="2003"/>
                  </a:lnTo>
                  <a:lnTo>
                    <a:pt x="594" y="1957"/>
                  </a:lnTo>
                  <a:cubicBezTo>
                    <a:pt x="585" y="1771"/>
                    <a:pt x="622" y="1576"/>
                    <a:pt x="696" y="1400"/>
                  </a:cubicBezTo>
                  <a:lnTo>
                    <a:pt x="706" y="1354"/>
                  </a:lnTo>
                  <a:lnTo>
                    <a:pt x="446" y="1187"/>
                  </a:lnTo>
                  <a:cubicBezTo>
                    <a:pt x="353" y="1131"/>
                    <a:pt x="325" y="1010"/>
                    <a:pt x="381" y="918"/>
                  </a:cubicBezTo>
                  <a:cubicBezTo>
                    <a:pt x="409" y="871"/>
                    <a:pt x="455" y="843"/>
                    <a:pt x="511" y="834"/>
                  </a:cubicBezTo>
                  <a:cubicBezTo>
                    <a:pt x="527" y="828"/>
                    <a:pt x="545" y="825"/>
                    <a:pt x="563" y="825"/>
                  </a:cubicBezTo>
                  <a:cubicBezTo>
                    <a:pt x="595" y="825"/>
                    <a:pt x="629" y="835"/>
                    <a:pt x="659" y="853"/>
                  </a:cubicBezTo>
                  <a:lnTo>
                    <a:pt x="919" y="1029"/>
                  </a:lnTo>
                  <a:lnTo>
                    <a:pt x="947" y="992"/>
                  </a:lnTo>
                  <a:cubicBezTo>
                    <a:pt x="1086" y="853"/>
                    <a:pt x="1244" y="741"/>
                    <a:pt x="1420" y="667"/>
                  </a:cubicBezTo>
                  <a:lnTo>
                    <a:pt x="1457" y="649"/>
                  </a:lnTo>
                  <a:lnTo>
                    <a:pt x="1392" y="342"/>
                  </a:lnTo>
                  <a:cubicBezTo>
                    <a:pt x="1374" y="240"/>
                    <a:pt x="1439" y="129"/>
                    <a:pt x="1541" y="111"/>
                  </a:cubicBezTo>
                  <a:cubicBezTo>
                    <a:pt x="1558" y="106"/>
                    <a:pt x="1575" y="104"/>
                    <a:pt x="1592" y="104"/>
                  </a:cubicBezTo>
                  <a:close/>
                  <a:moveTo>
                    <a:pt x="1588" y="1"/>
                  </a:moveTo>
                  <a:cubicBezTo>
                    <a:pt x="1566" y="1"/>
                    <a:pt x="1544" y="3"/>
                    <a:pt x="1522" y="9"/>
                  </a:cubicBezTo>
                  <a:cubicBezTo>
                    <a:pt x="1364" y="46"/>
                    <a:pt x="1253" y="203"/>
                    <a:pt x="1290" y="361"/>
                  </a:cubicBezTo>
                  <a:lnTo>
                    <a:pt x="1346" y="584"/>
                  </a:lnTo>
                  <a:cubicBezTo>
                    <a:pt x="1179" y="658"/>
                    <a:pt x="1030" y="760"/>
                    <a:pt x="910" y="890"/>
                  </a:cubicBezTo>
                  <a:lnTo>
                    <a:pt x="715" y="769"/>
                  </a:lnTo>
                  <a:cubicBezTo>
                    <a:pt x="671" y="738"/>
                    <a:pt x="618" y="723"/>
                    <a:pt x="562" y="723"/>
                  </a:cubicBezTo>
                  <a:cubicBezTo>
                    <a:pt x="536" y="723"/>
                    <a:pt x="509" y="726"/>
                    <a:pt x="483" y="732"/>
                  </a:cubicBezTo>
                  <a:cubicBezTo>
                    <a:pt x="409" y="741"/>
                    <a:pt x="344" y="797"/>
                    <a:pt x="297" y="862"/>
                  </a:cubicBezTo>
                  <a:cubicBezTo>
                    <a:pt x="205" y="1001"/>
                    <a:pt x="251" y="1187"/>
                    <a:pt x="390" y="1279"/>
                  </a:cubicBezTo>
                  <a:lnTo>
                    <a:pt x="585" y="1400"/>
                  </a:lnTo>
                  <a:cubicBezTo>
                    <a:pt x="520" y="1567"/>
                    <a:pt x="483" y="1743"/>
                    <a:pt x="492" y="1920"/>
                  </a:cubicBezTo>
                  <a:lnTo>
                    <a:pt x="270" y="1966"/>
                  </a:lnTo>
                  <a:cubicBezTo>
                    <a:pt x="103" y="2003"/>
                    <a:pt x="1" y="2170"/>
                    <a:pt x="38" y="2328"/>
                  </a:cubicBezTo>
                  <a:cubicBezTo>
                    <a:pt x="70" y="2472"/>
                    <a:pt x="191" y="2567"/>
                    <a:pt x="325" y="2567"/>
                  </a:cubicBezTo>
                  <a:cubicBezTo>
                    <a:pt x="347" y="2567"/>
                    <a:pt x="368" y="2565"/>
                    <a:pt x="390" y="2560"/>
                  </a:cubicBezTo>
                  <a:lnTo>
                    <a:pt x="622" y="2513"/>
                  </a:lnTo>
                  <a:cubicBezTo>
                    <a:pt x="687" y="2671"/>
                    <a:pt x="789" y="2819"/>
                    <a:pt x="919" y="2949"/>
                  </a:cubicBezTo>
                  <a:lnTo>
                    <a:pt x="798" y="3135"/>
                  </a:lnTo>
                  <a:cubicBezTo>
                    <a:pt x="752" y="3209"/>
                    <a:pt x="743" y="3283"/>
                    <a:pt x="761" y="3367"/>
                  </a:cubicBezTo>
                  <a:cubicBezTo>
                    <a:pt x="780" y="3441"/>
                    <a:pt x="826" y="3506"/>
                    <a:pt x="891" y="3552"/>
                  </a:cubicBezTo>
                  <a:cubicBezTo>
                    <a:pt x="940" y="3585"/>
                    <a:pt x="996" y="3600"/>
                    <a:pt x="1050" y="3600"/>
                  </a:cubicBezTo>
                  <a:cubicBezTo>
                    <a:pt x="1150" y="3600"/>
                    <a:pt x="1249" y="3549"/>
                    <a:pt x="1309" y="3459"/>
                  </a:cubicBezTo>
                  <a:lnTo>
                    <a:pt x="1429" y="3265"/>
                  </a:lnTo>
                  <a:cubicBezTo>
                    <a:pt x="1596" y="3330"/>
                    <a:pt x="1772" y="3357"/>
                    <a:pt x="1949" y="3357"/>
                  </a:cubicBezTo>
                  <a:lnTo>
                    <a:pt x="2004" y="3580"/>
                  </a:lnTo>
                  <a:cubicBezTo>
                    <a:pt x="2032" y="3728"/>
                    <a:pt x="2153" y="3821"/>
                    <a:pt x="2292" y="3821"/>
                  </a:cubicBezTo>
                  <a:cubicBezTo>
                    <a:pt x="2320" y="3821"/>
                    <a:pt x="2338" y="3821"/>
                    <a:pt x="2357" y="3812"/>
                  </a:cubicBezTo>
                  <a:cubicBezTo>
                    <a:pt x="2524" y="3775"/>
                    <a:pt x="2626" y="3617"/>
                    <a:pt x="2589" y="3459"/>
                  </a:cubicBezTo>
                  <a:lnTo>
                    <a:pt x="2542" y="3237"/>
                  </a:lnTo>
                  <a:cubicBezTo>
                    <a:pt x="2700" y="3163"/>
                    <a:pt x="2849" y="3061"/>
                    <a:pt x="2978" y="2931"/>
                  </a:cubicBezTo>
                  <a:lnTo>
                    <a:pt x="3164" y="3051"/>
                  </a:lnTo>
                  <a:cubicBezTo>
                    <a:pt x="3215" y="3083"/>
                    <a:pt x="3265" y="3097"/>
                    <a:pt x="3319" y="3097"/>
                  </a:cubicBezTo>
                  <a:cubicBezTo>
                    <a:pt x="3344" y="3097"/>
                    <a:pt x="3369" y="3094"/>
                    <a:pt x="3396" y="3088"/>
                  </a:cubicBezTo>
                  <a:cubicBezTo>
                    <a:pt x="3470" y="3079"/>
                    <a:pt x="3544" y="3023"/>
                    <a:pt x="3581" y="2959"/>
                  </a:cubicBezTo>
                  <a:cubicBezTo>
                    <a:pt x="3674" y="2819"/>
                    <a:pt x="3628" y="2634"/>
                    <a:pt x="3489" y="2541"/>
                  </a:cubicBezTo>
                  <a:lnTo>
                    <a:pt x="3303" y="2420"/>
                  </a:lnTo>
                  <a:cubicBezTo>
                    <a:pt x="3359" y="2253"/>
                    <a:pt x="3396" y="2077"/>
                    <a:pt x="3396" y="1901"/>
                  </a:cubicBezTo>
                  <a:lnTo>
                    <a:pt x="3619" y="1855"/>
                  </a:lnTo>
                  <a:cubicBezTo>
                    <a:pt x="3776" y="1817"/>
                    <a:pt x="3878" y="1650"/>
                    <a:pt x="3841" y="1493"/>
                  </a:cubicBezTo>
                  <a:cubicBezTo>
                    <a:pt x="3809" y="1349"/>
                    <a:pt x="3688" y="1253"/>
                    <a:pt x="3554" y="1253"/>
                  </a:cubicBezTo>
                  <a:cubicBezTo>
                    <a:pt x="3532" y="1253"/>
                    <a:pt x="3510" y="1256"/>
                    <a:pt x="3489" y="1261"/>
                  </a:cubicBezTo>
                  <a:lnTo>
                    <a:pt x="3266" y="1307"/>
                  </a:lnTo>
                  <a:cubicBezTo>
                    <a:pt x="3192" y="1150"/>
                    <a:pt x="3090" y="1001"/>
                    <a:pt x="2960" y="871"/>
                  </a:cubicBezTo>
                  <a:lnTo>
                    <a:pt x="3080" y="686"/>
                  </a:lnTo>
                  <a:cubicBezTo>
                    <a:pt x="3127" y="612"/>
                    <a:pt x="3136" y="537"/>
                    <a:pt x="3127" y="454"/>
                  </a:cubicBezTo>
                  <a:cubicBezTo>
                    <a:pt x="3108" y="380"/>
                    <a:pt x="3062" y="315"/>
                    <a:pt x="2988" y="268"/>
                  </a:cubicBezTo>
                  <a:cubicBezTo>
                    <a:pt x="2943" y="237"/>
                    <a:pt x="2890" y="222"/>
                    <a:pt x="2837" y="222"/>
                  </a:cubicBezTo>
                  <a:cubicBezTo>
                    <a:pt x="2813" y="222"/>
                    <a:pt x="2789" y="225"/>
                    <a:pt x="2765" y="231"/>
                  </a:cubicBezTo>
                  <a:cubicBezTo>
                    <a:pt x="2682" y="240"/>
                    <a:pt x="2617" y="296"/>
                    <a:pt x="2580" y="361"/>
                  </a:cubicBezTo>
                  <a:lnTo>
                    <a:pt x="2450" y="556"/>
                  </a:lnTo>
                  <a:cubicBezTo>
                    <a:pt x="2300" y="498"/>
                    <a:pt x="2142" y="462"/>
                    <a:pt x="1984" y="462"/>
                  </a:cubicBezTo>
                  <a:cubicBezTo>
                    <a:pt x="1966" y="462"/>
                    <a:pt x="1948" y="462"/>
                    <a:pt x="1930" y="463"/>
                  </a:cubicBezTo>
                  <a:lnTo>
                    <a:pt x="1884" y="240"/>
                  </a:lnTo>
                  <a:cubicBezTo>
                    <a:pt x="1852" y="97"/>
                    <a:pt x="1723" y="1"/>
                    <a:pt x="1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41879F9-FC1C-F3F0-C861-38A3D2B84186}"/>
              </a:ext>
            </a:extLst>
          </p:cNvPr>
          <p:cNvSpPr txBox="1"/>
          <p:nvPr/>
        </p:nvSpPr>
        <p:spPr>
          <a:xfrm>
            <a:off x="58120" y="2580760"/>
            <a:ext cx="24364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Sora" panose="020B0604020202020204" charset="0"/>
                <a:cs typeface="Sora" panose="020B0604020202020204" charset="0"/>
              </a:rPr>
              <a:t>To identify and analyze occupational hazards in Palestinian quarries and propose practical improvements to enhance safety and productivity</a:t>
            </a:r>
          </a:p>
        </p:txBody>
      </p:sp>
      <p:grpSp>
        <p:nvGrpSpPr>
          <p:cNvPr id="16" name="Google Shape;9460;p58">
            <a:extLst>
              <a:ext uri="{FF2B5EF4-FFF2-40B4-BE49-F238E27FC236}">
                <a16:creationId xmlns:a16="http://schemas.microsoft.com/office/drawing/2014/main" id="{E95E8FC7-5897-91C8-F81D-840803DEC79D}"/>
              </a:ext>
            </a:extLst>
          </p:cNvPr>
          <p:cNvGrpSpPr/>
          <p:nvPr/>
        </p:nvGrpSpPr>
        <p:grpSpPr>
          <a:xfrm>
            <a:off x="1011538" y="2112742"/>
            <a:ext cx="376752" cy="374468"/>
            <a:chOff x="2180884" y="2888719"/>
            <a:chExt cx="376752" cy="374468"/>
          </a:xfrm>
        </p:grpSpPr>
        <p:sp>
          <p:nvSpPr>
            <p:cNvPr id="17" name="Google Shape;9461;p58">
              <a:extLst>
                <a:ext uri="{FF2B5EF4-FFF2-40B4-BE49-F238E27FC236}">
                  <a16:creationId xmlns:a16="http://schemas.microsoft.com/office/drawing/2014/main" id="{45746FD2-82FE-DDA9-4C5B-F5BD555C2BAA}"/>
                </a:ext>
              </a:extLst>
            </p:cNvPr>
            <p:cNvSpPr/>
            <p:nvPr/>
          </p:nvSpPr>
          <p:spPr>
            <a:xfrm>
              <a:off x="2180884" y="2954054"/>
              <a:ext cx="309395" cy="309133"/>
            </a:xfrm>
            <a:custGeom>
              <a:avLst/>
              <a:gdLst/>
              <a:ahLst/>
              <a:cxnLst/>
              <a:rect l="l" t="t" r="r" b="b"/>
              <a:pathLst>
                <a:path w="11782" h="11772" extrusionOk="0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462;p58">
              <a:extLst>
                <a:ext uri="{FF2B5EF4-FFF2-40B4-BE49-F238E27FC236}">
                  <a16:creationId xmlns:a16="http://schemas.microsoft.com/office/drawing/2014/main" id="{A0E9B04B-A361-278C-6F49-1F4086CB7492}"/>
                </a:ext>
              </a:extLst>
            </p:cNvPr>
            <p:cNvSpPr/>
            <p:nvPr/>
          </p:nvSpPr>
          <p:spPr>
            <a:xfrm>
              <a:off x="2335713" y="3102082"/>
              <a:ext cx="154330" cy="12579"/>
            </a:xfrm>
            <a:custGeom>
              <a:avLst/>
              <a:gdLst/>
              <a:ahLst/>
              <a:cxnLst/>
              <a:rect l="l" t="t" r="r" b="b"/>
              <a:pathLst>
                <a:path w="5877" h="479" extrusionOk="0">
                  <a:moveTo>
                    <a:pt x="0" y="0"/>
                  </a:moveTo>
                  <a:lnTo>
                    <a:pt x="0" y="479"/>
                  </a:lnTo>
                  <a:lnTo>
                    <a:pt x="5876" y="479"/>
                  </a:lnTo>
                  <a:lnTo>
                    <a:pt x="5876" y="240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463;p58">
              <a:extLst>
                <a:ext uri="{FF2B5EF4-FFF2-40B4-BE49-F238E27FC236}">
                  <a16:creationId xmlns:a16="http://schemas.microsoft.com/office/drawing/2014/main" id="{7CEC472D-0242-267E-AC55-3B0AF2DE1BB3}"/>
                </a:ext>
              </a:extLst>
            </p:cNvPr>
            <p:cNvSpPr/>
            <p:nvPr/>
          </p:nvSpPr>
          <p:spPr>
            <a:xfrm>
              <a:off x="2465648" y="2888719"/>
              <a:ext cx="91989" cy="89993"/>
            </a:xfrm>
            <a:custGeom>
              <a:avLst/>
              <a:gdLst/>
              <a:ahLst/>
              <a:cxnLst/>
              <a:rect l="l" t="t" r="r" b="b"/>
              <a:pathLst>
                <a:path w="3503" h="3427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464;p58">
              <a:extLst>
                <a:ext uri="{FF2B5EF4-FFF2-40B4-BE49-F238E27FC236}">
                  <a16:creationId xmlns:a16="http://schemas.microsoft.com/office/drawing/2014/main" id="{6C12AD14-50D4-D726-7016-5FD813D3FD4D}"/>
                </a:ext>
              </a:extLst>
            </p:cNvPr>
            <p:cNvSpPr/>
            <p:nvPr/>
          </p:nvSpPr>
          <p:spPr>
            <a:xfrm>
              <a:off x="2465648" y="2888719"/>
              <a:ext cx="61842" cy="90229"/>
            </a:xfrm>
            <a:custGeom>
              <a:avLst/>
              <a:gdLst/>
              <a:ahLst/>
              <a:cxnLst/>
              <a:rect l="l" t="t" r="r" b="b"/>
              <a:pathLst>
                <a:path w="2355" h="3436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465;p58">
              <a:extLst>
                <a:ext uri="{FF2B5EF4-FFF2-40B4-BE49-F238E27FC236}">
                  <a16:creationId xmlns:a16="http://schemas.microsoft.com/office/drawing/2014/main" id="{6AE34EA6-DB64-6015-83C8-44E78250519B}"/>
                </a:ext>
              </a:extLst>
            </p:cNvPr>
            <p:cNvSpPr/>
            <p:nvPr/>
          </p:nvSpPr>
          <p:spPr>
            <a:xfrm>
              <a:off x="2218094" y="2991002"/>
              <a:ext cx="235263" cy="235263"/>
            </a:xfrm>
            <a:custGeom>
              <a:avLst/>
              <a:gdLst/>
              <a:ahLst/>
              <a:cxnLst/>
              <a:rect l="l" t="t" r="r" b="b"/>
              <a:pathLst>
                <a:path w="8959" h="8959" extrusionOk="0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466;p58">
              <a:extLst>
                <a:ext uri="{FF2B5EF4-FFF2-40B4-BE49-F238E27FC236}">
                  <a16:creationId xmlns:a16="http://schemas.microsoft.com/office/drawing/2014/main" id="{63DB7B4C-5102-7CF5-82E4-1A0BA78F56B7}"/>
                </a:ext>
              </a:extLst>
            </p:cNvPr>
            <p:cNvSpPr/>
            <p:nvPr/>
          </p:nvSpPr>
          <p:spPr>
            <a:xfrm>
              <a:off x="2335713" y="3102082"/>
              <a:ext cx="117382" cy="12579"/>
            </a:xfrm>
            <a:custGeom>
              <a:avLst/>
              <a:gdLst/>
              <a:ahLst/>
              <a:cxnLst/>
              <a:rect l="l" t="t" r="r" b="b"/>
              <a:pathLst>
                <a:path w="4470" h="479" extrusionOk="0">
                  <a:moveTo>
                    <a:pt x="0" y="0"/>
                  </a:moveTo>
                  <a:lnTo>
                    <a:pt x="0" y="479"/>
                  </a:lnTo>
                  <a:lnTo>
                    <a:pt x="4460" y="479"/>
                  </a:lnTo>
                  <a:cubicBezTo>
                    <a:pt x="4460" y="402"/>
                    <a:pt x="4470" y="326"/>
                    <a:pt x="4470" y="240"/>
                  </a:cubicBezTo>
                  <a:cubicBezTo>
                    <a:pt x="4470" y="153"/>
                    <a:pt x="4460" y="87"/>
                    <a:pt x="4460" y="0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467;p58">
              <a:extLst>
                <a:ext uri="{FF2B5EF4-FFF2-40B4-BE49-F238E27FC236}">
                  <a16:creationId xmlns:a16="http://schemas.microsoft.com/office/drawing/2014/main" id="{4C0520AE-1C3F-5C9F-6387-7890604F33F6}"/>
                </a:ext>
              </a:extLst>
            </p:cNvPr>
            <p:cNvSpPr/>
            <p:nvPr/>
          </p:nvSpPr>
          <p:spPr>
            <a:xfrm>
              <a:off x="2249003" y="3021910"/>
              <a:ext cx="173185" cy="173421"/>
            </a:xfrm>
            <a:custGeom>
              <a:avLst/>
              <a:gdLst/>
              <a:ahLst/>
              <a:cxnLst/>
              <a:rect l="l" t="t" r="r" b="b"/>
              <a:pathLst>
                <a:path w="6595" h="6604" extrusionOk="0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468;p58">
              <a:extLst>
                <a:ext uri="{FF2B5EF4-FFF2-40B4-BE49-F238E27FC236}">
                  <a16:creationId xmlns:a16="http://schemas.microsoft.com/office/drawing/2014/main" id="{51892113-01A9-CCC8-79F6-75FBFF2F0800}"/>
                </a:ext>
              </a:extLst>
            </p:cNvPr>
            <p:cNvSpPr/>
            <p:nvPr/>
          </p:nvSpPr>
          <p:spPr>
            <a:xfrm>
              <a:off x="2335713" y="3102082"/>
              <a:ext cx="86711" cy="12579"/>
            </a:xfrm>
            <a:custGeom>
              <a:avLst/>
              <a:gdLst/>
              <a:ahLst/>
              <a:cxnLst/>
              <a:rect l="l" t="t" r="r" b="b"/>
              <a:pathLst>
                <a:path w="3302" h="479" extrusionOk="0">
                  <a:moveTo>
                    <a:pt x="0" y="0"/>
                  </a:moveTo>
                  <a:lnTo>
                    <a:pt x="0" y="479"/>
                  </a:lnTo>
                  <a:lnTo>
                    <a:pt x="3283" y="479"/>
                  </a:lnTo>
                  <a:cubicBezTo>
                    <a:pt x="3283" y="402"/>
                    <a:pt x="3302" y="326"/>
                    <a:pt x="3302" y="240"/>
                  </a:cubicBezTo>
                  <a:cubicBezTo>
                    <a:pt x="3302" y="153"/>
                    <a:pt x="3292" y="87"/>
                    <a:pt x="3283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469;p58">
              <a:extLst>
                <a:ext uri="{FF2B5EF4-FFF2-40B4-BE49-F238E27FC236}">
                  <a16:creationId xmlns:a16="http://schemas.microsoft.com/office/drawing/2014/main" id="{EE6F22FD-C9A3-59F7-5A53-D5807E1ADA1C}"/>
                </a:ext>
              </a:extLst>
            </p:cNvPr>
            <p:cNvSpPr/>
            <p:nvPr/>
          </p:nvSpPr>
          <p:spPr>
            <a:xfrm>
              <a:off x="2286187" y="3059094"/>
              <a:ext cx="99053" cy="99053"/>
            </a:xfrm>
            <a:custGeom>
              <a:avLst/>
              <a:gdLst/>
              <a:ahLst/>
              <a:cxnLst/>
              <a:rect l="l" t="t" r="r" b="b"/>
              <a:pathLst>
                <a:path w="3772" h="3772" extrusionOk="0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470;p58">
              <a:extLst>
                <a:ext uri="{FF2B5EF4-FFF2-40B4-BE49-F238E27FC236}">
                  <a16:creationId xmlns:a16="http://schemas.microsoft.com/office/drawing/2014/main" id="{8BF2F181-D332-92E5-74C2-434B4B6A0E9F}"/>
                </a:ext>
              </a:extLst>
            </p:cNvPr>
            <p:cNvSpPr/>
            <p:nvPr/>
          </p:nvSpPr>
          <p:spPr>
            <a:xfrm>
              <a:off x="2335713" y="3102318"/>
              <a:ext cx="49526" cy="12342"/>
            </a:xfrm>
            <a:custGeom>
              <a:avLst/>
              <a:gdLst/>
              <a:ahLst/>
              <a:cxnLst/>
              <a:rect l="l" t="t" r="r" b="b"/>
              <a:pathLst>
                <a:path w="1886" h="470" extrusionOk="0">
                  <a:moveTo>
                    <a:pt x="0" y="1"/>
                  </a:moveTo>
                  <a:lnTo>
                    <a:pt x="0" y="470"/>
                  </a:lnTo>
                  <a:lnTo>
                    <a:pt x="1866" y="470"/>
                  </a:lnTo>
                  <a:cubicBezTo>
                    <a:pt x="1886" y="317"/>
                    <a:pt x="1886" y="154"/>
                    <a:pt x="1866" y="1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471;p58">
              <a:extLst>
                <a:ext uri="{FF2B5EF4-FFF2-40B4-BE49-F238E27FC236}">
                  <a16:creationId xmlns:a16="http://schemas.microsoft.com/office/drawing/2014/main" id="{93B5601D-3546-AB00-ABD3-65B2F8BA390C}"/>
                </a:ext>
              </a:extLst>
            </p:cNvPr>
            <p:cNvSpPr/>
            <p:nvPr/>
          </p:nvSpPr>
          <p:spPr>
            <a:xfrm>
              <a:off x="2317095" y="3090002"/>
              <a:ext cx="37237" cy="37237"/>
            </a:xfrm>
            <a:custGeom>
              <a:avLst/>
              <a:gdLst/>
              <a:ahLst/>
              <a:cxnLst/>
              <a:rect l="l" t="t" r="r" b="b"/>
              <a:pathLst>
                <a:path w="1418" h="1418" extrusionOk="0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472;p58">
              <a:extLst>
                <a:ext uri="{FF2B5EF4-FFF2-40B4-BE49-F238E27FC236}">
                  <a16:creationId xmlns:a16="http://schemas.microsoft.com/office/drawing/2014/main" id="{4D49A855-8D28-4779-1914-EFBEEA05BFAC}"/>
                </a:ext>
              </a:extLst>
            </p:cNvPr>
            <p:cNvSpPr/>
            <p:nvPr/>
          </p:nvSpPr>
          <p:spPr>
            <a:xfrm>
              <a:off x="2335713" y="3102318"/>
              <a:ext cx="18855" cy="12342"/>
            </a:xfrm>
            <a:custGeom>
              <a:avLst/>
              <a:gdLst/>
              <a:ahLst/>
              <a:cxnLst/>
              <a:rect l="l" t="t" r="r" b="b"/>
              <a:pathLst>
                <a:path w="718" h="470" extrusionOk="0">
                  <a:moveTo>
                    <a:pt x="0" y="1"/>
                  </a:moveTo>
                  <a:lnTo>
                    <a:pt x="0" y="470"/>
                  </a:lnTo>
                  <a:lnTo>
                    <a:pt x="661" y="470"/>
                  </a:lnTo>
                  <a:cubicBezTo>
                    <a:pt x="718" y="317"/>
                    <a:pt x="718" y="154"/>
                    <a:pt x="661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473;p58">
              <a:extLst>
                <a:ext uri="{FF2B5EF4-FFF2-40B4-BE49-F238E27FC236}">
                  <a16:creationId xmlns:a16="http://schemas.microsoft.com/office/drawing/2014/main" id="{0DD94AF2-6F6F-D37E-4F38-7CAB63805511}"/>
                </a:ext>
              </a:extLst>
            </p:cNvPr>
            <p:cNvSpPr/>
            <p:nvPr/>
          </p:nvSpPr>
          <p:spPr>
            <a:xfrm>
              <a:off x="2326496" y="3073169"/>
              <a:ext cx="44668" cy="41570"/>
            </a:xfrm>
            <a:custGeom>
              <a:avLst/>
              <a:gdLst/>
              <a:ahLst/>
              <a:cxnLst/>
              <a:rect l="l" t="t" r="r" b="b"/>
              <a:pathLst>
                <a:path w="1701" h="1583" extrusionOk="0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8E9E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474;p58">
              <a:extLst>
                <a:ext uri="{FF2B5EF4-FFF2-40B4-BE49-F238E27FC236}">
                  <a16:creationId xmlns:a16="http://schemas.microsoft.com/office/drawing/2014/main" id="{76327857-9751-D0AF-2693-BC4DCC6F3FA9}"/>
                </a:ext>
              </a:extLst>
            </p:cNvPr>
            <p:cNvSpPr/>
            <p:nvPr/>
          </p:nvSpPr>
          <p:spPr>
            <a:xfrm>
              <a:off x="2355566" y="2901954"/>
              <a:ext cx="188704" cy="185080"/>
            </a:xfrm>
            <a:custGeom>
              <a:avLst/>
              <a:gdLst/>
              <a:ahLst/>
              <a:cxnLst/>
              <a:rect l="l" t="t" r="r" b="b"/>
              <a:pathLst>
                <a:path w="7186" h="7048" extrusionOk="0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476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9460;p58">
            <a:extLst>
              <a:ext uri="{FF2B5EF4-FFF2-40B4-BE49-F238E27FC236}">
                <a16:creationId xmlns:a16="http://schemas.microsoft.com/office/drawing/2014/main" id="{BC50F46B-B9DF-50DF-7230-C68F23D0EA9D}"/>
              </a:ext>
            </a:extLst>
          </p:cNvPr>
          <p:cNvGrpSpPr/>
          <p:nvPr/>
        </p:nvGrpSpPr>
        <p:grpSpPr>
          <a:xfrm>
            <a:off x="3301198" y="2075820"/>
            <a:ext cx="376752" cy="374468"/>
            <a:chOff x="2180884" y="2888719"/>
            <a:chExt cx="376752" cy="374468"/>
          </a:xfrm>
        </p:grpSpPr>
        <p:sp>
          <p:nvSpPr>
            <p:cNvPr id="33" name="Google Shape;9461;p58">
              <a:extLst>
                <a:ext uri="{FF2B5EF4-FFF2-40B4-BE49-F238E27FC236}">
                  <a16:creationId xmlns:a16="http://schemas.microsoft.com/office/drawing/2014/main" id="{0048AF1B-EB2B-9890-CB68-D831CFAC28BD}"/>
                </a:ext>
              </a:extLst>
            </p:cNvPr>
            <p:cNvSpPr/>
            <p:nvPr/>
          </p:nvSpPr>
          <p:spPr>
            <a:xfrm>
              <a:off x="2180884" y="2954054"/>
              <a:ext cx="309395" cy="309133"/>
            </a:xfrm>
            <a:custGeom>
              <a:avLst/>
              <a:gdLst/>
              <a:ahLst/>
              <a:cxnLst/>
              <a:rect l="l" t="t" r="r" b="b"/>
              <a:pathLst>
                <a:path w="11782" h="11772" extrusionOk="0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462;p58">
              <a:extLst>
                <a:ext uri="{FF2B5EF4-FFF2-40B4-BE49-F238E27FC236}">
                  <a16:creationId xmlns:a16="http://schemas.microsoft.com/office/drawing/2014/main" id="{ADFBB7F0-9074-73BE-4341-AD99E0BBF28F}"/>
                </a:ext>
              </a:extLst>
            </p:cNvPr>
            <p:cNvSpPr/>
            <p:nvPr/>
          </p:nvSpPr>
          <p:spPr>
            <a:xfrm>
              <a:off x="2335713" y="3102082"/>
              <a:ext cx="154330" cy="12579"/>
            </a:xfrm>
            <a:custGeom>
              <a:avLst/>
              <a:gdLst/>
              <a:ahLst/>
              <a:cxnLst/>
              <a:rect l="l" t="t" r="r" b="b"/>
              <a:pathLst>
                <a:path w="5877" h="479" extrusionOk="0">
                  <a:moveTo>
                    <a:pt x="0" y="0"/>
                  </a:moveTo>
                  <a:lnTo>
                    <a:pt x="0" y="479"/>
                  </a:lnTo>
                  <a:lnTo>
                    <a:pt x="5876" y="479"/>
                  </a:lnTo>
                  <a:lnTo>
                    <a:pt x="5876" y="240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463;p58">
              <a:extLst>
                <a:ext uri="{FF2B5EF4-FFF2-40B4-BE49-F238E27FC236}">
                  <a16:creationId xmlns:a16="http://schemas.microsoft.com/office/drawing/2014/main" id="{80A09AB8-3666-54C3-09A5-85FF84CB2042}"/>
                </a:ext>
              </a:extLst>
            </p:cNvPr>
            <p:cNvSpPr/>
            <p:nvPr/>
          </p:nvSpPr>
          <p:spPr>
            <a:xfrm>
              <a:off x="2465648" y="2888719"/>
              <a:ext cx="91989" cy="89993"/>
            </a:xfrm>
            <a:custGeom>
              <a:avLst/>
              <a:gdLst/>
              <a:ahLst/>
              <a:cxnLst/>
              <a:rect l="l" t="t" r="r" b="b"/>
              <a:pathLst>
                <a:path w="3503" h="3427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464;p58">
              <a:extLst>
                <a:ext uri="{FF2B5EF4-FFF2-40B4-BE49-F238E27FC236}">
                  <a16:creationId xmlns:a16="http://schemas.microsoft.com/office/drawing/2014/main" id="{332C32A2-FE0A-0CBB-EC93-B37931D86258}"/>
                </a:ext>
              </a:extLst>
            </p:cNvPr>
            <p:cNvSpPr/>
            <p:nvPr/>
          </p:nvSpPr>
          <p:spPr>
            <a:xfrm>
              <a:off x="2465648" y="2888719"/>
              <a:ext cx="61842" cy="90229"/>
            </a:xfrm>
            <a:custGeom>
              <a:avLst/>
              <a:gdLst/>
              <a:ahLst/>
              <a:cxnLst/>
              <a:rect l="l" t="t" r="r" b="b"/>
              <a:pathLst>
                <a:path w="2355" h="3436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465;p58">
              <a:extLst>
                <a:ext uri="{FF2B5EF4-FFF2-40B4-BE49-F238E27FC236}">
                  <a16:creationId xmlns:a16="http://schemas.microsoft.com/office/drawing/2014/main" id="{F59F6D55-D373-F45D-6538-CA0FBA7944C8}"/>
                </a:ext>
              </a:extLst>
            </p:cNvPr>
            <p:cNvSpPr/>
            <p:nvPr/>
          </p:nvSpPr>
          <p:spPr>
            <a:xfrm>
              <a:off x="2218094" y="2991002"/>
              <a:ext cx="235263" cy="235263"/>
            </a:xfrm>
            <a:custGeom>
              <a:avLst/>
              <a:gdLst/>
              <a:ahLst/>
              <a:cxnLst/>
              <a:rect l="l" t="t" r="r" b="b"/>
              <a:pathLst>
                <a:path w="8959" h="8959" extrusionOk="0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466;p58">
              <a:extLst>
                <a:ext uri="{FF2B5EF4-FFF2-40B4-BE49-F238E27FC236}">
                  <a16:creationId xmlns:a16="http://schemas.microsoft.com/office/drawing/2014/main" id="{B9ADBDF1-9ACB-96A4-5053-86508A1A2411}"/>
                </a:ext>
              </a:extLst>
            </p:cNvPr>
            <p:cNvSpPr/>
            <p:nvPr/>
          </p:nvSpPr>
          <p:spPr>
            <a:xfrm>
              <a:off x="2335713" y="3102082"/>
              <a:ext cx="117382" cy="12579"/>
            </a:xfrm>
            <a:custGeom>
              <a:avLst/>
              <a:gdLst/>
              <a:ahLst/>
              <a:cxnLst/>
              <a:rect l="l" t="t" r="r" b="b"/>
              <a:pathLst>
                <a:path w="4470" h="479" extrusionOk="0">
                  <a:moveTo>
                    <a:pt x="0" y="0"/>
                  </a:moveTo>
                  <a:lnTo>
                    <a:pt x="0" y="479"/>
                  </a:lnTo>
                  <a:lnTo>
                    <a:pt x="4460" y="479"/>
                  </a:lnTo>
                  <a:cubicBezTo>
                    <a:pt x="4460" y="402"/>
                    <a:pt x="4470" y="326"/>
                    <a:pt x="4470" y="240"/>
                  </a:cubicBezTo>
                  <a:cubicBezTo>
                    <a:pt x="4470" y="153"/>
                    <a:pt x="4460" y="87"/>
                    <a:pt x="4460" y="0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467;p58">
              <a:extLst>
                <a:ext uri="{FF2B5EF4-FFF2-40B4-BE49-F238E27FC236}">
                  <a16:creationId xmlns:a16="http://schemas.microsoft.com/office/drawing/2014/main" id="{6982BE72-3716-1F6A-E9CD-FE316DEA3849}"/>
                </a:ext>
              </a:extLst>
            </p:cNvPr>
            <p:cNvSpPr/>
            <p:nvPr/>
          </p:nvSpPr>
          <p:spPr>
            <a:xfrm>
              <a:off x="2249003" y="3021910"/>
              <a:ext cx="173185" cy="173421"/>
            </a:xfrm>
            <a:custGeom>
              <a:avLst/>
              <a:gdLst/>
              <a:ahLst/>
              <a:cxnLst/>
              <a:rect l="l" t="t" r="r" b="b"/>
              <a:pathLst>
                <a:path w="6595" h="6604" extrusionOk="0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468;p58">
              <a:extLst>
                <a:ext uri="{FF2B5EF4-FFF2-40B4-BE49-F238E27FC236}">
                  <a16:creationId xmlns:a16="http://schemas.microsoft.com/office/drawing/2014/main" id="{ED4F0EC2-1AA1-F414-96BF-5076EB8E2DC3}"/>
                </a:ext>
              </a:extLst>
            </p:cNvPr>
            <p:cNvSpPr/>
            <p:nvPr/>
          </p:nvSpPr>
          <p:spPr>
            <a:xfrm>
              <a:off x="2335713" y="3102082"/>
              <a:ext cx="86711" cy="12579"/>
            </a:xfrm>
            <a:custGeom>
              <a:avLst/>
              <a:gdLst/>
              <a:ahLst/>
              <a:cxnLst/>
              <a:rect l="l" t="t" r="r" b="b"/>
              <a:pathLst>
                <a:path w="3302" h="479" extrusionOk="0">
                  <a:moveTo>
                    <a:pt x="0" y="0"/>
                  </a:moveTo>
                  <a:lnTo>
                    <a:pt x="0" y="479"/>
                  </a:lnTo>
                  <a:lnTo>
                    <a:pt x="3283" y="479"/>
                  </a:lnTo>
                  <a:cubicBezTo>
                    <a:pt x="3283" y="402"/>
                    <a:pt x="3302" y="326"/>
                    <a:pt x="3302" y="240"/>
                  </a:cubicBezTo>
                  <a:cubicBezTo>
                    <a:pt x="3302" y="153"/>
                    <a:pt x="3292" y="87"/>
                    <a:pt x="3283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469;p58">
              <a:extLst>
                <a:ext uri="{FF2B5EF4-FFF2-40B4-BE49-F238E27FC236}">
                  <a16:creationId xmlns:a16="http://schemas.microsoft.com/office/drawing/2014/main" id="{45263141-BC52-9985-EF4B-8FBE1262F675}"/>
                </a:ext>
              </a:extLst>
            </p:cNvPr>
            <p:cNvSpPr/>
            <p:nvPr/>
          </p:nvSpPr>
          <p:spPr>
            <a:xfrm>
              <a:off x="2286187" y="3059094"/>
              <a:ext cx="99053" cy="99053"/>
            </a:xfrm>
            <a:custGeom>
              <a:avLst/>
              <a:gdLst/>
              <a:ahLst/>
              <a:cxnLst/>
              <a:rect l="l" t="t" r="r" b="b"/>
              <a:pathLst>
                <a:path w="3772" h="3772" extrusionOk="0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470;p58">
              <a:extLst>
                <a:ext uri="{FF2B5EF4-FFF2-40B4-BE49-F238E27FC236}">
                  <a16:creationId xmlns:a16="http://schemas.microsoft.com/office/drawing/2014/main" id="{9C62EA1F-C5A1-0940-338D-767825580ECA}"/>
                </a:ext>
              </a:extLst>
            </p:cNvPr>
            <p:cNvSpPr/>
            <p:nvPr/>
          </p:nvSpPr>
          <p:spPr>
            <a:xfrm>
              <a:off x="2335713" y="3102318"/>
              <a:ext cx="49526" cy="12342"/>
            </a:xfrm>
            <a:custGeom>
              <a:avLst/>
              <a:gdLst/>
              <a:ahLst/>
              <a:cxnLst/>
              <a:rect l="l" t="t" r="r" b="b"/>
              <a:pathLst>
                <a:path w="1886" h="470" extrusionOk="0">
                  <a:moveTo>
                    <a:pt x="0" y="1"/>
                  </a:moveTo>
                  <a:lnTo>
                    <a:pt x="0" y="470"/>
                  </a:lnTo>
                  <a:lnTo>
                    <a:pt x="1866" y="470"/>
                  </a:lnTo>
                  <a:cubicBezTo>
                    <a:pt x="1886" y="317"/>
                    <a:pt x="1886" y="154"/>
                    <a:pt x="1866" y="1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471;p58">
              <a:extLst>
                <a:ext uri="{FF2B5EF4-FFF2-40B4-BE49-F238E27FC236}">
                  <a16:creationId xmlns:a16="http://schemas.microsoft.com/office/drawing/2014/main" id="{42BC365D-1E49-26F3-319C-9044B34308E5}"/>
                </a:ext>
              </a:extLst>
            </p:cNvPr>
            <p:cNvSpPr/>
            <p:nvPr/>
          </p:nvSpPr>
          <p:spPr>
            <a:xfrm>
              <a:off x="2317095" y="3090002"/>
              <a:ext cx="37237" cy="37237"/>
            </a:xfrm>
            <a:custGeom>
              <a:avLst/>
              <a:gdLst/>
              <a:ahLst/>
              <a:cxnLst/>
              <a:rect l="l" t="t" r="r" b="b"/>
              <a:pathLst>
                <a:path w="1418" h="1418" extrusionOk="0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472;p58">
              <a:extLst>
                <a:ext uri="{FF2B5EF4-FFF2-40B4-BE49-F238E27FC236}">
                  <a16:creationId xmlns:a16="http://schemas.microsoft.com/office/drawing/2014/main" id="{1AE4FAB2-6CA0-5E8E-C871-80A1195539EC}"/>
                </a:ext>
              </a:extLst>
            </p:cNvPr>
            <p:cNvSpPr/>
            <p:nvPr/>
          </p:nvSpPr>
          <p:spPr>
            <a:xfrm>
              <a:off x="2335713" y="3102318"/>
              <a:ext cx="18855" cy="12342"/>
            </a:xfrm>
            <a:custGeom>
              <a:avLst/>
              <a:gdLst/>
              <a:ahLst/>
              <a:cxnLst/>
              <a:rect l="l" t="t" r="r" b="b"/>
              <a:pathLst>
                <a:path w="718" h="470" extrusionOk="0">
                  <a:moveTo>
                    <a:pt x="0" y="1"/>
                  </a:moveTo>
                  <a:lnTo>
                    <a:pt x="0" y="470"/>
                  </a:lnTo>
                  <a:lnTo>
                    <a:pt x="661" y="470"/>
                  </a:lnTo>
                  <a:cubicBezTo>
                    <a:pt x="718" y="317"/>
                    <a:pt x="718" y="154"/>
                    <a:pt x="661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473;p58">
              <a:extLst>
                <a:ext uri="{FF2B5EF4-FFF2-40B4-BE49-F238E27FC236}">
                  <a16:creationId xmlns:a16="http://schemas.microsoft.com/office/drawing/2014/main" id="{7624D7B8-3AED-868F-53E3-F51314000286}"/>
                </a:ext>
              </a:extLst>
            </p:cNvPr>
            <p:cNvSpPr/>
            <p:nvPr/>
          </p:nvSpPr>
          <p:spPr>
            <a:xfrm>
              <a:off x="2326496" y="3073169"/>
              <a:ext cx="44668" cy="41570"/>
            </a:xfrm>
            <a:custGeom>
              <a:avLst/>
              <a:gdLst/>
              <a:ahLst/>
              <a:cxnLst/>
              <a:rect l="l" t="t" r="r" b="b"/>
              <a:pathLst>
                <a:path w="1701" h="1583" extrusionOk="0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8E9E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474;p58">
              <a:extLst>
                <a:ext uri="{FF2B5EF4-FFF2-40B4-BE49-F238E27FC236}">
                  <a16:creationId xmlns:a16="http://schemas.microsoft.com/office/drawing/2014/main" id="{8EBFD51C-BBB5-9BF4-4C29-0FBDC6C5A091}"/>
                </a:ext>
              </a:extLst>
            </p:cNvPr>
            <p:cNvSpPr/>
            <p:nvPr/>
          </p:nvSpPr>
          <p:spPr>
            <a:xfrm>
              <a:off x="2355566" y="2901954"/>
              <a:ext cx="188704" cy="185080"/>
            </a:xfrm>
            <a:custGeom>
              <a:avLst/>
              <a:gdLst/>
              <a:ahLst/>
              <a:cxnLst/>
              <a:rect l="l" t="t" r="r" b="b"/>
              <a:pathLst>
                <a:path w="7186" h="7048" extrusionOk="0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476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9460;p58">
            <a:extLst>
              <a:ext uri="{FF2B5EF4-FFF2-40B4-BE49-F238E27FC236}">
                <a16:creationId xmlns:a16="http://schemas.microsoft.com/office/drawing/2014/main" id="{CE12DA80-83FA-BE3B-DFCB-39C21BD54169}"/>
              </a:ext>
            </a:extLst>
          </p:cNvPr>
          <p:cNvGrpSpPr/>
          <p:nvPr/>
        </p:nvGrpSpPr>
        <p:grpSpPr>
          <a:xfrm>
            <a:off x="5101311" y="2041714"/>
            <a:ext cx="376752" cy="374468"/>
            <a:chOff x="2180884" y="2888719"/>
            <a:chExt cx="376752" cy="374468"/>
          </a:xfrm>
        </p:grpSpPr>
        <p:sp>
          <p:nvSpPr>
            <p:cNvPr id="48" name="Google Shape;9461;p58">
              <a:extLst>
                <a:ext uri="{FF2B5EF4-FFF2-40B4-BE49-F238E27FC236}">
                  <a16:creationId xmlns:a16="http://schemas.microsoft.com/office/drawing/2014/main" id="{003A2543-CBEB-13FE-5FFA-5B8B2204484E}"/>
                </a:ext>
              </a:extLst>
            </p:cNvPr>
            <p:cNvSpPr/>
            <p:nvPr/>
          </p:nvSpPr>
          <p:spPr>
            <a:xfrm>
              <a:off x="2180884" y="2954054"/>
              <a:ext cx="309395" cy="309133"/>
            </a:xfrm>
            <a:custGeom>
              <a:avLst/>
              <a:gdLst/>
              <a:ahLst/>
              <a:cxnLst/>
              <a:rect l="l" t="t" r="r" b="b"/>
              <a:pathLst>
                <a:path w="11782" h="11772" extrusionOk="0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462;p58">
              <a:extLst>
                <a:ext uri="{FF2B5EF4-FFF2-40B4-BE49-F238E27FC236}">
                  <a16:creationId xmlns:a16="http://schemas.microsoft.com/office/drawing/2014/main" id="{4040F42D-7102-AB6C-3ED4-76EE33260FB6}"/>
                </a:ext>
              </a:extLst>
            </p:cNvPr>
            <p:cNvSpPr/>
            <p:nvPr/>
          </p:nvSpPr>
          <p:spPr>
            <a:xfrm>
              <a:off x="2335713" y="3102082"/>
              <a:ext cx="154330" cy="12579"/>
            </a:xfrm>
            <a:custGeom>
              <a:avLst/>
              <a:gdLst/>
              <a:ahLst/>
              <a:cxnLst/>
              <a:rect l="l" t="t" r="r" b="b"/>
              <a:pathLst>
                <a:path w="5877" h="479" extrusionOk="0">
                  <a:moveTo>
                    <a:pt x="0" y="0"/>
                  </a:moveTo>
                  <a:lnTo>
                    <a:pt x="0" y="479"/>
                  </a:lnTo>
                  <a:lnTo>
                    <a:pt x="5876" y="479"/>
                  </a:lnTo>
                  <a:lnTo>
                    <a:pt x="5876" y="240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463;p58">
              <a:extLst>
                <a:ext uri="{FF2B5EF4-FFF2-40B4-BE49-F238E27FC236}">
                  <a16:creationId xmlns:a16="http://schemas.microsoft.com/office/drawing/2014/main" id="{E5C18A44-8F7A-36C7-89B1-DAD00A21FC2F}"/>
                </a:ext>
              </a:extLst>
            </p:cNvPr>
            <p:cNvSpPr/>
            <p:nvPr/>
          </p:nvSpPr>
          <p:spPr>
            <a:xfrm>
              <a:off x="2465648" y="2888719"/>
              <a:ext cx="91989" cy="89993"/>
            </a:xfrm>
            <a:custGeom>
              <a:avLst/>
              <a:gdLst/>
              <a:ahLst/>
              <a:cxnLst/>
              <a:rect l="l" t="t" r="r" b="b"/>
              <a:pathLst>
                <a:path w="3503" h="3427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464;p58">
              <a:extLst>
                <a:ext uri="{FF2B5EF4-FFF2-40B4-BE49-F238E27FC236}">
                  <a16:creationId xmlns:a16="http://schemas.microsoft.com/office/drawing/2014/main" id="{7A3DFB69-0C97-0D99-22BE-11D9F1C8D856}"/>
                </a:ext>
              </a:extLst>
            </p:cNvPr>
            <p:cNvSpPr/>
            <p:nvPr/>
          </p:nvSpPr>
          <p:spPr>
            <a:xfrm>
              <a:off x="2465648" y="2888719"/>
              <a:ext cx="61842" cy="90229"/>
            </a:xfrm>
            <a:custGeom>
              <a:avLst/>
              <a:gdLst/>
              <a:ahLst/>
              <a:cxnLst/>
              <a:rect l="l" t="t" r="r" b="b"/>
              <a:pathLst>
                <a:path w="2355" h="3436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465;p58">
              <a:extLst>
                <a:ext uri="{FF2B5EF4-FFF2-40B4-BE49-F238E27FC236}">
                  <a16:creationId xmlns:a16="http://schemas.microsoft.com/office/drawing/2014/main" id="{B661BD1A-FED7-8577-19D5-16225E774074}"/>
                </a:ext>
              </a:extLst>
            </p:cNvPr>
            <p:cNvSpPr/>
            <p:nvPr/>
          </p:nvSpPr>
          <p:spPr>
            <a:xfrm>
              <a:off x="2218094" y="2991002"/>
              <a:ext cx="235263" cy="235263"/>
            </a:xfrm>
            <a:custGeom>
              <a:avLst/>
              <a:gdLst/>
              <a:ahLst/>
              <a:cxnLst/>
              <a:rect l="l" t="t" r="r" b="b"/>
              <a:pathLst>
                <a:path w="8959" h="8959" extrusionOk="0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466;p58">
              <a:extLst>
                <a:ext uri="{FF2B5EF4-FFF2-40B4-BE49-F238E27FC236}">
                  <a16:creationId xmlns:a16="http://schemas.microsoft.com/office/drawing/2014/main" id="{CDC87B54-C819-597A-CA61-81206BA7793D}"/>
                </a:ext>
              </a:extLst>
            </p:cNvPr>
            <p:cNvSpPr/>
            <p:nvPr/>
          </p:nvSpPr>
          <p:spPr>
            <a:xfrm>
              <a:off x="2335713" y="3102082"/>
              <a:ext cx="117382" cy="12579"/>
            </a:xfrm>
            <a:custGeom>
              <a:avLst/>
              <a:gdLst/>
              <a:ahLst/>
              <a:cxnLst/>
              <a:rect l="l" t="t" r="r" b="b"/>
              <a:pathLst>
                <a:path w="4470" h="479" extrusionOk="0">
                  <a:moveTo>
                    <a:pt x="0" y="0"/>
                  </a:moveTo>
                  <a:lnTo>
                    <a:pt x="0" y="479"/>
                  </a:lnTo>
                  <a:lnTo>
                    <a:pt x="4460" y="479"/>
                  </a:lnTo>
                  <a:cubicBezTo>
                    <a:pt x="4460" y="402"/>
                    <a:pt x="4470" y="326"/>
                    <a:pt x="4470" y="240"/>
                  </a:cubicBezTo>
                  <a:cubicBezTo>
                    <a:pt x="4470" y="153"/>
                    <a:pt x="4460" y="87"/>
                    <a:pt x="4460" y="0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467;p58">
              <a:extLst>
                <a:ext uri="{FF2B5EF4-FFF2-40B4-BE49-F238E27FC236}">
                  <a16:creationId xmlns:a16="http://schemas.microsoft.com/office/drawing/2014/main" id="{CBE096F7-3279-5164-17EA-143EE0E5D148}"/>
                </a:ext>
              </a:extLst>
            </p:cNvPr>
            <p:cNvSpPr/>
            <p:nvPr/>
          </p:nvSpPr>
          <p:spPr>
            <a:xfrm>
              <a:off x="2249003" y="3021910"/>
              <a:ext cx="173185" cy="173421"/>
            </a:xfrm>
            <a:custGeom>
              <a:avLst/>
              <a:gdLst/>
              <a:ahLst/>
              <a:cxnLst/>
              <a:rect l="l" t="t" r="r" b="b"/>
              <a:pathLst>
                <a:path w="6595" h="6604" extrusionOk="0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468;p58">
              <a:extLst>
                <a:ext uri="{FF2B5EF4-FFF2-40B4-BE49-F238E27FC236}">
                  <a16:creationId xmlns:a16="http://schemas.microsoft.com/office/drawing/2014/main" id="{96156270-5610-7786-D9A9-FD862585F5A3}"/>
                </a:ext>
              </a:extLst>
            </p:cNvPr>
            <p:cNvSpPr/>
            <p:nvPr/>
          </p:nvSpPr>
          <p:spPr>
            <a:xfrm>
              <a:off x="2335713" y="3102082"/>
              <a:ext cx="86711" cy="12579"/>
            </a:xfrm>
            <a:custGeom>
              <a:avLst/>
              <a:gdLst/>
              <a:ahLst/>
              <a:cxnLst/>
              <a:rect l="l" t="t" r="r" b="b"/>
              <a:pathLst>
                <a:path w="3302" h="479" extrusionOk="0">
                  <a:moveTo>
                    <a:pt x="0" y="0"/>
                  </a:moveTo>
                  <a:lnTo>
                    <a:pt x="0" y="479"/>
                  </a:lnTo>
                  <a:lnTo>
                    <a:pt x="3283" y="479"/>
                  </a:lnTo>
                  <a:cubicBezTo>
                    <a:pt x="3283" y="402"/>
                    <a:pt x="3302" y="326"/>
                    <a:pt x="3302" y="240"/>
                  </a:cubicBezTo>
                  <a:cubicBezTo>
                    <a:pt x="3302" y="153"/>
                    <a:pt x="3292" y="87"/>
                    <a:pt x="3283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469;p58">
              <a:extLst>
                <a:ext uri="{FF2B5EF4-FFF2-40B4-BE49-F238E27FC236}">
                  <a16:creationId xmlns:a16="http://schemas.microsoft.com/office/drawing/2014/main" id="{8D86DDDE-8996-F9EA-0A99-7A1140EEFDFB}"/>
                </a:ext>
              </a:extLst>
            </p:cNvPr>
            <p:cNvSpPr/>
            <p:nvPr/>
          </p:nvSpPr>
          <p:spPr>
            <a:xfrm>
              <a:off x="2286187" y="3059094"/>
              <a:ext cx="99053" cy="99053"/>
            </a:xfrm>
            <a:custGeom>
              <a:avLst/>
              <a:gdLst/>
              <a:ahLst/>
              <a:cxnLst/>
              <a:rect l="l" t="t" r="r" b="b"/>
              <a:pathLst>
                <a:path w="3772" h="3772" extrusionOk="0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470;p58">
              <a:extLst>
                <a:ext uri="{FF2B5EF4-FFF2-40B4-BE49-F238E27FC236}">
                  <a16:creationId xmlns:a16="http://schemas.microsoft.com/office/drawing/2014/main" id="{8411B156-1471-4550-082D-FB2641DB332F}"/>
                </a:ext>
              </a:extLst>
            </p:cNvPr>
            <p:cNvSpPr/>
            <p:nvPr/>
          </p:nvSpPr>
          <p:spPr>
            <a:xfrm>
              <a:off x="2335713" y="3102318"/>
              <a:ext cx="49526" cy="12342"/>
            </a:xfrm>
            <a:custGeom>
              <a:avLst/>
              <a:gdLst/>
              <a:ahLst/>
              <a:cxnLst/>
              <a:rect l="l" t="t" r="r" b="b"/>
              <a:pathLst>
                <a:path w="1886" h="470" extrusionOk="0">
                  <a:moveTo>
                    <a:pt x="0" y="1"/>
                  </a:moveTo>
                  <a:lnTo>
                    <a:pt x="0" y="470"/>
                  </a:lnTo>
                  <a:lnTo>
                    <a:pt x="1866" y="470"/>
                  </a:lnTo>
                  <a:cubicBezTo>
                    <a:pt x="1886" y="317"/>
                    <a:pt x="1886" y="154"/>
                    <a:pt x="1866" y="1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471;p58">
              <a:extLst>
                <a:ext uri="{FF2B5EF4-FFF2-40B4-BE49-F238E27FC236}">
                  <a16:creationId xmlns:a16="http://schemas.microsoft.com/office/drawing/2014/main" id="{1790DCD7-97CE-3A04-C3E4-1E20852AAA62}"/>
                </a:ext>
              </a:extLst>
            </p:cNvPr>
            <p:cNvSpPr/>
            <p:nvPr/>
          </p:nvSpPr>
          <p:spPr>
            <a:xfrm>
              <a:off x="2317095" y="3090002"/>
              <a:ext cx="37237" cy="37237"/>
            </a:xfrm>
            <a:custGeom>
              <a:avLst/>
              <a:gdLst/>
              <a:ahLst/>
              <a:cxnLst/>
              <a:rect l="l" t="t" r="r" b="b"/>
              <a:pathLst>
                <a:path w="1418" h="1418" extrusionOk="0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472;p58">
              <a:extLst>
                <a:ext uri="{FF2B5EF4-FFF2-40B4-BE49-F238E27FC236}">
                  <a16:creationId xmlns:a16="http://schemas.microsoft.com/office/drawing/2014/main" id="{E381497C-BF62-1996-9CCD-34D9ECECA092}"/>
                </a:ext>
              </a:extLst>
            </p:cNvPr>
            <p:cNvSpPr/>
            <p:nvPr/>
          </p:nvSpPr>
          <p:spPr>
            <a:xfrm>
              <a:off x="2335713" y="3102318"/>
              <a:ext cx="18855" cy="12342"/>
            </a:xfrm>
            <a:custGeom>
              <a:avLst/>
              <a:gdLst/>
              <a:ahLst/>
              <a:cxnLst/>
              <a:rect l="l" t="t" r="r" b="b"/>
              <a:pathLst>
                <a:path w="718" h="470" extrusionOk="0">
                  <a:moveTo>
                    <a:pt x="0" y="1"/>
                  </a:moveTo>
                  <a:lnTo>
                    <a:pt x="0" y="470"/>
                  </a:lnTo>
                  <a:lnTo>
                    <a:pt x="661" y="470"/>
                  </a:lnTo>
                  <a:cubicBezTo>
                    <a:pt x="718" y="317"/>
                    <a:pt x="718" y="154"/>
                    <a:pt x="661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473;p58">
              <a:extLst>
                <a:ext uri="{FF2B5EF4-FFF2-40B4-BE49-F238E27FC236}">
                  <a16:creationId xmlns:a16="http://schemas.microsoft.com/office/drawing/2014/main" id="{D7177893-BDEA-A797-0FF9-09345C998B4A}"/>
                </a:ext>
              </a:extLst>
            </p:cNvPr>
            <p:cNvSpPr/>
            <p:nvPr/>
          </p:nvSpPr>
          <p:spPr>
            <a:xfrm>
              <a:off x="2326496" y="3073169"/>
              <a:ext cx="44668" cy="41570"/>
            </a:xfrm>
            <a:custGeom>
              <a:avLst/>
              <a:gdLst/>
              <a:ahLst/>
              <a:cxnLst/>
              <a:rect l="l" t="t" r="r" b="b"/>
              <a:pathLst>
                <a:path w="1701" h="1583" extrusionOk="0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8E9E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474;p58">
              <a:extLst>
                <a:ext uri="{FF2B5EF4-FFF2-40B4-BE49-F238E27FC236}">
                  <a16:creationId xmlns:a16="http://schemas.microsoft.com/office/drawing/2014/main" id="{A09C2B66-A290-7047-19D6-3F0BCCDE31EE}"/>
                </a:ext>
              </a:extLst>
            </p:cNvPr>
            <p:cNvSpPr/>
            <p:nvPr/>
          </p:nvSpPr>
          <p:spPr>
            <a:xfrm>
              <a:off x="2355566" y="2901954"/>
              <a:ext cx="188704" cy="185080"/>
            </a:xfrm>
            <a:custGeom>
              <a:avLst/>
              <a:gdLst/>
              <a:ahLst/>
              <a:cxnLst/>
              <a:rect l="l" t="t" r="r" b="b"/>
              <a:pathLst>
                <a:path w="7186" h="7048" extrusionOk="0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476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9460;p58">
            <a:extLst>
              <a:ext uri="{FF2B5EF4-FFF2-40B4-BE49-F238E27FC236}">
                <a16:creationId xmlns:a16="http://schemas.microsoft.com/office/drawing/2014/main" id="{B66619C0-3D5F-BBFA-C4E3-40FBFC6DC5C5}"/>
              </a:ext>
            </a:extLst>
          </p:cNvPr>
          <p:cNvGrpSpPr/>
          <p:nvPr/>
        </p:nvGrpSpPr>
        <p:grpSpPr>
          <a:xfrm>
            <a:off x="6815028" y="2023713"/>
            <a:ext cx="376752" cy="374468"/>
            <a:chOff x="2180884" y="2888719"/>
            <a:chExt cx="376752" cy="374468"/>
          </a:xfrm>
        </p:grpSpPr>
        <p:sp>
          <p:nvSpPr>
            <p:cNvPr id="63" name="Google Shape;9461;p58">
              <a:extLst>
                <a:ext uri="{FF2B5EF4-FFF2-40B4-BE49-F238E27FC236}">
                  <a16:creationId xmlns:a16="http://schemas.microsoft.com/office/drawing/2014/main" id="{5A946317-A4C5-5A11-2017-355889287CD1}"/>
                </a:ext>
              </a:extLst>
            </p:cNvPr>
            <p:cNvSpPr/>
            <p:nvPr/>
          </p:nvSpPr>
          <p:spPr>
            <a:xfrm>
              <a:off x="2180884" y="2954054"/>
              <a:ext cx="309395" cy="309133"/>
            </a:xfrm>
            <a:custGeom>
              <a:avLst/>
              <a:gdLst/>
              <a:ahLst/>
              <a:cxnLst/>
              <a:rect l="l" t="t" r="r" b="b"/>
              <a:pathLst>
                <a:path w="11782" h="11772" extrusionOk="0">
                  <a:moveTo>
                    <a:pt x="5896" y="0"/>
                  </a:moveTo>
                  <a:cubicBezTo>
                    <a:pt x="2642" y="0"/>
                    <a:pt x="1" y="2632"/>
                    <a:pt x="1" y="5886"/>
                  </a:cubicBezTo>
                  <a:cubicBezTo>
                    <a:pt x="1" y="9140"/>
                    <a:pt x="2642" y="11772"/>
                    <a:pt x="5896" y="11772"/>
                  </a:cubicBezTo>
                  <a:cubicBezTo>
                    <a:pt x="9150" y="11772"/>
                    <a:pt x="11782" y="9140"/>
                    <a:pt x="11782" y="5886"/>
                  </a:cubicBezTo>
                  <a:cubicBezTo>
                    <a:pt x="11782" y="2632"/>
                    <a:pt x="9150" y="0"/>
                    <a:pt x="5896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9462;p58">
              <a:extLst>
                <a:ext uri="{FF2B5EF4-FFF2-40B4-BE49-F238E27FC236}">
                  <a16:creationId xmlns:a16="http://schemas.microsoft.com/office/drawing/2014/main" id="{52FB6F1C-B553-8679-356A-6DEAF8BFA1B8}"/>
                </a:ext>
              </a:extLst>
            </p:cNvPr>
            <p:cNvSpPr/>
            <p:nvPr/>
          </p:nvSpPr>
          <p:spPr>
            <a:xfrm>
              <a:off x="2335713" y="3102082"/>
              <a:ext cx="154330" cy="12579"/>
            </a:xfrm>
            <a:custGeom>
              <a:avLst/>
              <a:gdLst/>
              <a:ahLst/>
              <a:cxnLst/>
              <a:rect l="l" t="t" r="r" b="b"/>
              <a:pathLst>
                <a:path w="5877" h="479" extrusionOk="0">
                  <a:moveTo>
                    <a:pt x="0" y="0"/>
                  </a:moveTo>
                  <a:lnTo>
                    <a:pt x="0" y="479"/>
                  </a:lnTo>
                  <a:lnTo>
                    <a:pt x="5876" y="479"/>
                  </a:lnTo>
                  <a:lnTo>
                    <a:pt x="5876" y="240"/>
                  </a:lnTo>
                  <a:lnTo>
                    <a:pt x="5876" y="0"/>
                  </a:ln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9463;p58">
              <a:extLst>
                <a:ext uri="{FF2B5EF4-FFF2-40B4-BE49-F238E27FC236}">
                  <a16:creationId xmlns:a16="http://schemas.microsoft.com/office/drawing/2014/main" id="{56F0FC6C-2138-070E-5739-12ABCABF83C8}"/>
                </a:ext>
              </a:extLst>
            </p:cNvPr>
            <p:cNvSpPr/>
            <p:nvPr/>
          </p:nvSpPr>
          <p:spPr>
            <a:xfrm>
              <a:off x="2465648" y="2888719"/>
              <a:ext cx="91989" cy="89993"/>
            </a:xfrm>
            <a:custGeom>
              <a:avLst/>
              <a:gdLst/>
              <a:ahLst/>
              <a:cxnLst/>
              <a:rect l="l" t="t" r="r" b="b"/>
              <a:pathLst>
                <a:path w="3503" h="3427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26"/>
                  </a:lnTo>
                  <a:lnTo>
                    <a:pt x="1120" y="3426"/>
                  </a:lnTo>
                  <a:cubicBezTo>
                    <a:pt x="1311" y="3426"/>
                    <a:pt x="1483" y="3350"/>
                    <a:pt x="1617" y="3216"/>
                  </a:cubicBezTo>
                  <a:lnTo>
                    <a:pt x="3369" y="1474"/>
                  </a:lnTo>
                  <a:cubicBezTo>
                    <a:pt x="3503" y="1321"/>
                    <a:pt x="3407" y="1082"/>
                    <a:pt x="3197" y="1072"/>
                  </a:cubicBez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9464;p58">
              <a:extLst>
                <a:ext uri="{FF2B5EF4-FFF2-40B4-BE49-F238E27FC236}">
                  <a16:creationId xmlns:a16="http://schemas.microsoft.com/office/drawing/2014/main" id="{457E042F-4A4E-40E2-658D-59B8F0C1B237}"/>
                </a:ext>
              </a:extLst>
            </p:cNvPr>
            <p:cNvSpPr/>
            <p:nvPr/>
          </p:nvSpPr>
          <p:spPr>
            <a:xfrm>
              <a:off x="2465648" y="2888719"/>
              <a:ext cx="61842" cy="90229"/>
            </a:xfrm>
            <a:custGeom>
              <a:avLst/>
              <a:gdLst/>
              <a:ahLst/>
              <a:cxnLst/>
              <a:rect l="l" t="t" r="r" b="b"/>
              <a:pathLst>
                <a:path w="2355" h="3436" extrusionOk="0">
                  <a:moveTo>
                    <a:pt x="2115" y="1"/>
                  </a:moveTo>
                  <a:cubicBezTo>
                    <a:pt x="2059" y="1"/>
                    <a:pt x="2001" y="21"/>
                    <a:pt x="1952" y="67"/>
                  </a:cubicBezTo>
                  <a:lnTo>
                    <a:pt x="211" y="1809"/>
                  </a:lnTo>
                  <a:cubicBezTo>
                    <a:pt x="77" y="1943"/>
                    <a:pt x="0" y="2125"/>
                    <a:pt x="0" y="2307"/>
                  </a:cubicBezTo>
                  <a:lnTo>
                    <a:pt x="0" y="3436"/>
                  </a:lnTo>
                  <a:lnTo>
                    <a:pt x="2354" y="1072"/>
                  </a:lnTo>
                  <a:lnTo>
                    <a:pt x="2354" y="230"/>
                  </a:lnTo>
                  <a:cubicBezTo>
                    <a:pt x="2348" y="93"/>
                    <a:pt x="2235" y="1"/>
                    <a:pt x="2115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9465;p58">
              <a:extLst>
                <a:ext uri="{FF2B5EF4-FFF2-40B4-BE49-F238E27FC236}">
                  <a16:creationId xmlns:a16="http://schemas.microsoft.com/office/drawing/2014/main" id="{60ED4DD6-0977-8814-CB4F-828588AEB946}"/>
                </a:ext>
              </a:extLst>
            </p:cNvPr>
            <p:cNvSpPr/>
            <p:nvPr/>
          </p:nvSpPr>
          <p:spPr>
            <a:xfrm>
              <a:off x="2218094" y="2991002"/>
              <a:ext cx="235263" cy="235263"/>
            </a:xfrm>
            <a:custGeom>
              <a:avLst/>
              <a:gdLst/>
              <a:ahLst/>
              <a:cxnLst/>
              <a:rect l="l" t="t" r="r" b="b"/>
              <a:pathLst>
                <a:path w="8959" h="8959" extrusionOk="0">
                  <a:moveTo>
                    <a:pt x="4479" y="0"/>
                  </a:moveTo>
                  <a:cubicBezTo>
                    <a:pt x="2010" y="0"/>
                    <a:pt x="0" y="2010"/>
                    <a:pt x="0" y="4479"/>
                  </a:cubicBezTo>
                  <a:cubicBezTo>
                    <a:pt x="0" y="6948"/>
                    <a:pt x="2010" y="8958"/>
                    <a:pt x="4479" y="8958"/>
                  </a:cubicBezTo>
                  <a:cubicBezTo>
                    <a:pt x="6948" y="8958"/>
                    <a:pt x="8958" y="6948"/>
                    <a:pt x="8958" y="4479"/>
                  </a:cubicBezTo>
                  <a:cubicBezTo>
                    <a:pt x="8958" y="2010"/>
                    <a:pt x="6948" y="0"/>
                    <a:pt x="4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9466;p58">
              <a:extLst>
                <a:ext uri="{FF2B5EF4-FFF2-40B4-BE49-F238E27FC236}">
                  <a16:creationId xmlns:a16="http://schemas.microsoft.com/office/drawing/2014/main" id="{C988C49B-976E-2B86-14D9-CFF296602D27}"/>
                </a:ext>
              </a:extLst>
            </p:cNvPr>
            <p:cNvSpPr/>
            <p:nvPr/>
          </p:nvSpPr>
          <p:spPr>
            <a:xfrm>
              <a:off x="2335713" y="3102082"/>
              <a:ext cx="117382" cy="12579"/>
            </a:xfrm>
            <a:custGeom>
              <a:avLst/>
              <a:gdLst/>
              <a:ahLst/>
              <a:cxnLst/>
              <a:rect l="l" t="t" r="r" b="b"/>
              <a:pathLst>
                <a:path w="4470" h="479" extrusionOk="0">
                  <a:moveTo>
                    <a:pt x="0" y="0"/>
                  </a:moveTo>
                  <a:lnTo>
                    <a:pt x="0" y="479"/>
                  </a:lnTo>
                  <a:lnTo>
                    <a:pt x="4460" y="479"/>
                  </a:lnTo>
                  <a:cubicBezTo>
                    <a:pt x="4460" y="402"/>
                    <a:pt x="4470" y="326"/>
                    <a:pt x="4470" y="240"/>
                  </a:cubicBezTo>
                  <a:cubicBezTo>
                    <a:pt x="4470" y="153"/>
                    <a:pt x="4460" y="87"/>
                    <a:pt x="4460" y="0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9467;p58">
              <a:extLst>
                <a:ext uri="{FF2B5EF4-FFF2-40B4-BE49-F238E27FC236}">
                  <a16:creationId xmlns:a16="http://schemas.microsoft.com/office/drawing/2014/main" id="{8511DB2A-A02A-E134-0982-DEC0F1F67FDD}"/>
                </a:ext>
              </a:extLst>
            </p:cNvPr>
            <p:cNvSpPr/>
            <p:nvPr/>
          </p:nvSpPr>
          <p:spPr>
            <a:xfrm>
              <a:off x="2249003" y="3021910"/>
              <a:ext cx="173185" cy="173421"/>
            </a:xfrm>
            <a:custGeom>
              <a:avLst/>
              <a:gdLst/>
              <a:ahLst/>
              <a:cxnLst/>
              <a:rect l="l" t="t" r="r" b="b"/>
              <a:pathLst>
                <a:path w="6595" h="6604" extrusionOk="0">
                  <a:moveTo>
                    <a:pt x="3302" y="0"/>
                  </a:moveTo>
                  <a:cubicBezTo>
                    <a:pt x="1484" y="0"/>
                    <a:pt x="0" y="1484"/>
                    <a:pt x="0" y="3302"/>
                  </a:cubicBezTo>
                  <a:cubicBezTo>
                    <a:pt x="0" y="5121"/>
                    <a:pt x="1484" y="6604"/>
                    <a:pt x="3302" y="6604"/>
                  </a:cubicBezTo>
                  <a:cubicBezTo>
                    <a:pt x="5121" y="6604"/>
                    <a:pt x="6594" y="5121"/>
                    <a:pt x="6594" y="3302"/>
                  </a:cubicBezTo>
                  <a:cubicBezTo>
                    <a:pt x="6594" y="1484"/>
                    <a:pt x="5121" y="0"/>
                    <a:pt x="3302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9468;p58">
              <a:extLst>
                <a:ext uri="{FF2B5EF4-FFF2-40B4-BE49-F238E27FC236}">
                  <a16:creationId xmlns:a16="http://schemas.microsoft.com/office/drawing/2014/main" id="{F2A6FE1A-F537-CC21-4680-66192E69E4D5}"/>
                </a:ext>
              </a:extLst>
            </p:cNvPr>
            <p:cNvSpPr/>
            <p:nvPr/>
          </p:nvSpPr>
          <p:spPr>
            <a:xfrm>
              <a:off x="2335713" y="3102082"/>
              <a:ext cx="86711" cy="12579"/>
            </a:xfrm>
            <a:custGeom>
              <a:avLst/>
              <a:gdLst/>
              <a:ahLst/>
              <a:cxnLst/>
              <a:rect l="l" t="t" r="r" b="b"/>
              <a:pathLst>
                <a:path w="3302" h="479" extrusionOk="0">
                  <a:moveTo>
                    <a:pt x="0" y="0"/>
                  </a:moveTo>
                  <a:lnTo>
                    <a:pt x="0" y="479"/>
                  </a:lnTo>
                  <a:lnTo>
                    <a:pt x="3283" y="479"/>
                  </a:lnTo>
                  <a:cubicBezTo>
                    <a:pt x="3283" y="402"/>
                    <a:pt x="3302" y="326"/>
                    <a:pt x="3302" y="240"/>
                  </a:cubicBezTo>
                  <a:cubicBezTo>
                    <a:pt x="3302" y="153"/>
                    <a:pt x="3292" y="87"/>
                    <a:pt x="3283" y="0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9469;p58">
              <a:extLst>
                <a:ext uri="{FF2B5EF4-FFF2-40B4-BE49-F238E27FC236}">
                  <a16:creationId xmlns:a16="http://schemas.microsoft.com/office/drawing/2014/main" id="{ED6E8A0E-3C22-899B-C846-AD4F5D7517E2}"/>
                </a:ext>
              </a:extLst>
            </p:cNvPr>
            <p:cNvSpPr/>
            <p:nvPr/>
          </p:nvSpPr>
          <p:spPr>
            <a:xfrm>
              <a:off x="2286187" y="3059094"/>
              <a:ext cx="99053" cy="99053"/>
            </a:xfrm>
            <a:custGeom>
              <a:avLst/>
              <a:gdLst/>
              <a:ahLst/>
              <a:cxnLst/>
              <a:rect l="l" t="t" r="r" b="b"/>
              <a:pathLst>
                <a:path w="3772" h="3772" extrusionOk="0">
                  <a:moveTo>
                    <a:pt x="1886" y="1"/>
                  </a:moveTo>
                  <a:cubicBezTo>
                    <a:pt x="843" y="1"/>
                    <a:pt x="1" y="843"/>
                    <a:pt x="1" y="1886"/>
                  </a:cubicBezTo>
                  <a:cubicBezTo>
                    <a:pt x="1" y="2929"/>
                    <a:pt x="843" y="3772"/>
                    <a:pt x="1886" y="3772"/>
                  </a:cubicBezTo>
                  <a:cubicBezTo>
                    <a:pt x="2929" y="3772"/>
                    <a:pt x="3772" y="2929"/>
                    <a:pt x="3772" y="1886"/>
                  </a:cubicBezTo>
                  <a:cubicBezTo>
                    <a:pt x="3772" y="843"/>
                    <a:pt x="2929" y="1"/>
                    <a:pt x="1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9470;p58">
              <a:extLst>
                <a:ext uri="{FF2B5EF4-FFF2-40B4-BE49-F238E27FC236}">
                  <a16:creationId xmlns:a16="http://schemas.microsoft.com/office/drawing/2014/main" id="{3259BF49-6BD8-D813-3FB0-EF950F25ED89}"/>
                </a:ext>
              </a:extLst>
            </p:cNvPr>
            <p:cNvSpPr/>
            <p:nvPr/>
          </p:nvSpPr>
          <p:spPr>
            <a:xfrm>
              <a:off x="2335713" y="3102318"/>
              <a:ext cx="49526" cy="12342"/>
            </a:xfrm>
            <a:custGeom>
              <a:avLst/>
              <a:gdLst/>
              <a:ahLst/>
              <a:cxnLst/>
              <a:rect l="l" t="t" r="r" b="b"/>
              <a:pathLst>
                <a:path w="1886" h="470" extrusionOk="0">
                  <a:moveTo>
                    <a:pt x="0" y="1"/>
                  </a:moveTo>
                  <a:lnTo>
                    <a:pt x="0" y="470"/>
                  </a:lnTo>
                  <a:lnTo>
                    <a:pt x="1866" y="470"/>
                  </a:lnTo>
                  <a:cubicBezTo>
                    <a:pt x="1886" y="317"/>
                    <a:pt x="1886" y="154"/>
                    <a:pt x="1866" y="1"/>
                  </a:cubicBezTo>
                  <a:close/>
                </a:path>
              </a:pathLst>
            </a:custGeom>
            <a:solidFill>
              <a:srgbClr val="E2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9471;p58">
              <a:extLst>
                <a:ext uri="{FF2B5EF4-FFF2-40B4-BE49-F238E27FC236}">
                  <a16:creationId xmlns:a16="http://schemas.microsoft.com/office/drawing/2014/main" id="{51EF1407-FFBE-CCDF-BD4C-2EA073A815E0}"/>
                </a:ext>
              </a:extLst>
            </p:cNvPr>
            <p:cNvSpPr/>
            <p:nvPr/>
          </p:nvSpPr>
          <p:spPr>
            <a:xfrm>
              <a:off x="2317095" y="3090002"/>
              <a:ext cx="37237" cy="37237"/>
            </a:xfrm>
            <a:custGeom>
              <a:avLst/>
              <a:gdLst/>
              <a:ahLst/>
              <a:cxnLst/>
              <a:rect l="l" t="t" r="r" b="b"/>
              <a:pathLst>
                <a:path w="1418" h="1418" extrusionOk="0">
                  <a:moveTo>
                    <a:pt x="709" y="1"/>
                  </a:moveTo>
                  <a:cubicBezTo>
                    <a:pt x="317" y="1"/>
                    <a:pt x="1" y="317"/>
                    <a:pt x="1" y="709"/>
                  </a:cubicBezTo>
                  <a:cubicBezTo>
                    <a:pt x="1" y="1102"/>
                    <a:pt x="317" y="1417"/>
                    <a:pt x="709" y="1417"/>
                  </a:cubicBezTo>
                  <a:cubicBezTo>
                    <a:pt x="1102" y="1417"/>
                    <a:pt x="1417" y="1102"/>
                    <a:pt x="1417" y="709"/>
                  </a:cubicBezTo>
                  <a:cubicBezTo>
                    <a:pt x="1417" y="317"/>
                    <a:pt x="1102" y="1"/>
                    <a:pt x="709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9472;p58">
              <a:extLst>
                <a:ext uri="{FF2B5EF4-FFF2-40B4-BE49-F238E27FC236}">
                  <a16:creationId xmlns:a16="http://schemas.microsoft.com/office/drawing/2014/main" id="{B0B3AF3E-BF47-6D6A-1784-C4F8BBDE352C}"/>
                </a:ext>
              </a:extLst>
            </p:cNvPr>
            <p:cNvSpPr/>
            <p:nvPr/>
          </p:nvSpPr>
          <p:spPr>
            <a:xfrm>
              <a:off x="2335713" y="3102318"/>
              <a:ext cx="18855" cy="12342"/>
            </a:xfrm>
            <a:custGeom>
              <a:avLst/>
              <a:gdLst/>
              <a:ahLst/>
              <a:cxnLst/>
              <a:rect l="l" t="t" r="r" b="b"/>
              <a:pathLst>
                <a:path w="718" h="470" extrusionOk="0">
                  <a:moveTo>
                    <a:pt x="0" y="1"/>
                  </a:moveTo>
                  <a:lnTo>
                    <a:pt x="0" y="470"/>
                  </a:lnTo>
                  <a:lnTo>
                    <a:pt x="661" y="470"/>
                  </a:lnTo>
                  <a:cubicBezTo>
                    <a:pt x="718" y="317"/>
                    <a:pt x="718" y="154"/>
                    <a:pt x="661" y="1"/>
                  </a:cubicBezTo>
                  <a:close/>
                </a:path>
              </a:pathLst>
            </a:custGeom>
            <a:solidFill>
              <a:srgbClr val="657A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9473;p58">
              <a:extLst>
                <a:ext uri="{FF2B5EF4-FFF2-40B4-BE49-F238E27FC236}">
                  <a16:creationId xmlns:a16="http://schemas.microsoft.com/office/drawing/2014/main" id="{44902229-F4F6-22E4-C0F7-5C74520BC888}"/>
                </a:ext>
              </a:extLst>
            </p:cNvPr>
            <p:cNvSpPr/>
            <p:nvPr/>
          </p:nvSpPr>
          <p:spPr>
            <a:xfrm>
              <a:off x="2326496" y="3073169"/>
              <a:ext cx="44668" cy="41570"/>
            </a:xfrm>
            <a:custGeom>
              <a:avLst/>
              <a:gdLst/>
              <a:ahLst/>
              <a:cxnLst/>
              <a:rect l="l" t="t" r="r" b="b"/>
              <a:pathLst>
                <a:path w="1701" h="1583" extrusionOk="0">
                  <a:moveTo>
                    <a:pt x="1366" y="1"/>
                  </a:moveTo>
                  <a:lnTo>
                    <a:pt x="188" y="1178"/>
                  </a:lnTo>
                  <a:cubicBezTo>
                    <a:pt x="0" y="1306"/>
                    <a:pt x="215" y="1582"/>
                    <a:pt x="390" y="1582"/>
                  </a:cubicBezTo>
                  <a:cubicBezTo>
                    <a:pt x="437" y="1582"/>
                    <a:pt x="481" y="1562"/>
                    <a:pt x="514" y="1513"/>
                  </a:cubicBezTo>
                  <a:lnTo>
                    <a:pt x="1701" y="336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8E9E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9474;p58">
              <a:extLst>
                <a:ext uri="{FF2B5EF4-FFF2-40B4-BE49-F238E27FC236}">
                  <a16:creationId xmlns:a16="http://schemas.microsoft.com/office/drawing/2014/main" id="{1A6BE008-0901-12A1-EFE2-86D7C2481326}"/>
                </a:ext>
              </a:extLst>
            </p:cNvPr>
            <p:cNvSpPr/>
            <p:nvPr/>
          </p:nvSpPr>
          <p:spPr>
            <a:xfrm>
              <a:off x="2355566" y="2901954"/>
              <a:ext cx="188704" cy="185080"/>
            </a:xfrm>
            <a:custGeom>
              <a:avLst/>
              <a:gdLst/>
              <a:ahLst/>
              <a:cxnLst/>
              <a:rect l="l" t="t" r="r" b="b"/>
              <a:pathLst>
                <a:path w="7186" h="7048" extrusionOk="0">
                  <a:moveTo>
                    <a:pt x="6868" y="0"/>
                  </a:moveTo>
                  <a:cubicBezTo>
                    <a:pt x="6825" y="0"/>
                    <a:pt x="6780" y="13"/>
                    <a:pt x="6738" y="42"/>
                  </a:cubicBezTo>
                  <a:lnTo>
                    <a:pt x="134" y="6645"/>
                  </a:lnTo>
                  <a:cubicBezTo>
                    <a:pt x="0" y="6789"/>
                    <a:pt x="96" y="7038"/>
                    <a:pt x="306" y="7047"/>
                  </a:cubicBezTo>
                  <a:cubicBezTo>
                    <a:pt x="364" y="7047"/>
                    <a:pt x="421" y="7018"/>
                    <a:pt x="469" y="6980"/>
                  </a:cubicBezTo>
                  <a:lnTo>
                    <a:pt x="7063" y="377"/>
                  </a:lnTo>
                  <a:cubicBezTo>
                    <a:pt x="7186" y="201"/>
                    <a:pt x="7039" y="0"/>
                    <a:pt x="6868" y="0"/>
                  </a:cubicBezTo>
                  <a:close/>
                </a:path>
              </a:pathLst>
            </a:custGeom>
            <a:solidFill>
              <a:srgbClr val="4760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0" name="TextBox 1549">
            <a:extLst>
              <a:ext uri="{FF2B5EF4-FFF2-40B4-BE49-F238E27FC236}">
                <a16:creationId xmlns:a16="http://schemas.microsoft.com/office/drawing/2014/main" id="{5EE0DFEE-039A-54DB-5F70-C12E42098006}"/>
              </a:ext>
            </a:extLst>
          </p:cNvPr>
          <p:cNvSpPr txBox="1"/>
          <p:nvPr/>
        </p:nvSpPr>
        <p:spPr>
          <a:xfrm>
            <a:off x="2888847" y="2601279"/>
            <a:ext cx="1094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Sora" panose="020B0604020202020204" charset="0"/>
                <a:cs typeface="Sora" panose="020B0604020202020204" charset="0"/>
              </a:rPr>
              <a:t>To assess working conditions and safety systems</a:t>
            </a:r>
          </a:p>
        </p:txBody>
      </p:sp>
      <p:sp>
        <p:nvSpPr>
          <p:cNvPr id="1552" name="TextBox 1551">
            <a:extLst>
              <a:ext uri="{FF2B5EF4-FFF2-40B4-BE49-F238E27FC236}">
                <a16:creationId xmlns:a16="http://schemas.microsoft.com/office/drawing/2014/main" id="{9EF1FED5-98D8-654F-6AD6-E3C69E3782EB}"/>
              </a:ext>
            </a:extLst>
          </p:cNvPr>
          <p:cNvSpPr txBox="1"/>
          <p:nvPr/>
        </p:nvSpPr>
        <p:spPr>
          <a:xfrm>
            <a:off x="4621600" y="2608214"/>
            <a:ext cx="11700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Sora" panose="020B0604020202020204" charset="0"/>
                <a:cs typeface="Sora" panose="020B0604020202020204" charset="0"/>
              </a:rPr>
              <a:t>To analyze health impacts on workers</a:t>
            </a:r>
          </a:p>
        </p:txBody>
      </p:sp>
      <p:sp>
        <p:nvSpPr>
          <p:cNvPr id="1554" name="TextBox 1553">
            <a:extLst>
              <a:ext uri="{FF2B5EF4-FFF2-40B4-BE49-F238E27FC236}">
                <a16:creationId xmlns:a16="http://schemas.microsoft.com/office/drawing/2014/main" id="{D4A2D98C-8E3C-BDB4-75DE-46BC31FC1BDC}"/>
              </a:ext>
            </a:extLst>
          </p:cNvPr>
          <p:cNvSpPr txBox="1"/>
          <p:nvPr/>
        </p:nvSpPr>
        <p:spPr>
          <a:xfrm>
            <a:off x="6326008" y="2578335"/>
            <a:ext cx="11886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Sora" panose="020B0604020202020204" charset="0"/>
                <a:cs typeface="Sora" panose="020B0604020202020204" charset="0"/>
              </a:rPr>
              <a:t>To propose practical solutions to reduce occupational risks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6"/>
          <p:cNvSpPr txBox="1">
            <a:spLocks noGrp="1"/>
          </p:cNvSpPr>
          <p:nvPr>
            <p:ph type="title"/>
          </p:nvPr>
        </p:nvSpPr>
        <p:spPr>
          <a:xfrm>
            <a:off x="675308" y="2298173"/>
            <a:ext cx="4044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Methodology </a:t>
            </a:r>
          </a:p>
        </p:txBody>
      </p:sp>
      <p:sp>
        <p:nvSpPr>
          <p:cNvPr id="468" name="Google Shape;468;p36"/>
          <p:cNvSpPr txBox="1">
            <a:spLocks noGrp="1"/>
          </p:cNvSpPr>
          <p:nvPr>
            <p:ph type="title" idx="2"/>
          </p:nvPr>
        </p:nvSpPr>
        <p:spPr>
          <a:xfrm>
            <a:off x="3249975" y="1014475"/>
            <a:ext cx="14118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ar-JO" dirty="0"/>
              <a:t>4</a:t>
            </a:r>
            <a:endParaRPr dirty="0"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5469363" y="1413753"/>
            <a:ext cx="3231844" cy="3156274"/>
            <a:chOff x="5504532" y="1402030"/>
            <a:chExt cx="3231844" cy="3156274"/>
          </a:xfrm>
        </p:grpSpPr>
        <p:sp>
          <p:nvSpPr>
            <p:cNvPr id="470" name="Google Shape;470;p36"/>
            <p:cNvSpPr/>
            <p:nvPr/>
          </p:nvSpPr>
          <p:spPr>
            <a:xfrm>
              <a:off x="8185993" y="219687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504532" y="4432120"/>
              <a:ext cx="3102092" cy="126184"/>
            </a:xfrm>
            <a:custGeom>
              <a:avLst/>
              <a:gdLst/>
              <a:ahLst/>
              <a:cxnLst/>
              <a:rect l="l" t="t" r="r" b="b"/>
              <a:pathLst>
                <a:path w="48848" h="1987" extrusionOk="0">
                  <a:moveTo>
                    <a:pt x="48848" y="996"/>
                  </a:moveTo>
                  <a:cubicBezTo>
                    <a:pt x="48848" y="1543"/>
                    <a:pt x="37914" y="1986"/>
                    <a:pt x="24424" y="1986"/>
                  </a:cubicBezTo>
                  <a:cubicBezTo>
                    <a:pt x="10935" y="1986"/>
                    <a:pt x="1" y="1543"/>
                    <a:pt x="1" y="996"/>
                  </a:cubicBezTo>
                  <a:cubicBezTo>
                    <a:pt x="1" y="450"/>
                    <a:pt x="10935" y="1"/>
                    <a:pt x="24424" y="1"/>
                  </a:cubicBezTo>
                  <a:cubicBezTo>
                    <a:pt x="37914" y="1"/>
                    <a:pt x="48848" y="450"/>
                    <a:pt x="48848" y="996"/>
                  </a:cubicBezTo>
                  <a:close/>
                </a:path>
              </a:pathLst>
            </a:custGeom>
            <a:solidFill>
              <a:srgbClr val="134F5C">
                <a:alpha val="32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2" name="Google Shape;472;p36"/>
            <p:cNvGrpSpPr/>
            <p:nvPr/>
          </p:nvGrpSpPr>
          <p:grpSpPr>
            <a:xfrm>
              <a:off x="5836805" y="2286450"/>
              <a:ext cx="2491776" cy="2195831"/>
              <a:chOff x="5450286" y="1617112"/>
              <a:chExt cx="3026938" cy="2667433"/>
            </a:xfrm>
          </p:grpSpPr>
          <p:sp>
            <p:nvSpPr>
              <p:cNvPr id="473" name="Google Shape;473;p36"/>
              <p:cNvSpPr/>
              <p:nvPr/>
            </p:nvSpPr>
            <p:spPr>
              <a:xfrm>
                <a:off x="6264500" y="3865802"/>
                <a:ext cx="1398099" cy="418743"/>
              </a:xfrm>
              <a:custGeom>
                <a:avLst/>
                <a:gdLst/>
                <a:ahLst/>
                <a:cxnLst/>
                <a:rect l="l" t="t" r="r" b="b"/>
                <a:pathLst>
                  <a:path w="18123" h="5428" extrusionOk="0">
                    <a:moveTo>
                      <a:pt x="14836" y="2838"/>
                    </a:moveTo>
                    <a:cubicBezTo>
                      <a:pt x="14652" y="2130"/>
                      <a:pt x="14255" y="0"/>
                      <a:pt x="14255" y="0"/>
                    </a:cubicBezTo>
                    <a:lnTo>
                      <a:pt x="3868" y="0"/>
                    </a:lnTo>
                    <a:cubicBezTo>
                      <a:pt x="3868" y="0"/>
                      <a:pt x="3476" y="2130"/>
                      <a:pt x="3286" y="2838"/>
                    </a:cubicBezTo>
                    <a:cubicBezTo>
                      <a:pt x="3004" y="3896"/>
                      <a:pt x="1819" y="4616"/>
                      <a:pt x="541" y="4616"/>
                    </a:cubicBezTo>
                    <a:lnTo>
                      <a:pt x="541" y="4616"/>
                    </a:lnTo>
                    <a:cubicBezTo>
                      <a:pt x="242" y="4616"/>
                      <a:pt x="0" y="4817"/>
                      <a:pt x="0" y="5065"/>
                    </a:cubicBezTo>
                    <a:lnTo>
                      <a:pt x="0" y="5427"/>
                    </a:lnTo>
                    <a:lnTo>
                      <a:pt x="18122" y="5427"/>
                    </a:lnTo>
                    <a:lnTo>
                      <a:pt x="18122" y="5065"/>
                    </a:lnTo>
                    <a:cubicBezTo>
                      <a:pt x="18122" y="4817"/>
                      <a:pt x="17881" y="4616"/>
                      <a:pt x="17581" y="4616"/>
                    </a:cubicBezTo>
                    <a:lnTo>
                      <a:pt x="17581" y="4616"/>
                    </a:lnTo>
                    <a:cubicBezTo>
                      <a:pt x="16310" y="4616"/>
                      <a:pt x="15118" y="3896"/>
                      <a:pt x="14836" y="2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450286" y="1617112"/>
                <a:ext cx="3026938" cy="226559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9368" extrusionOk="0">
                    <a:moveTo>
                      <a:pt x="38477" y="29367"/>
                    </a:moveTo>
                    <a:lnTo>
                      <a:pt x="754" y="29367"/>
                    </a:lnTo>
                    <a:cubicBezTo>
                      <a:pt x="340" y="29367"/>
                      <a:pt x="0" y="29028"/>
                      <a:pt x="0" y="28613"/>
                    </a:cubicBezTo>
                    <a:lnTo>
                      <a:pt x="0" y="760"/>
                    </a:lnTo>
                    <a:cubicBezTo>
                      <a:pt x="0" y="340"/>
                      <a:pt x="340" y="0"/>
                      <a:pt x="754" y="0"/>
                    </a:cubicBezTo>
                    <a:lnTo>
                      <a:pt x="38477" y="0"/>
                    </a:lnTo>
                    <a:cubicBezTo>
                      <a:pt x="38897" y="0"/>
                      <a:pt x="39236" y="340"/>
                      <a:pt x="39236" y="760"/>
                    </a:cubicBezTo>
                    <a:lnTo>
                      <a:pt x="39236" y="28613"/>
                    </a:lnTo>
                    <a:cubicBezTo>
                      <a:pt x="39236" y="29028"/>
                      <a:pt x="38897" y="29367"/>
                      <a:pt x="38477" y="2936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50286" y="1617112"/>
                <a:ext cx="3026938" cy="203917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6433" extrusionOk="0">
                    <a:moveTo>
                      <a:pt x="39236" y="26432"/>
                    </a:moveTo>
                    <a:lnTo>
                      <a:pt x="39236" y="1238"/>
                    </a:lnTo>
                    <a:cubicBezTo>
                      <a:pt x="39236" y="559"/>
                      <a:pt x="38678" y="0"/>
                      <a:pt x="37999" y="0"/>
                    </a:cubicBezTo>
                    <a:lnTo>
                      <a:pt x="1237" y="0"/>
                    </a:lnTo>
                    <a:cubicBezTo>
                      <a:pt x="553" y="0"/>
                      <a:pt x="0" y="559"/>
                      <a:pt x="0" y="1238"/>
                    </a:cubicBezTo>
                    <a:lnTo>
                      <a:pt x="0" y="26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563461" y="1742322"/>
                <a:ext cx="2799669" cy="1789224"/>
              </a:xfrm>
              <a:custGeom>
                <a:avLst/>
                <a:gdLst/>
                <a:ahLst/>
                <a:cxnLst/>
                <a:rect l="l" t="t" r="r" b="b"/>
                <a:pathLst>
                  <a:path w="36291" h="23193" extrusionOk="0">
                    <a:moveTo>
                      <a:pt x="1" y="0"/>
                    </a:moveTo>
                    <a:lnTo>
                      <a:pt x="36290" y="0"/>
                    </a:lnTo>
                    <a:lnTo>
                      <a:pt x="36290" y="23192"/>
                    </a:lnTo>
                    <a:lnTo>
                      <a:pt x="1" y="23192"/>
                    </a:ln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5572333" y="1751194"/>
                <a:ext cx="2781926" cy="1771403"/>
              </a:xfrm>
              <a:custGeom>
                <a:avLst/>
                <a:gdLst/>
                <a:ahLst/>
                <a:cxnLst/>
                <a:rect l="l" t="t" r="r" b="b"/>
                <a:pathLst>
                  <a:path w="36061" h="22962" extrusionOk="0">
                    <a:moveTo>
                      <a:pt x="1" y="22962"/>
                    </a:moveTo>
                    <a:lnTo>
                      <a:pt x="1" y="0"/>
                    </a:lnTo>
                    <a:lnTo>
                      <a:pt x="36060" y="0"/>
                    </a:lnTo>
                    <a:lnTo>
                      <a:pt x="36060" y="229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1" name="Google Shape;491;p36"/>
            <p:cNvSpPr/>
            <p:nvPr/>
          </p:nvSpPr>
          <p:spPr>
            <a:xfrm>
              <a:off x="8399355" y="3558815"/>
              <a:ext cx="337021" cy="271928"/>
            </a:xfrm>
            <a:custGeom>
              <a:avLst/>
              <a:gdLst/>
              <a:ahLst/>
              <a:cxnLst/>
              <a:rect l="l" t="t" r="r" b="b"/>
              <a:pathLst>
                <a:path w="5307" h="4282" fill="none" extrusionOk="0">
                  <a:moveTo>
                    <a:pt x="3782" y="0"/>
                  </a:moveTo>
                  <a:lnTo>
                    <a:pt x="4403" y="0"/>
                  </a:lnTo>
                  <a:cubicBezTo>
                    <a:pt x="4904" y="0"/>
                    <a:pt x="5307" y="403"/>
                    <a:pt x="5307" y="904"/>
                  </a:cubicBezTo>
                  <a:lnTo>
                    <a:pt x="5307" y="2429"/>
                  </a:lnTo>
                  <a:lnTo>
                    <a:pt x="5307" y="2440"/>
                  </a:lnTo>
                  <a:cubicBezTo>
                    <a:pt x="5307" y="3453"/>
                    <a:pt x="4484" y="4276"/>
                    <a:pt x="3471" y="4276"/>
                  </a:cubicBezTo>
                  <a:lnTo>
                    <a:pt x="2872" y="4276"/>
                  </a:lnTo>
                  <a:lnTo>
                    <a:pt x="2872" y="3453"/>
                  </a:lnTo>
                  <a:cubicBezTo>
                    <a:pt x="3523" y="3453"/>
                    <a:pt x="3724" y="2889"/>
                    <a:pt x="3770" y="2429"/>
                  </a:cubicBezTo>
                  <a:lnTo>
                    <a:pt x="3770" y="2429"/>
                  </a:lnTo>
                  <a:cubicBezTo>
                    <a:pt x="3275" y="2429"/>
                    <a:pt x="2872" y="2026"/>
                    <a:pt x="2872" y="1525"/>
                  </a:cubicBezTo>
                  <a:lnTo>
                    <a:pt x="2872" y="904"/>
                  </a:lnTo>
                  <a:cubicBezTo>
                    <a:pt x="2878" y="403"/>
                    <a:pt x="3281" y="0"/>
                    <a:pt x="3782" y="0"/>
                  </a:cubicBezTo>
                  <a:close/>
                  <a:moveTo>
                    <a:pt x="910" y="2434"/>
                  </a:moveTo>
                  <a:lnTo>
                    <a:pt x="910" y="2434"/>
                  </a:lnTo>
                  <a:cubicBezTo>
                    <a:pt x="852" y="2895"/>
                    <a:pt x="651" y="3459"/>
                    <a:pt x="12" y="3459"/>
                  </a:cubicBezTo>
                  <a:lnTo>
                    <a:pt x="12" y="4282"/>
                  </a:lnTo>
                  <a:lnTo>
                    <a:pt x="605" y="4282"/>
                  </a:lnTo>
                  <a:cubicBezTo>
                    <a:pt x="1624" y="4282"/>
                    <a:pt x="2441" y="3459"/>
                    <a:pt x="2441" y="2446"/>
                  </a:cubicBezTo>
                  <a:lnTo>
                    <a:pt x="2441" y="2434"/>
                  </a:lnTo>
                  <a:lnTo>
                    <a:pt x="2441" y="904"/>
                  </a:lnTo>
                  <a:cubicBezTo>
                    <a:pt x="2441" y="403"/>
                    <a:pt x="2038" y="0"/>
                    <a:pt x="1543" y="0"/>
                  </a:cubicBezTo>
                  <a:lnTo>
                    <a:pt x="916" y="0"/>
                  </a:lnTo>
                  <a:cubicBezTo>
                    <a:pt x="421" y="0"/>
                    <a:pt x="18" y="403"/>
                    <a:pt x="18" y="904"/>
                  </a:cubicBezTo>
                  <a:lnTo>
                    <a:pt x="18" y="1525"/>
                  </a:lnTo>
                  <a:cubicBezTo>
                    <a:pt x="1" y="2026"/>
                    <a:pt x="404" y="2434"/>
                    <a:pt x="910" y="2434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6054669" y="4040401"/>
              <a:ext cx="411957" cy="412274"/>
            </a:xfrm>
            <a:custGeom>
              <a:avLst/>
              <a:gdLst/>
              <a:ahLst/>
              <a:cxnLst/>
              <a:rect l="l" t="t" r="r" b="b"/>
              <a:pathLst>
                <a:path w="6487" h="6492" fill="none" extrusionOk="0">
                  <a:moveTo>
                    <a:pt x="6481" y="3033"/>
                  </a:moveTo>
                  <a:cubicBezTo>
                    <a:pt x="6475" y="2930"/>
                    <a:pt x="6418" y="2843"/>
                    <a:pt x="6326" y="2809"/>
                  </a:cubicBezTo>
                  <a:lnTo>
                    <a:pt x="6078" y="2700"/>
                  </a:lnTo>
                  <a:cubicBezTo>
                    <a:pt x="6009" y="2665"/>
                    <a:pt x="5951" y="2607"/>
                    <a:pt x="5928" y="2527"/>
                  </a:cubicBezTo>
                  <a:lnTo>
                    <a:pt x="5928" y="2527"/>
                  </a:lnTo>
                  <a:cubicBezTo>
                    <a:pt x="5905" y="2446"/>
                    <a:pt x="5923" y="2372"/>
                    <a:pt x="5969" y="2302"/>
                  </a:cubicBezTo>
                  <a:lnTo>
                    <a:pt x="6130" y="2090"/>
                  </a:lnTo>
                  <a:cubicBezTo>
                    <a:pt x="6187" y="2009"/>
                    <a:pt x="6199" y="1900"/>
                    <a:pt x="6153" y="1813"/>
                  </a:cubicBezTo>
                  <a:cubicBezTo>
                    <a:pt x="6084" y="1687"/>
                    <a:pt x="6015" y="1566"/>
                    <a:pt x="5940" y="1451"/>
                  </a:cubicBezTo>
                  <a:cubicBezTo>
                    <a:pt x="5882" y="1370"/>
                    <a:pt x="5790" y="1318"/>
                    <a:pt x="5693" y="1336"/>
                  </a:cubicBezTo>
                  <a:lnTo>
                    <a:pt x="5422" y="1364"/>
                  </a:lnTo>
                  <a:cubicBezTo>
                    <a:pt x="5347" y="1370"/>
                    <a:pt x="5267" y="1341"/>
                    <a:pt x="5209" y="1284"/>
                  </a:cubicBezTo>
                  <a:lnTo>
                    <a:pt x="5209" y="1284"/>
                  </a:lnTo>
                  <a:cubicBezTo>
                    <a:pt x="5152" y="1226"/>
                    <a:pt x="5123" y="1146"/>
                    <a:pt x="5129" y="1065"/>
                  </a:cubicBezTo>
                  <a:lnTo>
                    <a:pt x="5157" y="800"/>
                  </a:lnTo>
                  <a:cubicBezTo>
                    <a:pt x="5175" y="697"/>
                    <a:pt x="5123" y="605"/>
                    <a:pt x="5042" y="547"/>
                  </a:cubicBezTo>
                  <a:cubicBezTo>
                    <a:pt x="4927" y="467"/>
                    <a:pt x="4806" y="398"/>
                    <a:pt x="4674" y="340"/>
                  </a:cubicBezTo>
                  <a:cubicBezTo>
                    <a:pt x="4588" y="294"/>
                    <a:pt x="4484" y="306"/>
                    <a:pt x="4403" y="363"/>
                  </a:cubicBezTo>
                  <a:lnTo>
                    <a:pt x="4185" y="518"/>
                  </a:lnTo>
                  <a:cubicBezTo>
                    <a:pt x="4121" y="570"/>
                    <a:pt x="4041" y="582"/>
                    <a:pt x="3960" y="565"/>
                  </a:cubicBezTo>
                  <a:lnTo>
                    <a:pt x="3960" y="565"/>
                  </a:lnTo>
                  <a:cubicBezTo>
                    <a:pt x="3885" y="542"/>
                    <a:pt x="3816" y="490"/>
                    <a:pt x="3788" y="409"/>
                  </a:cubicBezTo>
                  <a:lnTo>
                    <a:pt x="3684" y="167"/>
                  </a:lnTo>
                  <a:cubicBezTo>
                    <a:pt x="3644" y="81"/>
                    <a:pt x="3563" y="18"/>
                    <a:pt x="3460" y="6"/>
                  </a:cubicBezTo>
                  <a:cubicBezTo>
                    <a:pt x="3385" y="1"/>
                    <a:pt x="3316" y="1"/>
                    <a:pt x="3241" y="1"/>
                  </a:cubicBezTo>
                  <a:cubicBezTo>
                    <a:pt x="3172" y="1"/>
                    <a:pt x="3097" y="1"/>
                    <a:pt x="3028" y="6"/>
                  </a:cubicBezTo>
                  <a:cubicBezTo>
                    <a:pt x="2924" y="18"/>
                    <a:pt x="2850" y="75"/>
                    <a:pt x="2804" y="167"/>
                  </a:cubicBezTo>
                  <a:lnTo>
                    <a:pt x="2694" y="409"/>
                  </a:lnTo>
                  <a:cubicBezTo>
                    <a:pt x="2660" y="484"/>
                    <a:pt x="2602" y="542"/>
                    <a:pt x="2522" y="565"/>
                  </a:cubicBezTo>
                  <a:lnTo>
                    <a:pt x="2522" y="565"/>
                  </a:lnTo>
                  <a:cubicBezTo>
                    <a:pt x="2447" y="582"/>
                    <a:pt x="2366" y="570"/>
                    <a:pt x="2303" y="518"/>
                  </a:cubicBezTo>
                  <a:lnTo>
                    <a:pt x="2084" y="363"/>
                  </a:lnTo>
                  <a:cubicBezTo>
                    <a:pt x="2004" y="306"/>
                    <a:pt x="1900" y="288"/>
                    <a:pt x="1814" y="340"/>
                  </a:cubicBezTo>
                  <a:cubicBezTo>
                    <a:pt x="1681" y="403"/>
                    <a:pt x="1561" y="478"/>
                    <a:pt x="1445" y="547"/>
                  </a:cubicBezTo>
                  <a:cubicBezTo>
                    <a:pt x="1365" y="605"/>
                    <a:pt x="1313" y="697"/>
                    <a:pt x="1330" y="800"/>
                  </a:cubicBezTo>
                  <a:lnTo>
                    <a:pt x="1359" y="1065"/>
                  </a:lnTo>
                  <a:cubicBezTo>
                    <a:pt x="1365" y="1146"/>
                    <a:pt x="1336" y="1226"/>
                    <a:pt x="1279" y="1284"/>
                  </a:cubicBezTo>
                  <a:lnTo>
                    <a:pt x="1279" y="1284"/>
                  </a:lnTo>
                  <a:cubicBezTo>
                    <a:pt x="1221" y="1341"/>
                    <a:pt x="1140" y="1370"/>
                    <a:pt x="1066" y="1364"/>
                  </a:cubicBezTo>
                  <a:lnTo>
                    <a:pt x="795" y="1336"/>
                  </a:lnTo>
                  <a:cubicBezTo>
                    <a:pt x="697" y="1318"/>
                    <a:pt x="605" y="1370"/>
                    <a:pt x="548" y="1451"/>
                  </a:cubicBezTo>
                  <a:cubicBezTo>
                    <a:pt x="467" y="1566"/>
                    <a:pt x="392" y="1687"/>
                    <a:pt x="335" y="1813"/>
                  </a:cubicBezTo>
                  <a:cubicBezTo>
                    <a:pt x="294" y="1900"/>
                    <a:pt x="300" y="2009"/>
                    <a:pt x="358" y="2090"/>
                  </a:cubicBezTo>
                  <a:lnTo>
                    <a:pt x="519" y="2302"/>
                  </a:lnTo>
                  <a:cubicBezTo>
                    <a:pt x="565" y="2372"/>
                    <a:pt x="582" y="2446"/>
                    <a:pt x="559" y="2527"/>
                  </a:cubicBezTo>
                  <a:lnTo>
                    <a:pt x="559" y="2527"/>
                  </a:lnTo>
                  <a:cubicBezTo>
                    <a:pt x="536" y="2607"/>
                    <a:pt x="490" y="2671"/>
                    <a:pt x="410" y="2700"/>
                  </a:cubicBezTo>
                  <a:lnTo>
                    <a:pt x="162" y="2809"/>
                  </a:lnTo>
                  <a:cubicBezTo>
                    <a:pt x="76" y="2843"/>
                    <a:pt x="13" y="2930"/>
                    <a:pt x="7" y="3033"/>
                  </a:cubicBezTo>
                  <a:cubicBezTo>
                    <a:pt x="1" y="3102"/>
                    <a:pt x="1" y="3177"/>
                    <a:pt x="1" y="3246"/>
                  </a:cubicBezTo>
                  <a:cubicBezTo>
                    <a:pt x="1" y="3321"/>
                    <a:pt x="1" y="3390"/>
                    <a:pt x="7" y="3465"/>
                  </a:cubicBezTo>
                  <a:cubicBezTo>
                    <a:pt x="13" y="3563"/>
                    <a:pt x="70" y="3643"/>
                    <a:pt x="162" y="3684"/>
                  </a:cubicBezTo>
                  <a:lnTo>
                    <a:pt x="410" y="3793"/>
                  </a:lnTo>
                  <a:cubicBezTo>
                    <a:pt x="479" y="3822"/>
                    <a:pt x="536" y="3885"/>
                    <a:pt x="559" y="3966"/>
                  </a:cubicBezTo>
                  <a:lnTo>
                    <a:pt x="559" y="3966"/>
                  </a:lnTo>
                  <a:cubicBezTo>
                    <a:pt x="582" y="4046"/>
                    <a:pt x="565" y="4127"/>
                    <a:pt x="519" y="4190"/>
                  </a:cubicBezTo>
                  <a:lnTo>
                    <a:pt x="358" y="4403"/>
                  </a:lnTo>
                  <a:cubicBezTo>
                    <a:pt x="300" y="4484"/>
                    <a:pt x="289" y="4593"/>
                    <a:pt x="335" y="4679"/>
                  </a:cubicBezTo>
                  <a:cubicBezTo>
                    <a:pt x="404" y="4806"/>
                    <a:pt x="473" y="4932"/>
                    <a:pt x="548" y="5048"/>
                  </a:cubicBezTo>
                  <a:cubicBezTo>
                    <a:pt x="605" y="5122"/>
                    <a:pt x="697" y="5174"/>
                    <a:pt x="795" y="5163"/>
                  </a:cubicBezTo>
                  <a:lnTo>
                    <a:pt x="1066" y="5134"/>
                  </a:lnTo>
                  <a:cubicBezTo>
                    <a:pt x="1140" y="5122"/>
                    <a:pt x="1221" y="5151"/>
                    <a:pt x="1279" y="5209"/>
                  </a:cubicBezTo>
                  <a:lnTo>
                    <a:pt x="1279" y="5209"/>
                  </a:lnTo>
                  <a:cubicBezTo>
                    <a:pt x="1336" y="5266"/>
                    <a:pt x="1365" y="5347"/>
                    <a:pt x="1359" y="5427"/>
                  </a:cubicBezTo>
                  <a:lnTo>
                    <a:pt x="1330" y="5692"/>
                  </a:lnTo>
                  <a:cubicBezTo>
                    <a:pt x="1313" y="5796"/>
                    <a:pt x="1365" y="5888"/>
                    <a:pt x="1445" y="5945"/>
                  </a:cubicBezTo>
                  <a:cubicBezTo>
                    <a:pt x="1561" y="6026"/>
                    <a:pt x="1681" y="6095"/>
                    <a:pt x="1814" y="6152"/>
                  </a:cubicBezTo>
                  <a:cubicBezTo>
                    <a:pt x="1900" y="6198"/>
                    <a:pt x="2004" y="6187"/>
                    <a:pt x="2084" y="6129"/>
                  </a:cubicBezTo>
                  <a:lnTo>
                    <a:pt x="2303" y="5974"/>
                  </a:lnTo>
                  <a:cubicBezTo>
                    <a:pt x="2366" y="5922"/>
                    <a:pt x="2447" y="5911"/>
                    <a:pt x="2522" y="5928"/>
                  </a:cubicBezTo>
                  <a:lnTo>
                    <a:pt x="2522" y="5928"/>
                  </a:lnTo>
                  <a:cubicBezTo>
                    <a:pt x="2602" y="5951"/>
                    <a:pt x="2665" y="6003"/>
                    <a:pt x="2694" y="6083"/>
                  </a:cubicBezTo>
                  <a:lnTo>
                    <a:pt x="2804" y="6325"/>
                  </a:lnTo>
                  <a:cubicBezTo>
                    <a:pt x="2838" y="6411"/>
                    <a:pt x="2924" y="6475"/>
                    <a:pt x="3028" y="6486"/>
                  </a:cubicBezTo>
                  <a:cubicBezTo>
                    <a:pt x="3097" y="6492"/>
                    <a:pt x="3172" y="6492"/>
                    <a:pt x="3241" y="6492"/>
                  </a:cubicBezTo>
                  <a:cubicBezTo>
                    <a:pt x="3316" y="6492"/>
                    <a:pt x="3385" y="6492"/>
                    <a:pt x="3460" y="6486"/>
                  </a:cubicBezTo>
                  <a:cubicBezTo>
                    <a:pt x="3557" y="6475"/>
                    <a:pt x="3644" y="6417"/>
                    <a:pt x="3684" y="6325"/>
                  </a:cubicBezTo>
                  <a:lnTo>
                    <a:pt x="3788" y="6083"/>
                  </a:lnTo>
                  <a:cubicBezTo>
                    <a:pt x="3828" y="6009"/>
                    <a:pt x="3885" y="5951"/>
                    <a:pt x="3960" y="5928"/>
                  </a:cubicBezTo>
                  <a:lnTo>
                    <a:pt x="3960" y="5928"/>
                  </a:lnTo>
                  <a:cubicBezTo>
                    <a:pt x="4041" y="5911"/>
                    <a:pt x="4121" y="5922"/>
                    <a:pt x="4185" y="5974"/>
                  </a:cubicBezTo>
                  <a:lnTo>
                    <a:pt x="4403" y="6129"/>
                  </a:lnTo>
                  <a:cubicBezTo>
                    <a:pt x="4484" y="6187"/>
                    <a:pt x="4588" y="6204"/>
                    <a:pt x="4674" y="6152"/>
                  </a:cubicBezTo>
                  <a:cubicBezTo>
                    <a:pt x="4806" y="6089"/>
                    <a:pt x="4927" y="6014"/>
                    <a:pt x="5042" y="5945"/>
                  </a:cubicBezTo>
                  <a:cubicBezTo>
                    <a:pt x="5123" y="5888"/>
                    <a:pt x="5175" y="5796"/>
                    <a:pt x="5157" y="5692"/>
                  </a:cubicBezTo>
                  <a:lnTo>
                    <a:pt x="5129" y="5427"/>
                  </a:lnTo>
                  <a:cubicBezTo>
                    <a:pt x="5123" y="5347"/>
                    <a:pt x="5152" y="5266"/>
                    <a:pt x="5209" y="5209"/>
                  </a:cubicBezTo>
                  <a:lnTo>
                    <a:pt x="5209" y="5209"/>
                  </a:lnTo>
                  <a:cubicBezTo>
                    <a:pt x="5267" y="5151"/>
                    <a:pt x="5347" y="5122"/>
                    <a:pt x="5422" y="5134"/>
                  </a:cubicBezTo>
                  <a:lnTo>
                    <a:pt x="5693" y="5163"/>
                  </a:lnTo>
                  <a:cubicBezTo>
                    <a:pt x="5790" y="5174"/>
                    <a:pt x="5882" y="5122"/>
                    <a:pt x="5940" y="5048"/>
                  </a:cubicBezTo>
                  <a:cubicBezTo>
                    <a:pt x="6021" y="4932"/>
                    <a:pt x="6095" y="4806"/>
                    <a:pt x="6153" y="4679"/>
                  </a:cubicBezTo>
                  <a:cubicBezTo>
                    <a:pt x="6193" y="4593"/>
                    <a:pt x="6187" y="4484"/>
                    <a:pt x="6130" y="4403"/>
                  </a:cubicBezTo>
                  <a:lnTo>
                    <a:pt x="5969" y="4190"/>
                  </a:lnTo>
                  <a:cubicBezTo>
                    <a:pt x="5923" y="4127"/>
                    <a:pt x="5905" y="4046"/>
                    <a:pt x="5928" y="3966"/>
                  </a:cubicBezTo>
                  <a:lnTo>
                    <a:pt x="5928" y="3966"/>
                  </a:lnTo>
                  <a:cubicBezTo>
                    <a:pt x="5951" y="3885"/>
                    <a:pt x="5998" y="3822"/>
                    <a:pt x="6078" y="3793"/>
                  </a:cubicBezTo>
                  <a:lnTo>
                    <a:pt x="6326" y="3684"/>
                  </a:lnTo>
                  <a:cubicBezTo>
                    <a:pt x="6412" y="3649"/>
                    <a:pt x="6475" y="3563"/>
                    <a:pt x="6481" y="3465"/>
                  </a:cubicBezTo>
                  <a:cubicBezTo>
                    <a:pt x="6487" y="3390"/>
                    <a:pt x="6487" y="3321"/>
                    <a:pt x="6487" y="3246"/>
                  </a:cubicBezTo>
                  <a:cubicBezTo>
                    <a:pt x="6487" y="3166"/>
                    <a:pt x="6487" y="3097"/>
                    <a:pt x="6481" y="3033"/>
                  </a:cubicBezTo>
                  <a:close/>
                  <a:moveTo>
                    <a:pt x="3252" y="4368"/>
                  </a:moveTo>
                  <a:cubicBezTo>
                    <a:pt x="2631" y="4368"/>
                    <a:pt x="2130" y="3868"/>
                    <a:pt x="2130" y="3246"/>
                  </a:cubicBezTo>
                  <a:cubicBezTo>
                    <a:pt x="2130" y="2631"/>
                    <a:pt x="2631" y="2124"/>
                    <a:pt x="3252" y="2124"/>
                  </a:cubicBezTo>
                  <a:cubicBezTo>
                    <a:pt x="3868" y="2124"/>
                    <a:pt x="4375" y="2631"/>
                    <a:pt x="4375" y="3246"/>
                  </a:cubicBezTo>
                  <a:cubicBezTo>
                    <a:pt x="4375" y="3868"/>
                    <a:pt x="3868" y="4368"/>
                    <a:pt x="3252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6379556" y="178092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7287500" y="1402030"/>
              <a:ext cx="791159" cy="608287"/>
              <a:chOff x="7349773" y="264075"/>
              <a:chExt cx="961077" cy="73893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7349773" y="516552"/>
                <a:ext cx="280396" cy="280396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7766124" y="796950"/>
                <a:ext cx="206055" cy="20605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8159525" y="264075"/>
                <a:ext cx="151325" cy="15132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02" name="Google Shape;502;p36"/>
          <p:cNvCxnSpPr>
            <a:cxnSpLocks/>
          </p:cNvCxnSpPr>
          <p:nvPr/>
        </p:nvCxnSpPr>
        <p:spPr>
          <a:xfrm rot="10800000" flipH="1">
            <a:off x="4764900" y="1058050"/>
            <a:ext cx="240900" cy="24363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3" name="Google Shape;503;p36"/>
          <p:cNvCxnSpPr/>
          <p:nvPr/>
        </p:nvCxnSpPr>
        <p:spPr>
          <a:xfrm rot="10800000" flipH="1">
            <a:off x="-329025" y="4087775"/>
            <a:ext cx="3096900" cy="91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0BFF805-B0E0-B623-684A-A2D218E136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44487" t="42857" r="36632" b="22669"/>
          <a:stretch/>
        </p:blipFill>
        <p:spPr>
          <a:xfrm>
            <a:off x="6379309" y="2489062"/>
            <a:ext cx="1278503" cy="131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89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"/>
          <p:cNvSpPr txBox="1">
            <a:spLocks noGrp="1"/>
          </p:cNvSpPr>
          <p:nvPr>
            <p:ph type="body" idx="1"/>
          </p:nvPr>
        </p:nvSpPr>
        <p:spPr>
          <a:xfrm>
            <a:off x="2551165" y="207551"/>
            <a:ext cx="3913095" cy="54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27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sz="2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6"/>
          <p:cNvSpPr/>
          <p:nvPr/>
        </p:nvSpPr>
        <p:spPr>
          <a:xfrm flipH="1">
            <a:off x="449615" y="3207222"/>
            <a:ext cx="1198799" cy="1931217"/>
          </a:xfrm>
          <a:prstGeom prst="roundRect">
            <a:avLst>
              <a:gd name="adj" fmla="val 608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lt1"/>
              </a:solidFill>
            </a:endParaRPr>
          </a:p>
        </p:txBody>
      </p:sp>
      <p:sp>
        <p:nvSpPr>
          <p:cNvPr id="207" name="Google Shape;207;p6"/>
          <p:cNvSpPr/>
          <p:nvPr/>
        </p:nvSpPr>
        <p:spPr>
          <a:xfrm flipH="1">
            <a:off x="427428" y="3207223"/>
            <a:ext cx="1198799" cy="398960"/>
          </a:xfrm>
          <a:custGeom>
            <a:avLst/>
            <a:gdLst/>
            <a:ahLst/>
            <a:cxnLst/>
            <a:rect l="l" t="t" r="r" b="b"/>
            <a:pathLst>
              <a:path w="1800200" h="581397" extrusionOk="0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B2A0C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025">
                <a:solidFill>
                  <a:schemeClr val="dk1"/>
                </a:solidFill>
              </a:rPr>
              <a:t>1</a:t>
            </a:r>
            <a:endParaRPr sz="2025">
              <a:solidFill>
                <a:schemeClr val="dk1"/>
              </a:solidFill>
            </a:endParaRPr>
          </a:p>
        </p:txBody>
      </p:sp>
      <p:sp>
        <p:nvSpPr>
          <p:cNvPr id="208" name="Google Shape;208;p6"/>
          <p:cNvSpPr/>
          <p:nvPr/>
        </p:nvSpPr>
        <p:spPr>
          <a:xfrm flipH="1">
            <a:off x="4460649" y="3186740"/>
            <a:ext cx="1198800" cy="1951698"/>
          </a:xfrm>
          <a:prstGeom prst="roundRect">
            <a:avLst>
              <a:gd name="adj" fmla="val 608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lt1"/>
              </a:solidFill>
            </a:endParaRPr>
          </a:p>
        </p:txBody>
      </p:sp>
      <p:sp>
        <p:nvSpPr>
          <p:cNvPr id="209" name="Google Shape;209;p6"/>
          <p:cNvSpPr/>
          <p:nvPr/>
        </p:nvSpPr>
        <p:spPr>
          <a:xfrm flipH="1">
            <a:off x="4442058" y="3164595"/>
            <a:ext cx="1198800" cy="431891"/>
          </a:xfrm>
          <a:custGeom>
            <a:avLst/>
            <a:gdLst/>
            <a:ahLst/>
            <a:cxnLst/>
            <a:rect l="l" t="t" r="r" b="b"/>
            <a:pathLst>
              <a:path w="1800200" h="581397" extrusionOk="0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93B3D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025">
                <a:solidFill>
                  <a:schemeClr val="dk1"/>
                </a:solidFill>
              </a:rPr>
              <a:t>4</a:t>
            </a:r>
            <a:endParaRPr sz="2025">
              <a:solidFill>
                <a:schemeClr val="dk1"/>
              </a:solidFill>
            </a:endParaRPr>
          </a:p>
        </p:txBody>
      </p:sp>
      <p:sp>
        <p:nvSpPr>
          <p:cNvPr id="210" name="Google Shape;210;p6"/>
          <p:cNvSpPr/>
          <p:nvPr/>
        </p:nvSpPr>
        <p:spPr>
          <a:xfrm flipH="1">
            <a:off x="3164311" y="3114915"/>
            <a:ext cx="1198800" cy="2023523"/>
          </a:xfrm>
          <a:prstGeom prst="roundRect">
            <a:avLst>
              <a:gd name="adj" fmla="val 608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lt1"/>
              </a:solidFill>
            </a:endParaRPr>
          </a:p>
        </p:txBody>
      </p:sp>
      <p:sp>
        <p:nvSpPr>
          <p:cNvPr id="211" name="Google Shape;211;p6"/>
          <p:cNvSpPr/>
          <p:nvPr/>
        </p:nvSpPr>
        <p:spPr>
          <a:xfrm flipH="1">
            <a:off x="3150131" y="3117821"/>
            <a:ext cx="1198800" cy="431891"/>
          </a:xfrm>
          <a:custGeom>
            <a:avLst/>
            <a:gdLst/>
            <a:ahLst/>
            <a:cxnLst/>
            <a:rect l="l" t="t" r="r" b="b"/>
            <a:pathLst>
              <a:path w="1800200" h="581397" extrusionOk="0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EA769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025">
                <a:solidFill>
                  <a:schemeClr val="dk1"/>
                </a:solidFill>
              </a:rPr>
              <a:t>3</a:t>
            </a:r>
            <a:endParaRPr sz="2025">
              <a:solidFill>
                <a:schemeClr val="dk1"/>
              </a:solidFill>
            </a:endParaRPr>
          </a:p>
        </p:txBody>
      </p:sp>
      <p:sp>
        <p:nvSpPr>
          <p:cNvPr id="212" name="Google Shape;212;p6"/>
          <p:cNvSpPr/>
          <p:nvPr/>
        </p:nvSpPr>
        <p:spPr>
          <a:xfrm flipH="1">
            <a:off x="7243554" y="3174292"/>
            <a:ext cx="1198800" cy="1969208"/>
          </a:xfrm>
          <a:prstGeom prst="roundRect">
            <a:avLst>
              <a:gd name="adj" fmla="val 608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lt1"/>
              </a:solidFill>
            </a:endParaRPr>
          </a:p>
        </p:txBody>
      </p:sp>
      <p:sp>
        <p:nvSpPr>
          <p:cNvPr id="213" name="Google Shape;213;p6"/>
          <p:cNvSpPr/>
          <p:nvPr/>
        </p:nvSpPr>
        <p:spPr>
          <a:xfrm flipH="1">
            <a:off x="7229828" y="3188356"/>
            <a:ext cx="1198800" cy="409883"/>
          </a:xfrm>
          <a:custGeom>
            <a:avLst/>
            <a:gdLst/>
            <a:ahLst/>
            <a:cxnLst/>
            <a:rect l="l" t="t" r="r" b="b"/>
            <a:pathLst>
              <a:path w="1800200" h="581397" extrusionOk="0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B6DDE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025">
                <a:solidFill>
                  <a:schemeClr val="dk1"/>
                </a:solidFill>
              </a:rPr>
              <a:t>6</a:t>
            </a:r>
            <a:endParaRPr sz="2025">
              <a:solidFill>
                <a:schemeClr val="dk1"/>
              </a:solidFill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447244" y="3620578"/>
            <a:ext cx="1094433" cy="1558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Northern West Bank Quarries: 280+ Establishments, 1,700+ </a:t>
            </a:r>
            <a:r>
              <a:rPr lang="en-US" sz="1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Employees</a:t>
            </a:r>
            <a:endParaRPr sz="105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4401532" y="3684073"/>
            <a:ext cx="1295067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endParaRPr sz="1050" b="1" dirty="0">
              <a:solidFill>
                <a:srgbClr val="3F3F3F"/>
              </a:solidFill>
            </a:endParaRPr>
          </a:p>
          <a:p>
            <a:pPr algn="ctr"/>
            <a:r>
              <a:rPr lang="en-US" sz="1050" b="1" dirty="0">
                <a:solidFill>
                  <a:schemeClr val="bg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visits to the quarries 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(Direct Observation)</a:t>
            </a:r>
            <a:endParaRPr sz="105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6" name="Google Shape;216;p6"/>
          <p:cNvSpPr txBox="1"/>
          <p:nvPr/>
        </p:nvSpPr>
        <p:spPr>
          <a:xfrm>
            <a:off x="3204412" y="3766043"/>
            <a:ext cx="1106967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A </a:t>
            </a:r>
            <a:r>
              <a:rPr lang="en-US" sz="1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Checklist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that includes seven axes</a:t>
            </a:r>
            <a:endParaRPr sz="105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Google Shape;218;p6"/>
          <p:cNvSpPr/>
          <p:nvPr/>
        </p:nvSpPr>
        <p:spPr>
          <a:xfrm flipH="1">
            <a:off x="1855899" y="3186739"/>
            <a:ext cx="1198800" cy="1951699"/>
          </a:xfrm>
          <a:prstGeom prst="roundRect">
            <a:avLst>
              <a:gd name="adj" fmla="val 608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lt1"/>
              </a:solidFill>
            </a:endParaRPr>
          </a:p>
        </p:txBody>
      </p:sp>
      <p:sp>
        <p:nvSpPr>
          <p:cNvPr id="219" name="Google Shape;219;p6"/>
          <p:cNvSpPr/>
          <p:nvPr/>
        </p:nvSpPr>
        <p:spPr>
          <a:xfrm flipH="1">
            <a:off x="1825324" y="3188356"/>
            <a:ext cx="1198800" cy="417827"/>
          </a:xfrm>
          <a:custGeom>
            <a:avLst/>
            <a:gdLst/>
            <a:ahLst/>
            <a:cxnLst/>
            <a:rect l="l" t="t" r="r" b="b"/>
            <a:pathLst>
              <a:path w="1800200" h="581397" extrusionOk="0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FDA65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025">
                <a:solidFill>
                  <a:schemeClr val="dk1"/>
                </a:solidFill>
              </a:rPr>
              <a:t>2</a:t>
            </a:r>
            <a:endParaRPr sz="2025">
              <a:solidFill>
                <a:schemeClr val="dk1"/>
              </a:solidFill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1732541" y="3781665"/>
            <a:ext cx="1438983" cy="79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b="1" dirty="0">
                <a:solidFill>
                  <a:schemeClr val="bg2"/>
                </a:solidFill>
                <a:cs typeface="+mj-cs"/>
              </a:rPr>
              <a:t>10</a:t>
            </a:r>
            <a:r>
              <a:rPr lang="ar-JO" sz="1050" b="1" dirty="0">
                <a:solidFill>
                  <a:schemeClr val="bg2"/>
                </a:solidFill>
                <a:cs typeface="+mj-cs"/>
              </a:rPr>
              <a:t> </a:t>
            </a:r>
            <a:r>
              <a:rPr lang="en-US" sz="1050" b="1" dirty="0">
                <a:solidFill>
                  <a:schemeClr val="bg2"/>
                </a:solidFill>
                <a:cs typeface="+mj-cs"/>
              </a:rPr>
              <a:t>quarries</a:t>
            </a:r>
            <a:br>
              <a:rPr lang="ar-JO" sz="1050" b="1" dirty="0">
                <a:solidFill>
                  <a:schemeClr val="bg2"/>
                </a:solidFill>
                <a:cs typeface="+mj-cs"/>
              </a:rPr>
            </a:br>
            <a:r>
              <a:rPr lang="en-US" sz="1050" b="1" dirty="0">
                <a:solidFill>
                  <a:schemeClr val="bg2"/>
                </a:solidFill>
                <a:latin typeface="Times New Roman"/>
                <a:ea typeface="Times New Roman"/>
                <a:cs typeface="+mj-cs"/>
                <a:sym typeface="Times New Roman"/>
              </a:rPr>
              <a:t>(Nablus - Jenin - Tulkarm</a:t>
            </a:r>
            <a:r>
              <a:rPr lang="en-US" sz="10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05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1" name="Google Shape;221;p6"/>
          <p:cNvGrpSpPr/>
          <p:nvPr/>
        </p:nvGrpSpPr>
        <p:grpSpPr>
          <a:xfrm>
            <a:off x="427428" y="1246771"/>
            <a:ext cx="7987474" cy="1650143"/>
            <a:chOff x="1287363" y="1734398"/>
            <a:chExt cx="9239399" cy="1966965"/>
          </a:xfrm>
        </p:grpSpPr>
        <p:sp>
          <p:nvSpPr>
            <p:cNvPr id="222" name="Google Shape;222;p6"/>
            <p:cNvSpPr/>
            <p:nvPr/>
          </p:nvSpPr>
          <p:spPr>
            <a:xfrm rot="5400000">
              <a:off x="7520905" y="1776216"/>
              <a:ext cx="1448756" cy="2401537"/>
            </a:xfrm>
            <a:custGeom>
              <a:avLst/>
              <a:gdLst/>
              <a:ahLst/>
              <a:cxnLst/>
              <a:rect l="l" t="t" r="r" b="b"/>
              <a:pathLst>
                <a:path w="1368152" h="2298537" extrusionOk="0">
                  <a:moveTo>
                    <a:pt x="684076" y="0"/>
                  </a:moveTo>
                  <a:cubicBezTo>
                    <a:pt x="803370" y="0"/>
                    <a:pt x="900076" y="96706"/>
                    <a:pt x="900076" y="216000"/>
                  </a:cubicBezTo>
                  <a:cubicBezTo>
                    <a:pt x="900076" y="287268"/>
                    <a:pt x="865561" y="350475"/>
                    <a:pt x="810076" y="386760"/>
                  </a:cubicBezTo>
                  <a:lnTo>
                    <a:pt x="810076" y="450517"/>
                  </a:lnTo>
                  <a:lnTo>
                    <a:pt x="1368152" y="450517"/>
                  </a:lnTo>
                  <a:lnTo>
                    <a:pt x="1368152" y="895744"/>
                  </a:lnTo>
                  <a:cubicBezTo>
                    <a:pt x="1331417" y="875468"/>
                    <a:pt x="1289090" y="864516"/>
                    <a:pt x="1244206" y="864516"/>
                  </a:cubicBezTo>
                  <a:cubicBezTo>
                    <a:pt x="1095089" y="864516"/>
                    <a:pt x="974206" y="985399"/>
                    <a:pt x="974206" y="1134516"/>
                  </a:cubicBezTo>
                  <a:cubicBezTo>
                    <a:pt x="974206" y="1283633"/>
                    <a:pt x="1095089" y="1404516"/>
                    <a:pt x="1244206" y="1404516"/>
                  </a:cubicBezTo>
                  <a:cubicBezTo>
                    <a:pt x="1289090" y="1404516"/>
                    <a:pt x="1331417" y="1393563"/>
                    <a:pt x="1368152" y="1373288"/>
                  </a:cubicBezTo>
                  <a:lnTo>
                    <a:pt x="1368152" y="1818517"/>
                  </a:lnTo>
                  <a:lnTo>
                    <a:pt x="810076" y="1818517"/>
                  </a:lnTo>
                  <a:lnTo>
                    <a:pt x="810076" y="1911777"/>
                  </a:lnTo>
                  <a:cubicBezTo>
                    <a:pt x="865561" y="1948062"/>
                    <a:pt x="900076" y="2011269"/>
                    <a:pt x="900076" y="2082537"/>
                  </a:cubicBezTo>
                  <a:cubicBezTo>
                    <a:pt x="900076" y="2201831"/>
                    <a:pt x="803370" y="2298537"/>
                    <a:pt x="684076" y="2298537"/>
                  </a:cubicBezTo>
                  <a:cubicBezTo>
                    <a:pt x="564782" y="2298537"/>
                    <a:pt x="468076" y="2201831"/>
                    <a:pt x="468076" y="2082537"/>
                  </a:cubicBezTo>
                  <a:cubicBezTo>
                    <a:pt x="468076" y="2011269"/>
                    <a:pt x="502591" y="1948062"/>
                    <a:pt x="558076" y="1911777"/>
                  </a:cubicBezTo>
                  <a:lnTo>
                    <a:pt x="558076" y="1818517"/>
                  </a:lnTo>
                  <a:lnTo>
                    <a:pt x="0" y="1818517"/>
                  </a:lnTo>
                  <a:lnTo>
                    <a:pt x="0" y="1368933"/>
                  </a:lnTo>
                  <a:cubicBezTo>
                    <a:pt x="39235" y="1391659"/>
                    <a:pt x="84862" y="1404516"/>
                    <a:pt x="133491" y="1404516"/>
                  </a:cubicBezTo>
                  <a:cubicBezTo>
                    <a:pt x="282608" y="1404516"/>
                    <a:pt x="403491" y="1283633"/>
                    <a:pt x="403491" y="1134516"/>
                  </a:cubicBezTo>
                  <a:cubicBezTo>
                    <a:pt x="403491" y="985399"/>
                    <a:pt x="282608" y="864516"/>
                    <a:pt x="133491" y="864516"/>
                  </a:cubicBezTo>
                  <a:cubicBezTo>
                    <a:pt x="84862" y="864516"/>
                    <a:pt x="39235" y="877372"/>
                    <a:pt x="0" y="900098"/>
                  </a:cubicBezTo>
                  <a:lnTo>
                    <a:pt x="0" y="450517"/>
                  </a:lnTo>
                  <a:lnTo>
                    <a:pt x="558076" y="450517"/>
                  </a:lnTo>
                  <a:lnTo>
                    <a:pt x="558076" y="386760"/>
                  </a:lnTo>
                  <a:cubicBezTo>
                    <a:pt x="502591" y="350475"/>
                    <a:pt x="468076" y="287268"/>
                    <a:pt x="468076" y="216000"/>
                  </a:cubicBezTo>
                  <a:cubicBezTo>
                    <a:pt x="468076" y="96706"/>
                    <a:pt x="564782" y="0"/>
                    <a:pt x="684076" y="0"/>
                  </a:cubicBezTo>
                  <a:close/>
                </a:path>
              </a:pathLst>
            </a:custGeom>
            <a:solidFill>
              <a:srgbClr val="A5A5A5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100">
                <a:solidFill>
                  <a:srgbClr val="595959"/>
                </a:solidFill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 rot="10800000">
              <a:off x="9095281" y="1749237"/>
              <a:ext cx="1429432" cy="1952126"/>
            </a:xfrm>
            <a:custGeom>
              <a:avLst/>
              <a:gdLst/>
              <a:ahLst/>
              <a:cxnLst/>
              <a:rect l="l" t="t" r="r" b="b"/>
              <a:pathLst>
                <a:path w="1449013" h="1952472" extrusionOk="0">
                  <a:moveTo>
                    <a:pt x="1449013" y="0"/>
                  </a:moveTo>
                  <a:lnTo>
                    <a:pt x="1449013" y="466741"/>
                  </a:lnTo>
                  <a:cubicBezTo>
                    <a:pt x="1410107" y="445266"/>
                    <a:pt x="1365278" y="433666"/>
                    <a:pt x="1317741" y="433666"/>
                  </a:cubicBezTo>
                  <a:cubicBezTo>
                    <a:pt x="1159811" y="433666"/>
                    <a:pt x="1031784" y="561696"/>
                    <a:pt x="1031784" y="719630"/>
                  </a:cubicBezTo>
                  <a:cubicBezTo>
                    <a:pt x="1031784" y="877563"/>
                    <a:pt x="1159811" y="1005593"/>
                    <a:pt x="1317741" y="1005593"/>
                  </a:cubicBezTo>
                  <a:cubicBezTo>
                    <a:pt x="1365278" y="1005593"/>
                    <a:pt x="1410107" y="993993"/>
                    <a:pt x="1449013" y="972519"/>
                  </a:cubicBezTo>
                  <a:lnTo>
                    <a:pt x="1449013" y="1444072"/>
                  </a:lnTo>
                  <a:lnTo>
                    <a:pt x="857954" y="1444072"/>
                  </a:lnTo>
                  <a:lnTo>
                    <a:pt x="857954" y="1542845"/>
                  </a:lnTo>
                  <a:cubicBezTo>
                    <a:pt x="916718" y="1581276"/>
                    <a:pt x="953273" y="1648220"/>
                    <a:pt x="953273" y="1723701"/>
                  </a:cubicBezTo>
                  <a:cubicBezTo>
                    <a:pt x="953273" y="1850048"/>
                    <a:pt x="850851" y="1952472"/>
                    <a:pt x="724507" y="1952472"/>
                  </a:cubicBezTo>
                  <a:cubicBezTo>
                    <a:pt x="598162" y="1952472"/>
                    <a:pt x="495741" y="1850048"/>
                    <a:pt x="495741" y="1723701"/>
                  </a:cubicBezTo>
                  <a:cubicBezTo>
                    <a:pt x="495741" y="1648220"/>
                    <a:pt x="532295" y="1581276"/>
                    <a:pt x="591060" y="1542845"/>
                  </a:cubicBezTo>
                  <a:lnTo>
                    <a:pt x="591060" y="1444072"/>
                  </a:lnTo>
                  <a:lnTo>
                    <a:pt x="0" y="1444072"/>
                  </a:lnTo>
                  <a:lnTo>
                    <a:pt x="0" y="0"/>
                  </a:lnTo>
                  <a:lnTo>
                    <a:pt x="1449013" y="0"/>
                  </a:lnTo>
                  <a:close/>
                </a:path>
              </a:pathLst>
            </a:custGeom>
            <a:solidFill>
              <a:srgbClr val="B6DDE7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100">
                <a:solidFill>
                  <a:srgbClr val="595959"/>
                </a:solidFill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 rot="5400000">
              <a:off x="4410060" y="1748642"/>
              <a:ext cx="1448756" cy="2401537"/>
            </a:xfrm>
            <a:custGeom>
              <a:avLst/>
              <a:gdLst/>
              <a:ahLst/>
              <a:cxnLst/>
              <a:rect l="l" t="t" r="r" b="b"/>
              <a:pathLst>
                <a:path w="1368152" h="2298537" extrusionOk="0">
                  <a:moveTo>
                    <a:pt x="684076" y="0"/>
                  </a:moveTo>
                  <a:cubicBezTo>
                    <a:pt x="803370" y="0"/>
                    <a:pt x="900076" y="96706"/>
                    <a:pt x="900076" y="216000"/>
                  </a:cubicBezTo>
                  <a:cubicBezTo>
                    <a:pt x="900076" y="287268"/>
                    <a:pt x="865561" y="350475"/>
                    <a:pt x="810076" y="386760"/>
                  </a:cubicBezTo>
                  <a:lnTo>
                    <a:pt x="810076" y="450517"/>
                  </a:lnTo>
                  <a:lnTo>
                    <a:pt x="1368152" y="450517"/>
                  </a:lnTo>
                  <a:lnTo>
                    <a:pt x="1368152" y="895744"/>
                  </a:lnTo>
                  <a:cubicBezTo>
                    <a:pt x="1331417" y="875468"/>
                    <a:pt x="1289090" y="864516"/>
                    <a:pt x="1244206" y="864516"/>
                  </a:cubicBezTo>
                  <a:cubicBezTo>
                    <a:pt x="1095089" y="864516"/>
                    <a:pt x="974206" y="985399"/>
                    <a:pt x="974206" y="1134516"/>
                  </a:cubicBezTo>
                  <a:cubicBezTo>
                    <a:pt x="974206" y="1283633"/>
                    <a:pt x="1095089" y="1404516"/>
                    <a:pt x="1244206" y="1404516"/>
                  </a:cubicBezTo>
                  <a:cubicBezTo>
                    <a:pt x="1289090" y="1404516"/>
                    <a:pt x="1331417" y="1393563"/>
                    <a:pt x="1368152" y="1373288"/>
                  </a:cubicBezTo>
                  <a:lnTo>
                    <a:pt x="1368152" y="1818517"/>
                  </a:lnTo>
                  <a:lnTo>
                    <a:pt x="810076" y="1818517"/>
                  </a:lnTo>
                  <a:lnTo>
                    <a:pt x="810076" y="1911777"/>
                  </a:lnTo>
                  <a:cubicBezTo>
                    <a:pt x="865561" y="1948062"/>
                    <a:pt x="900076" y="2011269"/>
                    <a:pt x="900076" y="2082537"/>
                  </a:cubicBezTo>
                  <a:cubicBezTo>
                    <a:pt x="900076" y="2201831"/>
                    <a:pt x="803370" y="2298537"/>
                    <a:pt x="684076" y="2298537"/>
                  </a:cubicBezTo>
                  <a:cubicBezTo>
                    <a:pt x="564782" y="2298537"/>
                    <a:pt x="468076" y="2201831"/>
                    <a:pt x="468076" y="2082537"/>
                  </a:cubicBezTo>
                  <a:cubicBezTo>
                    <a:pt x="468076" y="2011269"/>
                    <a:pt x="502591" y="1948062"/>
                    <a:pt x="558076" y="1911777"/>
                  </a:cubicBezTo>
                  <a:lnTo>
                    <a:pt x="558076" y="1818517"/>
                  </a:lnTo>
                  <a:lnTo>
                    <a:pt x="0" y="1818517"/>
                  </a:lnTo>
                  <a:lnTo>
                    <a:pt x="0" y="1368933"/>
                  </a:lnTo>
                  <a:cubicBezTo>
                    <a:pt x="39235" y="1391659"/>
                    <a:pt x="84862" y="1404516"/>
                    <a:pt x="133491" y="1404516"/>
                  </a:cubicBezTo>
                  <a:cubicBezTo>
                    <a:pt x="282608" y="1404516"/>
                    <a:pt x="403491" y="1283633"/>
                    <a:pt x="403491" y="1134516"/>
                  </a:cubicBezTo>
                  <a:cubicBezTo>
                    <a:pt x="403491" y="985399"/>
                    <a:pt x="282608" y="864516"/>
                    <a:pt x="133491" y="864516"/>
                  </a:cubicBezTo>
                  <a:cubicBezTo>
                    <a:pt x="84862" y="864516"/>
                    <a:pt x="39235" y="877372"/>
                    <a:pt x="0" y="900098"/>
                  </a:cubicBezTo>
                  <a:lnTo>
                    <a:pt x="0" y="450517"/>
                  </a:lnTo>
                  <a:lnTo>
                    <a:pt x="558076" y="450517"/>
                  </a:lnTo>
                  <a:lnTo>
                    <a:pt x="558076" y="386760"/>
                  </a:lnTo>
                  <a:cubicBezTo>
                    <a:pt x="502591" y="350475"/>
                    <a:pt x="468076" y="287268"/>
                    <a:pt x="468076" y="216000"/>
                  </a:cubicBezTo>
                  <a:cubicBezTo>
                    <a:pt x="468076" y="96706"/>
                    <a:pt x="564782" y="0"/>
                    <a:pt x="684076" y="0"/>
                  </a:cubicBezTo>
                  <a:close/>
                </a:path>
              </a:pathLst>
            </a:custGeom>
            <a:solidFill>
              <a:srgbClr val="EA769F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100">
                <a:solidFill>
                  <a:srgbClr val="595959"/>
                </a:solidFill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 rot="-5400000">
              <a:off x="1526029" y="2004312"/>
              <a:ext cx="1448756" cy="1926087"/>
            </a:xfrm>
            <a:custGeom>
              <a:avLst/>
              <a:gdLst/>
              <a:ahLst/>
              <a:cxnLst/>
              <a:rect l="l" t="t" r="r" b="b"/>
              <a:pathLst>
                <a:path w="1449013" h="1952472" extrusionOk="0">
                  <a:moveTo>
                    <a:pt x="1449013" y="0"/>
                  </a:moveTo>
                  <a:lnTo>
                    <a:pt x="1449013" y="466741"/>
                  </a:lnTo>
                  <a:cubicBezTo>
                    <a:pt x="1410107" y="445266"/>
                    <a:pt x="1365278" y="433666"/>
                    <a:pt x="1317741" y="433666"/>
                  </a:cubicBezTo>
                  <a:cubicBezTo>
                    <a:pt x="1159811" y="433666"/>
                    <a:pt x="1031784" y="561696"/>
                    <a:pt x="1031784" y="719630"/>
                  </a:cubicBezTo>
                  <a:cubicBezTo>
                    <a:pt x="1031784" y="877563"/>
                    <a:pt x="1159811" y="1005593"/>
                    <a:pt x="1317741" y="1005593"/>
                  </a:cubicBezTo>
                  <a:cubicBezTo>
                    <a:pt x="1365278" y="1005593"/>
                    <a:pt x="1410107" y="993993"/>
                    <a:pt x="1449013" y="972519"/>
                  </a:cubicBezTo>
                  <a:lnTo>
                    <a:pt x="1449013" y="1444072"/>
                  </a:lnTo>
                  <a:lnTo>
                    <a:pt x="857954" y="1444072"/>
                  </a:lnTo>
                  <a:lnTo>
                    <a:pt x="857954" y="1542845"/>
                  </a:lnTo>
                  <a:cubicBezTo>
                    <a:pt x="916718" y="1581276"/>
                    <a:pt x="953273" y="1648220"/>
                    <a:pt x="953273" y="1723701"/>
                  </a:cubicBezTo>
                  <a:cubicBezTo>
                    <a:pt x="953273" y="1850048"/>
                    <a:pt x="850851" y="1952472"/>
                    <a:pt x="724507" y="1952472"/>
                  </a:cubicBezTo>
                  <a:cubicBezTo>
                    <a:pt x="598162" y="1952472"/>
                    <a:pt x="495741" y="1850048"/>
                    <a:pt x="495741" y="1723701"/>
                  </a:cubicBezTo>
                  <a:cubicBezTo>
                    <a:pt x="495741" y="1648220"/>
                    <a:pt x="532295" y="1581276"/>
                    <a:pt x="591060" y="1542845"/>
                  </a:cubicBezTo>
                  <a:lnTo>
                    <a:pt x="591060" y="1444072"/>
                  </a:lnTo>
                  <a:lnTo>
                    <a:pt x="0" y="1444072"/>
                  </a:lnTo>
                  <a:lnTo>
                    <a:pt x="0" y="967906"/>
                  </a:lnTo>
                  <a:cubicBezTo>
                    <a:pt x="41554" y="991976"/>
                    <a:pt x="89878" y="1005593"/>
                    <a:pt x="141381" y="1005593"/>
                  </a:cubicBezTo>
                  <a:cubicBezTo>
                    <a:pt x="299311" y="1005593"/>
                    <a:pt x="427338" y="877563"/>
                    <a:pt x="427338" y="719630"/>
                  </a:cubicBezTo>
                  <a:cubicBezTo>
                    <a:pt x="427338" y="561696"/>
                    <a:pt x="299311" y="433666"/>
                    <a:pt x="141381" y="433666"/>
                  </a:cubicBezTo>
                  <a:cubicBezTo>
                    <a:pt x="89878" y="433666"/>
                    <a:pt x="41554" y="447283"/>
                    <a:pt x="0" y="47135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2A0C7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100">
                <a:solidFill>
                  <a:srgbClr val="595959"/>
                </a:solidFill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 rot="10800000">
              <a:off x="2858124" y="1734398"/>
              <a:ext cx="1429432" cy="1952126"/>
            </a:xfrm>
            <a:custGeom>
              <a:avLst/>
              <a:gdLst/>
              <a:ahLst/>
              <a:cxnLst/>
              <a:rect l="l" t="t" r="r" b="b"/>
              <a:pathLst>
                <a:path w="1449013" h="1952472" extrusionOk="0">
                  <a:moveTo>
                    <a:pt x="1449013" y="0"/>
                  </a:moveTo>
                  <a:lnTo>
                    <a:pt x="1449013" y="466741"/>
                  </a:lnTo>
                  <a:cubicBezTo>
                    <a:pt x="1410107" y="445266"/>
                    <a:pt x="1365278" y="433666"/>
                    <a:pt x="1317741" y="433666"/>
                  </a:cubicBezTo>
                  <a:cubicBezTo>
                    <a:pt x="1159811" y="433666"/>
                    <a:pt x="1031784" y="561696"/>
                    <a:pt x="1031784" y="719630"/>
                  </a:cubicBezTo>
                  <a:cubicBezTo>
                    <a:pt x="1031784" y="877563"/>
                    <a:pt x="1159811" y="1005593"/>
                    <a:pt x="1317741" y="1005593"/>
                  </a:cubicBezTo>
                  <a:cubicBezTo>
                    <a:pt x="1365278" y="1005593"/>
                    <a:pt x="1410107" y="993993"/>
                    <a:pt x="1449013" y="972519"/>
                  </a:cubicBezTo>
                  <a:lnTo>
                    <a:pt x="1449013" y="1444072"/>
                  </a:lnTo>
                  <a:lnTo>
                    <a:pt x="857954" y="1444072"/>
                  </a:lnTo>
                  <a:lnTo>
                    <a:pt x="857954" y="1542845"/>
                  </a:lnTo>
                  <a:cubicBezTo>
                    <a:pt x="916718" y="1581276"/>
                    <a:pt x="953273" y="1648220"/>
                    <a:pt x="953273" y="1723701"/>
                  </a:cubicBezTo>
                  <a:cubicBezTo>
                    <a:pt x="953273" y="1850048"/>
                    <a:pt x="850851" y="1952472"/>
                    <a:pt x="724507" y="1952472"/>
                  </a:cubicBezTo>
                  <a:cubicBezTo>
                    <a:pt x="598162" y="1952472"/>
                    <a:pt x="495741" y="1850048"/>
                    <a:pt x="495741" y="1723701"/>
                  </a:cubicBezTo>
                  <a:cubicBezTo>
                    <a:pt x="495741" y="1648220"/>
                    <a:pt x="532295" y="1581276"/>
                    <a:pt x="591060" y="1542845"/>
                  </a:cubicBezTo>
                  <a:lnTo>
                    <a:pt x="591060" y="1444072"/>
                  </a:lnTo>
                  <a:lnTo>
                    <a:pt x="0" y="1444072"/>
                  </a:lnTo>
                  <a:lnTo>
                    <a:pt x="0" y="967906"/>
                  </a:lnTo>
                  <a:cubicBezTo>
                    <a:pt x="41554" y="991976"/>
                    <a:pt x="89878" y="1005593"/>
                    <a:pt x="141381" y="1005593"/>
                  </a:cubicBezTo>
                  <a:cubicBezTo>
                    <a:pt x="299311" y="1005593"/>
                    <a:pt x="427338" y="877563"/>
                    <a:pt x="427338" y="719630"/>
                  </a:cubicBezTo>
                  <a:cubicBezTo>
                    <a:pt x="427338" y="561696"/>
                    <a:pt x="299311" y="433666"/>
                    <a:pt x="141381" y="433666"/>
                  </a:cubicBezTo>
                  <a:cubicBezTo>
                    <a:pt x="89878" y="433666"/>
                    <a:pt x="41554" y="447283"/>
                    <a:pt x="0" y="47135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DA65F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100">
                <a:solidFill>
                  <a:srgbClr val="595959"/>
                </a:solidFill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 rot="10800000">
              <a:off x="5982976" y="1734447"/>
              <a:ext cx="1429432" cy="1952078"/>
            </a:xfrm>
            <a:custGeom>
              <a:avLst/>
              <a:gdLst/>
              <a:ahLst/>
              <a:cxnLst/>
              <a:rect l="l" t="t" r="r" b="b"/>
              <a:pathLst>
                <a:path w="1449013" h="1952424" extrusionOk="0">
                  <a:moveTo>
                    <a:pt x="0" y="1444024"/>
                  </a:moveTo>
                  <a:lnTo>
                    <a:pt x="0" y="967858"/>
                  </a:lnTo>
                  <a:cubicBezTo>
                    <a:pt x="41554" y="991928"/>
                    <a:pt x="89878" y="1005545"/>
                    <a:pt x="141381" y="1005545"/>
                  </a:cubicBezTo>
                  <a:cubicBezTo>
                    <a:pt x="299311" y="1005545"/>
                    <a:pt x="427338" y="877515"/>
                    <a:pt x="427338" y="719582"/>
                  </a:cubicBezTo>
                  <a:cubicBezTo>
                    <a:pt x="427338" y="561649"/>
                    <a:pt x="299311" y="433619"/>
                    <a:pt x="141381" y="433619"/>
                  </a:cubicBezTo>
                  <a:cubicBezTo>
                    <a:pt x="89878" y="433619"/>
                    <a:pt x="41554" y="447235"/>
                    <a:pt x="0" y="471304"/>
                  </a:cubicBezTo>
                  <a:lnTo>
                    <a:pt x="0" y="0"/>
                  </a:lnTo>
                  <a:lnTo>
                    <a:pt x="1449013" y="0"/>
                  </a:lnTo>
                  <a:lnTo>
                    <a:pt x="1449013" y="466693"/>
                  </a:lnTo>
                  <a:cubicBezTo>
                    <a:pt x="1410107" y="445218"/>
                    <a:pt x="1365278" y="433619"/>
                    <a:pt x="1317742" y="433619"/>
                  </a:cubicBezTo>
                  <a:cubicBezTo>
                    <a:pt x="1159811" y="433619"/>
                    <a:pt x="1031784" y="561649"/>
                    <a:pt x="1031784" y="719582"/>
                  </a:cubicBezTo>
                  <a:cubicBezTo>
                    <a:pt x="1031784" y="877515"/>
                    <a:pt x="1159811" y="1005545"/>
                    <a:pt x="1317742" y="1005545"/>
                  </a:cubicBezTo>
                  <a:cubicBezTo>
                    <a:pt x="1365278" y="1005545"/>
                    <a:pt x="1410107" y="993945"/>
                    <a:pt x="1449013" y="972471"/>
                  </a:cubicBezTo>
                  <a:lnTo>
                    <a:pt x="1449013" y="1444024"/>
                  </a:lnTo>
                  <a:lnTo>
                    <a:pt x="857954" y="1444024"/>
                  </a:lnTo>
                  <a:lnTo>
                    <a:pt x="857954" y="1542797"/>
                  </a:lnTo>
                  <a:cubicBezTo>
                    <a:pt x="916718" y="1581228"/>
                    <a:pt x="953273" y="1648172"/>
                    <a:pt x="953273" y="1723653"/>
                  </a:cubicBezTo>
                  <a:cubicBezTo>
                    <a:pt x="953273" y="1850000"/>
                    <a:pt x="850851" y="1952424"/>
                    <a:pt x="724507" y="1952424"/>
                  </a:cubicBezTo>
                  <a:cubicBezTo>
                    <a:pt x="598162" y="1952424"/>
                    <a:pt x="495741" y="1850000"/>
                    <a:pt x="495741" y="1723653"/>
                  </a:cubicBezTo>
                  <a:cubicBezTo>
                    <a:pt x="495741" y="1648172"/>
                    <a:pt x="532295" y="1581228"/>
                    <a:pt x="591060" y="1542797"/>
                  </a:cubicBezTo>
                  <a:lnTo>
                    <a:pt x="591060" y="1444024"/>
                  </a:lnTo>
                  <a:close/>
                </a:path>
              </a:pathLst>
            </a:custGeom>
            <a:solidFill>
              <a:srgbClr val="8CB3E3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100">
                <a:solidFill>
                  <a:srgbClr val="595959"/>
                </a:solidFill>
              </a:endParaRPr>
            </a:p>
          </p:txBody>
        </p:sp>
        <p:sp>
          <p:nvSpPr>
            <p:cNvPr id="228" name="Google Shape;228;p6"/>
            <p:cNvSpPr txBox="1"/>
            <p:nvPr/>
          </p:nvSpPr>
          <p:spPr>
            <a:xfrm>
              <a:off x="1310285" y="2751194"/>
              <a:ext cx="1363772" cy="5227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Study population</a:t>
              </a:r>
              <a:endParaRPr lang="en-US" sz="1200" b="1" dirty="0">
                <a:solidFill>
                  <a:schemeClr val="dk1"/>
                </a:solidFill>
              </a:endParaRPr>
            </a:p>
          </p:txBody>
        </p:sp>
        <p:sp>
          <p:nvSpPr>
            <p:cNvPr id="229" name="Google Shape;229;p6"/>
            <p:cNvSpPr txBox="1"/>
            <p:nvPr/>
          </p:nvSpPr>
          <p:spPr>
            <a:xfrm>
              <a:off x="2809058" y="2295597"/>
              <a:ext cx="1539916" cy="3026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Study sample</a:t>
              </a:r>
              <a:endParaRPr sz="1200" b="1" dirty="0">
                <a:solidFill>
                  <a:schemeClr val="dk1"/>
                </a:solidFill>
              </a:endParaRPr>
            </a:p>
          </p:txBody>
        </p:sp>
        <p:sp>
          <p:nvSpPr>
            <p:cNvPr id="230" name="Google Shape;230;p6"/>
            <p:cNvSpPr txBox="1"/>
            <p:nvPr/>
          </p:nvSpPr>
          <p:spPr>
            <a:xfrm>
              <a:off x="4461559" y="2807708"/>
              <a:ext cx="1345761" cy="354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350" b="1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Study tool</a:t>
              </a:r>
              <a:endParaRPr sz="135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1" name="Google Shape;231;p6"/>
            <p:cNvSpPr txBox="1"/>
            <p:nvPr/>
          </p:nvSpPr>
          <p:spPr>
            <a:xfrm>
              <a:off x="7571770" y="2841062"/>
              <a:ext cx="1470567" cy="3301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Data analysis</a:t>
              </a:r>
              <a:endParaRPr sz="13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2" name="Google Shape;232;p6"/>
            <p:cNvSpPr txBox="1"/>
            <p:nvPr/>
          </p:nvSpPr>
          <p:spPr>
            <a:xfrm>
              <a:off x="5894105" y="2225032"/>
              <a:ext cx="1573161" cy="3026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Data Collection</a:t>
              </a:r>
              <a:endParaRPr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3" name="Google Shape;233;p6"/>
            <p:cNvSpPr txBox="1"/>
            <p:nvPr/>
          </p:nvSpPr>
          <p:spPr>
            <a:xfrm>
              <a:off x="9155944" y="2256502"/>
              <a:ext cx="1370818" cy="880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2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Times New Roman"/>
                </a:rPr>
                <a:t>Developing a </a:t>
              </a:r>
              <a:r>
                <a:rPr lang="en-US" sz="1050" b="1" dirty="0">
                  <a:solidFill>
                    <a:schemeClr val="bg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Risk Reduction Plan</a:t>
              </a:r>
            </a:p>
            <a:p>
              <a:pPr algn="ctr"/>
              <a:r>
                <a:rPr lang="en-US" sz="1050" b="1" dirty="0">
                  <a:solidFill>
                    <a:schemeClr val="bg2"/>
                  </a:solidFill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  <a:sym typeface="Times New Roman"/>
                </a:rPr>
                <a:t> </a:t>
              </a:r>
              <a:br>
                <a:rPr lang="en-US" sz="12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endParaRPr sz="1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34" name="Google Shape;234;p6"/>
          <p:cNvSpPr/>
          <p:nvPr/>
        </p:nvSpPr>
        <p:spPr>
          <a:xfrm flipH="1">
            <a:off x="5887463" y="3581234"/>
            <a:ext cx="1249238" cy="1562266"/>
          </a:xfrm>
          <a:prstGeom prst="roundRect">
            <a:avLst>
              <a:gd name="adj" fmla="val 608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05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Minitab Software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FMEA Risk Assessment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Ranking &amp; Prioritization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Fishbone Diagram</a:t>
            </a:r>
          </a:p>
          <a:p>
            <a:pPr algn="ctr"/>
            <a:b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1050" b="1" dirty="0">
              <a:solidFill>
                <a:schemeClr val="bg2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235" name="Google Shape;235;p6"/>
          <p:cNvSpPr/>
          <p:nvPr/>
        </p:nvSpPr>
        <p:spPr>
          <a:xfrm flipH="1">
            <a:off x="5865293" y="3149743"/>
            <a:ext cx="1198800" cy="431891"/>
          </a:xfrm>
          <a:custGeom>
            <a:avLst/>
            <a:gdLst/>
            <a:ahLst/>
            <a:cxnLst/>
            <a:rect l="l" t="t" r="r" b="b"/>
            <a:pathLst>
              <a:path w="1800200" h="581397" extrusionOk="0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025">
                <a:solidFill>
                  <a:schemeClr val="dk1"/>
                </a:solidFill>
              </a:rPr>
              <a:t>5</a:t>
            </a:r>
            <a:endParaRPr sz="2025">
              <a:solidFill>
                <a:schemeClr val="dk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CFCF30-C6F6-FDBB-5A3B-7641AA33C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554" y="3406703"/>
            <a:ext cx="1243178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Phase 1: Critical &amp; High Risks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Phase 2: Moderate Risks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Phase 3: Low Risks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6"/>
          <p:cNvSpPr txBox="1">
            <a:spLocks noGrp="1"/>
          </p:cNvSpPr>
          <p:nvPr>
            <p:ph type="title"/>
          </p:nvPr>
        </p:nvSpPr>
        <p:spPr>
          <a:xfrm>
            <a:off x="175845" y="2990108"/>
            <a:ext cx="4994031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Results and Analysis</a:t>
            </a:r>
          </a:p>
        </p:txBody>
      </p:sp>
      <p:sp>
        <p:nvSpPr>
          <p:cNvPr id="468" name="Google Shape;468;p36"/>
          <p:cNvSpPr txBox="1">
            <a:spLocks noGrp="1"/>
          </p:cNvSpPr>
          <p:nvPr>
            <p:ph type="title" idx="2"/>
          </p:nvPr>
        </p:nvSpPr>
        <p:spPr>
          <a:xfrm>
            <a:off x="3249975" y="1014475"/>
            <a:ext cx="14118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en-US" dirty="0"/>
              <a:t>5</a:t>
            </a:r>
            <a:endParaRPr dirty="0"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5469363" y="1413753"/>
            <a:ext cx="3231844" cy="3156274"/>
            <a:chOff x="5504532" y="1402030"/>
            <a:chExt cx="3231844" cy="3156274"/>
          </a:xfrm>
        </p:grpSpPr>
        <p:sp>
          <p:nvSpPr>
            <p:cNvPr id="470" name="Google Shape;470;p36"/>
            <p:cNvSpPr/>
            <p:nvPr/>
          </p:nvSpPr>
          <p:spPr>
            <a:xfrm>
              <a:off x="8185993" y="219687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504532" y="4432120"/>
              <a:ext cx="3102092" cy="126184"/>
            </a:xfrm>
            <a:custGeom>
              <a:avLst/>
              <a:gdLst/>
              <a:ahLst/>
              <a:cxnLst/>
              <a:rect l="l" t="t" r="r" b="b"/>
              <a:pathLst>
                <a:path w="48848" h="1987" extrusionOk="0">
                  <a:moveTo>
                    <a:pt x="48848" y="996"/>
                  </a:moveTo>
                  <a:cubicBezTo>
                    <a:pt x="48848" y="1543"/>
                    <a:pt x="37914" y="1986"/>
                    <a:pt x="24424" y="1986"/>
                  </a:cubicBezTo>
                  <a:cubicBezTo>
                    <a:pt x="10935" y="1986"/>
                    <a:pt x="1" y="1543"/>
                    <a:pt x="1" y="996"/>
                  </a:cubicBezTo>
                  <a:cubicBezTo>
                    <a:pt x="1" y="450"/>
                    <a:pt x="10935" y="1"/>
                    <a:pt x="24424" y="1"/>
                  </a:cubicBezTo>
                  <a:cubicBezTo>
                    <a:pt x="37914" y="1"/>
                    <a:pt x="48848" y="450"/>
                    <a:pt x="48848" y="996"/>
                  </a:cubicBezTo>
                  <a:close/>
                </a:path>
              </a:pathLst>
            </a:custGeom>
            <a:solidFill>
              <a:srgbClr val="134F5C">
                <a:alpha val="32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2" name="Google Shape;472;p36"/>
            <p:cNvGrpSpPr/>
            <p:nvPr/>
          </p:nvGrpSpPr>
          <p:grpSpPr>
            <a:xfrm>
              <a:off x="5836805" y="2286450"/>
              <a:ext cx="2491776" cy="2195831"/>
              <a:chOff x="5450286" y="1617112"/>
              <a:chExt cx="3026938" cy="2667433"/>
            </a:xfrm>
          </p:grpSpPr>
          <p:sp>
            <p:nvSpPr>
              <p:cNvPr id="473" name="Google Shape;473;p36"/>
              <p:cNvSpPr/>
              <p:nvPr/>
            </p:nvSpPr>
            <p:spPr>
              <a:xfrm>
                <a:off x="6264500" y="3865802"/>
                <a:ext cx="1398099" cy="418743"/>
              </a:xfrm>
              <a:custGeom>
                <a:avLst/>
                <a:gdLst/>
                <a:ahLst/>
                <a:cxnLst/>
                <a:rect l="l" t="t" r="r" b="b"/>
                <a:pathLst>
                  <a:path w="18123" h="5428" extrusionOk="0">
                    <a:moveTo>
                      <a:pt x="14836" y="2838"/>
                    </a:moveTo>
                    <a:cubicBezTo>
                      <a:pt x="14652" y="2130"/>
                      <a:pt x="14255" y="0"/>
                      <a:pt x="14255" y="0"/>
                    </a:cubicBezTo>
                    <a:lnTo>
                      <a:pt x="3868" y="0"/>
                    </a:lnTo>
                    <a:cubicBezTo>
                      <a:pt x="3868" y="0"/>
                      <a:pt x="3476" y="2130"/>
                      <a:pt x="3286" y="2838"/>
                    </a:cubicBezTo>
                    <a:cubicBezTo>
                      <a:pt x="3004" y="3896"/>
                      <a:pt x="1819" y="4616"/>
                      <a:pt x="541" y="4616"/>
                    </a:cubicBezTo>
                    <a:lnTo>
                      <a:pt x="541" y="4616"/>
                    </a:lnTo>
                    <a:cubicBezTo>
                      <a:pt x="242" y="4616"/>
                      <a:pt x="0" y="4817"/>
                      <a:pt x="0" y="5065"/>
                    </a:cubicBezTo>
                    <a:lnTo>
                      <a:pt x="0" y="5427"/>
                    </a:lnTo>
                    <a:lnTo>
                      <a:pt x="18122" y="5427"/>
                    </a:lnTo>
                    <a:lnTo>
                      <a:pt x="18122" y="5065"/>
                    </a:lnTo>
                    <a:cubicBezTo>
                      <a:pt x="18122" y="4817"/>
                      <a:pt x="17881" y="4616"/>
                      <a:pt x="17581" y="4616"/>
                    </a:cubicBezTo>
                    <a:lnTo>
                      <a:pt x="17581" y="4616"/>
                    </a:lnTo>
                    <a:cubicBezTo>
                      <a:pt x="16310" y="4616"/>
                      <a:pt x="15118" y="3896"/>
                      <a:pt x="14836" y="2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450286" y="1617112"/>
                <a:ext cx="3026938" cy="226559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9368" extrusionOk="0">
                    <a:moveTo>
                      <a:pt x="38477" y="29367"/>
                    </a:moveTo>
                    <a:lnTo>
                      <a:pt x="754" y="29367"/>
                    </a:lnTo>
                    <a:cubicBezTo>
                      <a:pt x="340" y="29367"/>
                      <a:pt x="0" y="29028"/>
                      <a:pt x="0" y="28613"/>
                    </a:cubicBezTo>
                    <a:lnTo>
                      <a:pt x="0" y="760"/>
                    </a:lnTo>
                    <a:cubicBezTo>
                      <a:pt x="0" y="340"/>
                      <a:pt x="340" y="0"/>
                      <a:pt x="754" y="0"/>
                    </a:cubicBezTo>
                    <a:lnTo>
                      <a:pt x="38477" y="0"/>
                    </a:lnTo>
                    <a:cubicBezTo>
                      <a:pt x="38897" y="0"/>
                      <a:pt x="39236" y="340"/>
                      <a:pt x="39236" y="760"/>
                    </a:cubicBezTo>
                    <a:lnTo>
                      <a:pt x="39236" y="28613"/>
                    </a:lnTo>
                    <a:cubicBezTo>
                      <a:pt x="39236" y="29028"/>
                      <a:pt x="38897" y="29367"/>
                      <a:pt x="38477" y="2936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50286" y="1617112"/>
                <a:ext cx="3026938" cy="203917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6433" extrusionOk="0">
                    <a:moveTo>
                      <a:pt x="39236" y="26432"/>
                    </a:moveTo>
                    <a:lnTo>
                      <a:pt x="39236" y="1238"/>
                    </a:lnTo>
                    <a:cubicBezTo>
                      <a:pt x="39236" y="559"/>
                      <a:pt x="38678" y="0"/>
                      <a:pt x="37999" y="0"/>
                    </a:cubicBezTo>
                    <a:lnTo>
                      <a:pt x="1237" y="0"/>
                    </a:lnTo>
                    <a:cubicBezTo>
                      <a:pt x="553" y="0"/>
                      <a:pt x="0" y="559"/>
                      <a:pt x="0" y="1238"/>
                    </a:cubicBezTo>
                    <a:lnTo>
                      <a:pt x="0" y="26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563461" y="1742322"/>
                <a:ext cx="2799669" cy="1789224"/>
              </a:xfrm>
              <a:custGeom>
                <a:avLst/>
                <a:gdLst/>
                <a:ahLst/>
                <a:cxnLst/>
                <a:rect l="l" t="t" r="r" b="b"/>
                <a:pathLst>
                  <a:path w="36291" h="23193" extrusionOk="0">
                    <a:moveTo>
                      <a:pt x="1" y="0"/>
                    </a:moveTo>
                    <a:lnTo>
                      <a:pt x="36290" y="0"/>
                    </a:lnTo>
                    <a:lnTo>
                      <a:pt x="36290" y="23192"/>
                    </a:lnTo>
                    <a:lnTo>
                      <a:pt x="1" y="23192"/>
                    </a:ln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5572333" y="1751194"/>
                <a:ext cx="2781926" cy="1771403"/>
              </a:xfrm>
              <a:custGeom>
                <a:avLst/>
                <a:gdLst/>
                <a:ahLst/>
                <a:cxnLst/>
                <a:rect l="l" t="t" r="r" b="b"/>
                <a:pathLst>
                  <a:path w="36061" h="22962" extrusionOk="0">
                    <a:moveTo>
                      <a:pt x="1" y="22962"/>
                    </a:moveTo>
                    <a:lnTo>
                      <a:pt x="1" y="0"/>
                    </a:lnTo>
                    <a:lnTo>
                      <a:pt x="36060" y="0"/>
                    </a:lnTo>
                    <a:lnTo>
                      <a:pt x="36060" y="229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1" name="Google Shape;491;p36"/>
            <p:cNvSpPr/>
            <p:nvPr/>
          </p:nvSpPr>
          <p:spPr>
            <a:xfrm>
              <a:off x="8399355" y="3558815"/>
              <a:ext cx="337021" cy="271928"/>
            </a:xfrm>
            <a:custGeom>
              <a:avLst/>
              <a:gdLst/>
              <a:ahLst/>
              <a:cxnLst/>
              <a:rect l="l" t="t" r="r" b="b"/>
              <a:pathLst>
                <a:path w="5307" h="4282" fill="none" extrusionOk="0">
                  <a:moveTo>
                    <a:pt x="3782" y="0"/>
                  </a:moveTo>
                  <a:lnTo>
                    <a:pt x="4403" y="0"/>
                  </a:lnTo>
                  <a:cubicBezTo>
                    <a:pt x="4904" y="0"/>
                    <a:pt x="5307" y="403"/>
                    <a:pt x="5307" y="904"/>
                  </a:cubicBezTo>
                  <a:lnTo>
                    <a:pt x="5307" y="2429"/>
                  </a:lnTo>
                  <a:lnTo>
                    <a:pt x="5307" y="2440"/>
                  </a:lnTo>
                  <a:cubicBezTo>
                    <a:pt x="5307" y="3453"/>
                    <a:pt x="4484" y="4276"/>
                    <a:pt x="3471" y="4276"/>
                  </a:cubicBezTo>
                  <a:lnTo>
                    <a:pt x="2872" y="4276"/>
                  </a:lnTo>
                  <a:lnTo>
                    <a:pt x="2872" y="3453"/>
                  </a:lnTo>
                  <a:cubicBezTo>
                    <a:pt x="3523" y="3453"/>
                    <a:pt x="3724" y="2889"/>
                    <a:pt x="3770" y="2429"/>
                  </a:cubicBezTo>
                  <a:lnTo>
                    <a:pt x="3770" y="2429"/>
                  </a:lnTo>
                  <a:cubicBezTo>
                    <a:pt x="3275" y="2429"/>
                    <a:pt x="2872" y="2026"/>
                    <a:pt x="2872" y="1525"/>
                  </a:cubicBezTo>
                  <a:lnTo>
                    <a:pt x="2872" y="904"/>
                  </a:lnTo>
                  <a:cubicBezTo>
                    <a:pt x="2878" y="403"/>
                    <a:pt x="3281" y="0"/>
                    <a:pt x="3782" y="0"/>
                  </a:cubicBezTo>
                  <a:close/>
                  <a:moveTo>
                    <a:pt x="910" y="2434"/>
                  </a:moveTo>
                  <a:lnTo>
                    <a:pt x="910" y="2434"/>
                  </a:lnTo>
                  <a:cubicBezTo>
                    <a:pt x="852" y="2895"/>
                    <a:pt x="651" y="3459"/>
                    <a:pt x="12" y="3459"/>
                  </a:cubicBezTo>
                  <a:lnTo>
                    <a:pt x="12" y="4282"/>
                  </a:lnTo>
                  <a:lnTo>
                    <a:pt x="605" y="4282"/>
                  </a:lnTo>
                  <a:cubicBezTo>
                    <a:pt x="1624" y="4282"/>
                    <a:pt x="2441" y="3459"/>
                    <a:pt x="2441" y="2446"/>
                  </a:cubicBezTo>
                  <a:lnTo>
                    <a:pt x="2441" y="2434"/>
                  </a:lnTo>
                  <a:lnTo>
                    <a:pt x="2441" y="904"/>
                  </a:lnTo>
                  <a:cubicBezTo>
                    <a:pt x="2441" y="403"/>
                    <a:pt x="2038" y="0"/>
                    <a:pt x="1543" y="0"/>
                  </a:cubicBezTo>
                  <a:lnTo>
                    <a:pt x="916" y="0"/>
                  </a:lnTo>
                  <a:cubicBezTo>
                    <a:pt x="421" y="0"/>
                    <a:pt x="18" y="403"/>
                    <a:pt x="18" y="904"/>
                  </a:cubicBezTo>
                  <a:lnTo>
                    <a:pt x="18" y="1525"/>
                  </a:lnTo>
                  <a:cubicBezTo>
                    <a:pt x="1" y="2026"/>
                    <a:pt x="404" y="2434"/>
                    <a:pt x="910" y="2434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6054669" y="4040401"/>
              <a:ext cx="411957" cy="412274"/>
            </a:xfrm>
            <a:custGeom>
              <a:avLst/>
              <a:gdLst/>
              <a:ahLst/>
              <a:cxnLst/>
              <a:rect l="l" t="t" r="r" b="b"/>
              <a:pathLst>
                <a:path w="6487" h="6492" fill="none" extrusionOk="0">
                  <a:moveTo>
                    <a:pt x="6481" y="3033"/>
                  </a:moveTo>
                  <a:cubicBezTo>
                    <a:pt x="6475" y="2930"/>
                    <a:pt x="6418" y="2843"/>
                    <a:pt x="6326" y="2809"/>
                  </a:cubicBezTo>
                  <a:lnTo>
                    <a:pt x="6078" y="2700"/>
                  </a:lnTo>
                  <a:cubicBezTo>
                    <a:pt x="6009" y="2665"/>
                    <a:pt x="5951" y="2607"/>
                    <a:pt x="5928" y="2527"/>
                  </a:cubicBezTo>
                  <a:lnTo>
                    <a:pt x="5928" y="2527"/>
                  </a:lnTo>
                  <a:cubicBezTo>
                    <a:pt x="5905" y="2446"/>
                    <a:pt x="5923" y="2372"/>
                    <a:pt x="5969" y="2302"/>
                  </a:cubicBezTo>
                  <a:lnTo>
                    <a:pt x="6130" y="2090"/>
                  </a:lnTo>
                  <a:cubicBezTo>
                    <a:pt x="6187" y="2009"/>
                    <a:pt x="6199" y="1900"/>
                    <a:pt x="6153" y="1813"/>
                  </a:cubicBezTo>
                  <a:cubicBezTo>
                    <a:pt x="6084" y="1687"/>
                    <a:pt x="6015" y="1566"/>
                    <a:pt x="5940" y="1451"/>
                  </a:cubicBezTo>
                  <a:cubicBezTo>
                    <a:pt x="5882" y="1370"/>
                    <a:pt x="5790" y="1318"/>
                    <a:pt x="5693" y="1336"/>
                  </a:cubicBezTo>
                  <a:lnTo>
                    <a:pt x="5422" y="1364"/>
                  </a:lnTo>
                  <a:cubicBezTo>
                    <a:pt x="5347" y="1370"/>
                    <a:pt x="5267" y="1341"/>
                    <a:pt x="5209" y="1284"/>
                  </a:cubicBezTo>
                  <a:lnTo>
                    <a:pt x="5209" y="1284"/>
                  </a:lnTo>
                  <a:cubicBezTo>
                    <a:pt x="5152" y="1226"/>
                    <a:pt x="5123" y="1146"/>
                    <a:pt x="5129" y="1065"/>
                  </a:cubicBezTo>
                  <a:lnTo>
                    <a:pt x="5157" y="800"/>
                  </a:lnTo>
                  <a:cubicBezTo>
                    <a:pt x="5175" y="697"/>
                    <a:pt x="5123" y="605"/>
                    <a:pt x="5042" y="547"/>
                  </a:cubicBezTo>
                  <a:cubicBezTo>
                    <a:pt x="4927" y="467"/>
                    <a:pt x="4806" y="398"/>
                    <a:pt x="4674" y="340"/>
                  </a:cubicBezTo>
                  <a:cubicBezTo>
                    <a:pt x="4588" y="294"/>
                    <a:pt x="4484" y="306"/>
                    <a:pt x="4403" y="363"/>
                  </a:cubicBezTo>
                  <a:lnTo>
                    <a:pt x="4185" y="518"/>
                  </a:lnTo>
                  <a:cubicBezTo>
                    <a:pt x="4121" y="570"/>
                    <a:pt x="4041" y="582"/>
                    <a:pt x="3960" y="565"/>
                  </a:cubicBezTo>
                  <a:lnTo>
                    <a:pt x="3960" y="565"/>
                  </a:lnTo>
                  <a:cubicBezTo>
                    <a:pt x="3885" y="542"/>
                    <a:pt x="3816" y="490"/>
                    <a:pt x="3788" y="409"/>
                  </a:cubicBezTo>
                  <a:lnTo>
                    <a:pt x="3684" y="167"/>
                  </a:lnTo>
                  <a:cubicBezTo>
                    <a:pt x="3644" y="81"/>
                    <a:pt x="3563" y="18"/>
                    <a:pt x="3460" y="6"/>
                  </a:cubicBezTo>
                  <a:cubicBezTo>
                    <a:pt x="3385" y="1"/>
                    <a:pt x="3316" y="1"/>
                    <a:pt x="3241" y="1"/>
                  </a:cubicBezTo>
                  <a:cubicBezTo>
                    <a:pt x="3172" y="1"/>
                    <a:pt x="3097" y="1"/>
                    <a:pt x="3028" y="6"/>
                  </a:cubicBezTo>
                  <a:cubicBezTo>
                    <a:pt x="2924" y="18"/>
                    <a:pt x="2850" y="75"/>
                    <a:pt x="2804" y="167"/>
                  </a:cubicBezTo>
                  <a:lnTo>
                    <a:pt x="2694" y="409"/>
                  </a:lnTo>
                  <a:cubicBezTo>
                    <a:pt x="2660" y="484"/>
                    <a:pt x="2602" y="542"/>
                    <a:pt x="2522" y="565"/>
                  </a:cubicBezTo>
                  <a:lnTo>
                    <a:pt x="2522" y="565"/>
                  </a:lnTo>
                  <a:cubicBezTo>
                    <a:pt x="2447" y="582"/>
                    <a:pt x="2366" y="570"/>
                    <a:pt x="2303" y="518"/>
                  </a:cubicBezTo>
                  <a:lnTo>
                    <a:pt x="2084" y="363"/>
                  </a:lnTo>
                  <a:cubicBezTo>
                    <a:pt x="2004" y="306"/>
                    <a:pt x="1900" y="288"/>
                    <a:pt x="1814" y="340"/>
                  </a:cubicBezTo>
                  <a:cubicBezTo>
                    <a:pt x="1681" y="403"/>
                    <a:pt x="1561" y="478"/>
                    <a:pt x="1445" y="547"/>
                  </a:cubicBezTo>
                  <a:cubicBezTo>
                    <a:pt x="1365" y="605"/>
                    <a:pt x="1313" y="697"/>
                    <a:pt x="1330" y="800"/>
                  </a:cubicBezTo>
                  <a:lnTo>
                    <a:pt x="1359" y="1065"/>
                  </a:lnTo>
                  <a:cubicBezTo>
                    <a:pt x="1365" y="1146"/>
                    <a:pt x="1336" y="1226"/>
                    <a:pt x="1279" y="1284"/>
                  </a:cubicBezTo>
                  <a:lnTo>
                    <a:pt x="1279" y="1284"/>
                  </a:lnTo>
                  <a:cubicBezTo>
                    <a:pt x="1221" y="1341"/>
                    <a:pt x="1140" y="1370"/>
                    <a:pt x="1066" y="1364"/>
                  </a:cubicBezTo>
                  <a:lnTo>
                    <a:pt x="795" y="1336"/>
                  </a:lnTo>
                  <a:cubicBezTo>
                    <a:pt x="697" y="1318"/>
                    <a:pt x="605" y="1370"/>
                    <a:pt x="548" y="1451"/>
                  </a:cubicBezTo>
                  <a:cubicBezTo>
                    <a:pt x="467" y="1566"/>
                    <a:pt x="392" y="1687"/>
                    <a:pt x="335" y="1813"/>
                  </a:cubicBezTo>
                  <a:cubicBezTo>
                    <a:pt x="294" y="1900"/>
                    <a:pt x="300" y="2009"/>
                    <a:pt x="358" y="2090"/>
                  </a:cubicBezTo>
                  <a:lnTo>
                    <a:pt x="519" y="2302"/>
                  </a:lnTo>
                  <a:cubicBezTo>
                    <a:pt x="565" y="2372"/>
                    <a:pt x="582" y="2446"/>
                    <a:pt x="559" y="2527"/>
                  </a:cubicBezTo>
                  <a:lnTo>
                    <a:pt x="559" y="2527"/>
                  </a:lnTo>
                  <a:cubicBezTo>
                    <a:pt x="536" y="2607"/>
                    <a:pt x="490" y="2671"/>
                    <a:pt x="410" y="2700"/>
                  </a:cubicBezTo>
                  <a:lnTo>
                    <a:pt x="162" y="2809"/>
                  </a:lnTo>
                  <a:cubicBezTo>
                    <a:pt x="76" y="2843"/>
                    <a:pt x="13" y="2930"/>
                    <a:pt x="7" y="3033"/>
                  </a:cubicBezTo>
                  <a:cubicBezTo>
                    <a:pt x="1" y="3102"/>
                    <a:pt x="1" y="3177"/>
                    <a:pt x="1" y="3246"/>
                  </a:cubicBezTo>
                  <a:cubicBezTo>
                    <a:pt x="1" y="3321"/>
                    <a:pt x="1" y="3390"/>
                    <a:pt x="7" y="3465"/>
                  </a:cubicBezTo>
                  <a:cubicBezTo>
                    <a:pt x="13" y="3563"/>
                    <a:pt x="70" y="3643"/>
                    <a:pt x="162" y="3684"/>
                  </a:cubicBezTo>
                  <a:lnTo>
                    <a:pt x="410" y="3793"/>
                  </a:lnTo>
                  <a:cubicBezTo>
                    <a:pt x="479" y="3822"/>
                    <a:pt x="536" y="3885"/>
                    <a:pt x="559" y="3966"/>
                  </a:cubicBezTo>
                  <a:lnTo>
                    <a:pt x="559" y="3966"/>
                  </a:lnTo>
                  <a:cubicBezTo>
                    <a:pt x="582" y="4046"/>
                    <a:pt x="565" y="4127"/>
                    <a:pt x="519" y="4190"/>
                  </a:cubicBezTo>
                  <a:lnTo>
                    <a:pt x="358" y="4403"/>
                  </a:lnTo>
                  <a:cubicBezTo>
                    <a:pt x="300" y="4484"/>
                    <a:pt x="289" y="4593"/>
                    <a:pt x="335" y="4679"/>
                  </a:cubicBezTo>
                  <a:cubicBezTo>
                    <a:pt x="404" y="4806"/>
                    <a:pt x="473" y="4932"/>
                    <a:pt x="548" y="5048"/>
                  </a:cubicBezTo>
                  <a:cubicBezTo>
                    <a:pt x="605" y="5122"/>
                    <a:pt x="697" y="5174"/>
                    <a:pt x="795" y="5163"/>
                  </a:cubicBezTo>
                  <a:lnTo>
                    <a:pt x="1066" y="5134"/>
                  </a:lnTo>
                  <a:cubicBezTo>
                    <a:pt x="1140" y="5122"/>
                    <a:pt x="1221" y="5151"/>
                    <a:pt x="1279" y="5209"/>
                  </a:cubicBezTo>
                  <a:lnTo>
                    <a:pt x="1279" y="5209"/>
                  </a:lnTo>
                  <a:cubicBezTo>
                    <a:pt x="1336" y="5266"/>
                    <a:pt x="1365" y="5347"/>
                    <a:pt x="1359" y="5427"/>
                  </a:cubicBezTo>
                  <a:lnTo>
                    <a:pt x="1330" y="5692"/>
                  </a:lnTo>
                  <a:cubicBezTo>
                    <a:pt x="1313" y="5796"/>
                    <a:pt x="1365" y="5888"/>
                    <a:pt x="1445" y="5945"/>
                  </a:cubicBezTo>
                  <a:cubicBezTo>
                    <a:pt x="1561" y="6026"/>
                    <a:pt x="1681" y="6095"/>
                    <a:pt x="1814" y="6152"/>
                  </a:cubicBezTo>
                  <a:cubicBezTo>
                    <a:pt x="1900" y="6198"/>
                    <a:pt x="2004" y="6187"/>
                    <a:pt x="2084" y="6129"/>
                  </a:cubicBezTo>
                  <a:lnTo>
                    <a:pt x="2303" y="5974"/>
                  </a:lnTo>
                  <a:cubicBezTo>
                    <a:pt x="2366" y="5922"/>
                    <a:pt x="2447" y="5911"/>
                    <a:pt x="2522" y="5928"/>
                  </a:cubicBezTo>
                  <a:lnTo>
                    <a:pt x="2522" y="5928"/>
                  </a:lnTo>
                  <a:cubicBezTo>
                    <a:pt x="2602" y="5951"/>
                    <a:pt x="2665" y="6003"/>
                    <a:pt x="2694" y="6083"/>
                  </a:cubicBezTo>
                  <a:lnTo>
                    <a:pt x="2804" y="6325"/>
                  </a:lnTo>
                  <a:cubicBezTo>
                    <a:pt x="2838" y="6411"/>
                    <a:pt x="2924" y="6475"/>
                    <a:pt x="3028" y="6486"/>
                  </a:cubicBezTo>
                  <a:cubicBezTo>
                    <a:pt x="3097" y="6492"/>
                    <a:pt x="3172" y="6492"/>
                    <a:pt x="3241" y="6492"/>
                  </a:cubicBezTo>
                  <a:cubicBezTo>
                    <a:pt x="3316" y="6492"/>
                    <a:pt x="3385" y="6492"/>
                    <a:pt x="3460" y="6486"/>
                  </a:cubicBezTo>
                  <a:cubicBezTo>
                    <a:pt x="3557" y="6475"/>
                    <a:pt x="3644" y="6417"/>
                    <a:pt x="3684" y="6325"/>
                  </a:cubicBezTo>
                  <a:lnTo>
                    <a:pt x="3788" y="6083"/>
                  </a:lnTo>
                  <a:cubicBezTo>
                    <a:pt x="3828" y="6009"/>
                    <a:pt x="3885" y="5951"/>
                    <a:pt x="3960" y="5928"/>
                  </a:cubicBezTo>
                  <a:lnTo>
                    <a:pt x="3960" y="5928"/>
                  </a:lnTo>
                  <a:cubicBezTo>
                    <a:pt x="4041" y="5911"/>
                    <a:pt x="4121" y="5922"/>
                    <a:pt x="4185" y="5974"/>
                  </a:cubicBezTo>
                  <a:lnTo>
                    <a:pt x="4403" y="6129"/>
                  </a:lnTo>
                  <a:cubicBezTo>
                    <a:pt x="4484" y="6187"/>
                    <a:pt x="4588" y="6204"/>
                    <a:pt x="4674" y="6152"/>
                  </a:cubicBezTo>
                  <a:cubicBezTo>
                    <a:pt x="4806" y="6089"/>
                    <a:pt x="4927" y="6014"/>
                    <a:pt x="5042" y="5945"/>
                  </a:cubicBezTo>
                  <a:cubicBezTo>
                    <a:pt x="5123" y="5888"/>
                    <a:pt x="5175" y="5796"/>
                    <a:pt x="5157" y="5692"/>
                  </a:cubicBezTo>
                  <a:lnTo>
                    <a:pt x="5129" y="5427"/>
                  </a:lnTo>
                  <a:cubicBezTo>
                    <a:pt x="5123" y="5347"/>
                    <a:pt x="5152" y="5266"/>
                    <a:pt x="5209" y="5209"/>
                  </a:cubicBezTo>
                  <a:lnTo>
                    <a:pt x="5209" y="5209"/>
                  </a:lnTo>
                  <a:cubicBezTo>
                    <a:pt x="5267" y="5151"/>
                    <a:pt x="5347" y="5122"/>
                    <a:pt x="5422" y="5134"/>
                  </a:cubicBezTo>
                  <a:lnTo>
                    <a:pt x="5693" y="5163"/>
                  </a:lnTo>
                  <a:cubicBezTo>
                    <a:pt x="5790" y="5174"/>
                    <a:pt x="5882" y="5122"/>
                    <a:pt x="5940" y="5048"/>
                  </a:cubicBezTo>
                  <a:cubicBezTo>
                    <a:pt x="6021" y="4932"/>
                    <a:pt x="6095" y="4806"/>
                    <a:pt x="6153" y="4679"/>
                  </a:cubicBezTo>
                  <a:cubicBezTo>
                    <a:pt x="6193" y="4593"/>
                    <a:pt x="6187" y="4484"/>
                    <a:pt x="6130" y="4403"/>
                  </a:cubicBezTo>
                  <a:lnTo>
                    <a:pt x="5969" y="4190"/>
                  </a:lnTo>
                  <a:cubicBezTo>
                    <a:pt x="5923" y="4127"/>
                    <a:pt x="5905" y="4046"/>
                    <a:pt x="5928" y="3966"/>
                  </a:cubicBezTo>
                  <a:lnTo>
                    <a:pt x="5928" y="3966"/>
                  </a:lnTo>
                  <a:cubicBezTo>
                    <a:pt x="5951" y="3885"/>
                    <a:pt x="5998" y="3822"/>
                    <a:pt x="6078" y="3793"/>
                  </a:cubicBezTo>
                  <a:lnTo>
                    <a:pt x="6326" y="3684"/>
                  </a:lnTo>
                  <a:cubicBezTo>
                    <a:pt x="6412" y="3649"/>
                    <a:pt x="6475" y="3563"/>
                    <a:pt x="6481" y="3465"/>
                  </a:cubicBezTo>
                  <a:cubicBezTo>
                    <a:pt x="6487" y="3390"/>
                    <a:pt x="6487" y="3321"/>
                    <a:pt x="6487" y="3246"/>
                  </a:cubicBezTo>
                  <a:cubicBezTo>
                    <a:pt x="6487" y="3166"/>
                    <a:pt x="6487" y="3097"/>
                    <a:pt x="6481" y="3033"/>
                  </a:cubicBezTo>
                  <a:close/>
                  <a:moveTo>
                    <a:pt x="3252" y="4368"/>
                  </a:moveTo>
                  <a:cubicBezTo>
                    <a:pt x="2631" y="4368"/>
                    <a:pt x="2130" y="3868"/>
                    <a:pt x="2130" y="3246"/>
                  </a:cubicBezTo>
                  <a:cubicBezTo>
                    <a:pt x="2130" y="2631"/>
                    <a:pt x="2631" y="2124"/>
                    <a:pt x="3252" y="2124"/>
                  </a:cubicBezTo>
                  <a:cubicBezTo>
                    <a:pt x="3868" y="2124"/>
                    <a:pt x="4375" y="2631"/>
                    <a:pt x="4375" y="3246"/>
                  </a:cubicBezTo>
                  <a:cubicBezTo>
                    <a:pt x="4375" y="3868"/>
                    <a:pt x="3868" y="4368"/>
                    <a:pt x="3252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6379556" y="178092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7287500" y="1402030"/>
              <a:ext cx="791159" cy="608287"/>
              <a:chOff x="7349773" y="264075"/>
              <a:chExt cx="961077" cy="73893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7349773" y="516552"/>
                <a:ext cx="280396" cy="280396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7766124" y="796950"/>
                <a:ext cx="206055" cy="20605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8159525" y="264075"/>
                <a:ext cx="151325" cy="15132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02" name="Google Shape;502;p36"/>
          <p:cNvCxnSpPr>
            <a:cxnSpLocks/>
          </p:cNvCxnSpPr>
          <p:nvPr/>
        </p:nvCxnSpPr>
        <p:spPr>
          <a:xfrm rot="10800000" flipH="1">
            <a:off x="4764900" y="1058050"/>
            <a:ext cx="240900" cy="24363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3" name="Google Shape;503;p36"/>
          <p:cNvCxnSpPr/>
          <p:nvPr/>
        </p:nvCxnSpPr>
        <p:spPr>
          <a:xfrm rot="10800000" flipH="1">
            <a:off x="-329025" y="4087775"/>
            <a:ext cx="3096900" cy="91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25CD65-587C-E4B6-DF75-6449B78238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28205" t="29898" r="28822" b="25970"/>
          <a:stretch/>
        </p:blipFill>
        <p:spPr>
          <a:xfrm>
            <a:off x="5948136" y="2534240"/>
            <a:ext cx="2089570" cy="120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42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>
            <a:spLocks noGrp="1"/>
          </p:cNvSpPr>
          <p:nvPr>
            <p:ph type="body" idx="1"/>
          </p:nvPr>
        </p:nvSpPr>
        <p:spPr>
          <a:xfrm>
            <a:off x="1943101" y="97777"/>
            <a:ext cx="4410635" cy="54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sz="2800" b="1" dirty="0">
                <a:solidFill>
                  <a:schemeClr val="bg2"/>
                </a:solidFill>
              </a:rPr>
              <a:t>Results and Analysis</a:t>
            </a:r>
            <a:endParaRPr sz="2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6757035" y="2123975"/>
            <a:ext cx="2386965" cy="270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dk1"/>
              </a:solidFill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4120269" y="3111003"/>
            <a:ext cx="2531728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Ranking &amp; Prioritization </a:t>
            </a:r>
          </a:p>
          <a:p>
            <a:pPr algn="ctr"/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Fishbone Diagram</a:t>
            </a:r>
          </a:p>
        </p:txBody>
      </p:sp>
      <p:sp>
        <p:nvSpPr>
          <p:cNvPr id="187" name="Google Shape;187;p5"/>
          <p:cNvSpPr txBox="1"/>
          <p:nvPr/>
        </p:nvSpPr>
        <p:spPr>
          <a:xfrm>
            <a:off x="2550256" y="3880100"/>
            <a:ext cx="1777625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FMEA Risk Assessment</a:t>
            </a:r>
          </a:p>
        </p:txBody>
      </p:sp>
      <p:sp>
        <p:nvSpPr>
          <p:cNvPr id="188" name="Google Shape;188;p5"/>
          <p:cNvSpPr txBox="1"/>
          <p:nvPr/>
        </p:nvSpPr>
        <p:spPr>
          <a:xfrm>
            <a:off x="6670689" y="2411851"/>
            <a:ext cx="2338841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Developing a 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Reduction Plan</a:t>
            </a:r>
          </a:p>
        </p:txBody>
      </p:sp>
      <p:sp>
        <p:nvSpPr>
          <p:cNvPr id="189" name="Google Shape;189;p5"/>
          <p:cNvSpPr txBox="1"/>
          <p:nvPr/>
        </p:nvSpPr>
        <p:spPr>
          <a:xfrm>
            <a:off x="27901" y="3380035"/>
            <a:ext cx="2390214" cy="31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342900" lvl="1">
              <a:lnSpc>
                <a:spcPct val="150000"/>
              </a:lnSpc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Checklist and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minitab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results </a:t>
            </a:r>
            <a:endParaRPr sz="1050" dirty="0"/>
          </a:p>
        </p:txBody>
      </p:sp>
      <p:sp>
        <p:nvSpPr>
          <p:cNvPr id="190" name="Google Shape;190;p5"/>
          <p:cNvSpPr/>
          <p:nvPr/>
        </p:nvSpPr>
        <p:spPr>
          <a:xfrm>
            <a:off x="152349" y="4270142"/>
            <a:ext cx="2454089" cy="270000"/>
          </a:xfrm>
          <a:prstGeom prst="rect">
            <a:avLst/>
          </a:prstGeom>
          <a:solidFill>
            <a:srgbClr val="FD9239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rgbClr val="FD9239"/>
              </a:solidFill>
            </a:endParaRPr>
          </a:p>
        </p:txBody>
      </p:sp>
      <p:sp>
        <p:nvSpPr>
          <p:cNvPr id="191" name="Google Shape;191;p5"/>
          <p:cNvSpPr/>
          <p:nvPr/>
        </p:nvSpPr>
        <p:spPr>
          <a:xfrm rot="-5400000">
            <a:off x="1959637" y="3890967"/>
            <a:ext cx="983204" cy="315143"/>
          </a:xfrm>
          <a:prstGeom prst="parallelogram">
            <a:avLst>
              <a:gd name="adj" fmla="val 84008"/>
            </a:avLst>
          </a:prstGeom>
          <a:solidFill>
            <a:srgbClr val="FD9239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2025">
              <a:solidFill>
                <a:schemeClr val="dk1"/>
              </a:solidFill>
            </a:endParaRPr>
          </a:p>
        </p:txBody>
      </p:sp>
      <p:sp>
        <p:nvSpPr>
          <p:cNvPr id="192" name="Google Shape;192;p5"/>
          <p:cNvSpPr/>
          <p:nvPr/>
        </p:nvSpPr>
        <p:spPr>
          <a:xfrm flipH="1">
            <a:off x="2293666" y="3556934"/>
            <a:ext cx="2183415" cy="267276"/>
          </a:xfrm>
          <a:prstGeom prst="parallelogram">
            <a:avLst>
              <a:gd name="adj" fmla="val 118955"/>
            </a:avLst>
          </a:prstGeom>
          <a:solidFill>
            <a:srgbClr val="EA769F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2025">
              <a:solidFill>
                <a:schemeClr val="dk1"/>
              </a:solidFill>
            </a:endParaRPr>
          </a:p>
        </p:txBody>
      </p:sp>
      <p:sp>
        <p:nvSpPr>
          <p:cNvPr id="193" name="Google Shape;193;p5"/>
          <p:cNvSpPr/>
          <p:nvPr/>
        </p:nvSpPr>
        <p:spPr>
          <a:xfrm rot="-5400000">
            <a:off x="3819539" y="3174733"/>
            <a:ext cx="983204" cy="315143"/>
          </a:xfrm>
          <a:prstGeom prst="parallelogram">
            <a:avLst>
              <a:gd name="adj" fmla="val 84008"/>
            </a:avLst>
          </a:prstGeom>
          <a:solidFill>
            <a:srgbClr val="EA769F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2025">
              <a:solidFill>
                <a:schemeClr val="dk1"/>
              </a:solidFill>
            </a:endParaRPr>
          </a:p>
        </p:txBody>
      </p:sp>
      <p:sp>
        <p:nvSpPr>
          <p:cNvPr id="194" name="Google Shape;194;p5"/>
          <p:cNvSpPr/>
          <p:nvPr/>
        </p:nvSpPr>
        <p:spPr>
          <a:xfrm flipH="1">
            <a:off x="4153570" y="2840702"/>
            <a:ext cx="2470901" cy="267276"/>
          </a:xfrm>
          <a:prstGeom prst="parallelogram">
            <a:avLst>
              <a:gd name="adj" fmla="val 118955"/>
            </a:avLst>
          </a:prstGeom>
          <a:solidFill>
            <a:srgbClr val="92CCDC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2025">
              <a:solidFill>
                <a:schemeClr val="dk1"/>
              </a:solidFill>
            </a:endParaRPr>
          </a:p>
        </p:txBody>
      </p:sp>
      <p:sp>
        <p:nvSpPr>
          <p:cNvPr id="195" name="Google Shape;195;p5"/>
          <p:cNvSpPr/>
          <p:nvPr/>
        </p:nvSpPr>
        <p:spPr>
          <a:xfrm rot="-5400000">
            <a:off x="5968960" y="2456268"/>
            <a:ext cx="983204" cy="315143"/>
          </a:xfrm>
          <a:prstGeom prst="parallelogram">
            <a:avLst>
              <a:gd name="adj" fmla="val 84008"/>
            </a:avLst>
          </a:prstGeom>
          <a:solidFill>
            <a:srgbClr val="92CCDC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sz="2025">
              <a:solidFill>
                <a:schemeClr val="dk1"/>
              </a:solidFill>
            </a:endParaRPr>
          </a:p>
        </p:txBody>
      </p:sp>
      <p:sp>
        <p:nvSpPr>
          <p:cNvPr id="196" name="Google Shape;196;p5"/>
          <p:cNvSpPr/>
          <p:nvPr/>
        </p:nvSpPr>
        <p:spPr>
          <a:xfrm flipH="1">
            <a:off x="6296652" y="2124468"/>
            <a:ext cx="1108189" cy="267276"/>
          </a:xfrm>
          <a:prstGeom prst="parallelogram">
            <a:avLst>
              <a:gd name="adj" fmla="val 118955"/>
            </a:avLst>
          </a:prstGeom>
          <a:solidFill>
            <a:srgbClr val="A5A5A5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2025">
              <a:solidFill>
                <a:schemeClr val="lt1"/>
              </a:solidFill>
            </a:endParaRPr>
          </a:p>
        </p:txBody>
      </p:sp>
      <p:sp>
        <p:nvSpPr>
          <p:cNvPr id="197" name="Google Shape;197;p5"/>
          <p:cNvSpPr/>
          <p:nvPr/>
        </p:nvSpPr>
        <p:spPr>
          <a:xfrm>
            <a:off x="7327336" y="1143000"/>
            <a:ext cx="781241" cy="867706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988359" y="3758454"/>
            <a:ext cx="396257" cy="401080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FD9239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199" name="Google Shape;199;p5"/>
          <p:cNvSpPr/>
          <p:nvPr/>
        </p:nvSpPr>
        <p:spPr>
          <a:xfrm rot="2700000">
            <a:off x="4983772" y="2027602"/>
            <a:ext cx="425747" cy="683129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92CCD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3200401" y="3045759"/>
            <a:ext cx="440072" cy="419516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EA769F"/>
          </a:solidFill>
          <a:ln w="12700" cap="flat" cmpd="sng">
            <a:solidFill>
              <a:srgbClr val="EA76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2" name="Google Shape;562;p13"/>
          <p:cNvGrpSpPr/>
          <p:nvPr/>
        </p:nvGrpSpPr>
        <p:grpSpPr>
          <a:xfrm>
            <a:off x="3650409" y="1703577"/>
            <a:ext cx="4991129" cy="1810510"/>
            <a:chOff x="6187905" y="2250725"/>
            <a:chExt cx="4451930" cy="2414014"/>
          </a:xfrm>
        </p:grpSpPr>
        <p:sp>
          <p:nvSpPr>
            <p:cNvPr id="563" name="Google Shape;563;p13"/>
            <p:cNvSpPr/>
            <p:nvPr/>
          </p:nvSpPr>
          <p:spPr>
            <a:xfrm>
              <a:off x="6187905" y="2250725"/>
              <a:ext cx="4451928" cy="496749"/>
            </a:xfrm>
            <a:prstGeom prst="rect">
              <a:avLst/>
            </a:prstGeom>
            <a:gradFill>
              <a:gsLst>
                <a:gs pos="0">
                  <a:srgbClr val="FFB685"/>
                </a:gs>
                <a:gs pos="50000">
                  <a:srgbClr val="FFD0B5"/>
                </a:gs>
                <a:gs pos="100000">
                  <a:srgbClr val="FFE7DA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endParaRPr sz="202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64" name="Google Shape;564;p13"/>
            <p:cNvSpPr/>
            <p:nvPr/>
          </p:nvSpPr>
          <p:spPr>
            <a:xfrm>
              <a:off x="6187906" y="2965577"/>
              <a:ext cx="4451928" cy="443245"/>
            </a:xfrm>
            <a:prstGeom prst="rect">
              <a:avLst/>
            </a:prstGeom>
            <a:gradFill>
              <a:gsLst>
                <a:gs pos="0">
                  <a:srgbClr val="95A2BD"/>
                </a:gs>
                <a:gs pos="50000">
                  <a:srgbClr val="C0C6D4"/>
                </a:gs>
                <a:gs pos="100000">
                  <a:srgbClr val="E0E3E9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endParaRPr sz="2025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65" name="Google Shape;565;p13"/>
            <p:cNvSpPr/>
            <p:nvPr/>
          </p:nvSpPr>
          <p:spPr>
            <a:xfrm>
              <a:off x="6187906" y="3597324"/>
              <a:ext cx="4451928" cy="432048"/>
            </a:xfrm>
            <a:prstGeom prst="rect">
              <a:avLst/>
            </a:prstGeom>
            <a:gradFill>
              <a:gsLst>
                <a:gs pos="0">
                  <a:srgbClr val="FFA0BE"/>
                </a:gs>
                <a:gs pos="50000">
                  <a:srgbClr val="FFC4D6"/>
                </a:gs>
                <a:gs pos="100000">
                  <a:srgbClr val="FFE1EA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endParaRPr sz="202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66" name="Google Shape;566;p13"/>
            <p:cNvSpPr/>
            <p:nvPr/>
          </p:nvSpPr>
          <p:spPr>
            <a:xfrm>
              <a:off x="6187907" y="4241800"/>
              <a:ext cx="4451928" cy="422939"/>
            </a:xfrm>
            <a:prstGeom prst="rect">
              <a:avLst/>
            </a:prstGeom>
            <a:gradFill>
              <a:gsLst>
                <a:gs pos="0">
                  <a:srgbClr val="C9C9C9"/>
                </a:gs>
                <a:gs pos="50000">
                  <a:srgbClr val="DCDCDC"/>
                </a:gs>
                <a:gs pos="100000">
                  <a:srgbClr val="EDEDED"/>
                </a:gs>
              </a:gsLst>
              <a:lin ang="18900000" scaled="0"/>
            </a:gra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endParaRPr sz="2025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67" name="Google Shape;567;p13"/>
          <p:cNvSpPr/>
          <p:nvPr/>
        </p:nvSpPr>
        <p:spPr>
          <a:xfrm>
            <a:off x="3756615" y="1665629"/>
            <a:ext cx="4778713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General Information</a:t>
            </a:r>
            <a:endParaRPr sz="12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71" name="Google Shape;571;p13"/>
          <p:cNvGrpSpPr/>
          <p:nvPr/>
        </p:nvGrpSpPr>
        <p:grpSpPr>
          <a:xfrm>
            <a:off x="706746" y="1428279"/>
            <a:ext cx="2540358" cy="2468888"/>
            <a:chOff x="3467528" y="2657377"/>
            <a:chExt cx="2237674" cy="2237674"/>
          </a:xfrm>
        </p:grpSpPr>
        <p:grpSp>
          <p:nvGrpSpPr>
            <p:cNvPr id="572" name="Google Shape;572;p13"/>
            <p:cNvGrpSpPr/>
            <p:nvPr/>
          </p:nvGrpSpPr>
          <p:grpSpPr>
            <a:xfrm>
              <a:off x="3467528" y="2657377"/>
              <a:ext cx="2237674" cy="2237674"/>
              <a:chOff x="3436380" y="2612003"/>
              <a:chExt cx="2237674" cy="2237674"/>
            </a:xfrm>
          </p:grpSpPr>
          <p:sp>
            <p:nvSpPr>
              <p:cNvPr id="573" name="Google Shape;573;p13"/>
              <p:cNvSpPr/>
              <p:nvPr/>
            </p:nvSpPr>
            <p:spPr>
              <a:xfrm>
                <a:off x="3436380" y="2612003"/>
                <a:ext cx="2237674" cy="2237674"/>
              </a:xfrm>
              <a:prstGeom prst="ellipse">
                <a:avLst/>
              </a:prstGeom>
              <a:solidFill>
                <a:srgbClr val="C4BD97">
                  <a:alpha val="56862"/>
                </a:srgbClr>
              </a:solidFill>
              <a:ln w="12700" cap="flat" cmpd="sng">
                <a:solidFill>
                  <a:srgbClr val="EA769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2025">
                  <a:solidFill>
                    <a:schemeClr val="lt1"/>
                  </a:solidFill>
                </a:endParaRPr>
              </a:p>
            </p:txBody>
          </p:sp>
          <p:sp>
            <p:nvSpPr>
              <p:cNvPr id="574" name="Google Shape;574;p13"/>
              <p:cNvSpPr/>
              <p:nvPr/>
            </p:nvSpPr>
            <p:spPr>
              <a:xfrm>
                <a:off x="3914050" y="3089673"/>
                <a:ext cx="1282335" cy="128233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2025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75" name="Google Shape;575;p13"/>
            <p:cNvSpPr/>
            <p:nvPr/>
          </p:nvSpPr>
          <p:spPr>
            <a:xfrm>
              <a:off x="3695636" y="2885485"/>
              <a:ext cx="1781460" cy="1781460"/>
            </a:xfrm>
            <a:prstGeom prst="ellipse">
              <a:avLst/>
            </a:prstGeom>
            <a:noFill/>
            <a:ln w="19050" cap="flat" cmpd="sng">
              <a:solidFill>
                <a:srgbClr val="FD9239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025">
                <a:solidFill>
                  <a:schemeClr val="lt1"/>
                </a:solidFill>
              </a:endParaRPr>
            </a:p>
          </p:txBody>
        </p:sp>
      </p:grpSp>
      <p:sp>
        <p:nvSpPr>
          <p:cNvPr id="576" name="Google Shape;576;p13"/>
          <p:cNvSpPr/>
          <p:nvPr/>
        </p:nvSpPr>
        <p:spPr>
          <a:xfrm>
            <a:off x="1327661" y="2466530"/>
            <a:ext cx="166808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Checklist</a:t>
            </a:r>
            <a:endParaRPr sz="2400" b="1" dirty="0">
              <a:solidFill>
                <a:schemeClr val="bg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7" name="Google Shape;577;p13"/>
          <p:cNvSpPr txBox="1"/>
          <p:nvPr/>
        </p:nvSpPr>
        <p:spPr>
          <a:xfrm>
            <a:off x="1451853" y="258457"/>
            <a:ext cx="558888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28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Checklist</a:t>
            </a:r>
            <a:endParaRPr sz="285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Google Shape;566;p13">
            <a:extLst>
              <a:ext uri="{FF2B5EF4-FFF2-40B4-BE49-F238E27FC236}">
                <a16:creationId xmlns:a16="http://schemas.microsoft.com/office/drawing/2014/main" id="{B5E2B188-0605-5F6B-F3D0-EDADE6DE21CE}"/>
              </a:ext>
            </a:extLst>
          </p:cNvPr>
          <p:cNvSpPr/>
          <p:nvPr/>
        </p:nvSpPr>
        <p:spPr>
          <a:xfrm>
            <a:off x="3650410" y="3679091"/>
            <a:ext cx="4991127" cy="31720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>
              <a:lnSpc>
                <a:spcPct val="150000"/>
              </a:lnSpc>
            </a:pPr>
            <a:endParaRPr sz="2025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Google Shape;566;p13">
            <a:extLst>
              <a:ext uri="{FF2B5EF4-FFF2-40B4-BE49-F238E27FC236}">
                <a16:creationId xmlns:a16="http://schemas.microsoft.com/office/drawing/2014/main" id="{6C2FD61D-999C-A014-AFA3-38B1D4430ECB}"/>
              </a:ext>
            </a:extLst>
          </p:cNvPr>
          <p:cNvSpPr/>
          <p:nvPr/>
        </p:nvSpPr>
        <p:spPr>
          <a:xfrm>
            <a:off x="3650410" y="4250572"/>
            <a:ext cx="4991127" cy="317204"/>
          </a:xfrm>
          <a:prstGeom prst="rect">
            <a:avLst/>
          </a:prstGeom>
          <a:gradFill flip="none" rotWithShape="1">
            <a:gsLst>
              <a:gs pos="0">
                <a:srgbClr val="FFFFAB">
                  <a:shade val="30000"/>
                  <a:satMod val="115000"/>
                </a:srgbClr>
              </a:gs>
              <a:gs pos="50000">
                <a:srgbClr val="FFFFAB">
                  <a:shade val="67500"/>
                  <a:satMod val="115000"/>
                </a:srgbClr>
              </a:gs>
              <a:gs pos="100000">
                <a:srgbClr val="FFFFAB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>
              <a:lnSpc>
                <a:spcPct val="150000"/>
              </a:lnSpc>
            </a:pPr>
            <a:endParaRPr sz="2025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566;p13">
            <a:extLst>
              <a:ext uri="{FF2B5EF4-FFF2-40B4-BE49-F238E27FC236}">
                <a16:creationId xmlns:a16="http://schemas.microsoft.com/office/drawing/2014/main" id="{C2EE6689-6210-A2DA-5C23-ADC5A44B4D09}"/>
              </a:ext>
            </a:extLst>
          </p:cNvPr>
          <p:cNvSpPr/>
          <p:nvPr/>
        </p:nvSpPr>
        <p:spPr>
          <a:xfrm>
            <a:off x="3650411" y="4732779"/>
            <a:ext cx="4991127" cy="31720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>
              <a:lnSpc>
                <a:spcPct val="150000"/>
              </a:lnSpc>
            </a:pPr>
            <a:endParaRPr sz="2025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4BDC3F-10D3-4676-A5E3-D92BFECB7D7E}"/>
              </a:ext>
            </a:extLst>
          </p:cNvPr>
          <p:cNvSpPr txBox="1"/>
          <p:nvPr/>
        </p:nvSpPr>
        <p:spPr>
          <a:xfrm>
            <a:off x="3650409" y="226315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General Safety Conditions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670D9D-EE59-E9EF-F0A3-9B7D0915FC79}"/>
              </a:ext>
            </a:extLst>
          </p:cNvPr>
          <p:cNvSpPr txBox="1"/>
          <p:nvPr/>
        </p:nvSpPr>
        <p:spPr>
          <a:xfrm>
            <a:off x="3642803" y="272492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Personal Protective Equipment (PPE)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40A8CA-4C9F-E038-41C1-57535D81C4F5}"/>
              </a:ext>
            </a:extLst>
          </p:cNvPr>
          <p:cNvSpPr txBox="1"/>
          <p:nvPr/>
        </p:nvSpPr>
        <p:spPr>
          <a:xfrm>
            <a:off x="3650409" y="318035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Environmental Risks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4F6E63-6E23-F001-2B49-EA0D9EA86459}"/>
              </a:ext>
            </a:extLst>
          </p:cNvPr>
          <p:cNvSpPr txBox="1"/>
          <p:nvPr/>
        </p:nvSpPr>
        <p:spPr>
          <a:xfrm>
            <a:off x="3610898" y="370640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Machinery and Equipment Safety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E82A72-04CA-E4E2-07E7-B8ADA1FA34C2}"/>
              </a:ext>
            </a:extLst>
          </p:cNvPr>
          <p:cNvSpPr txBox="1"/>
          <p:nvPr/>
        </p:nvSpPr>
        <p:spPr>
          <a:xfrm>
            <a:off x="3651277" y="427150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First Aid and Services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B86EB9-2D80-8C30-D1D7-F86CB89561FC}"/>
              </a:ext>
            </a:extLst>
          </p:cNvPr>
          <p:cNvSpPr txBox="1"/>
          <p:nvPr/>
        </p:nvSpPr>
        <p:spPr>
          <a:xfrm>
            <a:off x="3606353" y="475206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Observed Health Indicators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>
            <a:extLst>
              <a:ext uri="{FF2B5EF4-FFF2-40B4-BE49-F238E27FC236}">
                <a16:creationId xmlns:a16="http://schemas.microsoft.com/office/drawing/2014/main" id="{55408FD3-1B01-2367-D70E-0530CEA8F7D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0322" y="1330778"/>
            <a:ext cx="4102925" cy="2611830"/>
          </a:xfrm>
          <a:prstGeom prst="rect">
            <a:avLst/>
          </a:prstGeom>
          <a:ln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46EC14-2D46-CCAB-FD72-E622183E1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84" y="1330778"/>
            <a:ext cx="4055594" cy="261183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F7891F-73AA-5AFC-7FAD-971F4440B892}"/>
              </a:ext>
            </a:extLst>
          </p:cNvPr>
          <p:cNvSpPr txBox="1"/>
          <p:nvPr/>
        </p:nvSpPr>
        <p:spPr>
          <a:xfrm>
            <a:off x="2452084" y="90781"/>
            <a:ext cx="4572000" cy="640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700" dirty="0"/>
              <a:t>General Information</a:t>
            </a:r>
            <a:endParaRPr lang="en-US" sz="27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3818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0245757-7903-3191-8FE9-2CE4BB320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26998"/>
              </p:ext>
            </p:extLst>
          </p:nvPr>
        </p:nvGraphicFramePr>
        <p:xfrm>
          <a:off x="179079" y="1121305"/>
          <a:ext cx="4470842" cy="3743605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461074">
                  <a:extLst>
                    <a:ext uri="{9D8B030D-6E8A-4147-A177-3AD203B41FA5}">
                      <a16:colId xmlns:a16="http://schemas.microsoft.com/office/drawing/2014/main" val="549290499"/>
                    </a:ext>
                  </a:extLst>
                </a:gridCol>
                <a:gridCol w="1069488">
                  <a:extLst>
                    <a:ext uri="{9D8B030D-6E8A-4147-A177-3AD203B41FA5}">
                      <a16:colId xmlns:a16="http://schemas.microsoft.com/office/drawing/2014/main" val="2824014294"/>
                    </a:ext>
                  </a:extLst>
                </a:gridCol>
                <a:gridCol w="461074">
                  <a:extLst>
                    <a:ext uri="{9D8B030D-6E8A-4147-A177-3AD203B41FA5}">
                      <a16:colId xmlns:a16="http://schemas.microsoft.com/office/drawing/2014/main" val="2765185696"/>
                    </a:ext>
                  </a:extLst>
                </a:gridCol>
                <a:gridCol w="461074">
                  <a:extLst>
                    <a:ext uri="{9D8B030D-6E8A-4147-A177-3AD203B41FA5}">
                      <a16:colId xmlns:a16="http://schemas.microsoft.com/office/drawing/2014/main" val="3689028188"/>
                    </a:ext>
                  </a:extLst>
                </a:gridCol>
                <a:gridCol w="406694">
                  <a:extLst>
                    <a:ext uri="{9D8B030D-6E8A-4147-A177-3AD203B41FA5}">
                      <a16:colId xmlns:a16="http://schemas.microsoft.com/office/drawing/2014/main" val="3985267134"/>
                    </a:ext>
                  </a:extLst>
                </a:gridCol>
                <a:gridCol w="406694">
                  <a:extLst>
                    <a:ext uri="{9D8B030D-6E8A-4147-A177-3AD203B41FA5}">
                      <a16:colId xmlns:a16="http://schemas.microsoft.com/office/drawing/2014/main" val="3905328068"/>
                    </a:ext>
                  </a:extLst>
                </a:gridCol>
                <a:gridCol w="602372">
                  <a:extLst>
                    <a:ext uri="{9D8B030D-6E8A-4147-A177-3AD203B41FA5}">
                      <a16:colId xmlns:a16="http://schemas.microsoft.com/office/drawing/2014/main" val="2868613417"/>
                    </a:ext>
                  </a:extLst>
                </a:gridCol>
                <a:gridCol w="602372">
                  <a:extLst>
                    <a:ext uri="{9D8B030D-6E8A-4147-A177-3AD203B41FA5}">
                      <a16:colId xmlns:a16="http://schemas.microsoft.com/office/drawing/2014/main" val="2008277560"/>
                    </a:ext>
                  </a:extLst>
                </a:gridCol>
              </a:tblGrid>
              <a:tr h="15236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Statement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No(1)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Partially(2)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Yes(3)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49785"/>
                  </a:ext>
                </a:extLst>
              </a:tr>
              <a:tr h="1675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201261"/>
                  </a:ext>
                </a:extLst>
              </a:tr>
              <a:tr h="26841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A safety supervisor is present on site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10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224180"/>
                  </a:ext>
                </a:extLst>
              </a:tr>
              <a:tr h="40858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Clear and posted safety instructions are available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60.00%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473486"/>
                  </a:ext>
                </a:extLst>
              </a:tr>
              <a:tr h="40858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 is stopped when a clear hazard is identified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70.00%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01053"/>
                  </a:ext>
                </a:extLst>
              </a:tr>
              <a:tr h="54876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Clear and safe pathways for movement are available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80.00%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90680"/>
                  </a:ext>
                </a:extLst>
              </a:tr>
              <a:tr h="26841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The site is organized and free of obstacles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20.00%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70.00%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10.00%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479421"/>
                  </a:ext>
                </a:extLst>
              </a:tr>
              <a:tr h="26841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No materials are randomly piled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70.00%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20.00%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10.00%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9278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230227E-643D-4EDD-977D-8725DF246471}"/>
              </a:ext>
            </a:extLst>
          </p:cNvPr>
          <p:cNvSpPr txBox="1"/>
          <p:nvPr/>
        </p:nvSpPr>
        <p:spPr>
          <a:xfrm>
            <a:off x="2414500" y="11336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General Safety Conditions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DD75F76-F167-FB5E-846B-B489AA224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05769"/>
              </p:ext>
            </p:extLst>
          </p:nvPr>
        </p:nvGraphicFramePr>
        <p:xfrm>
          <a:off x="5269221" y="1660047"/>
          <a:ext cx="3695700" cy="1998666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3322674334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991746538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5513703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 for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022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A safety supervisor is present on site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562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Clear and posted safety instructions are available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403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Work is stopped when a clear hazard is identified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541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Clear and safe pathways for movement are available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3414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The site is organized and free of obstacles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97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No materials are randomly piled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752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52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AFA2D0-3937-E8AC-4D40-78694BA4EF2F}"/>
              </a:ext>
            </a:extLst>
          </p:cNvPr>
          <p:cNvSpPr txBox="1"/>
          <p:nvPr/>
        </p:nvSpPr>
        <p:spPr>
          <a:xfrm>
            <a:off x="2414500" y="11336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General Safety Conditions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3246D5-E9A1-D364-4001-C14532B771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900498"/>
              </p:ext>
            </p:extLst>
          </p:nvPr>
        </p:nvGraphicFramePr>
        <p:xfrm>
          <a:off x="115622" y="1311760"/>
          <a:ext cx="6364199" cy="302552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62776">
                  <a:extLst>
                    <a:ext uri="{9D8B030D-6E8A-4147-A177-3AD203B41FA5}">
                      <a16:colId xmlns:a16="http://schemas.microsoft.com/office/drawing/2014/main" val="989706388"/>
                    </a:ext>
                  </a:extLst>
                </a:gridCol>
                <a:gridCol w="2375009">
                  <a:extLst>
                    <a:ext uri="{9D8B030D-6E8A-4147-A177-3AD203B41FA5}">
                      <a16:colId xmlns:a16="http://schemas.microsoft.com/office/drawing/2014/main" val="800318671"/>
                    </a:ext>
                  </a:extLst>
                </a:gridCol>
                <a:gridCol w="452381">
                  <a:extLst>
                    <a:ext uri="{9D8B030D-6E8A-4147-A177-3AD203B41FA5}">
                      <a16:colId xmlns:a16="http://schemas.microsoft.com/office/drawing/2014/main" val="23964567"/>
                    </a:ext>
                  </a:extLst>
                </a:gridCol>
                <a:gridCol w="349567">
                  <a:extLst>
                    <a:ext uri="{9D8B030D-6E8A-4147-A177-3AD203B41FA5}">
                      <a16:colId xmlns:a16="http://schemas.microsoft.com/office/drawing/2014/main" val="2690550640"/>
                    </a:ext>
                  </a:extLst>
                </a:gridCol>
                <a:gridCol w="318723">
                  <a:extLst>
                    <a:ext uri="{9D8B030D-6E8A-4147-A177-3AD203B41FA5}">
                      <a16:colId xmlns:a16="http://schemas.microsoft.com/office/drawing/2014/main" val="3398608926"/>
                    </a:ext>
                  </a:extLst>
                </a:gridCol>
                <a:gridCol w="514073">
                  <a:extLst>
                    <a:ext uri="{9D8B030D-6E8A-4147-A177-3AD203B41FA5}">
                      <a16:colId xmlns:a16="http://schemas.microsoft.com/office/drawing/2014/main" val="1399478509"/>
                    </a:ext>
                  </a:extLst>
                </a:gridCol>
                <a:gridCol w="791670">
                  <a:extLst>
                    <a:ext uri="{9D8B030D-6E8A-4147-A177-3AD203B41FA5}">
                      <a16:colId xmlns:a16="http://schemas.microsoft.com/office/drawing/2014/main" val="2935581530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Failure Mode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Potential Effect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O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RPN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Risk Level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309281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Absence of safety supervisor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Increased unsafe behaviors and lack of hazard control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700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Critical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449671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Lack of safety instructions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Workers unaware of hazards and procedures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288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142202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Random piling of materials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Slips, trips, and falling material injuries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280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805946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Poor housekeeping and obstacles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Reduced operational safety and emergency access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245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133965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Unsafe pathways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Worker falls and movement accidents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224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Moderate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24450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68D2A7-4A4A-ADF9-EDBD-21D4D4A7BA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534387"/>
              </p:ext>
            </p:extLst>
          </p:nvPr>
        </p:nvGraphicFramePr>
        <p:xfrm>
          <a:off x="6626578" y="1714868"/>
          <a:ext cx="2401800" cy="154273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090901">
                  <a:extLst>
                    <a:ext uri="{9D8B030D-6E8A-4147-A177-3AD203B41FA5}">
                      <a16:colId xmlns:a16="http://schemas.microsoft.com/office/drawing/2014/main" val="2978189642"/>
                    </a:ext>
                  </a:extLst>
                </a:gridCol>
                <a:gridCol w="1310899">
                  <a:extLst>
                    <a:ext uri="{9D8B030D-6E8A-4147-A177-3AD203B41FA5}">
                      <a16:colId xmlns:a16="http://schemas.microsoft.com/office/drawing/2014/main" val="3374332233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RPN Value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Risk Level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138979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Above 500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Critical Risk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4764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300 – 500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High Risk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00238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150 – 299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Moderate Risk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855196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Below 150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Low Risk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125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53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4CFE36-BBF4-F773-3FFA-87A521955E9E}"/>
              </a:ext>
            </a:extLst>
          </p:cNvPr>
          <p:cNvSpPr txBox="1"/>
          <p:nvPr/>
        </p:nvSpPr>
        <p:spPr>
          <a:xfrm>
            <a:off x="1873955" y="83179"/>
            <a:ext cx="622582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Personal Protective Equipment (PPE)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02DC6C-23A3-3B8C-6124-F29CC25C59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189822"/>
              </p:ext>
            </p:extLst>
          </p:nvPr>
        </p:nvGraphicFramePr>
        <p:xfrm>
          <a:off x="175067" y="1561451"/>
          <a:ext cx="5867398" cy="2413638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512644">
                  <a:extLst>
                    <a:ext uri="{9D8B030D-6E8A-4147-A177-3AD203B41FA5}">
                      <a16:colId xmlns:a16="http://schemas.microsoft.com/office/drawing/2014/main" val="3313791487"/>
                    </a:ext>
                  </a:extLst>
                </a:gridCol>
                <a:gridCol w="2051180">
                  <a:extLst>
                    <a:ext uri="{9D8B030D-6E8A-4147-A177-3AD203B41FA5}">
                      <a16:colId xmlns:a16="http://schemas.microsoft.com/office/drawing/2014/main" val="3238053598"/>
                    </a:ext>
                  </a:extLst>
                </a:gridCol>
                <a:gridCol w="527102">
                  <a:extLst>
                    <a:ext uri="{9D8B030D-6E8A-4147-A177-3AD203B41FA5}">
                      <a16:colId xmlns:a16="http://schemas.microsoft.com/office/drawing/2014/main" val="2747377666"/>
                    </a:ext>
                  </a:extLst>
                </a:gridCol>
                <a:gridCol w="527102">
                  <a:extLst>
                    <a:ext uri="{9D8B030D-6E8A-4147-A177-3AD203B41FA5}">
                      <a16:colId xmlns:a16="http://schemas.microsoft.com/office/drawing/2014/main" val="2421259079"/>
                    </a:ext>
                  </a:extLst>
                </a:gridCol>
                <a:gridCol w="597583">
                  <a:extLst>
                    <a:ext uri="{9D8B030D-6E8A-4147-A177-3AD203B41FA5}">
                      <a16:colId xmlns:a16="http://schemas.microsoft.com/office/drawing/2014/main" val="4132236719"/>
                    </a:ext>
                  </a:extLst>
                </a:gridCol>
                <a:gridCol w="597583">
                  <a:extLst>
                    <a:ext uri="{9D8B030D-6E8A-4147-A177-3AD203B41FA5}">
                      <a16:colId xmlns:a16="http://schemas.microsoft.com/office/drawing/2014/main" val="1735834831"/>
                    </a:ext>
                  </a:extLst>
                </a:gridCol>
                <a:gridCol w="527102">
                  <a:extLst>
                    <a:ext uri="{9D8B030D-6E8A-4147-A177-3AD203B41FA5}">
                      <a16:colId xmlns:a16="http://schemas.microsoft.com/office/drawing/2014/main" val="2577431984"/>
                    </a:ext>
                  </a:extLst>
                </a:gridCol>
                <a:gridCol w="527102">
                  <a:extLst>
                    <a:ext uri="{9D8B030D-6E8A-4147-A177-3AD203B41FA5}">
                      <a16:colId xmlns:a16="http://schemas.microsoft.com/office/drawing/2014/main" val="1848855967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Statement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No(1)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Partially(2)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Yes(3)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35892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64156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Workers wear helmets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2412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Workers use masks for dust protection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4969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Workers use ear protection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40.00%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2735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Workers wear safety shoes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40.00%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56415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Workers wear gloves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3414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PPE is appropriate for the nature of the work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99278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4601D6-DA44-D281-C283-5829474A3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499490"/>
              </p:ext>
            </p:extLst>
          </p:nvPr>
        </p:nvGraphicFramePr>
        <p:xfrm>
          <a:off x="6445956" y="1768937"/>
          <a:ext cx="2619022" cy="1998666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557866">
                  <a:extLst>
                    <a:ext uri="{9D8B030D-6E8A-4147-A177-3AD203B41FA5}">
                      <a16:colId xmlns:a16="http://schemas.microsoft.com/office/drawing/2014/main" val="24137757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13837213"/>
                    </a:ext>
                  </a:extLst>
                </a:gridCol>
                <a:gridCol w="553156">
                  <a:extLst>
                    <a:ext uri="{9D8B030D-6E8A-4147-A177-3AD203B41FA5}">
                      <a16:colId xmlns:a16="http://schemas.microsoft.com/office/drawing/2014/main" val="35126160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 for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66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Workers wear helmets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009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Workers use masks for dust protection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403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Workers use ear protection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83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Workers wear safety shoes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798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Workers wear gloves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870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PPE is appropriate for the nature of the work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952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452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79C196-4DE1-6BC2-F67A-ABEFF963B451}"/>
              </a:ext>
            </a:extLst>
          </p:cNvPr>
          <p:cNvSpPr txBox="1"/>
          <p:nvPr/>
        </p:nvSpPr>
        <p:spPr>
          <a:xfrm>
            <a:off x="1727200" y="94468"/>
            <a:ext cx="622582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Personal Protective Equipment (PPE)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A3647D-60FA-8DA4-D4B3-0B54FAAB4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666716"/>
              </p:ext>
            </p:extLst>
          </p:nvPr>
        </p:nvGraphicFramePr>
        <p:xfrm>
          <a:off x="1892676" y="1197681"/>
          <a:ext cx="5358647" cy="341630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032822">
                  <a:extLst>
                    <a:ext uri="{9D8B030D-6E8A-4147-A177-3AD203B41FA5}">
                      <a16:colId xmlns:a16="http://schemas.microsoft.com/office/drawing/2014/main" val="424714925"/>
                    </a:ext>
                  </a:extLst>
                </a:gridCol>
                <a:gridCol w="1010265">
                  <a:extLst>
                    <a:ext uri="{9D8B030D-6E8A-4147-A177-3AD203B41FA5}">
                      <a16:colId xmlns:a16="http://schemas.microsoft.com/office/drawing/2014/main" val="2619881108"/>
                    </a:ext>
                  </a:extLst>
                </a:gridCol>
                <a:gridCol w="679537">
                  <a:extLst>
                    <a:ext uri="{9D8B030D-6E8A-4147-A177-3AD203B41FA5}">
                      <a16:colId xmlns:a16="http://schemas.microsoft.com/office/drawing/2014/main" val="3018099713"/>
                    </a:ext>
                  </a:extLst>
                </a:gridCol>
                <a:gridCol w="731528">
                  <a:extLst>
                    <a:ext uri="{9D8B030D-6E8A-4147-A177-3AD203B41FA5}">
                      <a16:colId xmlns:a16="http://schemas.microsoft.com/office/drawing/2014/main" val="3980001491"/>
                    </a:ext>
                  </a:extLst>
                </a:gridCol>
                <a:gridCol w="706303">
                  <a:extLst>
                    <a:ext uri="{9D8B030D-6E8A-4147-A177-3AD203B41FA5}">
                      <a16:colId xmlns:a16="http://schemas.microsoft.com/office/drawing/2014/main" val="2286317290"/>
                    </a:ext>
                  </a:extLst>
                </a:gridCol>
                <a:gridCol w="428827">
                  <a:extLst>
                    <a:ext uri="{9D8B030D-6E8A-4147-A177-3AD203B41FA5}">
                      <a16:colId xmlns:a16="http://schemas.microsoft.com/office/drawing/2014/main" val="3886708972"/>
                    </a:ext>
                  </a:extLst>
                </a:gridCol>
                <a:gridCol w="769365">
                  <a:extLst>
                    <a:ext uri="{9D8B030D-6E8A-4147-A177-3AD203B41FA5}">
                      <a16:colId xmlns:a16="http://schemas.microsoft.com/office/drawing/2014/main" val="2215519239"/>
                    </a:ext>
                  </a:extLst>
                </a:gridCol>
              </a:tblGrid>
              <a:tr h="382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Failure Mode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Potential Effect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Severity (S)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Occurrence (O)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Detection (D)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RPN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effectLst/>
                        </a:rPr>
                        <a:t>Risk Level</a:t>
                      </a:r>
                      <a:endParaRPr lang="en-US" sz="8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205451"/>
                  </a:ext>
                </a:extLst>
              </a:tr>
              <a:tr h="530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Not wearing helmets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Head injuries and fatal accidents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270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Moderate Risk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412053"/>
                  </a:ext>
                </a:extLst>
              </a:tr>
              <a:tr h="530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Lack of dust masks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Respiratory diseases and dust exposure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324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High Risk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130010"/>
                  </a:ext>
                </a:extLst>
              </a:tr>
              <a:tr h="678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Inappropriate PPE for work activities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Increased exposure to workplace hazards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240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Moderate Risk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942980"/>
                  </a:ext>
                </a:extLst>
              </a:tr>
              <a:tr h="3822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Lack of gloves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Hand injuries and cuts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196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Moderate Risk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819042"/>
                  </a:ext>
                </a:extLst>
              </a:tr>
              <a:tr h="530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Lack of ear protection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Hearing damage due to noise exposure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7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6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210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Moderate Risk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987550"/>
                  </a:ext>
                </a:extLst>
              </a:tr>
              <a:tr h="3822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Partial use of safety shoes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Foot injuries and slipping risks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120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Low Risk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8062" marR="48062" marT="48062" marB="48062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14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339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72D5DB-16C6-E303-E2C4-4309072AD8B4}"/>
              </a:ext>
            </a:extLst>
          </p:cNvPr>
          <p:cNvSpPr txBox="1"/>
          <p:nvPr/>
        </p:nvSpPr>
        <p:spPr>
          <a:xfrm>
            <a:off x="2861734" y="83178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Environmental Risks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447E2F-CBC2-344C-2241-DEE5EDB78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146436"/>
              </p:ext>
            </p:extLst>
          </p:nvPr>
        </p:nvGraphicFramePr>
        <p:xfrm>
          <a:off x="214028" y="1186392"/>
          <a:ext cx="5295412" cy="3572834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631139">
                  <a:extLst>
                    <a:ext uri="{9D8B030D-6E8A-4147-A177-3AD203B41FA5}">
                      <a16:colId xmlns:a16="http://schemas.microsoft.com/office/drawing/2014/main" val="3143205963"/>
                    </a:ext>
                  </a:extLst>
                </a:gridCol>
                <a:gridCol w="1293066">
                  <a:extLst>
                    <a:ext uri="{9D8B030D-6E8A-4147-A177-3AD203B41FA5}">
                      <a16:colId xmlns:a16="http://schemas.microsoft.com/office/drawing/2014/main" val="1463206014"/>
                    </a:ext>
                  </a:extLst>
                </a:gridCol>
                <a:gridCol w="538778">
                  <a:extLst>
                    <a:ext uri="{9D8B030D-6E8A-4147-A177-3AD203B41FA5}">
                      <a16:colId xmlns:a16="http://schemas.microsoft.com/office/drawing/2014/main" val="455593483"/>
                    </a:ext>
                  </a:extLst>
                </a:gridCol>
                <a:gridCol w="631139">
                  <a:extLst>
                    <a:ext uri="{9D8B030D-6E8A-4147-A177-3AD203B41FA5}">
                      <a16:colId xmlns:a16="http://schemas.microsoft.com/office/drawing/2014/main" val="244406963"/>
                    </a:ext>
                  </a:extLst>
                </a:gridCol>
                <a:gridCol w="631139">
                  <a:extLst>
                    <a:ext uri="{9D8B030D-6E8A-4147-A177-3AD203B41FA5}">
                      <a16:colId xmlns:a16="http://schemas.microsoft.com/office/drawing/2014/main" val="2211266314"/>
                    </a:ext>
                  </a:extLst>
                </a:gridCol>
                <a:gridCol w="446415">
                  <a:extLst>
                    <a:ext uri="{9D8B030D-6E8A-4147-A177-3AD203B41FA5}">
                      <a16:colId xmlns:a16="http://schemas.microsoft.com/office/drawing/2014/main" val="3252907695"/>
                    </a:ext>
                  </a:extLst>
                </a:gridCol>
                <a:gridCol w="561868">
                  <a:extLst>
                    <a:ext uri="{9D8B030D-6E8A-4147-A177-3AD203B41FA5}">
                      <a16:colId xmlns:a16="http://schemas.microsoft.com/office/drawing/2014/main" val="142476793"/>
                    </a:ext>
                  </a:extLst>
                </a:gridCol>
                <a:gridCol w="561868">
                  <a:extLst>
                    <a:ext uri="{9D8B030D-6E8A-4147-A177-3AD203B41FA5}">
                      <a16:colId xmlns:a16="http://schemas.microsoft.com/office/drawing/2014/main" val="3598339888"/>
                    </a:ext>
                  </a:extLst>
                </a:gridCol>
              </a:tblGrid>
              <a:tr h="1716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Statement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No(1)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Partially(2)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Yes(3)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5244"/>
                  </a:ext>
                </a:extLst>
              </a:tr>
              <a:tr h="1888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38859"/>
                  </a:ext>
                </a:extLst>
              </a:tr>
              <a:tr h="30302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There is heavy dust at the site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80.00%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404036"/>
                  </a:ext>
                </a:extLst>
              </a:tr>
              <a:tr h="46093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Ventilation or dust extraction systems are available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70.00%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30.00%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775012"/>
                  </a:ext>
                </a:extLst>
              </a:tr>
              <a:tr h="30302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Water spraying is used to reduce dust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20.00%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70.00%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732392"/>
                  </a:ext>
                </a:extLst>
              </a:tr>
              <a:tr h="46093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Noise levels are high (difficult to communicate normally)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100.00%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545841"/>
                  </a:ext>
                </a:extLst>
              </a:tr>
              <a:tr h="61885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Barriers or sound insulation are available to reduce noise exposure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100.00%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376690"/>
                  </a:ext>
                </a:extLst>
              </a:tr>
              <a:tr h="30302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There are vibrations from equipment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40.00%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60.00%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586538"/>
                  </a:ext>
                </a:extLst>
              </a:tr>
              <a:tr h="30302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Lighting is sufficient in all areas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40.00%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60.00%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731460"/>
                  </a:ext>
                </a:extLst>
              </a:tr>
              <a:tr h="30302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The floor is slippery or uneven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10.00%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70.00%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</a:rPr>
                        <a:t>30.00%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1794" marR="61794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31231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ECAE85-AD42-7347-F7E1-2B0817981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757677"/>
              </p:ext>
            </p:extLst>
          </p:nvPr>
        </p:nvGraphicFramePr>
        <p:xfrm>
          <a:off x="5855955" y="1213064"/>
          <a:ext cx="3074017" cy="3721422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603835">
                  <a:extLst>
                    <a:ext uri="{9D8B030D-6E8A-4147-A177-3AD203B41FA5}">
                      <a16:colId xmlns:a16="http://schemas.microsoft.com/office/drawing/2014/main" val="88025206"/>
                    </a:ext>
                  </a:extLst>
                </a:gridCol>
                <a:gridCol w="782824">
                  <a:extLst>
                    <a:ext uri="{9D8B030D-6E8A-4147-A177-3AD203B41FA5}">
                      <a16:colId xmlns:a16="http://schemas.microsoft.com/office/drawing/2014/main" val="3528931450"/>
                    </a:ext>
                  </a:extLst>
                </a:gridCol>
                <a:gridCol w="687358">
                  <a:extLst>
                    <a:ext uri="{9D8B030D-6E8A-4147-A177-3AD203B41FA5}">
                      <a16:colId xmlns:a16="http://schemas.microsoft.com/office/drawing/2014/main" val="2429848585"/>
                    </a:ext>
                  </a:extLst>
                </a:gridCol>
              </a:tblGrid>
              <a:tr h="221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 for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215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There is heavy dust at the site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57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Ventilation or dust extraction systems are available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208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Water spraying is used to reduce dust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303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Noise levels are high (difficult to communicate normally)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64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Barriers or sound insulation are available to reduce noise exposure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721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There are vibrations from equipment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550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Lighting is sufficient in all areas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29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The floor is slippery or uneven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ar-JO" sz="1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85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456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9D1B14-9F09-4567-DA16-3887D6388176}"/>
              </a:ext>
            </a:extLst>
          </p:cNvPr>
          <p:cNvSpPr txBox="1"/>
          <p:nvPr/>
        </p:nvSpPr>
        <p:spPr>
          <a:xfrm>
            <a:off x="2861734" y="83178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Environmental Risks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C07FD8-5F0D-D446-57E8-0CD8D23EC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939830"/>
              </p:ext>
            </p:extLst>
          </p:nvPr>
        </p:nvGraphicFramePr>
        <p:xfrm>
          <a:off x="1535290" y="1032149"/>
          <a:ext cx="5667021" cy="348929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889007">
                  <a:extLst>
                    <a:ext uri="{9D8B030D-6E8A-4147-A177-3AD203B41FA5}">
                      <a16:colId xmlns:a16="http://schemas.microsoft.com/office/drawing/2014/main" val="4098830881"/>
                    </a:ext>
                  </a:extLst>
                </a:gridCol>
                <a:gridCol w="1689209">
                  <a:extLst>
                    <a:ext uri="{9D8B030D-6E8A-4147-A177-3AD203B41FA5}">
                      <a16:colId xmlns:a16="http://schemas.microsoft.com/office/drawing/2014/main" val="2374719230"/>
                    </a:ext>
                  </a:extLst>
                </a:gridCol>
                <a:gridCol w="354189">
                  <a:extLst>
                    <a:ext uri="{9D8B030D-6E8A-4147-A177-3AD203B41FA5}">
                      <a16:colId xmlns:a16="http://schemas.microsoft.com/office/drawing/2014/main" val="1746608940"/>
                    </a:ext>
                  </a:extLst>
                </a:gridCol>
                <a:gridCol w="317862">
                  <a:extLst>
                    <a:ext uri="{9D8B030D-6E8A-4147-A177-3AD203B41FA5}">
                      <a16:colId xmlns:a16="http://schemas.microsoft.com/office/drawing/2014/main" val="1006288843"/>
                    </a:ext>
                  </a:extLst>
                </a:gridCol>
                <a:gridCol w="308780">
                  <a:extLst>
                    <a:ext uri="{9D8B030D-6E8A-4147-A177-3AD203B41FA5}">
                      <a16:colId xmlns:a16="http://schemas.microsoft.com/office/drawing/2014/main" val="1497934616"/>
                    </a:ext>
                  </a:extLst>
                </a:gridCol>
                <a:gridCol w="481333">
                  <a:extLst>
                    <a:ext uri="{9D8B030D-6E8A-4147-A177-3AD203B41FA5}">
                      <a16:colId xmlns:a16="http://schemas.microsoft.com/office/drawing/2014/main" val="216245266"/>
                    </a:ext>
                  </a:extLst>
                </a:gridCol>
                <a:gridCol w="626641">
                  <a:extLst>
                    <a:ext uri="{9D8B030D-6E8A-4147-A177-3AD203B41FA5}">
                      <a16:colId xmlns:a16="http://schemas.microsoft.com/office/drawing/2014/main" val="4015726550"/>
                    </a:ext>
                  </a:extLst>
                </a:gridCol>
              </a:tblGrid>
              <a:tr h="363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Failure Mode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Potential Effect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en-US" sz="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RPN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</a:rPr>
                        <a:t>Risk Level</a:t>
                      </a: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78285"/>
                  </a:ext>
                </a:extLst>
              </a:tr>
              <a:tr h="5049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No noise barriers or insulation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Hearing damage and communication difficulties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9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8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720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Critical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046790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Heavy dust at site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Respiratory problems and reduced visibility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320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High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157161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Lack of ventilation systems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Poor air quality and respiratory diseases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378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High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14761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Slippery or uneven floors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Falls and physical injuries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196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Moderate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766181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Equipment vibrations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Fatigue and musculoskeletal disorders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210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Moderate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582243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Water spraying for dust control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Dust reduction (partially effective control)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180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Moderate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653296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Lighting is sufficient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Reduced visibility in some areas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96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Low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50160"/>
                  </a:ext>
                </a:extLst>
              </a:tr>
              <a:tr h="363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High noise levels (inherent operational condition)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Hearing strain and communication difficulty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>
                          <a:effectLst/>
                        </a:rPr>
                        <a:t>560</a:t>
                      </a:r>
                      <a:endParaRPr lang="en-US" sz="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900" dirty="0">
                          <a:effectLst/>
                        </a:rPr>
                        <a:t>Critical</a:t>
                      </a:r>
                      <a:endParaRPr lang="en-US" sz="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5759" marR="45759" marT="45759" marB="457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823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46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869359-5143-58F9-474C-5A5FB137678C}"/>
              </a:ext>
            </a:extLst>
          </p:cNvPr>
          <p:cNvSpPr txBox="1"/>
          <p:nvPr/>
        </p:nvSpPr>
        <p:spPr>
          <a:xfrm>
            <a:off x="2133600" y="101600"/>
            <a:ext cx="542431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Machinery and Equipment Safety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91C83E-C830-94F5-F30E-91C0B4D96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806244"/>
              </p:ext>
            </p:extLst>
          </p:nvPr>
        </p:nvGraphicFramePr>
        <p:xfrm>
          <a:off x="104158" y="1700529"/>
          <a:ext cx="5467349" cy="1742442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539693">
                  <a:extLst>
                    <a:ext uri="{9D8B030D-6E8A-4147-A177-3AD203B41FA5}">
                      <a16:colId xmlns:a16="http://schemas.microsoft.com/office/drawing/2014/main" val="349980247"/>
                    </a:ext>
                  </a:extLst>
                </a:gridCol>
                <a:gridCol w="1988934">
                  <a:extLst>
                    <a:ext uri="{9D8B030D-6E8A-4147-A177-3AD203B41FA5}">
                      <a16:colId xmlns:a16="http://schemas.microsoft.com/office/drawing/2014/main" val="777004660"/>
                    </a:ext>
                  </a:extLst>
                </a:gridCol>
                <a:gridCol w="493535">
                  <a:extLst>
                    <a:ext uri="{9D8B030D-6E8A-4147-A177-3AD203B41FA5}">
                      <a16:colId xmlns:a16="http://schemas.microsoft.com/office/drawing/2014/main" val="4275745551"/>
                    </a:ext>
                  </a:extLst>
                </a:gridCol>
                <a:gridCol w="493535">
                  <a:extLst>
                    <a:ext uri="{9D8B030D-6E8A-4147-A177-3AD203B41FA5}">
                      <a16:colId xmlns:a16="http://schemas.microsoft.com/office/drawing/2014/main" val="164158548"/>
                    </a:ext>
                  </a:extLst>
                </a:gridCol>
                <a:gridCol w="493535">
                  <a:extLst>
                    <a:ext uri="{9D8B030D-6E8A-4147-A177-3AD203B41FA5}">
                      <a16:colId xmlns:a16="http://schemas.microsoft.com/office/drawing/2014/main" val="302130894"/>
                    </a:ext>
                  </a:extLst>
                </a:gridCol>
                <a:gridCol w="493535">
                  <a:extLst>
                    <a:ext uri="{9D8B030D-6E8A-4147-A177-3AD203B41FA5}">
                      <a16:colId xmlns:a16="http://schemas.microsoft.com/office/drawing/2014/main" val="719916186"/>
                    </a:ext>
                  </a:extLst>
                </a:gridCol>
                <a:gridCol w="482291">
                  <a:extLst>
                    <a:ext uri="{9D8B030D-6E8A-4147-A177-3AD203B41FA5}">
                      <a16:colId xmlns:a16="http://schemas.microsoft.com/office/drawing/2014/main" val="2697160284"/>
                    </a:ext>
                  </a:extLst>
                </a:gridCol>
                <a:gridCol w="482291">
                  <a:extLst>
                    <a:ext uri="{9D8B030D-6E8A-4147-A177-3AD203B41FA5}">
                      <a16:colId xmlns:a16="http://schemas.microsoft.com/office/drawing/2014/main" val="426409387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Statement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No(1)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Partially(2)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Yes(3)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6097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8571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Machines operate without exposed dangerous parts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50.00%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7710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Safe distances between machines are maintained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10.00%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70.00%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6707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Electrical wires are safe and not exposed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10.00%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90.00%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3001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Protective guards are present on machines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70.00%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20.00%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10.00%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12373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1812F8B-CF66-4193-D622-EF45E56D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98361"/>
              </p:ext>
            </p:extLst>
          </p:nvPr>
        </p:nvGraphicFramePr>
        <p:xfrm>
          <a:off x="5806414" y="1764981"/>
          <a:ext cx="3211248" cy="1677990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2024128">
                  <a:extLst>
                    <a:ext uri="{9D8B030D-6E8A-4147-A177-3AD203B41FA5}">
                      <a16:colId xmlns:a16="http://schemas.microsoft.com/office/drawing/2014/main" val="1956234064"/>
                    </a:ext>
                  </a:extLst>
                </a:gridCol>
                <a:gridCol w="705433">
                  <a:extLst>
                    <a:ext uri="{9D8B030D-6E8A-4147-A177-3AD203B41FA5}">
                      <a16:colId xmlns:a16="http://schemas.microsoft.com/office/drawing/2014/main" val="3433698944"/>
                    </a:ext>
                  </a:extLst>
                </a:gridCol>
                <a:gridCol w="481687">
                  <a:extLst>
                    <a:ext uri="{9D8B030D-6E8A-4147-A177-3AD203B41FA5}">
                      <a16:colId xmlns:a16="http://schemas.microsoft.com/office/drawing/2014/main" val="25672568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 for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912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Machines operate without exposed dangerous parts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869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Safe distances between machines are maintained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123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Electrical wires are safe and not exposed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357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Protective guards are present on machines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40143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AF4A8DE8-692B-CA39-4877-42E0BB976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0038" y="21955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81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1FD850-85C0-58AA-E135-32983D08DDCE}"/>
              </a:ext>
            </a:extLst>
          </p:cNvPr>
          <p:cNvSpPr txBox="1"/>
          <p:nvPr/>
        </p:nvSpPr>
        <p:spPr>
          <a:xfrm>
            <a:off x="1964267" y="94467"/>
            <a:ext cx="561622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Machinery and Equipment Safety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E37198-0E4D-E0B1-DDE3-60CF93F2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777925"/>
              </p:ext>
            </p:extLst>
          </p:nvPr>
        </p:nvGraphicFramePr>
        <p:xfrm>
          <a:off x="1408378" y="1011113"/>
          <a:ext cx="6019800" cy="252127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66950">
                  <a:extLst>
                    <a:ext uri="{9D8B030D-6E8A-4147-A177-3AD203B41FA5}">
                      <a16:colId xmlns:a16="http://schemas.microsoft.com/office/drawing/2014/main" val="193669354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96145066"/>
                    </a:ext>
                  </a:extLst>
                </a:gridCol>
                <a:gridCol w="219075">
                  <a:extLst>
                    <a:ext uri="{9D8B030D-6E8A-4147-A177-3AD203B41FA5}">
                      <a16:colId xmlns:a16="http://schemas.microsoft.com/office/drawing/2014/main" val="1755748669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96562675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3204545400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77305094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1045141275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Failure Mode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Potential Effect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n-US" sz="11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RPN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Risk Level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639821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Missing protective guards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Severe injuries and amputations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315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High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517624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Exposed machine parts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Cuts and crushing injuries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Moderate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843582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Unsafe distance between machines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Collision and operational accidents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245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Moderate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9738380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Electrical wiring safety (controlled condition)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Minor electrical risk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440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006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4B8D1F-44E5-6CA0-171C-94AB4602E8FB}"/>
              </a:ext>
            </a:extLst>
          </p:cNvPr>
          <p:cNvSpPr txBox="1"/>
          <p:nvPr/>
        </p:nvSpPr>
        <p:spPr>
          <a:xfrm>
            <a:off x="2748844" y="128333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First Aid and Services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98B064-66C9-0D1B-BF8F-7C61B8070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184823"/>
              </p:ext>
            </p:extLst>
          </p:nvPr>
        </p:nvGraphicFramePr>
        <p:xfrm>
          <a:off x="160777" y="1868328"/>
          <a:ext cx="5895977" cy="1406844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396439">
                  <a:extLst>
                    <a:ext uri="{9D8B030D-6E8A-4147-A177-3AD203B41FA5}">
                      <a16:colId xmlns:a16="http://schemas.microsoft.com/office/drawing/2014/main" val="3377955615"/>
                    </a:ext>
                  </a:extLst>
                </a:gridCol>
                <a:gridCol w="2125588">
                  <a:extLst>
                    <a:ext uri="{9D8B030D-6E8A-4147-A177-3AD203B41FA5}">
                      <a16:colId xmlns:a16="http://schemas.microsoft.com/office/drawing/2014/main" val="4126801272"/>
                    </a:ext>
                  </a:extLst>
                </a:gridCol>
                <a:gridCol w="556702">
                  <a:extLst>
                    <a:ext uri="{9D8B030D-6E8A-4147-A177-3AD203B41FA5}">
                      <a16:colId xmlns:a16="http://schemas.microsoft.com/office/drawing/2014/main" val="4079204661"/>
                    </a:ext>
                  </a:extLst>
                </a:gridCol>
                <a:gridCol w="556702">
                  <a:extLst>
                    <a:ext uri="{9D8B030D-6E8A-4147-A177-3AD203B41FA5}">
                      <a16:colId xmlns:a16="http://schemas.microsoft.com/office/drawing/2014/main" val="3273598431"/>
                    </a:ext>
                  </a:extLst>
                </a:gridCol>
                <a:gridCol w="641050">
                  <a:extLst>
                    <a:ext uri="{9D8B030D-6E8A-4147-A177-3AD203B41FA5}">
                      <a16:colId xmlns:a16="http://schemas.microsoft.com/office/drawing/2014/main" val="60858426"/>
                    </a:ext>
                  </a:extLst>
                </a:gridCol>
                <a:gridCol w="641050">
                  <a:extLst>
                    <a:ext uri="{9D8B030D-6E8A-4147-A177-3AD203B41FA5}">
                      <a16:colId xmlns:a16="http://schemas.microsoft.com/office/drawing/2014/main" val="44234923"/>
                    </a:ext>
                  </a:extLst>
                </a:gridCol>
                <a:gridCol w="489223">
                  <a:extLst>
                    <a:ext uri="{9D8B030D-6E8A-4147-A177-3AD203B41FA5}">
                      <a16:colId xmlns:a16="http://schemas.microsoft.com/office/drawing/2014/main" val="4194864078"/>
                    </a:ext>
                  </a:extLst>
                </a:gridCol>
                <a:gridCol w="489223">
                  <a:extLst>
                    <a:ext uri="{9D8B030D-6E8A-4147-A177-3AD203B41FA5}">
                      <a16:colId xmlns:a16="http://schemas.microsoft.com/office/drawing/2014/main" val="2338160650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Statement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No(1)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Partially(2)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Yes(3)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0362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8403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A first aid kit is available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5185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The location of the kit is known and easily accessible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70.00%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450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Clean sanitary facilities (restrooms) are available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90.00%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09079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CF2E6B5-A591-FC47-9A33-79246878D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951150"/>
              </p:ext>
            </p:extLst>
          </p:nvPr>
        </p:nvGraphicFramePr>
        <p:xfrm>
          <a:off x="6155623" y="1932780"/>
          <a:ext cx="2827600" cy="1342392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715359">
                  <a:extLst>
                    <a:ext uri="{9D8B030D-6E8A-4147-A177-3AD203B41FA5}">
                      <a16:colId xmlns:a16="http://schemas.microsoft.com/office/drawing/2014/main" val="3592283379"/>
                    </a:ext>
                  </a:extLst>
                </a:gridCol>
                <a:gridCol w="563953">
                  <a:extLst>
                    <a:ext uri="{9D8B030D-6E8A-4147-A177-3AD203B41FA5}">
                      <a16:colId xmlns:a16="http://schemas.microsoft.com/office/drawing/2014/main" val="2313535468"/>
                    </a:ext>
                  </a:extLst>
                </a:gridCol>
                <a:gridCol w="548288">
                  <a:extLst>
                    <a:ext uri="{9D8B030D-6E8A-4147-A177-3AD203B41FA5}">
                      <a16:colId xmlns:a16="http://schemas.microsoft.com/office/drawing/2014/main" val="21876753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 for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826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A first aid kit is available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812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The location of the kit is known and easily accessible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393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Clean sanitary facilities (restrooms) are available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273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390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C1ADD7-B47D-4306-FE86-778ECB82CBB8}"/>
              </a:ext>
            </a:extLst>
          </p:cNvPr>
          <p:cNvSpPr txBox="1"/>
          <p:nvPr/>
        </p:nvSpPr>
        <p:spPr>
          <a:xfrm>
            <a:off x="2805289" y="128333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First Aid and Services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E9E721-923F-A538-2B35-C9654813C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736925"/>
              </p:ext>
            </p:extLst>
          </p:nvPr>
        </p:nvGraphicFramePr>
        <p:xfrm>
          <a:off x="1600200" y="1297488"/>
          <a:ext cx="5943600" cy="201701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3863337425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3547672572"/>
                    </a:ext>
                  </a:extLst>
                </a:gridCol>
                <a:gridCol w="219075">
                  <a:extLst>
                    <a:ext uri="{9D8B030D-6E8A-4147-A177-3AD203B41FA5}">
                      <a16:colId xmlns:a16="http://schemas.microsoft.com/office/drawing/2014/main" val="1305570031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3769609995"/>
                    </a:ext>
                  </a:extLst>
                </a:gridCol>
                <a:gridCol w="238125">
                  <a:extLst>
                    <a:ext uri="{9D8B030D-6E8A-4147-A177-3AD203B41FA5}">
                      <a16:colId xmlns:a16="http://schemas.microsoft.com/office/drawing/2014/main" val="272880953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45989349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63256625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Failure Mode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Potential Effect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RPN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Risk Level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086595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No first aid kit available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Delayed emergency response and worsened injuries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270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Moderate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862597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Unclear location of first aid kit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Delay in providing first aid treatment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336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</a:rPr>
                        <a:t>High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118168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Sanitary facilities (well maintained)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Minimal health risk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12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</a:rPr>
                        <a:t>Low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188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8027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8E5521-06EF-4BDE-4381-14CC86DA0879}"/>
              </a:ext>
            </a:extLst>
          </p:cNvPr>
          <p:cNvSpPr txBox="1"/>
          <p:nvPr/>
        </p:nvSpPr>
        <p:spPr>
          <a:xfrm>
            <a:off x="2421467" y="101600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Observed Health Indicators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982783-B3A6-7407-8537-E68F39115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92781"/>
              </p:ext>
            </p:extLst>
          </p:nvPr>
        </p:nvGraphicFramePr>
        <p:xfrm>
          <a:off x="159545" y="1998161"/>
          <a:ext cx="5943598" cy="1406844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413950">
                  <a:extLst>
                    <a:ext uri="{9D8B030D-6E8A-4147-A177-3AD203B41FA5}">
                      <a16:colId xmlns:a16="http://schemas.microsoft.com/office/drawing/2014/main" val="3498738074"/>
                    </a:ext>
                  </a:extLst>
                </a:gridCol>
                <a:gridCol w="2320806">
                  <a:extLst>
                    <a:ext uri="{9D8B030D-6E8A-4147-A177-3AD203B41FA5}">
                      <a16:colId xmlns:a16="http://schemas.microsoft.com/office/drawing/2014/main" val="72465640"/>
                    </a:ext>
                  </a:extLst>
                </a:gridCol>
                <a:gridCol w="510869">
                  <a:extLst>
                    <a:ext uri="{9D8B030D-6E8A-4147-A177-3AD203B41FA5}">
                      <a16:colId xmlns:a16="http://schemas.microsoft.com/office/drawing/2014/main" val="1800961403"/>
                    </a:ext>
                  </a:extLst>
                </a:gridCol>
                <a:gridCol w="510869">
                  <a:extLst>
                    <a:ext uri="{9D8B030D-6E8A-4147-A177-3AD203B41FA5}">
                      <a16:colId xmlns:a16="http://schemas.microsoft.com/office/drawing/2014/main" val="2854424741"/>
                    </a:ext>
                  </a:extLst>
                </a:gridCol>
                <a:gridCol w="510869">
                  <a:extLst>
                    <a:ext uri="{9D8B030D-6E8A-4147-A177-3AD203B41FA5}">
                      <a16:colId xmlns:a16="http://schemas.microsoft.com/office/drawing/2014/main" val="3199880752"/>
                    </a:ext>
                  </a:extLst>
                </a:gridCol>
                <a:gridCol w="510869">
                  <a:extLst>
                    <a:ext uri="{9D8B030D-6E8A-4147-A177-3AD203B41FA5}">
                      <a16:colId xmlns:a16="http://schemas.microsoft.com/office/drawing/2014/main" val="2197010335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306159408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2756873072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Statement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No(1)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Partially(2)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Yes(3)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944059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02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Some workers show signs of coughing or breathing difficulty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3448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Workers appear fatigued or exhausted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50.00%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987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Workers complain about noise (e.g., covering their ears)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</a:rPr>
                        <a:t>60.00%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40.00%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</a:rPr>
                        <a:t>0.00%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03712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BA60510-71B9-2B77-6F6D-4BE91B8D3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422555"/>
              </p:ext>
            </p:extLst>
          </p:nvPr>
        </p:nvGraphicFramePr>
        <p:xfrm>
          <a:off x="6265333" y="1998161"/>
          <a:ext cx="2719122" cy="1692912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569157">
                  <a:extLst>
                    <a:ext uri="{9D8B030D-6E8A-4147-A177-3AD203B41FA5}">
                      <a16:colId xmlns:a16="http://schemas.microsoft.com/office/drawing/2014/main" val="372067044"/>
                    </a:ext>
                  </a:extLst>
                </a:gridCol>
                <a:gridCol w="519289">
                  <a:extLst>
                    <a:ext uri="{9D8B030D-6E8A-4147-A177-3AD203B41FA5}">
                      <a16:colId xmlns:a16="http://schemas.microsoft.com/office/drawing/2014/main" val="24012613"/>
                    </a:ext>
                  </a:extLst>
                </a:gridCol>
                <a:gridCol w="630676">
                  <a:extLst>
                    <a:ext uri="{9D8B030D-6E8A-4147-A177-3AD203B41FA5}">
                      <a16:colId xmlns:a16="http://schemas.microsoft.com/office/drawing/2014/main" val="39991556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No for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036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Some workers show signs of coughing or breathing difficulty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626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Workers appear fatigued or exhausted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2.3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118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Workers complain about noise (e.g., covering their ears)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0"/>
                        </a:spcBef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083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031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8E5521-06EF-4BDE-4381-14CC86DA0879}"/>
              </a:ext>
            </a:extLst>
          </p:cNvPr>
          <p:cNvSpPr txBox="1"/>
          <p:nvPr/>
        </p:nvSpPr>
        <p:spPr>
          <a:xfrm>
            <a:off x="2421467" y="101600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Observed Health Indicators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88B44F-CD85-8276-883D-B377D90C6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471716"/>
              </p:ext>
            </p:extLst>
          </p:nvPr>
        </p:nvGraphicFramePr>
        <p:xfrm>
          <a:off x="1361281" y="1169563"/>
          <a:ext cx="6181725" cy="201701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24075">
                  <a:extLst>
                    <a:ext uri="{9D8B030D-6E8A-4147-A177-3AD203B41FA5}">
                      <a16:colId xmlns:a16="http://schemas.microsoft.com/office/drawing/2014/main" val="717431414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1679199611"/>
                    </a:ext>
                  </a:extLst>
                </a:gridCol>
                <a:gridCol w="219075">
                  <a:extLst>
                    <a:ext uri="{9D8B030D-6E8A-4147-A177-3AD203B41FA5}">
                      <a16:colId xmlns:a16="http://schemas.microsoft.com/office/drawing/2014/main" val="2090335704"/>
                    </a:ext>
                  </a:extLst>
                </a:gridCol>
                <a:gridCol w="257175">
                  <a:extLst>
                    <a:ext uri="{9D8B030D-6E8A-4147-A177-3AD203B41FA5}">
                      <a16:colId xmlns:a16="http://schemas.microsoft.com/office/drawing/2014/main" val="1556301013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85206211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14319445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381152706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Failure Mode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Potential Effect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RPN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Risk Level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63521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Workers show respiratory symptoms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Long-term respiratory diseases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Moderate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054082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Worker fatigue and exhaustion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Reduced productivity and accidents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175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Moderate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06823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Noise-related complaints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Hearing strain and discomfort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96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666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615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4108EF8-6A36-8031-CA6C-8E7370047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21020"/>
              </p:ext>
            </p:extLst>
          </p:nvPr>
        </p:nvGraphicFramePr>
        <p:xfrm>
          <a:off x="1286933" y="1027289"/>
          <a:ext cx="6208889" cy="402750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83928">
                  <a:extLst>
                    <a:ext uri="{9D8B030D-6E8A-4147-A177-3AD203B41FA5}">
                      <a16:colId xmlns:a16="http://schemas.microsoft.com/office/drawing/2014/main" val="2266890295"/>
                    </a:ext>
                  </a:extLst>
                </a:gridCol>
                <a:gridCol w="1698313">
                  <a:extLst>
                    <a:ext uri="{9D8B030D-6E8A-4147-A177-3AD203B41FA5}">
                      <a16:colId xmlns:a16="http://schemas.microsoft.com/office/drawing/2014/main" val="1771090812"/>
                    </a:ext>
                  </a:extLst>
                </a:gridCol>
                <a:gridCol w="2017888">
                  <a:extLst>
                    <a:ext uri="{9D8B030D-6E8A-4147-A177-3AD203B41FA5}">
                      <a16:colId xmlns:a16="http://schemas.microsoft.com/office/drawing/2014/main" val="1401335069"/>
                    </a:ext>
                  </a:extLst>
                </a:gridCol>
                <a:gridCol w="283053">
                  <a:extLst>
                    <a:ext uri="{9D8B030D-6E8A-4147-A177-3AD203B41FA5}">
                      <a16:colId xmlns:a16="http://schemas.microsoft.com/office/drawing/2014/main" val="1939481892"/>
                    </a:ext>
                  </a:extLst>
                </a:gridCol>
                <a:gridCol w="283053">
                  <a:extLst>
                    <a:ext uri="{9D8B030D-6E8A-4147-A177-3AD203B41FA5}">
                      <a16:colId xmlns:a16="http://schemas.microsoft.com/office/drawing/2014/main" val="2589276638"/>
                    </a:ext>
                  </a:extLst>
                </a:gridCol>
                <a:gridCol w="255661">
                  <a:extLst>
                    <a:ext uri="{9D8B030D-6E8A-4147-A177-3AD203B41FA5}">
                      <a16:colId xmlns:a16="http://schemas.microsoft.com/office/drawing/2014/main" val="2580084373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590324170"/>
                    </a:ext>
                  </a:extLst>
                </a:gridCol>
                <a:gridCol w="748718">
                  <a:extLst>
                    <a:ext uri="{9D8B030D-6E8A-4147-A177-3AD203B41FA5}">
                      <a16:colId xmlns:a16="http://schemas.microsoft.com/office/drawing/2014/main" val="4088419417"/>
                    </a:ext>
                  </a:extLst>
                </a:gridCol>
              </a:tblGrid>
              <a:tr h="332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Rank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Failure Mode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Potential Effect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O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RPN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Risk Level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060057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No noise barriers or insulation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Hearing damage and communication difficulties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720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Critical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913364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Absence of safety supervisor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Unsafe behaviors and lack of hazard control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700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Critical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5519427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High noise levels (operational)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Hearing strain and communication difficulty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560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Critical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638622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Lack of ventilation systems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Poor air quality and respiratory diseases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378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High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9141074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Unclear location of first aid kit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Delay in emergency response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336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High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382902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Lack of dust masks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Respiratory diseases and dust exposure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324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High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257881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Heavy dust at site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Respiratory problems and reduced visibility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320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High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917836"/>
                  </a:ext>
                </a:extLst>
              </a:tr>
              <a:tr h="212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Missing protective guards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Severe injuries and amputations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315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High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927041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Lack of safety instructions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Workers unaware of hazards and procedures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288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218527"/>
                  </a:ext>
                </a:extLst>
              </a:tr>
              <a:tr h="332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10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Random piling of materials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Slips, trips, falling material injuries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280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119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A317F3-3D45-A627-C249-5A6E2FC9FA65}"/>
              </a:ext>
            </a:extLst>
          </p:cNvPr>
          <p:cNvSpPr txBox="1"/>
          <p:nvPr/>
        </p:nvSpPr>
        <p:spPr>
          <a:xfrm>
            <a:off x="1873956" y="241544"/>
            <a:ext cx="6045200" cy="506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7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FMEA Consolidated Risk Ranking </a:t>
            </a:r>
            <a:endParaRPr lang="en-US" sz="2700" b="1" kern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61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A317F3-3D45-A627-C249-5A6E2FC9FA65}"/>
              </a:ext>
            </a:extLst>
          </p:cNvPr>
          <p:cNvSpPr txBox="1"/>
          <p:nvPr/>
        </p:nvSpPr>
        <p:spPr>
          <a:xfrm>
            <a:off x="1873956" y="241544"/>
            <a:ext cx="6045200" cy="506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7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FMEA Consolidated Risk Ranking </a:t>
            </a:r>
            <a:endParaRPr lang="en-US" sz="2700" b="1" kern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4EA45F-ABBB-B97A-2E74-EEC7CB636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714275"/>
              </p:ext>
            </p:extLst>
          </p:nvPr>
        </p:nvGraphicFramePr>
        <p:xfrm>
          <a:off x="1365956" y="859014"/>
          <a:ext cx="6163733" cy="383329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80409">
                  <a:extLst>
                    <a:ext uri="{9D8B030D-6E8A-4147-A177-3AD203B41FA5}">
                      <a16:colId xmlns:a16="http://schemas.microsoft.com/office/drawing/2014/main" val="2422108482"/>
                    </a:ext>
                  </a:extLst>
                </a:gridCol>
                <a:gridCol w="1685962">
                  <a:extLst>
                    <a:ext uri="{9D8B030D-6E8A-4147-A177-3AD203B41FA5}">
                      <a16:colId xmlns:a16="http://schemas.microsoft.com/office/drawing/2014/main" val="3895857987"/>
                    </a:ext>
                  </a:extLst>
                </a:gridCol>
                <a:gridCol w="2003213">
                  <a:extLst>
                    <a:ext uri="{9D8B030D-6E8A-4147-A177-3AD203B41FA5}">
                      <a16:colId xmlns:a16="http://schemas.microsoft.com/office/drawing/2014/main" val="1634862345"/>
                    </a:ext>
                  </a:extLst>
                </a:gridCol>
                <a:gridCol w="280994">
                  <a:extLst>
                    <a:ext uri="{9D8B030D-6E8A-4147-A177-3AD203B41FA5}">
                      <a16:colId xmlns:a16="http://schemas.microsoft.com/office/drawing/2014/main" val="2217695711"/>
                    </a:ext>
                  </a:extLst>
                </a:gridCol>
                <a:gridCol w="280994">
                  <a:extLst>
                    <a:ext uri="{9D8B030D-6E8A-4147-A177-3AD203B41FA5}">
                      <a16:colId xmlns:a16="http://schemas.microsoft.com/office/drawing/2014/main" val="1807714510"/>
                    </a:ext>
                  </a:extLst>
                </a:gridCol>
                <a:gridCol w="253801">
                  <a:extLst>
                    <a:ext uri="{9D8B030D-6E8A-4147-A177-3AD203B41FA5}">
                      <a16:colId xmlns:a16="http://schemas.microsoft.com/office/drawing/2014/main" val="1050864450"/>
                    </a:ext>
                  </a:extLst>
                </a:gridCol>
                <a:gridCol w="435087">
                  <a:extLst>
                    <a:ext uri="{9D8B030D-6E8A-4147-A177-3AD203B41FA5}">
                      <a16:colId xmlns:a16="http://schemas.microsoft.com/office/drawing/2014/main" val="2467079695"/>
                    </a:ext>
                  </a:extLst>
                </a:gridCol>
                <a:gridCol w="743273">
                  <a:extLst>
                    <a:ext uri="{9D8B030D-6E8A-4147-A177-3AD203B41FA5}">
                      <a16:colId xmlns:a16="http://schemas.microsoft.com/office/drawing/2014/main" val="3335968843"/>
                    </a:ext>
                  </a:extLst>
                </a:gridCol>
              </a:tblGrid>
              <a:tr h="416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Rank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Failure Mode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Potential Effect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O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RPN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Risk Level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781040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11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Not wearing helmets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Head injuries and fatal accidents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270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719808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No first aid kit available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Delayed emergency response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270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309157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Unsafe distance between machines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Collision and operational accidents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245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39760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Poor housekeeping and obstacles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Reduced safety and emergency access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245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933509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Inappropriate PPE usage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Increased exposure to hazards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240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916835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Exposed machine parts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Cuts and crushing injuries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240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393943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Respiratory symptoms (workers)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Long-term respiratory diseases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240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269903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Unsafe pathways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Falls and movement accidents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224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627864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19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Lack of ear protection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Hearing damage due to noise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210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921119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20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Equipment vibrations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</a:rPr>
                        <a:t>Fatigue and musculoskeletal disorders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6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210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Moderate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0240" marR="50240" marT="50240" marB="5024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214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947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A317F3-3D45-A627-C249-5A6E2FC9FA65}"/>
              </a:ext>
            </a:extLst>
          </p:cNvPr>
          <p:cNvSpPr txBox="1"/>
          <p:nvPr/>
        </p:nvSpPr>
        <p:spPr>
          <a:xfrm>
            <a:off x="1873956" y="241544"/>
            <a:ext cx="6045200" cy="506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7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FMEA Consolidated Risk Ranking </a:t>
            </a:r>
            <a:endParaRPr lang="en-US" sz="2700" b="1" kern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4EA45F-ABBB-B97A-2E74-EEC7CB636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659213"/>
              </p:ext>
            </p:extLst>
          </p:nvPr>
        </p:nvGraphicFramePr>
        <p:xfrm>
          <a:off x="857955" y="1129948"/>
          <a:ext cx="7168445" cy="364247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09938">
                  <a:extLst>
                    <a:ext uri="{9D8B030D-6E8A-4147-A177-3AD203B41FA5}">
                      <a16:colId xmlns:a16="http://schemas.microsoft.com/office/drawing/2014/main" val="2422108482"/>
                    </a:ext>
                  </a:extLst>
                </a:gridCol>
                <a:gridCol w="1975251">
                  <a:extLst>
                    <a:ext uri="{9D8B030D-6E8A-4147-A177-3AD203B41FA5}">
                      <a16:colId xmlns:a16="http://schemas.microsoft.com/office/drawing/2014/main" val="3895857987"/>
                    </a:ext>
                  </a:extLst>
                </a:gridCol>
                <a:gridCol w="2346938">
                  <a:extLst>
                    <a:ext uri="{9D8B030D-6E8A-4147-A177-3AD203B41FA5}">
                      <a16:colId xmlns:a16="http://schemas.microsoft.com/office/drawing/2014/main" val="1634862345"/>
                    </a:ext>
                  </a:extLst>
                </a:gridCol>
                <a:gridCol w="329209">
                  <a:extLst>
                    <a:ext uri="{9D8B030D-6E8A-4147-A177-3AD203B41FA5}">
                      <a16:colId xmlns:a16="http://schemas.microsoft.com/office/drawing/2014/main" val="2217695711"/>
                    </a:ext>
                  </a:extLst>
                </a:gridCol>
                <a:gridCol w="329209">
                  <a:extLst>
                    <a:ext uri="{9D8B030D-6E8A-4147-A177-3AD203B41FA5}">
                      <a16:colId xmlns:a16="http://schemas.microsoft.com/office/drawing/2014/main" val="1807714510"/>
                    </a:ext>
                  </a:extLst>
                </a:gridCol>
                <a:gridCol w="297349">
                  <a:extLst>
                    <a:ext uri="{9D8B030D-6E8A-4147-A177-3AD203B41FA5}">
                      <a16:colId xmlns:a16="http://schemas.microsoft.com/office/drawing/2014/main" val="1050864450"/>
                    </a:ext>
                  </a:extLst>
                </a:gridCol>
                <a:gridCol w="509742">
                  <a:extLst>
                    <a:ext uri="{9D8B030D-6E8A-4147-A177-3AD203B41FA5}">
                      <a16:colId xmlns:a16="http://schemas.microsoft.com/office/drawing/2014/main" val="2467079695"/>
                    </a:ext>
                  </a:extLst>
                </a:gridCol>
                <a:gridCol w="870809">
                  <a:extLst>
                    <a:ext uri="{9D8B030D-6E8A-4147-A177-3AD203B41FA5}">
                      <a16:colId xmlns:a16="http://schemas.microsoft.com/office/drawing/2014/main" val="3335968843"/>
                    </a:ext>
                  </a:extLst>
                </a:gridCol>
              </a:tblGrid>
              <a:tr h="416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Rank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Failure Mode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Potential Effect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S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O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RPN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</a:rPr>
                        <a:t>Risk Level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8690" marR="38690" marT="38690" marB="3869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781040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Lack of gloves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Hand injuries and cuts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719808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Slippery or uneven floors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Falls and physical injuries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309157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Water spraying for dust control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Partially effective dust reduction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39760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Worker fatigue and exhaustion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Reduced productivity and accidents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Moderate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933509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Partial use of safety shoes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Foot injuries and slipping risk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Low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916835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Noise-related complaints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Hearing strain and discomfort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Low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393943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Lighting is sufficient (low risk area)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Reduced visibility in some areas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Low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269903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Electrical wiring (controlled condition)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Minor electrical risk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Low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627864"/>
                  </a:ext>
                </a:extLst>
              </a:tr>
              <a:tr h="266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highlight>
                            <a:srgbClr val="DAEEF3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en-US" sz="1000">
                        <a:effectLst/>
                        <a:highlight>
                          <a:srgbClr val="DAEEF3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Sanitary facilities (well maintained)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Minimal health risk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Low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921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531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925330-BE3A-9E7F-B938-133956F9D313}"/>
              </a:ext>
            </a:extLst>
          </p:cNvPr>
          <p:cNvSpPr txBox="1"/>
          <p:nvPr/>
        </p:nvSpPr>
        <p:spPr>
          <a:xfrm>
            <a:off x="666044" y="122212"/>
            <a:ext cx="78119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Fishbone Diagram of Occupational Safety Risks in Quarry Sites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5EF895-987D-9B02-9804-09CBA1C8FA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741" t="24130" r="2223" b="13727"/>
          <a:stretch/>
        </p:blipFill>
        <p:spPr>
          <a:xfrm>
            <a:off x="1478844" y="974371"/>
            <a:ext cx="6626578" cy="405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75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9"/>
          <p:cNvSpPr txBox="1">
            <a:spLocks noGrp="1"/>
          </p:cNvSpPr>
          <p:nvPr>
            <p:ph type="body" idx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Developing a </a:t>
            </a:r>
            <a:r>
              <a:rPr lang="en-US" sz="27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Reduction Plan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E9C58-0E2A-90A3-949D-035B04757FC7}"/>
              </a:ext>
            </a:extLst>
          </p:cNvPr>
          <p:cNvGrpSpPr/>
          <p:nvPr/>
        </p:nvGrpSpPr>
        <p:grpSpPr>
          <a:xfrm>
            <a:off x="677333" y="2299478"/>
            <a:ext cx="4934516" cy="1626267"/>
            <a:chOff x="0" y="1671080"/>
            <a:chExt cx="4934516" cy="1626267"/>
          </a:xfrm>
        </p:grpSpPr>
        <p:sp>
          <p:nvSpPr>
            <p:cNvPr id="638" name="Google Shape;638;p19"/>
            <p:cNvSpPr/>
            <p:nvPr/>
          </p:nvSpPr>
          <p:spPr>
            <a:xfrm>
              <a:off x="3287333" y="1671080"/>
              <a:ext cx="702078" cy="864096"/>
            </a:xfrm>
            <a:custGeom>
              <a:avLst/>
              <a:gdLst/>
              <a:ahLst/>
              <a:cxnLst/>
              <a:rect l="l" t="t" r="r" b="b"/>
              <a:pathLst>
                <a:path w="936104" h="1152128" extrusionOk="0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FD923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025">
                <a:solidFill>
                  <a:schemeClr val="lt1"/>
                </a:solidFill>
              </a:endParaRPr>
            </a:p>
          </p:txBody>
        </p:sp>
        <p:sp>
          <p:nvSpPr>
            <p:cNvPr id="639" name="Google Shape;639;p19"/>
            <p:cNvSpPr/>
            <p:nvPr/>
          </p:nvSpPr>
          <p:spPr>
            <a:xfrm rot="5400000">
              <a:off x="4151429" y="1590071"/>
              <a:ext cx="702078" cy="864096"/>
            </a:xfrm>
            <a:custGeom>
              <a:avLst/>
              <a:gdLst/>
              <a:ahLst/>
              <a:cxnLst/>
              <a:rect l="l" t="t" r="r" b="b"/>
              <a:pathLst>
                <a:path w="936104" h="1152128" extrusionOk="0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EA769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025">
                <a:solidFill>
                  <a:schemeClr val="lt1"/>
                </a:solidFill>
              </a:endParaRPr>
            </a:p>
          </p:txBody>
        </p:sp>
        <p:sp>
          <p:nvSpPr>
            <p:cNvPr id="640" name="Google Shape;640;p19"/>
            <p:cNvSpPr/>
            <p:nvPr/>
          </p:nvSpPr>
          <p:spPr>
            <a:xfrm rot="10800000" flipH="1">
              <a:off x="4239221" y="2433251"/>
              <a:ext cx="675075" cy="864096"/>
            </a:xfrm>
            <a:custGeom>
              <a:avLst/>
              <a:gdLst/>
              <a:ahLst/>
              <a:cxnLst/>
              <a:rect l="l" t="t" r="r" b="b"/>
              <a:pathLst>
                <a:path w="936104" h="1152128" extrusionOk="0">
                  <a:moveTo>
                    <a:pt x="156020" y="0"/>
                  </a:moveTo>
                  <a:lnTo>
                    <a:pt x="780084" y="0"/>
                  </a:lnTo>
                  <a:cubicBezTo>
                    <a:pt x="866251" y="0"/>
                    <a:pt x="936104" y="69853"/>
                    <a:pt x="936104" y="156020"/>
                  </a:cubicBezTo>
                  <a:lnTo>
                    <a:pt x="936104" y="346108"/>
                  </a:lnTo>
                  <a:cubicBezTo>
                    <a:pt x="915878" y="331325"/>
                    <a:pt x="890838" y="324036"/>
                    <a:pt x="864096" y="324036"/>
                  </a:cubicBezTo>
                  <a:cubicBezTo>
                    <a:pt x="784558" y="324036"/>
                    <a:pt x="720080" y="388514"/>
                    <a:pt x="720080" y="468052"/>
                  </a:cubicBezTo>
                  <a:cubicBezTo>
                    <a:pt x="720080" y="547590"/>
                    <a:pt x="784558" y="612068"/>
                    <a:pt x="864096" y="612068"/>
                  </a:cubicBezTo>
                  <a:cubicBezTo>
                    <a:pt x="890838" y="612068"/>
                    <a:pt x="915878" y="604779"/>
                    <a:pt x="936104" y="589997"/>
                  </a:cubicBezTo>
                  <a:lnTo>
                    <a:pt x="936104" y="780084"/>
                  </a:lnTo>
                  <a:cubicBezTo>
                    <a:pt x="936104" y="866251"/>
                    <a:pt x="866251" y="936104"/>
                    <a:pt x="780084" y="936104"/>
                  </a:cubicBezTo>
                  <a:lnTo>
                    <a:pt x="589997" y="936104"/>
                  </a:lnTo>
                  <a:cubicBezTo>
                    <a:pt x="604779" y="956330"/>
                    <a:pt x="612068" y="981370"/>
                    <a:pt x="612068" y="1008112"/>
                  </a:cubicBezTo>
                  <a:cubicBezTo>
                    <a:pt x="612068" y="1087650"/>
                    <a:pt x="547590" y="1152128"/>
                    <a:pt x="468052" y="1152128"/>
                  </a:cubicBezTo>
                  <a:cubicBezTo>
                    <a:pt x="388514" y="1152128"/>
                    <a:pt x="324036" y="1087650"/>
                    <a:pt x="324036" y="1008112"/>
                  </a:cubicBezTo>
                  <a:cubicBezTo>
                    <a:pt x="324036" y="981370"/>
                    <a:pt x="331325" y="956330"/>
                    <a:pt x="346108" y="936104"/>
                  </a:cubicBezTo>
                  <a:lnTo>
                    <a:pt x="156020" y="936104"/>
                  </a:lnTo>
                  <a:cubicBezTo>
                    <a:pt x="69853" y="936104"/>
                    <a:pt x="0" y="866251"/>
                    <a:pt x="0" y="780084"/>
                  </a:cubicBezTo>
                  <a:lnTo>
                    <a:pt x="0" y="156020"/>
                  </a:lnTo>
                  <a:cubicBezTo>
                    <a:pt x="0" y="69853"/>
                    <a:pt x="69853" y="0"/>
                    <a:pt x="156020" y="0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2025">
                <a:solidFill>
                  <a:schemeClr val="lt1"/>
                </a:solidFill>
              </a:endParaRPr>
            </a:p>
          </p:txBody>
        </p:sp>
        <p:sp>
          <p:nvSpPr>
            <p:cNvPr id="646" name="Google Shape;646;p19"/>
            <p:cNvSpPr txBox="1"/>
            <p:nvPr/>
          </p:nvSpPr>
          <p:spPr>
            <a:xfrm>
              <a:off x="0" y="1684672"/>
              <a:ext cx="3173400" cy="346218"/>
            </a:xfrm>
            <a:prstGeom prst="rect">
              <a:avLst/>
            </a:prstGeom>
            <a:solidFill>
              <a:srgbClr val="FDA65F"/>
            </a:solidFill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en-US" sz="1200" b="1" dirty="0">
                <a:solidFill>
                  <a:srgbClr val="3F3F3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8" name="Google Shape;648;p19"/>
            <p:cNvSpPr txBox="1"/>
            <p:nvPr/>
          </p:nvSpPr>
          <p:spPr>
            <a:xfrm>
              <a:off x="4198786" y="1825911"/>
              <a:ext cx="715511" cy="392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2100" b="1">
                  <a:solidFill>
                    <a:srgbClr val="EA769F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2100" b="1">
                <a:solidFill>
                  <a:srgbClr val="EA769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19"/>
            <p:cNvSpPr txBox="1"/>
            <p:nvPr/>
          </p:nvSpPr>
          <p:spPr>
            <a:xfrm>
              <a:off x="4198786" y="2688016"/>
              <a:ext cx="715511" cy="392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sz="21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19"/>
            <p:cNvSpPr/>
            <p:nvPr/>
          </p:nvSpPr>
          <p:spPr>
            <a:xfrm>
              <a:off x="3433850" y="1802353"/>
              <a:ext cx="302006" cy="392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/>
              <a:r>
                <a:rPr lang="en-US" sz="2100" b="1">
                  <a:solidFill>
                    <a:srgbClr val="FD9239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sz="2100" b="1">
                <a:solidFill>
                  <a:srgbClr val="FD923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3" name="Google Shape;653;p19"/>
          <p:cNvSpPr/>
          <p:nvPr/>
        </p:nvSpPr>
        <p:spPr>
          <a:xfrm>
            <a:off x="194395" y="1684671"/>
            <a:ext cx="3019430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50000"/>
              </a:lnSpc>
            </a:pPr>
            <a:endParaRPr sz="12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Google Shape;646;p19">
            <a:extLst>
              <a:ext uri="{FF2B5EF4-FFF2-40B4-BE49-F238E27FC236}">
                <a16:creationId xmlns:a16="http://schemas.microsoft.com/office/drawing/2014/main" id="{3B105A84-67A0-7F42-7C36-FAE4BA8A4483}"/>
              </a:ext>
            </a:extLst>
          </p:cNvPr>
          <p:cNvSpPr txBox="1"/>
          <p:nvPr/>
        </p:nvSpPr>
        <p:spPr>
          <a:xfrm>
            <a:off x="1836472" y="3445755"/>
            <a:ext cx="3019430" cy="346218"/>
          </a:xfrm>
          <a:prstGeom prst="rect">
            <a:avLst/>
          </a:prstGeom>
          <a:solidFill>
            <a:srgbClr val="F25454"/>
          </a:solidFill>
          <a:ln>
            <a:solidFill>
              <a:srgbClr val="C00000"/>
            </a:solidFill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1200" b="1" dirty="0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D47AE5-1522-552F-1AF5-674A44484B2E}"/>
              </a:ext>
            </a:extLst>
          </p:cNvPr>
          <p:cNvSpPr txBox="1"/>
          <p:nvPr/>
        </p:nvSpPr>
        <p:spPr>
          <a:xfrm>
            <a:off x="677333" y="2355527"/>
            <a:ext cx="47146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Phase One: Critical and High Risks</a:t>
            </a:r>
          </a:p>
        </p:txBody>
      </p:sp>
      <p:sp>
        <p:nvSpPr>
          <p:cNvPr id="6" name="Google Shape;646;p19">
            <a:extLst>
              <a:ext uri="{FF2B5EF4-FFF2-40B4-BE49-F238E27FC236}">
                <a16:creationId xmlns:a16="http://schemas.microsoft.com/office/drawing/2014/main" id="{02AD27F5-FD55-E6C4-4359-55F3E96A63A5}"/>
              </a:ext>
            </a:extLst>
          </p:cNvPr>
          <p:cNvSpPr txBox="1"/>
          <p:nvPr/>
        </p:nvSpPr>
        <p:spPr>
          <a:xfrm>
            <a:off x="5725418" y="2342071"/>
            <a:ext cx="3019430" cy="346218"/>
          </a:xfrm>
          <a:prstGeom prst="rect">
            <a:avLst/>
          </a:prstGeom>
          <a:solidFill>
            <a:srgbClr val="EA769F"/>
          </a:solidFill>
          <a:ln>
            <a:solidFill>
              <a:srgbClr val="EA769F"/>
            </a:solidFill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1200" b="1" dirty="0">
              <a:solidFill>
                <a:srgbClr val="3F3F3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D84B36-D13F-3671-3849-24631FB88793}"/>
              </a:ext>
            </a:extLst>
          </p:cNvPr>
          <p:cNvSpPr txBox="1"/>
          <p:nvPr/>
        </p:nvSpPr>
        <p:spPr>
          <a:xfrm>
            <a:off x="5719996" y="236129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Phase Two: Moderate Risks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FD19D7-4F57-99FC-49C4-7872DA91DBDA}"/>
              </a:ext>
            </a:extLst>
          </p:cNvPr>
          <p:cNvSpPr txBox="1"/>
          <p:nvPr/>
        </p:nvSpPr>
        <p:spPr>
          <a:xfrm>
            <a:off x="2106459" y="3478432"/>
            <a:ext cx="51477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Phase Three: Low Risks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78"/>
          <p:cNvSpPr txBox="1"/>
          <p:nvPr/>
        </p:nvSpPr>
        <p:spPr>
          <a:xfrm>
            <a:off x="508939" y="2471603"/>
            <a:ext cx="2531475" cy="492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r>
              <a:rPr lang="en-US" sz="1200" b="1" dirty="0"/>
              <a:t>Risks</a:t>
            </a:r>
            <a:endParaRPr sz="1200" b="1" dirty="0">
              <a:solidFill>
                <a:schemeClr val="dk1"/>
              </a:solidFill>
            </a:endParaRPr>
          </a:p>
        </p:txBody>
      </p:sp>
      <p:sp>
        <p:nvSpPr>
          <p:cNvPr id="1404" name="Google Shape;1404;p78"/>
          <p:cNvSpPr/>
          <p:nvPr/>
        </p:nvSpPr>
        <p:spPr>
          <a:xfrm>
            <a:off x="629530" y="991201"/>
            <a:ext cx="3989377" cy="3829156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endParaRPr sz="1725" b="1">
              <a:solidFill>
                <a:schemeClr val="dk1"/>
              </a:solidFill>
            </a:endParaRPr>
          </a:p>
        </p:txBody>
      </p:sp>
      <p:sp>
        <p:nvSpPr>
          <p:cNvPr id="1405" name="Google Shape;1405;p78"/>
          <p:cNvSpPr txBox="1"/>
          <p:nvPr/>
        </p:nvSpPr>
        <p:spPr>
          <a:xfrm>
            <a:off x="722489" y="1439887"/>
            <a:ext cx="3467794" cy="226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Absence of noise barriers or insulation (Critical)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 Absence of a safety supervisor (Critical)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High noise levels (Critical)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Lack of ventilation systems (High)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Unclear location of the first aid kit (High)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Lack of dust masks (High)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Heavy dust at the site (High)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Missing machine protective guards (High)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Lack of safety instructions (Moderate–High priority)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Random piling of materials (Moderate–High priority)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406" name="Google Shape;1406;p78"/>
          <p:cNvSpPr/>
          <p:nvPr/>
        </p:nvSpPr>
        <p:spPr>
          <a:xfrm>
            <a:off x="4674694" y="991201"/>
            <a:ext cx="4243528" cy="3829156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342900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endParaRPr sz="1575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7" name="Google Shape;1407;p78"/>
          <p:cNvSpPr/>
          <p:nvPr/>
        </p:nvSpPr>
        <p:spPr>
          <a:xfrm>
            <a:off x="4246069" y="2585138"/>
            <a:ext cx="776925" cy="4041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 sz="1350">
              <a:solidFill>
                <a:schemeClr val="dk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33239-D199-3EBC-7109-FEDE92D1D7E3}"/>
              </a:ext>
            </a:extLst>
          </p:cNvPr>
          <p:cNvSpPr txBox="1"/>
          <p:nvPr/>
        </p:nvSpPr>
        <p:spPr>
          <a:xfrm>
            <a:off x="1475587" y="80419"/>
            <a:ext cx="619278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>
                <a:solidFill>
                  <a:schemeClr val="tx1"/>
                </a:solidFill>
              </a:rPr>
              <a:t>Phase One: Critical and High Risks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02057-25B2-81B3-D1C8-45760E332666}"/>
              </a:ext>
            </a:extLst>
          </p:cNvPr>
          <p:cNvSpPr txBox="1"/>
          <p:nvPr/>
        </p:nvSpPr>
        <p:spPr>
          <a:xfrm>
            <a:off x="4167895" y="2201832"/>
            <a:ext cx="910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Proposed Actions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2AF31-7890-8281-8420-EE807A2BA531}"/>
              </a:ext>
            </a:extLst>
          </p:cNvPr>
          <p:cNvSpPr txBox="1"/>
          <p:nvPr/>
        </p:nvSpPr>
        <p:spPr>
          <a:xfrm>
            <a:off x="5161272" y="1583238"/>
            <a:ext cx="3270372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Installation of noise barriers and insulation systems to reduce noise exposure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Appointment of a qualified safety supervisor to oversee all site activities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Improvement of ventilation systems to reduce dust and enhance air quality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Provision and enforcement of personal protective equipment (dust masks, ear protection)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Clear identification and accessibility of first aid kit locations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Installation of machine protective guards to prevent direct injuries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Implementation of clear and visible safety instructions across the site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Proper organization and safe storage of materials to prevent clutter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78"/>
          <p:cNvSpPr txBox="1"/>
          <p:nvPr/>
        </p:nvSpPr>
        <p:spPr>
          <a:xfrm>
            <a:off x="508939" y="2471603"/>
            <a:ext cx="2531475" cy="492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r>
              <a:rPr lang="en-US" sz="1200" b="1" dirty="0"/>
              <a:t>Risks</a:t>
            </a:r>
            <a:endParaRPr sz="1200" b="1" dirty="0">
              <a:solidFill>
                <a:schemeClr val="dk1"/>
              </a:solidFill>
            </a:endParaRPr>
          </a:p>
        </p:txBody>
      </p:sp>
      <p:sp>
        <p:nvSpPr>
          <p:cNvPr id="1404" name="Google Shape;1404;p78"/>
          <p:cNvSpPr/>
          <p:nvPr/>
        </p:nvSpPr>
        <p:spPr>
          <a:xfrm>
            <a:off x="629530" y="991201"/>
            <a:ext cx="3989377" cy="3829156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endParaRPr sz="1725" b="1">
              <a:solidFill>
                <a:schemeClr val="dk1"/>
              </a:solidFill>
            </a:endParaRPr>
          </a:p>
        </p:txBody>
      </p:sp>
      <p:sp>
        <p:nvSpPr>
          <p:cNvPr id="1405" name="Google Shape;1405;p78"/>
          <p:cNvSpPr txBox="1"/>
          <p:nvPr/>
        </p:nvSpPr>
        <p:spPr>
          <a:xfrm>
            <a:off x="722489" y="1439887"/>
            <a:ext cx="3467794" cy="226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Partial lack of personal protective equipment (e.g., gloves, protective shoes)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Inconsistent use of personal protective equipment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Uneven surfaces and slip hazards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Equipment vibrations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Worker fatigue and exhaustion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Poor housekeeping and site organization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Weak compliance with operational procedures</a:t>
            </a:r>
            <a:endParaRPr sz="1100" dirty="0">
              <a:solidFill>
                <a:schemeClr val="dk1"/>
              </a:solidFill>
            </a:endParaRPr>
          </a:p>
        </p:txBody>
      </p:sp>
      <p:sp>
        <p:nvSpPr>
          <p:cNvPr id="1406" name="Google Shape;1406;p78"/>
          <p:cNvSpPr/>
          <p:nvPr/>
        </p:nvSpPr>
        <p:spPr>
          <a:xfrm>
            <a:off x="4674694" y="991201"/>
            <a:ext cx="4243528" cy="3829156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342900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endParaRPr sz="1575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7" name="Google Shape;1407;p78"/>
          <p:cNvSpPr/>
          <p:nvPr/>
        </p:nvSpPr>
        <p:spPr>
          <a:xfrm>
            <a:off x="4246069" y="2585138"/>
            <a:ext cx="776925" cy="4041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 sz="1350">
              <a:solidFill>
                <a:schemeClr val="dk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33239-D199-3EBC-7109-FEDE92D1D7E3}"/>
              </a:ext>
            </a:extLst>
          </p:cNvPr>
          <p:cNvSpPr txBox="1"/>
          <p:nvPr/>
        </p:nvSpPr>
        <p:spPr>
          <a:xfrm>
            <a:off x="1667498" y="102397"/>
            <a:ext cx="619278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/>
              <a:t>Phase Two: Moderate Risks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02057-25B2-81B3-D1C8-45760E332666}"/>
              </a:ext>
            </a:extLst>
          </p:cNvPr>
          <p:cNvSpPr txBox="1"/>
          <p:nvPr/>
        </p:nvSpPr>
        <p:spPr>
          <a:xfrm>
            <a:off x="4167895" y="2201832"/>
            <a:ext cx="910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Proposed Actions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2AF31-7890-8281-8420-EE807A2BA531}"/>
              </a:ext>
            </a:extLst>
          </p:cNvPr>
          <p:cNvSpPr txBox="1"/>
          <p:nvPr/>
        </p:nvSpPr>
        <p:spPr>
          <a:xfrm>
            <a:off x="5161272" y="1583238"/>
            <a:ext cx="3270372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Strengthening continuous safety training and awareness programs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Enforcing full compliance with PPE usage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 Implementing a regular housekeeping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Maintaining floors and walkways to reduce slipping hazards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Improving working conditions to reduce fatigue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Monitoring compliance with operational procedures on a regular basis</a:t>
            </a:r>
          </a:p>
        </p:txBody>
      </p:sp>
    </p:spTree>
    <p:extLst>
      <p:ext uri="{BB962C8B-B14F-4D97-AF65-F5344CB8AC3E}">
        <p14:creationId xmlns:p14="http://schemas.microsoft.com/office/powerpoint/2010/main" val="4074172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78"/>
          <p:cNvSpPr txBox="1"/>
          <p:nvPr/>
        </p:nvSpPr>
        <p:spPr>
          <a:xfrm>
            <a:off x="508939" y="2471603"/>
            <a:ext cx="2531475" cy="492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r>
              <a:rPr lang="en-US" sz="1200" b="1" dirty="0"/>
              <a:t>Risks</a:t>
            </a:r>
            <a:endParaRPr sz="1200" b="1" dirty="0">
              <a:solidFill>
                <a:schemeClr val="dk1"/>
              </a:solidFill>
            </a:endParaRPr>
          </a:p>
        </p:txBody>
      </p:sp>
      <p:sp>
        <p:nvSpPr>
          <p:cNvPr id="1404" name="Google Shape;1404;p78"/>
          <p:cNvSpPr/>
          <p:nvPr/>
        </p:nvSpPr>
        <p:spPr>
          <a:xfrm>
            <a:off x="629530" y="991201"/>
            <a:ext cx="3989377" cy="3829156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endParaRPr sz="1725" b="1">
              <a:solidFill>
                <a:schemeClr val="dk1"/>
              </a:solidFill>
            </a:endParaRPr>
          </a:p>
        </p:txBody>
      </p:sp>
      <p:sp>
        <p:nvSpPr>
          <p:cNvPr id="1405" name="Google Shape;1405;p78"/>
          <p:cNvSpPr txBox="1"/>
          <p:nvPr/>
        </p:nvSpPr>
        <p:spPr>
          <a:xfrm>
            <a:off x="722489" y="1439887"/>
            <a:ext cx="3467794" cy="226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Minor lighting or visibility issues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Sanitary facilities in acceptable condition but requiring monitoring </a:t>
            </a:r>
          </a:p>
          <a:p>
            <a:pPr marL="514350" indent="-171450" algn="just">
              <a:lnSpc>
                <a:spcPct val="150000"/>
              </a:lnSpc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1100" dirty="0"/>
              <a:t>Occasional noise complaints or discomfort</a:t>
            </a:r>
          </a:p>
        </p:txBody>
      </p:sp>
      <p:sp>
        <p:nvSpPr>
          <p:cNvPr id="1406" name="Google Shape;1406;p78"/>
          <p:cNvSpPr/>
          <p:nvPr/>
        </p:nvSpPr>
        <p:spPr>
          <a:xfrm>
            <a:off x="4674694" y="991201"/>
            <a:ext cx="4243528" cy="3829156"/>
          </a:xfrm>
          <a:prstGeom prst="verticalScroll">
            <a:avLst>
              <a:gd name="adj" fmla="val 1250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342900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ts val="1100"/>
            </a:pPr>
            <a:endParaRPr sz="1575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7" name="Google Shape;1407;p78"/>
          <p:cNvSpPr/>
          <p:nvPr/>
        </p:nvSpPr>
        <p:spPr>
          <a:xfrm>
            <a:off x="4246069" y="2585138"/>
            <a:ext cx="776925" cy="4041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 sz="1350">
              <a:solidFill>
                <a:schemeClr val="dk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33239-D199-3EBC-7109-FEDE92D1D7E3}"/>
              </a:ext>
            </a:extLst>
          </p:cNvPr>
          <p:cNvSpPr txBox="1"/>
          <p:nvPr/>
        </p:nvSpPr>
        <p:spPr>
          <a:xfrm>
            <a:off x="2064878" y="116797"/>
            <a:ext cx="619278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b="1" dirty="0"/>
              <a:t>Phase Three: Low Risks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02057-25B2-81B3-D1C8-45760E332666}"/>
              </a:ext>
            </a:extLst>
          </p:cNvPr>
          <p:cNvSpPr txBox="1"/>
          <p:nvPr/>
        </p:nvSpPr>
        <p:spPr>
          <a:xfrm>
            <a:off x="4167895" y="2201832"/>
            <a:ext cx="910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Proposed Actions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2AF31-7890-8281-8420-EE807A2BA531}"/>
              </a:ext>
            </a:extLst>
          </p:cNvPr>
          <p:cNvSpPr txBox="1"/>
          <p:nvPr/>
        </p:nvSpPr>
        <p:spPr>
          <a:xfrm>
            <a:off x="5161272" y="1583238"/>
            <a:ext cx="327037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Conducting regular maintenance and improvement of lighting systems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Maintaining cleanliness of sanitary facilities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Addressing worker complaints to improve workplace conditions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Strengthening overall safety culture within the site</a:t>
            </a:r>
          </a:p>
        </p:txBody>
      </p:sp>
    </p:spTree>
    <p:extLst>
      <p:ext uri="{BB962C8B-B14F-4D97-AF65-F5344CB8AC3E}">
        <p14:creationId xmlns:p14="http://schemas.microsoft.com/office/powerpoint/2010/main" val="2328586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6"/>
          <p:cNvSpPr txBox="1">
            <a:spLocks noGrp="1"/>
          </p:cNvSpPr>
          <p:nvPr>
            <p:ph type="title"/>
          </p:nvPr>
        </p:nvSpPr>
        <p:spPr>
          <a:xfrm>
            <a:off x="270859" y="2298173"/>
            <a:ext cx="4994031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Conclusion&amp;</a:t>
            </a:r>
            <a:br>
              <a:rPr lang="ar-JO" sz="3600" b="1" dirty="0">
                <a:solidFill>
                  <a:schemeClr val="bg2"/>
                </a:solidFill>
              </a:rPr>
            </a:br>
            <a:r>
              <a:rPr lang="en-US" sz="3600" b="1" dirty="0">
                <a:solidFill>
                  <a:schemeClr val="bg2"/>
                </a:solidFill>
              </a:rPr>
              <a:t>Recommendations</a:t>
            </a:r>
          </a:p>
        </p:txBody>
      </p:sp>
      <p:sp>
        <p:nvSpPr>
          <p:cNvPr id="468" name="Google Shape;468;p36"/>
          <p:cNvSpPr txBox="1">
            <a:spLocks noGrp="1"/>
          </p:cNvSpPr>
          <p:nvPr>
            <p:ph type="title" idx="2"/>
          </p:nvPr>
        </p:nvSpPr>
        <p:spPr>
          <a:xfrm>
            <a:off x="3241182" y="837303"/>
            <a:ext cx="1411800" cy="89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en-US" dirty="0"/>
              <a:t>6</a:t>
            </a:r>
            <a:endParaRPr dirty="0"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5469363" y="1413753"/>
            <a:ext cx="3231844" cy="3156274"/>
            <a:chOff x="5504532" y="1402030"/>
            <a:chExt cx="3231844" cy="3156274"/>
          </a:xfrm>
        </p:grpSpPr>
        <p:sp>
          <p:nvSpPr>
            <p:cNvPr id="470" name="Google Shape;470;p36"/>
            <p:cNvSpPr/>
            <p:nvPr/>
          </p:nvSpPr>
          <p:spPr>
            <a:xfrm>
              <a:off x="8185993" y="219687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504532" y="4432120"/>
              <a:ext cx="3102092" cy="126184"/>
            </a:xfrm>
            <a:custGeom>
              <a:avLst/>
              <a:gdLst/>
              <a:ahLst/>
              <a:cxnLst/>
              <a:rect l="l" t="t" r="r" b="b"/>
              <a:pathLst>
                <a:path w="48848" h="1987" extrusionOk="0">
                  <a:moveTo>
                    <a:pt x="48848" y="996"/>
                  </a:moveTo>
                  <a:cubicBezTo>
                    <a:pt x="48848" y="1543"/>
                    <a:pt x="37914" y="1986"/>
                    <a:pt x="24424" y="1986"/>
                  </a:cubicBezTo>
                  <a:cubicBezTo>
                    <a:pt x="10935" y="1986"/>
                    <a:pt x="1" y="1543"/>
                    <a:pt x="1" y="996"/>
                  </a:cubicBezTo>
                  <a:cubicBezTo>
                    <a:pt x="1" y="450"/>
                    <a:pt x="10935" y="1"/>
                    <a:pt x="24424" y="1"/>
                  </a:cubicBezTo>
                  <a:cubicBezTo>
                    <a:pt x="37914" y="1"/>
                    <a:pt x="48848" y="450"/>
                    <a:pt x="48848" y="996"/>
                  </a:cubicBezTo>
                  <a:close/>
                </a:path>
              </a:pathLst>
            </a:custGeom>
            <a:solidFill>
              <a:srgbClr val="134F5C">
                <a:alpha val="327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2" name="Google Shape;472;p36"/>
            <p:cNvGrpSpPr/>
            <p:nvPr/>
          </p:nvGrpSpPr>
          <p:grpSpPr>
            <a:xfrm>
              <a:off x="5836805" y="2286450"/>
              <a:ext cx="2491776" cy="2195831"/>
              <a:chOff x="5450286" y="1617112"/>
              <a:chExt cx="3026938" cy="2667433"/>
            </a:xfrm>
          </p:grpSpPr>
          <p:sp>
            <p:nvSpPr>
              <p:cNvPr id="473" name="Google Shape;473;p36"/>
              <p:cNvSpPr/>
              <p:nvPr/>
            </p:nvSpPr>
            <p:spPr>
              <a:xfrm>
                <a:off x="6264500" y="3865802"/>
                <a:ext cx="1398099" cy="418743"/>
              </a:xfrm>
              <a:custGeom>
                <a:avLst/>
                <a:gdLst/>
                <a:ahLst/>
                <a:cxnLst/>
                <a:rect l="l" t="t" r="r" b="b"/>
                <a:pathLst>
                  <a:path w="18123" h="5428" extrusionOk="0">
                    <a:moveTo>
                      <a:pt x="14836" y="2838"/>
                    </a:moveTo>
                    <a:cubicBezTo>
                      <a:pt x="14652" y="2130"/>
                      <a:pt x="14255" y="0"/>
                      <a:pt x="14255" y="0"/>
                    </a:cubicBezTo>
                    <a:lnTo>
                      <a:pt x="3868" y="0"/>
                    </a:lnTo>
                    <a:cubicBezTo>
                      <a:pt x="3868" y="0"/>
                      <a:pt x="3476" y="2130"/>
                      <a:pt x="3286" y="2838"/>
                    </a:cubicBezTo>
                    <a:cubicBezTo>
                      <a:pt x="3004" y="3896"/>
                      <a:pt x="1819" y="4616"/>
                      <a:pt x="541" y="4616"/>
                    </a:cubicBezTo>
                    <a:lnTo>
                      <a:pt x="541" y="4616"/>
                    </a:lnTo>
                    <a:cubicBezTo>
                      <a:pt x="242" y="4616"/>
                      <a:pt x="0" y="4817"/>
                      <a:pt x="0" y="5065"/>
                    </a:cubicBezTo>
                    <a:lnTo>
                      <a:pt x="0" y="5427"/>
                    </a:lnTo>
                    <a:lnTo>
                      <a:pt x="18122" y="5427"/>
                    </a:lnTo>
                    <a:lnTo>
                      <a:pt x="18122" y="5065"/>
                    </a:lnTo>
                    <a:cubicBezTo>
                      <a:pt x="18122" y="4817"/>
                      <a:pt x="17881" y="4616"/>
                      <a:pt x="17581" y="4616"/>
                    </a:cubicBezTo>
                    <a:lnTo>
                      <a:pt x="17581" y="4616"/>
                    </a:lnTo>
                    <a:cubicBezTo>
                      <a:pt x="16310" y="4616"/>
                      <a:pt x="15118" y="3896"/>
                      <a:pt x="14836" y="2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450286" y="1617112"/>
                <a:ext cx="3026938" cy="226559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9368" extrusionOk="0">
                    <a:moveTo>
                      <a:pt x="38477" y="29367"/>
                    </a:moveTo>
                    <a:lnTo>
                      <a:pt x="754" y="29367"/>
                    </a:lnTo>
                    <a:cubicBezTo>
                      <a:pt x="340" y="29367"/>
                      <a:pt x="0" y="29028"/>
                      <a:pt x="0" y="28613"/>
                    </a:cubicBezTo>
                    <a:lnTo>
                      <a:pt x="0" y="760"/>
                    </a:lnTo>
                    <a:cubicBezTo>
                      <a:pt x="0" y="340"/>
                      <a:pt x="340" y="0"/>
                      <a:pt x="754" y="0"/>
                    </a:cubicBezTo>
                    <a:lnTo>
                      <a:pt x="38477" y="0"/>
                    </a:lnTo>
                    <a:cubicBezTo>
                      <a:pt x="38897" y="0"/>
                      <a:pt x="39236" y="340"/>
                      <a:pt x="39236" y="760"/>
                    </a:cubicBezTo>
                    <a:lnTo>
                      <a:pt x="39236" y="28613"/>
                    </a:lnTo>
                    <a:cubicBezTo>
                      <a:pt x="39236" y="29028"/>
                      <a:pt x="38897" y="29367"/>
                      <a:pt x="38477" y="2936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50286" y="1617112"/>
                <a:ext cx="3026938" cy="2039174"/>
              </a:xfrm>
              <a:custGeom>
                <a:avLst/>
                <a:gdLst/>
                <a:ahLst/>
                <a:cxnLst/>
                <a:rect l="l" t="t" r="r" b="b"/>
                <a:pathLst>
                  <a:path w="39237" h="26433" extrusionOk="0">
                    <a:moveTo>
                      <a:pt x="39236" y="26432"/>
                    </a:moveTo>
                    <a:lnTo>
                      <a:pt x="39236" y="1238"/>
                    </a:lnTo>
                    <a:cubicBezTo>
                      <a:pt x="39236" y="559"/>
                      <a:pt x="38678" y="0"/>
                      <a:pt x="37999" y="0"/>
                    </a:cubicBezTo>
                    <a:lnTo>
                      <a:pt x="1237" y="0"/>
                    </a:lnTo>
                    <a:cubicBezTo>
                      <a:pt x="553" y="0"/>
                      <a:pt x="0" y="559"/>
                      <a:pt x="0" y="1238"/>
                    </a:cubicBezTo>
                    <a:lnTo>
                      <a:pt x="0" y="264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563461" y="1742322"/>
                <a:ext cx="2799669" cy="1789224"/>
              </a:xfrm>
              <a:custGeom>
                <a:avLst/>
                <a:gdLst/>
                <a:ahLst/>
                <a:cxnLst/>
                <a:rect l="l" t="t" r="r" b="b"/>
                <a:pathLst>
                  <a:path w="36291" h="23193" extrusionOk="0">
                    <a:moveTo>
                      <a:pt x="1" y="0"/>
                    </a:moveTo>
                    <a:lnTo>
                      <a:pt x="36290" y="0"/>
                    </a:lnTo>
                    <a:lnTo>
                      <a:pt x="36290" y="23192"/>
                    </a:lnTo>
                    <a:lnTo>
                      <a:pt x="1" y="23192"/>
                    </a:lnTo>
                    <a:close/>
                  </a:path>
                </a:pathLst>
              </a:custGeom>
              <a:solidFill>
                <a:srgbClr val="2121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5572333" y="1751194"/>
                <a:ext cx="2781926" cy="1771403"/>
              </a:xfrm>
              <a:custGeom>
                <a:avLst/>
                <a:gdLst/>
                <a:ahLst/>
                <a:cxnLst/>
                <a:rect l="l" t="t" r="r" b="b"/>
                <a:pathLst>
                  <a:path w="36061" h="22962" extrusionOk="0">
                    <a:moveTo>
                      <a:pt x="1" y="22962"/>
                    </a:moveTo>
                    <a:lnTo>
                      <a:pt x="1" y="0"/>
                    </a:lnTo>
                    <a:lnTo>
                      <a:pt x="36060" y="0"/>
                    </a:lnTo>
                    <a:lnTo>
                      <a:pt x="36060" y="229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491" name="Google Shape;491;p36"/>
            <p:cNvSpPr/>
            <p:nvPr/>
          </p:nvSpPr>
          <p:spPr>
            <a:xfrm>
              <a:off x="8399355" y="3558815"/>
              <a:ext cx="337021" cy="271928"/>
            </a:xfrm>
            <a:custGeom>
              <a:avLst/>
              <a:gdLst/>
              <a:ahLst/>
              <a:cxnLst/>
              <a:rect l="l" t="t" r="r" b="b"/>
              <a:pathLst>
                <a:path w="5307" h="4282" fill="none" extrusionOk="0">
                  <a:moveTo>
                    <a:pt x="3782" y="0"/>
                  </a:moveTo>
                  <a:lnTo>
                    <a:pt x="4403" y="0"/>
                  </a:lnTo>
                  <a:cubicBezTo>
                    <a:pt x="4904" y="0"/>
                    <a:pt x="5307" y="403"/>
                    <a:pt x="5307" y="904"/>
                  </a:cubicBezTo>
                  <a:lnTo>
                    <a:pt x="5307" y="2429"/>
                  </a:lnTo>
                  <a:lnTo>
                    <a:pt x="5307" y="2440"/>
                  </a:lnTo>
                  <a:cubicBezTo>
                    <a:pt x="5307" y="3453"/>
                    <a:pt x="4484" y="4276"/>
                    <a:pt x="3471" y="4276"/>
                  </a:cubicBezTo>
                  <a:lnTo>
                    <a:pt x="2872" y="4276"/>
                  </a:lnTo>
                  <a:lnTo>
                    <a:pt x="2872" y="3453"/>
                  </a:lnTo>
                  <a:cubicBezTo>
                    <a:pt x="3523" y="3453"/>
                    <a:pt x="3724" y="2889"/>
                    <a:pt x="3770" y="2429"/>
                  </a:cubicBezTo>
                  <a:lnTo>
                    <a:pt x="3770" y="2429"/>
                  </a:lnTo>
                  <a:cubicBezTo>
                    <a:pt x="3275" y="2429"/>
                    <a:pt x="2872" y="2026"/>
                    <a:pt x="2872" y="1525"/>
                  </a:cubicBezTo>
                  <a:lnTo>
                    <a:pt x="2872" y="904"/>
                  </a:lnTo>
                  <a:cubicBezTo>
                    <a:pt x="2878" y="403"/>
                    <a:pt x="3281" y="0"/>
                    <a:pt x="3782" y="0"/>
                  </a:cubicBezTo>
                  <a:close/>
                  <a:moveTo>
                    <a:pt x="910" y="2434"/>
                  </a:moveTo>
                  <a:lnTo>
                    <a:pt x="910" y="2434"/>
                  </a:lnTo>
                  <a:cubicBezTo>
                    <a:pt x="852" y="2895"/>
                    <a:pt x="651" y="3459"/>
                    <a:pt x="12" y="3459"/>
                  </a:cubicBezTo>
                  <a:lnTo>
                    <a:pt x="12" y="4282"/>
                  </a:lnTo>
                  <a:lnTo>
                    <a:pt x="605" y="4282"/>
                  </a:lnTo>
                  <a:cubicBezTo>
                    <a:pt x="1624" y="4282"/>
                    <a:pt x="2441" y="3459"/>
                    <a:pt x="2441" y="2446"/>
                  </a:cubicBezTo>
                  <a:lnTo>
                    <a:pt x="2441" y="2434"/>
                  </a:lnTo>
                  <a:lnTo>
                    <a:pt x="2441" y="904"/>
                  </a:lnTo>
                  <a:cubicBezTo>
                    <a:pt x="2441" y="403"/>
                    <a:pt x="2038" y="0"/>
                    <a:pt x="1543" y="0"/>
                  </a:cubicBezTo>
                  <a:lnTo>
                    <a:pt x="916" y="0"/>
                  </a:lnTo>
                  <a:cubicBezTo>
                    <a:pt x="421" y="0"/>
                    <a:pt x="18" y="403"/>
                    <a:pt x="18" y="904"/>
                  </a:cubicBezTo>
                  <a:lnTo>
                    <a:pt x="18" y="1525"/>
                  </a:lnTo>
                  <a:cubicBezTo>
                    <a:pt x="1" y="2026"/>
                    <a:pt x="404" y="2434"/>
                    <a:pt x="910" y="2434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6054669" y="4040401"/>
              <a:ext cx="411957" cy="412274"/>
            </a:xfrm>
            <a:custGeom>
              <a:avLst/>
              <a:gdLst/>
              <a:ahLst/>
              <a:cxnLst/>
              <a:rect l="l" t="t" r="r" b="b"/>
              <a:pathLst>
                <a:path w="6487" h="6492" fill="none" extrusionOk="0">
                  <a:moveTo>
                    <a:pt x="6481" y="3033"/>
                  </a:moveTo>
                  <a:cubicBezTo>
                    <a:pt x="6475" y="2930"/>
                    <a:pt x="6418" y="2843"/>
                    <a:pt x="6326" y="2809"/>
                  </a:cubicBezTo>
                  <a:lnTo>
                    <a:pt x="6078" y="2700"/>
                  </a:lnTo>
                  <a:cubicBezTo>
                    <a:pt x="6009" y="2665"/>
                    <a:pt x="5951" y="2607"/>
                    <a:pt x="5928" y="2527"/>
                  </a:cubicBezTo>
                  <a:lnTo>
                    <a:pt x="5928" y="2527"/>
                  </a:lnTo>
                  <a:cubicBezTo>
                    <a:pt x="5905" y="2446"/>
                    <a:pt x="5923" y="2372"/>
                    <a:pt x="5969" y="2302"/>
                  </a:cubicBezTo>
                  <a:lnTo>
                    <a:pt x="6130" y="2090"/>
                  </a:lnTo>
                  <a:cubicBezTo>
                    <a:pt x="6187" y="2009"/>
                    <a:pt x="6199" y="1900"/>
                    <a:pt x="6153" y="1813"/>
                  </a:cubicBezTo>
                  <a:cubicBezTo>
                    <a:pt x="6084" y="1687"/>
                    <a:pt x="6015" y="1566"/>
                    <a:pt x="5940" y="1451"/>
                  </a:cubicBezTo>
                  <a:cubicBezTo>
                    <a:pt x="5882" y="1370"/>
                    <a:pt x="5790" y="1318"/>
                    <a:pt x="5693" y="1336"/>
                  </a:cubicBezTo>
                  <a:lnTo>
                    <a:pt x="5422" y="1364"/>
                  </a:lnTo>
                  <a:cubicBezTo>
                    <a:pt x="5347" y="1370"/>
                    <a:pt x="5267" y="1341"/>
                    <a:pt x="5209" y="1284"/>
                  </a:cubicBezTo>
                  <a:lnTo>
                    <a:pt x="5209" y="1284"/>
                  </a:lnTo>
                  <a:cubicBezTo>
                    <a:pt x="5152" y="1226"/>
                    <a:pt x="5123" y="1146"/>
                    <a:pt x="5129" y="1065"/>
                  </a:cubicBezTo>
                  <a:lnTo>
                    <a:pt x="5157" y="800"/>
                  </a:lnTo>
                  <a:cubicBezTo>
                    <a:pt x="5175" y="697"/>
                    <a:pt x="5123" y="605"/>
                    <a:pt x="5042" y="547"/>
                  </a:cubicBezTo>
                  <a:cubicBezTo>
                    <a:pt x="4927" y="467"/>
                    <a:pt x="4806" y="398"/>
                    <a:pt x="4674" y="340"/>
                  </a:cubicBezTo>
                  <a:cubicBezTo>
                    <a:pt x="4588" y="294"/>
                    <a:pt x="4484" y="306"/>
                    <a:pt x="4403" y="363"/>
                  </a:cubicBezTo>
                  <a:lnTo>
                    <a:pt x="4185" y="518"/>
                  </a:lnTo>
                  <a:cubicBezTo>
                    <a:pt x="4121" y="570"/>
                    <a:pt x="4041" y="582"/>
                    <a:pt x="3960" y="565"/>
                  </a:cubicBezTo>
                  <a:lnTo>
                    <a:pt x="3960" y="565"/>
                  </a:lnTo>
                  <a:cubicBezTo>
                    <a:pt x="3885" y="542"/>
                    <a:pt x="3816" y="490"/>
                    <a:pt x="3788" y="409"/>
                  </a:cubicBezTo>
                  <a:lnTo>
                    <a:pt x="3684" y="167"/>
                  </a:lnTo>
                  <a:cubicBezTo>
                    <a:pt x="3644" y="81"/>
                    <a:pt x="3563" y="18"/>
                    <a:pt x="3460" y="6"/>
                  </a:cubicBezTo>
                  <a:cubicBezTo>
                    <a:pt x="3385" y="1"/>
                    <a:pt x="3316" y="1"/>
                    <a:pt x="3241" y="1"/>
                  </a:cubicBezTo>
                  <a:cubicBezTo>
                    <a:pt x="3172" y="1"/>
                    <a:pt x="3097" y="1"/>
                    <a:pt x="3028" y="6"/>
                  </a:cubicBezTo>
                  <a:cubicBezTo>
                    <a:pt x="2924" y="18"/>
                    <a:pt x="2850" y="75"/>
                    <a:pt x="2804" y="167"/>
                  </a:cubicBezTo>
                  <a:lnTo>
                    <a:pt x="2694" y="409"/>
                  </a:lnTo>
                  <a:cubicBezTo>
                    <a:pt x="2660" y="484"/>
                    <a:pt x="2602" y="542"/>
                    <a:pt x="2522" y="565"/>
                  </a:cubicBezTo>
                  <a:lnTo>
                    <a:pt x="2522" y="565"/>
                  </a:lnTo>
                  <a:cubicBezTo>
                    <a:pt x="2447" y="582"/>
                    <a:pt x="2366" y="570"/>
                    <a:pt x="2303" y="518"/>
                  </a:cubicBezTo>
                  <a:lnTo>
                    <a:pt x="2084" y="363"/>
                  </a:lnTo>
                  <a:cubicBezTo>
                    <a:pt x="2004" y="306"/>
                    <a:pt x="1900" y="288"/>
                    <a:pt x="1814" y="340"/>
                  </a:cubicBezTo>
                  <a:cubicBezTo>
                    <a:pt x="1681" y="403"/>
                    <a:pt x="1561" y="478"/>
                    <a:pt x="1445" y="547"/>
                  </a:cubicBezTo>
                  <a:cubicBezTo>
                    <a:pt x="1365" y="605"/>
                    <a:pt x="1313" y="697"/>
                    <a:pt x="1330" y="800"/>
                  </a:cubicBezTo>
                  <a:lnTo>
                    <a:pt x="1359" y="1065"/>
                  </a:lnTo>
                  <a:cubicBezTo>
                    <a:pt x="1365" y="1146"/>
                    <a:pt x="1336" y="1226"/>
                    <a:pt x="1279" y="1284"/>
                  </a:cubicBezTo>
                  <a:lnTo>
                    <a:pt x="1279" y="1284"/>
                  </a:lnTo>
                  <a:cubicBezTo>
                    <a:pt x="1221" y="1341"/>
                    <a:pt x="1140" y="1370"/>
                    <a:pt x="1066" y="1364"/>
                  </a:cubicBezTo>
                  <a:lnTo>
                    <a:pt x="795" y="1336"/>
                  </a:lnTo>
                  <a:cubicBezTo>
                    <a:pt x="697" y="1318"/>
                    <a:pt x="605" y="1370"/>
                    <a:pt x="548" y="1451"/>
                  </a:cubicBezTo>
                  <a:cubicBezTo>
                    <a:pt x="467" y="1566"/>
                    <a:pt x="392" y="1687"/>
                    <a:pt x="335" y="1813"/>
                  </a:cubicBezTo>
                  <a:cubicBezTo>
                    <a:pt x="294" y="1900"/>
                    <a:pt x="300" y="2009"/>
                    <a:pt x="358" y="2090"/>
                  </a:cubicBezTo>
                  <a:lnTo>
                    <a:pt x="519" y="2302"/>
                  </a:lnTo>
                  <a:cubicBezTo>
                    <a:pt x="565" y="2372"/>
                    <a:pt x="582" y="2446"/>
                    <a:pt x="559" y="2527"/>
                  </a:cubicBezTo>
                  <a:lnTo>
                    <a:pt x="559" y="2527"/>
                  </a:lnTo>
                  <a:cubicBezTo>
                    <a:pt x="536" y="2607"/>
                    <a:pt x="490" y="2671"/>
                    <a:pt x="410" y="2700"/>
                  </a:cubicBezTo>
                  <a:lnTo>
                    <a:pt x="162" y="2809"/>
                  </a:lnTo>
                  <a:cubicBezTo>
                    <a:pt x="76" y="2843"/>
                    <a:pt x="13" y="2930"/>
                    <a:pt x="7" y="3033"/>
                  </a:cubicBezTo>
                  <a:cubicBezTo>
                    <a:pt x="1" y="3102"/>
                    <a:pt x="1" y="3177"/>
                    <a:pt x="1" y="3246"/>
                  </a:cubicBezTo>
                  <a:cubicBezTo>
                    <a:pt x="1" y="3321"/>
                    <a:pt x="1" y="3390"/>
                    <a:pt x="7" y="3465"/>
                  </a:cubicBezTo>
                  <a:cubicBezTo>
                    <a:pt x="13" y="3563"/>
                    <a:pt x="70" y="3643"/>
                    <a:pt x="162" y="3684"/>
                  </a:cubicBezTo>
                  <a:lnTo>
                    <a:pt x="410" y="3793"/>
                  </a:lnTo>
                  <a:cubicBezTo>
                    <a:pt x="479" y="3822"/>
                    <a:pt x="536" y="3885"/>
                    <a:pt x="559" y="3966"/>
                  </a:cubicBezTo>
                  <a:lnTo>
                    <a:pt x="559" y="3966"/>
                  </a:lnTo>
                  <a:cubicBezTo>
                    <a:pt x="582" y="4046"/>
                    <a:pt x="565" y="4127"/>
                    <a:pt x="519" y="4190"/>
                  </a:cubicBezTo>
                  <a:lnTo>
                    <a:pt x="358" y="4403"/>
                  </a:lnTo>
                  <a:cubicBezTo>
                    <a:pt x="300" y="4484"/>
                    <a:pt x="289" y="4593"/>
                    <a:pt x="335" y="4679"/>
                  </a:cubicBezTo>
                  <a:cubicBezTo>
                    <a:pt x="404" y="4806"/>
                    <a:pt x="473" y="4932"/>
                    <a:pt x="548" y="5048"/>
                  </a:cubicBezTo>
                  <a:cubicBezTo>
                    <a:pt x="605" y="5122"/>
                    <a:pt x="697" y="5174"/>
                    <a:pt x="795" y="5163"/>
                  </a:cubicBezTo>
                  <a:lnTo>
                    <a:pt x="1066" y="5134"/>
                  </a:lnTo>
                  <a:cubicBezTo>
                    <a:pt x="1140" y="5122"/>
                    <a:pt x="1221" y="5151"/>
                    <a:pt x="1279" y="5209"/>
                  </a:cubicBezTo>
                  <a:lnTo>
                    <a:pt x="1279" y="5209"/>
                  </a:lnTo>
                  <a:cubicBezTo>
                    <a:pt x="1336" y="5266"/>
                    <a:pt x="1365" y="5347"/>
                    <a:pt x="1359" y="5427"/>
                  </a:cubicBezTo>
                  <a:lnTo>
                    <a:pt x="1330" y="5692"/>
                  </a:lnTo>
                  <a:cubicBezTo>
                    <a:pt x="1313" y="5796"/>
                    <a:pt x="1365" y="5888"/>
                    <a:pt x="1445" y="5945"/>
                  </a:cubicBezTo>
                  <a:cubicBezTo>
                    <a:pt x="1561" y="6026"/>
                    <a:pt x="1681" y="6095"/>
                    <a:pt x="1814" y="6152"/>
                  </a:cubicBezTo>
                  <a:cubicBezTo>
                    <a:pt x="1900" y="6198"/>
                    <a:pt x="2004" y="6187"/>
                    <a:pt x="2084" y="6129"/>
                  </a:cubicBezTo>
                  <a:lnTo>
                    <a:pt x="2303" y="5974"/>
                  </a:lnTo>
                  <a:cubicBezTo>
                    <a:pt x="2366" y="5922"/>
                    <a:pt x="2447" y="5911"/>
                    <a:pt x="2522" y="5928"/>
                  </a:cubicBezTo>
                  <a:lnTo>
                    <a:pt x="2522" y="5928"/>
                  </a:lnTo>
                  <a:cubicBezTo>
                    <a:pt x="2602" y="5951"/>
                    <a:pt x="2665" y="6003"/>
                    <a:pt x="2694" y="6083"/>
                  </a:cubicBezTo>
                  <a:lnTo>
                    <a:pt x="2804" y="6325"/>
                  </a:lnTo>
                  <a:cubicBezTo>
                    <a:pt x="2838" y="6411"/>
                    <a:pt x="2924" y="6475"/>
                    <a:pt x="3028" y="6486"/>
                  </a:cubicBezTo>
                  <a:cubicBezTo>
                    <a:pt x="3097" y="6492"/>
                    <a:pt x="3172" y="6492"/>
                    <a:pt x="3241" y="6492"/>
                  </a:cubicBezTo>
                  <a:cubicBezTo>
                    <a:pt x="3316" y="6492"/>
                    <a:pt x="3385" y="6492"/>
                    <a:pt x="3460" y="6486"/>
                  </a:cubicBezTo>
                  <a:cubicBezTo>
                    <a:pt x="3557" y="6475"/>
                    <a:pt x="3644" y="6417"/>
                    <a:pt x="3684" y="6325"/>
                  </a:cubicBezTo>
                  <a:lnTo>
                    <a:pt x="3788" y="6083"/>
                  </a:lnTo>
                  <a:cubicBezTo>
                    <a:pt x="3828" y="6009"/>
                    <a:pt x="3885" y="5951"/>
                    <a:pt x="3960" y="5928"/>
                  </a:cubicBezTo>
                  <a:lnTo>
                    <a:pt x="3960" y="5928"/>
                  </a:lnTo>
                  <a:cubicBezTo>
                    <a:pt x="4041" y="5911"/>
                    <a:pt x="4121" y="5922"/>
                    <a:pt x="4185" y="5974"/>
                  </a:cubicBezTo>
                  <a:lnTo>
                    <a:pt x="4403" y="6129"/>
                  </a:lnTo>
                  <a:cubicBezTo>
                    <a:pt x="4484" y="6187"/>
                    <a:pt x="4588" y="6204"/>
                    <a:pt x="4674" y="6152"/>
                  </a:cubicBezTo>
                  <a:cubicBezTo>
                    <a:pt x="4806" y="6089"/>
                    <a:pt x="4927" y="6014"/>
                    <a:pt x="5042" y="5945"/>
                  </a:cubicBezTo>
                  <a:cubicBezTo>
                    <a:pt x="5123" y="5888"/>
                    <a:pt x="5175" y="5796"/>
                    <a:pt x="5157" y="5692"/>
                  </a:cubicBezTo>
                  <a:lnTo>
                    <a:pt x="5129" y="5427"/>
                  </a:lnTo>
                  <a:cubicBezTo>
                    <a:pt x="5123" y="5347"/>
                    <a:pt x="5152" y="5266"/>
                    <a:pt x="5209" y="5209"/>
                  </a:cubicBezTo>
                  <a:lnTo>
                    <a:pt x="5209" y="5209"/>
                  </a:lnTo>
                  <a:cubicBezTo>
                    <a:pt x="5267" y="5151"/>
                    <a:pt x="5347" y="5122"/>
                    <a:pt x="5422" y="5134"/>
                  </a:cubicBezTo>
                  <a:lnTo>
                    <a:pt x="5693" y="5163"/>
                  </a:lnTo>
                  <a:cubicBezTo>
                    <a:pt x="5790" y="5174"/>
                    <a:pt x="5882" y="5122"/>
                    <a:pt x="5940" y="5048"/>
                  </a:cubicBezTo>
                  <a:cubicBezTo>
                    <a:pt x="6021" y="4932"/>
                    <a:pt x="6095" y="4806"/>
                    <a:pt x="6153" y="4679"/>
                  </a:cubicBezTo>
                  <a:cubicBezTo>
                    <a:pt x="6193" y="4593"/>
                    <a:pt x="6187" y="4484"/>
                    <a:pt x="6130" y="4403"/>
                  </a:cubicBezTo>
                  <a:lnTo>
                    <a:pt x="5969" y="4190"/>
                  </a:lnTo>
                  <a:cubicBezTo>
                    <a:pt x="5923" y="4127"/>
                    <a:pt x="5905" y="4046"/>
                    <a:pt x="5928" y="3966"/>
                  </a:cubicBezTo>
                  <a:lnTo>
                    <a:pt x="5928" y="3966"/>
                  </a:lnTo>
                  <a:cubicBezTo>
                    <a:pt x="5951" y="3885"/>
                    <a:pt x="5998" y="3822"/>
                    <a:pt x="6078" y="3793"/>
                  </a:cubicBezTo>
                  <a:lnTo>
                    <a:pt x="6326" y="3684"/>
                  </a:lnTo>
                  <a:cubicBezTo>
                    <a:pt x="6412" y="3649"/>
                    <a:pt x="6475" y="3563"/>
                    <a:pt x="6481" y="3465"/>
                  </a:cubicBezTo>
                  <a:cubicBezTo>
                    <a:pt x="6487" y="3390"/>
                    <a:pt x="6487" y="3321"/>
                    <a:pt x="6487" y="3246"/>
                  </a:cubicBezTo>
                  <a:cubicBezTo>
                    <a:pt x="6487" y="3166"/>
                    <a:pt x="6487" y="3097"/>
                    <a:pt x="6481" y="3033"/>
                  </a:cubicBezTo>
                  <a:close/>
                  <a:moveTo>
                    <a:pt x="3252" y="4368"/>
                  </a:moveTo>
                  <a:cubicBezTo>
                    <a:pt x="2631" y="4368"/>
                    <a:pt x="2130" y="3868"/>
                    <a:pt x="2130" y="3246"/>
                  </a:cubicBezTo>
                  <a:cubicBezTo>
                    <a:pt x="2130" y="2631"/>
                    <a:pt x="2631" y="2124"/>
                    <a:pt x="3252" y="2124"/>
                  </a:cubicBezTo>
                  <a:cubicBezTo>
                    <a:pt x="3868" y="2124"/>
                    <a:pt x="4375" y="2631"/>
                    <a:pt x="4375" y="3246"/>
                  </a:cubicBezTo>
                  <a:cubicBezTo>
                    <a:pt x="4375" y="3868"/>
                    <a:pt x="3868" y="4368"/>
                    <a:pt x="3252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6"/>
            <p:cNvSpPr/>
            <p:nvPr/>
          </p:nvSpPr>
          <p:spPr>
            <a:xfrm>
              <a:off x="6379556" y="1780922"/>
              <a:ext cx="412338" cy="411893"/>
            </a:xfrm>
            <a:custGeom>
              <a:avLst/>
              <a:gdLst/>
              <a:ahLst/>
              <a:cxnLst/>
              <a:rect l="l" t="t" r="r" b="b"/>
              <a:pathLst>
                <a:path w="6493" h="6486" fill="none" extrusionOk="0">
                  <a:moveTo>
                    <a:pt x="6486" y="3027"/>
                  </a:moveTo>
                  <a:cubicBezTo>
                    <a:pt x="6475" y="2929"/>
                    <a:pt x="6417" y="2837"/>
                    <a:pt x="6325" y="2803"/>
                  </a:cubicBezTo>
                  <a:lnTo>
                    <a:pt x="6084" y="2693"/>
                  </a:lnTo>
                  <a:cubicBezTo>
                    <a:pt x="6009" y="2665"/>
                    <a:pt x="5951" y="2601"/>
                    <a:pt x="5928" y="2521"/>
                  </a:cubicBezTo>
                  <a:lnTo>
                    <a:pt x="5928" y="2521"/>
                  </a:lnTo>
                  <a:cubicBezTo>
                    <a:pt x="5911" y="2446"/>
                    <a:pt x="5922" y="2365"/>
                    <a:pt x="5974" y="2302"/>
                  </a:cubicBezTo>
                  <a:lnTo>
                    <a:pt x="6130" y="2083"/>
                  </a:lnTo>
                  <a:cubicBezTo>
                    <a:pt x="6187" y="2009"/>
                    <a:pt x="6204" y="1899"/>
                    <a:pt x="6153" y="1813"/>
                  </a:cubicBezTo>
                  <a:cubicBezTo>
                    <a:pt x="6089" y="1681"/>
                    <a:pt x="6014" y="1560"/>
                    <a:pt x="5945" y="1445"/>
                  </a:cubicBezTo>
                  <a:cubicBezTo>
                    <a:pt x="5888" y="1364"/>
                    <a:pt x="5796" y="1312"/>
                    <a:pt x="5692" y="1330"/>
                  </a:cubicBezTo>
                  <a:lnTo>
                    <a:pt x="5427" y="1358"/>
                  </a:lnTo>
                  <a:cubicBezTo>
                    <a:pt x="5347" y="1364"/>
                    <a:pt x="5266" y="1335"/>
                    <a:pt x="5209" y="1278"/>
                  </a:cubicBezTo>
                  <a:lnTo>
                    <a:pt x="5209" y="1278"/>
                  </a:lnTo>
                  <a:cubicBezTo>
                    <a:pt x="5151" y="1220"/>
                    <a:pt x="5122" y="1145"/>
                    <a:pt x="5134" y="1065"/>
                  </a:cubicBezTo>
                  <a:lnTo>
                    <a:pt x="5163" y="800"/>
                  </a:lnTo>
                  <a:cubicBezTo>
                    <a:pt x="5174" y="696"/>
                    <a:pt x="5122" y="604"/>
                    <a:pt x="5048" y="547"/>
                  </a:cubicBezTo>
                  <a:cubicBezTo>
                    <a:pt x="4927" y="466"/>
                    <a:pt x="4806" y="397"/>
                    <a:pt x="4679" y="340"/>
                  </a:cubicBezTo>
                  <a:cubicBezTo>
                    <a:pt x="4593" y="294"/>
                    <a:pt x="4484" y="299"/>
                    <a:pt x="4403" y="357"/>
                  </a:cubicBezTo>
                  <a:lnTo>
                    <a:pt x="4190" y="518"/>
                  </a:lnTo>
                  <a:cubicBezTo>
                    <a:pt x="4127" y="570"/>
                    <a:pt x="4046" y="581"/>
                    <a:pt x="3966" y="558"/>
                  </a:cubicBezTo>
                  <a:lnTo>
                    <a:pt x="3966" y="558"/>
                  </a:lnTo>
                  <a:cubicBezTo>
                    <a:pt x="3885" y="535"/>
                    <a:pt x="3822" y="489"/>
                    <a:pt x="3793" y="409"/>
                  </a:cubicBezTo>
                  <a:lnTo>
                    <a:pt x="3684" y="167"/>
                  </a:lnTo>
                  <a:cubicBezTo>
                    <a:pt x="3649" y="81"/>
                    <a:pt x="3563" y="12"/>
                    <a:pt x="3459" y="6"/>
                  </a:cubicBezTo>
                  <a:cubicBezTo>
                    <a:pt x="3390" y="0"/>
                    <a:pt x="3315" y="0"/>
                    <a:pt x="3246" y="0"/>
                  </a:cubicBezTo>
                  <a:cubicBezTo>
                    <a:pt x="3172" y="0"/>
                    <a:pt x="3103" y="0"/>
                    <a:pt x="3028" y="6"/>
                  </a:cubicBezTo>
                  <a:cubicBezTo>
                    <a:pt x="2930" y="12"/>
                    <a:pt x="2849" y="69"/>
                    <a:pt x="2809" y="167"/>
                  </a:cubicBezTo>
                  <a:lnTo>
                    <a:pt x="2700" y="409"/>
                  </a:lnTo>
                  <a:cubicBezTo>
                    <a:pt x="2671" y="484"/>
                    <a:pt x="2608" y="541"/>
                    <a:pt x="2527" y="558"/>
                  </a:cubicBezTo>
                  <a:lnTo>
                    <a:pt x="2527" y="558"/>
                  </a:lnTo>
                  <a:cubicBezTo>
                    <a:pt x="2446" y="581"/>
                    <a:pt x="2366" y="570"/>
                    <a:pt x="2303" y="518"/>
                  </a:cubicBezTo>
                  <a:lnTo>
                    <a:pt x="2090" y="357"/>
                  </a:lnTo>
                  <a:cubicBezTo>
                    <a:pt x="2009" y="299"/>
                    <a:pt x="1900" y="288"/>
                    <a:pt x="1813" y="340"/>
                  </a:cubicBezTo>
                  <a:cubicBezTo>
                    <a:pt x="1687" y="403"/>
                    <a:pt x="1560" y="472"/>
                    <a:pt x="1445" y="547"/>
                  </a:cubicBezTo>
                  <a:cubicBezTo>
                    <a:pt x="1370" y="604"/>
                    <a:pt x="1319" y="696"/>
                    <a:pt x="1330" y="800"/>
                  </a:cubicBezTo>
                  <a:lnTo>
                    <a:pt x="1359" y="1065"/>
                  </a:lnTo>
                  <a:cubicBezTo>
                    <a:pt x="1370" y="1145"/>
                    <a:pt x="1342" y="1220"/>
                    <a:pt x="1284" y="1278"/>
                  </a:cubicBezTo>
                  <a:lnTo>
                    <a:pt x="1284" y="1278"/>
                  </a:lnTo>
                  <a:cubicBezTo>
                    <a:pt x="1226" y="1335"/>
                    <a:pt x="1146" y="1364"/>
                    <a:pt x="1065" y="1358"/>
                  </a:cubicBezTo>
                  <a:lnTo>
                    <a:pt x="801" y="1330"/>
                  </a:lnTo>
                  <a:cubicBezTo>
                    <a:pt x="697" y="1318"/>
                    <a:pt x="605" y="1364"/>
                    <a:pt x="547" y="1445"/>
                  </a:cubicBezTo>
                  <a:cubicBezTo>
                    <a:pt x="467" y="1560"/>
                    <a:pt x="398" y="1681"/>
                    <a:pt x="340" y="1813"/>
                  </a:cubicBezTo>
                  <a:cubicBezTo>
                    <a:pt x="294" y="1899"/>
                    <a:pt x="306" y="2003"/>
                    <a:pt x="363" y="2083"/>
                  </a:cubicBezTo>
                  <a:lnTo>
                    <a:pt x="519" y="2302"/>
                  </a:lnTo>
                  <a:cubicBezTo>
                    <a:pt x="570" y="2365"/>
                    <a:pt x="582" y="2446"/>
                    <a:pt x="565" y="2521"/>
                  </a:cubicBezTo>
                  <a:lnTo>
                    <a:pt x="565" y="2521"/>
                  </a:lnTo>
                  <a:cubicBezTo>
                    <a:pt x="542" y="2601"/>
                    <a:pt x="490" y="2665"/>
                    <a:pt x="409" y="2693"/>
                  </a:cubicBezTo>
                  <a:lnTo>
                    <a:pt x="168" y="2803"/>
                  </a:lnTo>
                  <a:cubicBezTo>
                    <a:pt x="81" y="2837"/>
                    <a:pt x="18" y="2924"/>
                    <a:pt x="6" y="3027"/>
                  </a:cubicBezTo>
                  <a:cubicBezTo>
                    <a:pt x="1" y="3102"/>
                    <a:pt x="1" y="3171"/>
                    <a:pt x="1" y="3246"/>
                  </a:cubicBezTo>
                  <a:cubicBezTo>
                    <a:pt x="1" y="3315"/>
                    <a:pt x="1" y="3390"/>
                    <a:pt x="6" y="3459"/>
                  </a:cubicBezTo>
                  <a:cubicBezTo>
                    <a:pt x="18" y="3557"/>
                    <a:pt x="75" y="3637"/>
                    <a:pt x="168" y="3683"/>
                  </a:cubicBezTo>
                  <a:lnTo>
                    <a:pt x="409" y="3793"/>
                  </a:lnTo>
                  <a:cubicBezTo>
                    <a:pt x="484" y="3821"/>
                    <a:pt x="542" y="3885"/>
                    <a:pt x="565" y="3965"/>
                  </a:cubicBezTo>
                  <a:lnTo>
                    <a:pt x="565" y="3965"/>
                  </a:lnTo>
                  <a:cubicBezTo>
                    <a:pt x="582" y="4040"/>
                    <a:pt x="570" y="4121"/>
                    <a:pt x="519" y="4184"/>
                  </a:cubicBezTo>
                  <a:lnTo>
                    <a:pt x="363" y="4403"/>
                  </a:lnTo>
                  <a:cubicBezTo>
                    <a:pt x="306" y="4483"/>
                    <a:pt x="288" y="4587"/>
                    <a:pt x="340" y="4673"/>
                  </a:cubicBezTo>
                  <a:cubicBezTo>
                    <a:pt x="404" y="4805"/>
                    <a:pt x="478" y="4926"/>
                    <a:pt x="547" y="5041"/>
                  </a:cubicBezTo>
                  <a:cubicBezTo>
                    <a:pt x="605" y="5122"/>
                    <a:pt x="697" y="5174"/>
                    <a:pt x="801" y="5156"/>
                  </a:cubicBezTo>
                  <a:lnTo>
                    <a:pt x="1065" y="5128"/>
                  </a:lnTo>
                  <a:cubicBezTo>
                    <a:pt x="1146" y="5122"/>
                    <a:pt x="1226" y="5151"/>
                    <a:pt x="1284" y="5208"/>
                  </a:cubicBezTo>
                  <a:lnTo>
                    <a:pt x="1284" y="5208"/>
                  </a:lnTo>
                  <a:cubicBezTo>
                    <a:pt x="1342" y="5266"/>
                    <a:pt x="1370" y="5346"/>
                    <a:pt x="1359" y="5421"/>
                  </a:cubicBezTo>
                  <a:lnTo>
                    <a:pt x="1330" y="5692"/>
                  </a:lnTo>
                  <a:cubicBezTo>
                    <a:pt x="1319" y="5789"/>
                    <a:pt x="1370" y="5882"/>
                    <a:pt x="1445" y="5939"/>
                  </a:cubicBezTo>
                  <a:cubicBezTo>
                    <a:pt x="1560" y="6020"/>
                    <a:pt x="1687" y="6094"/>
                    <a:pt x="1813" y="6152"/>
                  </a:cubicBezTo>
                  <a:cubicBezTo>
                    <a:pt x="1900" y="6192"/>
                    <a:pt x="2009" y="6187"/>
                    <a:pt x="2090" y="6129"/>
                  </a:cubicBezTo>
                  <a:lnTo>
                    <a:pt x="2303" y="5968"/>
                  </a:lnTo>
                  <a:cubicBezTo>
                    <a:pt x="2366" y="5922"/>
                    <a:pt x="2446" y="5905"/>
                    <a:pt x="2527" y="5928"/>
                  </a:cubicBezTo>
                  <a:lnTo>
                    <a:pt x="2527" y="5928"/>
                  </a:lnTo>
                  <a:cubicBezTo>
                    <a:pt x="2608" y="5951"/>
                    <a:pt x="2671" y="5997"/>
                    <a:pt x="2700" y="6077"/>
                  </a:cubicBezTo>
                  <a:lnTo>
                    <a:pt x="2809" y="6325"/>
                  </a:lnTo>
                  <a:cubicBezTo>
                    <a:pt x="2844" y="6411"/>
                    <a:pt x="2930" y="6474"/>
                    <a:pt x="3028" y="6480"/>
                  </a:cubicBezTo>
                  <a:cubicBezTo>
                    <a:pt x="3103" y="6486"/>
                    <a:pt x="3172" y="6486"/>
                    <a:pt x="3246" y="6486"/>
                  </a:cubicBezTo>
                  <a:cubicBezTo>
                    <a:pt x="3315" y="6486"/>
                    <a:pt x="3390" y="6486"/>
                    <a:pt x="3459" y="6480"/>
                  </a:cubicBezTo>
                  <a:cubicBezTo>
                    <a:pt x="3563" y="6474"/>
                    <a:pt x="3643" y="6417"/>
                    <a:pt x="3684" y="6325"/>
                  </a:cubicBezTo>
                  <a:lnTo>
                    <a:pt x="3793" y="6077"/>
                  </a:lnTo>
                  <a:cubicBezTo>
                    <a:pt x="3822" y="6008"/>
                    <a:pt x="3885" y="5951"/>
                    <a:pt x="3966" y="5928"/>
                  </a:cubicBezTo>
                  <a:lnTo>
                    <a:pt x="3966" y="5928"/>
                  </a:lnTo>
                  <a:cubicBezTo>
                    <a:pt x="4046" y="5905"/>
                    <a:pt x="4121" y="5922"/>
                    <a:pt x="4190" y="5968"/>
                  </a:cubicBezTo>
                  <a:lnTo>
                    <a:pt x="4403" y="6129"/>
                  </a:lnTo>
                  <a:cubicBezTo>
                    <a:pt x="4484" y="6187"/>
                    <a:pt x="4593" y="6198"/>
                    <a:pt x="4679" y="6152"/>
                  </a:cubicBezTo>
                  <a:cubicBezTo>
                    <a:pt x="4806" y="6083"/>
                    <a:pt x="4927" y="6014"/>
                    <a:pt x="5048" y="5939"/>
                  </a:cubicBezTo>
                  <a:cubicBezTo>
                    <a:pt x="5122" y="5882"/>
                    <a:pt x="5174" y="5789"/>
                    <a:pt x="5163" y="5692"/>
                  </a:cubicBezTo>
                  <a:lnTo>
                    <a:pt x="5134" y="5421"/>
                  </a:lnTo>
                  <a:cubicBezTo>
                    <a:pt x="5122" y="5346"/>
                    <a:pt x="5151" y="5266"/>
                    <a:pt x="5209" y="5208"/>
                  </a:cubicBezTo>
                  <a:lnTo>
                    <a:pt x="5209" y="5208"/>
                  </a:lnTo>
                  <a:cubicBezTo>
                    <a:pt x="5266" y="5151"/>
                    <a:pt x="5347" y="5122"/>
                    <a:pt x="5427" y="5128"/>
                  </a:cubicBezTo>
                  <a:lnTo>
                    <a:pt x="5692" y="5156"/>
                  </a:lnTo>
                  <a:cubicBezTo>
                    <a:pt x="5796" y="5174"/>
                    <a:pt x="5888" y="5122"/>
                    <a:pt x="5945" y="5041"/>
                  </a:cubicBezTo>
                  <a:cubicBezTo>
                    <a:pt x="6026" y="4926"/>
                    <a:pt x="6095" y="4805"/>
                    <a:pt x="6153" y="4673"/>
                  </a:cubicBezTo>
                  <a:cubicBezTo>
                    <a:pt x="6199" y="4587"/>
                    <a:pt x="6187" y="4483"/>
                    <a:pt x="6130" y="4403"/>
                  </a:cubicBezTo>
                  <a:lnTo>
                    <a:pt x="5974" y="4184"/>
                  </a:lnTo>
                  <a:cubicBezTo>
                    <a:pt x="5922" y="4121"/>
                    <a:pt x="5911" y="4040"/>
                    <a:pt x="5928" y="3965"/>
                  </a:cubicBezTo>
                  <a:lnTo>
                    <a:pt x="5928" y="3965"/>
                  </a:lnTo>
                  <a:cubicBezTo>
                    <a:pt x="5951" y="3885"/>
                    <a:pt x="6003" y="3821"/>
                    <a:pt x="6084" y="3793"/>
                  </a:cubicBezTo>
                  <a:lnTo>
                    <a:pt x="6325" y="3683"/>
                  </a:lnTo>
                  <a:cubicBezTo>
                    <a:pt x="6412" y="3649"/>
                    <a:pt x="6475" y="3562"/>
                    <a:pt x="6486" y="3459"/>
                  </a:cubicBezTo>
                  <a:cubicBezTo>
                    <a:pt x="6492" y="3390"/>
                    <a:pt x="6492" y="3315"/>
                    <a:pt x="6492" y="3246"/>
                  </a:cubicBezTo>
                  <a:cubicBezTo>
                    <a:pt x="6492" y="3171"/>
                    <a:pt x="6486" y="3102"/>
                    <a:pt x="6486" y="3027"/>
                  </a:cubicBezTo>
                  <a:close/>
                  <a:moveTo>
                    <a:pt x="3246" y="4368"/>
                  </a:moveTo>
                  <a:cubicBezTo>
                    <a:pt x="2625" y="4368"/>
                    <a:pt x="2124" y="3862"/>
                    <a:pt x="2124" y="3246"/>
                  </a:cubicBezTo>
                  <a:cubicBezTo>
                    <a:pt x="2124" y="2624"/>
                    <a:pt x="2625" y="2124"/>
                    <a:pt x="3246" y="2124"/>
                  </a:cubicBezTo>
                  <a:cubicBezTo>
                    <a:pt x="3868" y="2124"/>
                    <a:pt x="4369" y="2624"/>
                    <a:pt x="4369" y="3246"/>
                  </a:cubicBezTo>
                  <a:cubicBezTo>
                    <a:pt x="4369" y="3862"/>
                    <a:pt x="3868" y="4368"/>
                    <a:pt x="3246" y="4368"/>
                  </a:cubicBezTo>
                  <a:close/>
                </a:path>
              </a:pathLst>
            </a:custGeom>
            <a:solidFill>
              <a:srgbClr val="134F5C">
                <a:alpha val="56600"/>
              </a:srgbClr>
            </a:solidFill>
            <a:ln w="19050" cap="flat" cmpd="sng">
              <a:solidFill>
                <a:schemeClr val="lt2"/>
              </a:solidFill>
              <a:prstDash val="solid"/>
              <a:miter lim="575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98" name="Google Shape;498;p36"/>
            <p:cNvGrpSpPr/>
            <p:nvPr/>
          </p:nvGrpSpPr>
          <p:grpSpPr>
            <a:xfrm>
              <a:off x="7287500" y="1402030"/>
              <a:ext cx="791159" cy="608287"/>
              <a:chOff x="7349773" y="264075"/>
              <a:chExt cx="961077" cy="738930"/>
            </a:xfrm>
          </p:grpSpPr>
          <p:sp>
            <p:nvSpPr>
              <p:cNvPr id="499" name="Google Shape;499;p36"/>
              <p:cNvSpPr/>
              <p:nvPr/>
            </p:nvSpPr>
            <p:spPr>
              <a:xfrm>
                <a:off x="7349773" y="516552"/>
                <a:ext cx="280396" cy="280396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7766124" y="796950"/>
                <a:ext cx="206055" cy="20605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8159525" y="264075"/>
                <a:ext cx="151325" cy="151325"/>
              </a:xfrm>
              <a:custGeom>
                <a:avLst/>
                <a:gdLst/>
                <a:ahLst/>
                <a:cxnLst/>
                <a:rect l="l" t="t" r="r" b="b"/>
                <a:pathLst>
                  <a:path w="6648" h="6648" extrusionOk="0">
                    <a:moveTo>
                      <a:pt x="6648" y="3327"/>
                    </a:moveTo>
                    <a:cubicBezTo>
                      <a:pt x="6648" y="5162"/>
                      <a:pt x="5157" y="6647"/>
                      <a:pt x="3327" y="6647"/>
                    </a:cubicBezTo>
                    <a:cubicBezTo>
                      <a:pt x="1491" y="6647"/>
                      <a:pt x="1" y="5162"/>
                      <a:pt x="1" y="3327"/>
                    </a:cubicBezTo>
                    <a:cubicBezTo>
                      <a:pt x="1" y="1491"/>
                      <a:pt x="1491" y="0"/>
                      <a:pt x="3327" y="0"/>
                    </a:cubicBezTo>
                    <a:cubicBezTo>
                      <a:pt x="5157" y="0"/>
                      <a:pt x="6648" y="1491"/>
                      <a:pt x="6648" y="3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02" name="Google Shape;502;p36"/>
          <p:cNvCxnSpPr>
            <a:cxnSpLocks/>
          </p:cNvCxnSpPr>
          <p:nvPr/>
        </p:nvCxnSpPr>
        <p:spPr>
          <a:xfrm rot="10800000" flipH="1">
            <a:off x="4764900" y="1058050"/>
            <a:ext cx="240900" cy="2436300"/>
          </a:xfrm>
          <a:prstGeom prst="bent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03" name="Google Shape;503;p36"/>
          <p:cNvCxnSpPr/>
          <p:nvPr/>
        </p:nvCxnSpPr>
        <p:spPr>
          <a:xfrm rot="10800000" flipH="1">
            <a:off x="-329025" y="4087775"/>
            <a:ext cx="3096900" cy="91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9DC231F-F0E2-6EA0-9346-DCB7D9C395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385" t="34845" r="42342" b="30572"/>
          <a:stretch/>
        </p:blipFill>
        <p:spPr>
          <a:xfrm>
            <a:off x="6373660" y="2510226"/>
            <a:ext cx="1147252" cy="129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96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2"/>
          <p:cNvSpPr txBox="1">
            <a:spLocks noGrp="1"/>
          </p:cNvSpPr>
          <p:nvPr>
            <p:ph type="title"/>
          </p:nvPr>
        </p:nvSpPr>
        <p:spPr>
          <a:xfrm>
            <a:off x="815003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0017B476-05F4-8441-B8B9-C355E0B7B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50" y="572700"/>
            <a:ext cx="744201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solidFill>
                  <a:schemeClr val="bg2"/>
                </a:solidFill>
                <a:latin typeface="Arial" panose="020B0604020202020204" pitchFamily="34" charset="0"/>
              </a:rPr>
              <a:t>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pplied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FMEA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to assess quarry safety risks. </a:t>
            </a:r>
            <a:br>
              <a:rPr kumimoji="0" lang="ar-JO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Critical Risks: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Noise barriers absent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720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No safety supervisor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700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High noise levels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560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) 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</a:br>
            <a:endParaRPr kumimoji="0" lang="ar-JO" altLang="en-US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High Risks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Lack of ventilation systems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</a:t>
            </a:r>
            <a:r>
              <a:rPr lang="en-US" b="1" dirty="0">
                <a:solidFill>
                  <a:schemeClr val="bg2"/>
                </a:solidFill>
              </a:rPr>
              <a:t>378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Unclear location of first aid kit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</a:t>
            </a:r>
            <a:r>
              <a:rPr lang="en-US" b="1" dirty="0">
                <a:solidFill>
                  <a:schemeClr val="bg2"/>
                </a:solidFill>
              </a:rPr>
              <a:t>336 )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Lack of dust masks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</a:t>
            </a:r>
            <a:r>
              <a:rPr lang="en-US" b="1" dirty="0">
                <a:solidFill>
                  <a:schemeClr val="bg2"/>
                </a:solidFill>
              </a:rPr>
              <a:t>324)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Heavy dust at site(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RPN = </a:t>
            </a:r>
            <a:r>
              <a:rPr lang="en-US" b="1" dirty="0">
                <a:solidFill>
                  <a:schemeClr val="bg2"/>
                </a:solidFill>
              </a:rPr>
              <a:t>320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Developed 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3-phase risk reduction plan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. </a:t>
            </a:r>
            <a:br>
              <a:rPr kumimoji="0" lang="ar-JO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</a:br>
            <a:endParaRPr kumimoji="0" lang="ar-JO" altLang="en-US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2"/>
                </a:solidFill>
              </a:rPr>
              <a:t>This phased approach ensures that the most severe hazards are prioritized first, followed by systematic improvement of workplace conditions and long-term safety sustainability.</a:t>
            </a:r>
            <a:br>
              <a:rPr lang="ar-JO" dirty="0">
                <a:solidFill>
                  <a:schemeClr val="bg2"/>
                </a:solidFill>
              </a:rPr>
            </a:br>
            <a:endParaRPr lang="ar-JO" dirty="0">
              <a:solidFill>
                <a:schemeClr val="bg2"/>
              </a:solidFill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Expected outcome: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Improved safety performance and reduced injuries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7FA64-2A68-832D-B435-D6D14FF5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Recommendations</a:t>
            </a:r>
            <a:br>
              <a:rPr lang="en-US" b="1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1A3C7C-A675-8015-FFF7-9C6C63229385}"/>
              </a:ext>
            </a:extLst>
          </p:cNvPr>
          <p:cNvSpPr txBox="1"/>
          <p:nvPr/>
        </p:nvSpPr>
        <p:spPr>
          <a:xfrm>
            <a:off x="615244" y="1324872"/>
            <a:ext cx="712893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Ministry of Labor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Enforce noise control measures.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Require certified safety supervisors.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Strengthen dust and ventilation controls.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Increase quarry safety inspections.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Apply stricter penalties for non-compliance.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Federation of Palestinian Industries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E8BDE80-B153-3941-1A06-636564529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50" y="3155513"/>
            <a:ext cx="675706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JO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Organizing regular occupational safety training and awareness programs.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JO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Promoting best practices in safety management.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JO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Encouraging the adoption of Occupational Health and Safety Management Systems</a:t>
            </a:r>
            <a:r>
              <a:rPr lang="ar-JO" altLang="en-US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JO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Supporting the use of risk assessment tools such as FMEA. </a:t>
            </a:r>
          </a:p>
        </p:txBody>
      </p:sp>
    </p:spTree>
    <p:extLst>
      <p:ext uri="{BB962C8B-B14F-4D97-AF65-F5344CB8AC3E}">
        <p14:creationId xmlns:p14="http://schemas.microsoft.com/office/powerpoint/2010/main" val="952546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3759876-D544-6951-96E5-C52F4BD7C703}"/>
              </a:ext>
            </a:extLst>
          </p:cNvPr>
          <p:cNvSpPr txBox="1"/>
          <p:nvPr/>
        </p:nvSpPr>
        <p:spPr>
          <a:xfrm>
            <a:off x="2906889" y="1951489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800" b="1" dirty="0">
                <a:solidFill>
                  <a:schemeClr val="tx1"/>
                </a:solidFill>
              </a:rPr>
              <a:t>Thanks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751224"/>
      </p:ext>
    </p:extLst>
  </p:cSld>
  <p:clrMapOvr>
    <a:masterClrMapping/>
  </p:clrMapOvr>
</p:sld>
</file>

<file path=ppt/theme/theme1.xml><?xml version="1.0" encoding="utf-8"?>
<a:theme xmlns:a="http://schemas.openxmlformats.org/drawingml/2006/main" name="AI Essentials Workshop by Slidesgo">
  <a:themeElements>
    <a:clrScheme name="Simple Light">
      <a:dk1>
        <a:srgbClr val="0C343D"/>
      </a:dk1>
      <a:lt1>
        <a:srgbClr val="F3F7F8"/>
      </a:lt1>
      <a:dk2>
        <a:srgbClr val="134F5C"/>
      </a:dk2>
      <a:lt2>
        <a:srgbClr val="45818E"/>
      </a:lt2>
      <a:accent1>
        <a:srgbClr val="76A5AF"/>
      </a:accent1>
      <a:accent2>
        <a:srgbClr val="D9EAD3"/>
      </a:accent2>
      <a:accent3>
        <a:srgbClr val="88ADA5"/>
      </a:accent3>
      <a:accent4>
        <a:srgbClr val="F3F3F3"/>
      </a:accent4>
      <a:accent5>
        <a:srgbClr val="FFFFFF"/>
      </a:accent5>
      <a:accent6>
        <a:srgbClr val="FFFFFF"/>
      </a:accent6>
      <a:hlink>
        <a:srgbClr val="0C34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2830</Words>
  <Application>Microsoft Office PowerPoint</Application>
  <PresentationFormat>On-screen Show (16:9)</PresentationFormat>
  <Paragraphs>1118</Paragraphs>
  <Slides>38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Times New Roman</vt:lpstr>
      <vt:lpstr>Sora</vt:lpstr>
      <vt:lpstr>Arial</vt:lpstr>
      <vt:lpstr>Lato</vt:lpstr>
      <vt:lpstr>Calibri</vt:lpstr>
      <vt:lpstr>AI Essentials Workshop by Slidesgo</vt:lpstr>
      <vt:lpstr>Analysis and evaluation of occupational hazards in the palestinian quarries  </vt:lpstr>
      <vt:lpstr>Table of contents</vt:lpstr>
      <vt:lpstr>Introduction </vt:lpstr>
      <vt:lpstr>Introduction</vt:lpstr>
      <vt:lpstr>Problem Statement</vt:lpstr>
      <vt:lpstr>PowerPoint Presentation</vt:lpstr>
      <vt:lpstr>Objectives</vt:lpstr>
      <vt:lpstr>Objectives</vt:lpstr>
      <vt:lpstr>Methodology </vt:lpstr>
      <vt:lpstr>PowerPoint Presentation</vt:lpstr>
      <vt:lpstr>Results and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Conclusion&amp; Recommendations</vt:lpstr>
      <vt:lpstr>Conclusion</vt:lpstr>
      <vt:lpstr>Recommendations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</cp:lastModifiedBy>
  <cp:revision>7</cp:revision>
  <dcterms:modified xsi:type="dcterms:W3CDTF">2026-06-14T19:44:36Z</dcterms:modified>
</cp:coreProperties>
</file>