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230.xml" ContentType="application/vnd.openxmlformats-officedocument.presentationml.slide+xml"/>
  <Override PartName="/ppt/slideLayouts/slideLayout70.xml" ContentType="application/vnd.openxmlformats-officedocument.presentationml.slideLayout+xml"/>
  <Override PartName="/ppt/slideMasters/slideMaster10.xml" ContentType="application/vnd.openxmlformats-officedocument.presentationml.slideMaster+xml"/>
  <Override PartName="/ppt/slideLayouts/slideLayout80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10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9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autoCompressPictures="0">
  <p:sldMasterIdLst>
    <p:sldMasterId id="2147483648" r:id="rId1"/>
  </p:sldMasterIdLst>
  <p:notesMasterIdLst>
    <p:notesMasterId r:id="rId61"/>
  </p:notesMasterIdLst>
  <p:sldIdLst>
    <p:sldId id="257" r:id="rId2"/>
    <p:sldId id="553" r:id="rId3"/>
    <p:sldId id="555" r:id="rId4"/>
    <p:sldId id="557" r:id="rId5"/>
    <p:sldId id="571" r:id="rId6"/>
    <p:sldId id="592" r:id="rId7"/>
    <p:sldId id="551" r:id="rId8"/>
    <p:sldId id="587" r:id="rId9"/>
    <p:sldId id="586" r:id="rId10"/>
    <p:sldId id="589" r:id="rId11"/>
    <p:sldId id="590" r:id="rId12"/>
    <p:sldId id="591" r:id="rId13"/>
    <p:sldId id="593" r:id="rId14"/>
    <p:sldId id="559" r:id="rId15"/>
    <p:sldId id="560" r:id="rId16"/>
    <p:sldId id="594" r:id="rId17"/>
    <p:sldId id="611" r:id="rId18"/>
    <p:sldId id="595" r:id="rId19"/>
    <p:sldId id="614" r:id="rId20"/>
    <p:sldId id="622" r:id="rId21"/>
    <p:sldId id="617" r:id="rId22"/>
    <p:sldId id="623" r:id="rId23"/>
    <p:sldId id="625" r:id="rId24"/>
    <p:sldId id="619" r:id="rId25"/>
    <p:sldId id="620" r:id="rId26"/>
    <p:sldId id="561" r:id="rId27"/>
    <p:sldId id="607" r:id="rId28"/>
    <p:sldId id="562" r:id="rId29"/>
    <p:sldId id="573" r:id="rId30"/>
    <p:sldId id="627" r:id="rId31"/>
    <p:sldId id="635" r:id="rId32"/>
    <p:sldId id="636" r:id="rId33"/>
    <p:sldId id="628" r:id="rId34"/>
    <p:sldId id="637" r:id="rId35"/>
    <p:sldId id="638" r:id="rId36"/>
    <p:sldId id="639" r:id="rId37"/>
    <p:sldId id="629" r:id="rId38"/>
    <p:sldId id="630" r:id="rId39"/>
    <p:sldId id="631" r:id="rId40"/>
    <p:sldId id="632" r:id="rId41"/>
    <p:sldId id="633" r:id="rId42"/>
    <p:sldId id="634" r:id="rId43"/>
    <p:sldId id="565" r:id="rId44"/>
    <p:sldId id="579" r:id="rId45"/>
    <p:sldId id="640" r:id="rId46"/>
    <p:sldId id="641" r:id="rId47"/>
    <p:sldId id="642" r:id="rId48"/>
    <p:sldId id="643" r:id="rId49"/>
    <p:sldId id="563" r:id="rId50"/>
    <p:sldId id="610" r:id="rId51"/>
    <p:sldId id="608" r:id="rId52"/>
    <p:sldId id="609" r:id="rId53"/>
    <p:sldId id="567" r:id="rId54"/>
    <p:sldId id="581" r:id="rId55"/>
    <p:sldId id="580" r:id="rId56"/>
    <p:sldId id="626" r:id="rId57"/>
    <p:sldId id="583" r:id="rId58"/>
    <p:sldId id="584" r:id="rId59"/>
    <p:sldId id="585" r:id="rId60"/>
  </p:sldIdLst>
  <p:sldSz cx="12192000" cy="6858000"/>
  <p:notesSz cx="6858000" cy="9144000"/>
  <p:embeddedFontLst>
    <p:embeddedFont>
      <p:font typeface="Bricolage Grotesque" panose="020F0502020204030204" pitchFamily="34" charset="0"/>
      <p:regular r:id="rId62"/>
      <p:bold r:id="rId63"/>
      <p:italic r:id="rId64"/>
      <p:boldItalic r:id="rId65"/>
    </p:embeddedFont>
    <p:embeddedFont>
      <p:font typeface="Calibri" panose="020F0502020204030204" pitchFamily="34" charset="0"/>
      <p:regular r:id="rId66"/>
      <p:bold r:id="rId67"/>
      <p:italic r:id="rId68"/>
      <p:boldItalic r:id="rId69"/>
    </p:embeddedFont>
    <p:embeddedFont>
      <p:font typeface="Calibri Light" panose="020F0302020204030204" pitchFamily="34" charset="0"/>
      <p:regular r:id="rId70"/>
      <p:italic r:id="rId71"/>
    </p:embeddedFont>
    <p:embeddedFont>
      <p:font typeface="Canva Sans Bold" panose="020F0502020204030204" pitchFamily="34" charset="0"/>
      <p:regular r:id="rId72"/>
      <p:bold r:id="rId73"/>
      <p:italic r:id="rId74"/>
      <p:boldItalic r:id="rId75"/>
    </p:embeddedFont>
    <p:embeddedFont>
      <p:font typeface="DM Sans" pitchFamily="2" charset="77"/>
      <p:regular r:id="rId76"/>
      <p:bold r:id="rId77"/>
      <p:italic r:id="rId78"/>
      <p:boldItalic r:id="rId79"/>
    </p:embeddedFont>
    <p:embeddedFont>
      <p:font typeface="DM Sans Bold" panose="020F0502020204030204" pitchFamily="34" charset="0"/>
      <p:regular r:id="rId80"/>
      <p:bold r:id="rId81"/>
      <p:italic r:id="rId82"/>
      <p:boldItalic r:id="rId83"/>
    </p:embeddedFont>
    <p:embeddedFont>
      <p:font typeface="Dubai" panose="020B0503030403030204" pitchFamily="34" charset="-78"/>
      <p:regular r:id="rId84"/>
      <p:bold r:id="rId85"/>
    </p:embeddedFont>
    <p:embeddedFont>
      <p:font typeface="Raleway" pitchFamily="2" charset="77"/>
      <p:regular r:id="rId86"/>
      <p:bold r:id="rId87"/>
      <p:italic r:id="rId88"/>
      <p:boldItalic r:id="rId89"/>
    </p:embeddedFont>
  </p:embeddedFontLst>
  <p:defaultTextStyle>
    <a:defPPr>
      <a:defRPr lang="en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FB610ADC-25E2-47F2-8B1E-F69363C299B0}">
          <p14:sldIdLst>
            <p14:sldId id="257"/>
            <p14:sldId id="553"/>
            <p14:sldId id="555"/>
          </p14:sldIdLst>
        </p14:section>
        <p14:section name="Objectives and Motivations" id="{ED96529E-8C23-1747-AE4E-B63F5FE8719A}">
          <p14:sldIdLst>
            <p14:sldId id="557"/>
            <p14:sldId id="571"/>
            <p14:sldId id="592"/>
            <p14:sldId id="551"/>
            <p14:sldId id="587"/>
            <p14:sldId id="586"/>
            <p14:sldId id="589"/>
            <p14:sldId id="590"/>
            <p14:sldId id="591"/>
            <p14:sldId id="593"/>
          </p14:sldIdLst>
        </p14:section>
        <p14:section name="Infrastructure" id="{8ED07783-D9DB-444F-B092-318CF9878D76}">
          <p14:sldIdLst>
            <p14:sldId id="559"/>
            <p14:sldId id="560"/>
            <p14:sldId id="594"/>
            <p14:sldId id="611"/>
            <p14:sldId id="595"/>
            <p14:sldId id="614"/>
            <p14:sldId id="622"/>
            <p14:sldId id="617"/>
            <p14:sldId id="623"/>
            <p14:sldId id="625"/>
            <p14:sldId id="619"/>
            <p14:sldId id="620"/>
          </p14:sldIdLst>
        </p14:section>
        <p14:section name="Features" id="{9D347381-3573-114A-83F3-5B40C49E727C}">
          <p14:sldIdLst>
            <p14:sldId id="561"/>
            <p14:sldId id="607"/>
            <p14:sldId id="562"/>
            <p14:sldId id="573"/>
            <p14:sldId id="627"/>
            <p14:sldId id="635"/>
            <p14:sldId id="636"/>
            <p14:sldId id="628"/>
            <p14:sldId id="637"/>
            <p14:sldId id="638"/>
            <p14:sldId id="639"/>
            <p14:sldId id="629"/>
            <p14:sldId id="630"/>
            <p14:sldId id="631"/>
            <p14:sldId id="632"/>
            <p14:sldId id="633"/>
            <p14:sldId id="634"/>
          </p14:sldIdLst>
        </p14:section>
        <p14:section name="Web" id="{375CD40B-DFEB-4045-AB74-16670A4EE0D8}">
          <p14:sldIdLst>
            <p14:sldId id="565"/>
            <p14:sldId id="579"/>
            <p14:sldId id="640"/>
            <p14:sldId id="641"/>
            <p14:sldId id="642"/>
            <p14:sldId id="643"/>
          </p14:sldIdLst>
        </p14:section>
        <p14:section name="General" id="{5A4BEEDF-7246-3447-9B6A-63EF16B81CF0}">
          <p14:sldIdLst>
            <p14:sldId id="563"/>
            <p14:sldId id="610"/>
            <p14:sldId id="608"/>
            <p14:sldId id="609"/>
          </p14:sldIdLst>
        </p14:section>
        <p14:section name="Conclusion" id="{5CE529C2-76D1-A643-8A87-85148E186BBD}">
          <p14:sldIdLst>
            <p14:sldId id="567"/>
            <p14:sldId id="581"/>
            <p14:sldId id="580"/>
            <p14:sldId id="626"/>
            <p14:sldId id="583"/>
            <p14:sldId id="584"/>
            <p14:sldId id="58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555C"/>
    <a:srgbClr val="30555C"/>
    <a:srgbClr val="417183"/>
    <a:srgbClr val="4C9EDA"/>
    <a:srgbClr val="0E3D3A"/>
    <a:srgbClr val="5AA4BA"/>
    <a:srgbClr val="518F9F"/>
    <a:srgbClr val="386576"/>
    <a:srgbClr val="2F5563"/>
    <a:srgbClr val="497B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23"/>
    <p:restoredTop sz="96860"/>
  </p:normalViewPr>
  <p:slideViewPr>
    <p:cSldViewPr snapToObjects="1">
      <p:cViewPr>
        <p:scale>
          <a:sx n="64" d="100"/>
          <a:sy n="64" d="100"/>
        </p:scale>
        <p:origin x="2984" y="181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font" Target="fonts/font2.fntdata"/><Relationship Id="rId68" Type="http://schemas.openxmlformats.org/officeDocument/2006/relationships/font" Target="fonts/font7.fntdata"/><Relationship Id="rId84" Type="http://schemas.openxmlformats.org/officeDocument/2006/relationships/font" Target="fonts/font23.fntdata"/><Relationship Id="rId89" Type="http://schemas.openxmlformats.org/officeDocument/2006/relationships/font" Target="fonts/font28.fntdata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font" Target="fonts/font13.fntdata"/><Relationship Id="rId79" Type="http://schemas.openxmlformats.org/officeDocument/2006/relationships/font" Target="fonts/font18.fntdata"/><Relationship Id="rId5" Type="http://schemas.openxmlformats.org/officeDocument/2006/relationships/slide" Target="slides/slide4.xml"/><Relationship Id="rId90" Type="http://schemas.openxmlformats.org/officeDocument/2006/relationships/presProps" Target="presProps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font" Target="fonts/font3.fntdata"/><Relationship Id="rId69" Type="http://schemas.openxmlformats.org/officeDocument/2006/relationships/font" Target="fonts/font8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font" Target="fonts/font11.fntdata"/><Relationship Id="rId80" Type="http://schemas.openxmlformats.org/officeDocument/2006/relationships/font" Target="fonts/font19.fntdata"/><Relationship Id="rId85" Type="http://schemas.openxmlformats.org/officeDocument/2006/relationships/font" Target="fonts/font24.fntdata"/><Relationship Id="rId93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font" Target="fonts/font6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font" Target="fonts/font1.fntdata"/><Relationship Id="rId70" Type="http://schemas.openxmlformats.org/officeDocument/2006/relationships/font" Target="fonts/font9.fntdata"/><Relationship Id="rId75" Type="http://schemas.openxmlformats.org/officeDocument/2006/relationships/font" Target="fonts/font14.fntdata"/><Relationship Id="rId83" Type="http://schemas.openxmlformats.org/officeDocument/2006/relationships/font" Target="fonts/font22.fntdata"/><Relationship Id="rId88" Type="http://schemas.openxmlformats.org/officeDocument/2006/relationships/font" Target="fonts/font27.fntdata"/><Relationship Id="rId9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font" Target="fonts/font4.fntdata"/><Relationship Id="rId73" Type="http://schemas.openxmlformats.org/officeDocument/2006/relationships/font" Target="fonts/font12.fntdata"/><Relationship Id="rId78" Type="http://schemas.openxmlformats.org/officeDocument/2006/relationships/font" Target="fonts/font17.fntdata"/><Relationship Id="rId81" Type="http://schemas.openxmlformats.org/officeDocument/2006/relationships/font" Target="fonts/font20.fntdata"/><Relationship Id="rId86" Type="http://schemas.openxmlformats.org/officeDocument/2006/relationships/font" Target="fonts/font2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font" Target="fonts/font15.fntdata"/><Relationship Id="rId7" Type="http://schemas.openxmlformats.org/officeDocument/2006/relationships/slide" Target="slides/slide6.xml"/><Relationship Id="rId71" Type="http://schemas.openxmlformats.org/officeDocument/2006/relationships/font" Target="fonts/font10.fntdata"/><Relationship Id="rId92" Type="http://schemas.openxmlformats.org/officeDocument/2006/relationships/theme" Target="theme/theme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font" Target="fonts/font5.fntdata"/><Relationship Id="rId87" Type="http://schemas.openxmlformats.org/officeDocument/2006/relationships/font" Target="fonts/font26.fntdata"/><Relationship Id="rId61" Type="http://schemas.openxmlformats.org/officeDocument/2006/relationships/notesMaster" Target="notesMasters/notesMaster1.xml"/><Relationship Id="rId82" Type="http://schemas.openxmlformats.org/officeDocument/2006/relationships/font" Target="fonts/font21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L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AF6D82-066C-FA4D-8270-4E3B76B0A85B}" type="datetimeFigureOut">
              <a:t>29/06/2025</a:t>
            </a:fld>
            <a:endParaRPr lang="en-L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L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E92847-51ED-1449-A9AF-8F855167E8E6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2813509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E92847-51ED-1449-A9AF-8F855167E8E6}" type="slidenum">
              <a:rPr lang="en-IL" smtClean="0"/>
              <a:t>28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647911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r" defTabSz="914400" rtl="1" eaLnBrk="1" latinLnBrk="0" hangingPunct="1"/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E92847-51ED-1449-A9AF-8F855167E8E6}" type="slidenum">
              <a:rPr lang="en-IL" smtClean="0"/>
              <a:t>59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745913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BE682-BC13-E443-B955-4FA79FB3F1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L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43E81D-F660-B04A-A02A-7771D9835F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L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0CAD2-F4B0-6D4F-A3DB-59C0869B6D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1EB-52E9-864A-B0F6-E4DE6976EFAF}" type="datetimeFigureOut">
              <a:t>29/06/2025</a:t>
            </a:fld>
            <a:endParaRPr lang="en-L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559959-8F63-1C46-9846-971A9FA82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4FAE86-30FA-9842-986E-368BD12DB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A2A8-704E-EF48-80AE-D3783EE37A42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810520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E1BE3B-CFC3-5A4C-B7F9-83501BEBB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L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6FE2E7-8408-F64E-AC06-6E9B1F7B6D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L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7EA7-EDC0-674E-87AF-81F0CC4A47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1EB-52E9-864A-B0F6-E4DE6976EFAF}" type="datetimeFigureOut">
              <a:t>29/06/2025</a:t>
            </a:fld>
            <a:endParaRPr lang="en-L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A66A1F-640A-DD4A-8A62-FC15E9D3F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ED5553-91F0-6547-ABB8-D9C439CB0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A2A8-704E-EF48-80AE-D3783EE37A42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3086999337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E1BE3B-CFC3-5A4C-B7F9-83501BEBB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L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6FE2E7-8408-F64E-AC06-6E9B1F7B6D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L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7EA7-EDC0-674E-87AF-81F0CC4A47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1EB-52E9-864A-B0F6-E4DE6976EFAF}" type="datetimeFigureOut">
              <a:t>19/06/2025</a:t>
            </a:fld>
            <a:endParaRPr lang="en-L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A66A1F-640A-DD4A-8A62-FC15E9D3F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ED5553-91F0-6547-ABB8-D9C439CB0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A2A8-704E-EF48-80AE-D3783EE37A42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3086999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81D21FB-DAFB-DF4B-B7CA-DF378245F1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L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C020F6-65AA-B149-8A98-D754BD2D85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L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9CA0BA-7E42-374F-BCF5-EDBE9B1CAD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1EB-52E9-864A-B0F6-E4DE6976EFAF}" type="datetimeFigureOut">
              <a:t>29/06/2025</a:t>
            </a:fld>
            <a:endParaRPr lang="en-L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F8169A-AD4F-B54D-BD6E-4A85F6C02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67CF1D-B5A0-C945-8BEF-46A5BA840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A2A8-704E-EF48-80AE-D3783EE37A42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1040774957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81D21FB-DAFB-DF4B-B7CA-DF378245F1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L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C020F6-65AA-B149-8A98-D754BD2D85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L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9CA0BA-7E42-374F-BCF5-EDBE9B1CAD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1EB-52E9-864A-B0F6-E4DE6976EFAF}" type="datetimeFigureOut">
              <a:t>19/06/2025</a:t>
            </a:fld>
            <a:endParaRPr lang="en-L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F8169A-AD4F-B54D-BD6E-4A85F6C02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67CF1D-B5A0-C945-8BEF-46A5BA840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A2A8-704E-EF48-80AE-D3783EE37A42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10407749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BE682-BC13-E443-B955-4FA79FB3F1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L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43E81D-F660-B04A-A02A-7771D9835F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L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0CAD2-F4B0-6D4F-A3DB-59C0869B6D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1EB-52E9-864A-B0F6-E4DE6976EFAF}" type="datetimeFigureOut">
              <a:t>19/06/2025</a:t>
            </a:fld>
            <a:endParaRPr lang="en-L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559959-8F63-1C46-9846-971A9FA82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4FAE86-30FA-9842-986E-368BD12DB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A2A8-704E-EF48-80AE-D3783EE37A42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810520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BF467-98F8-1240-ACB7-FB89C8182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L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F9D25-2E40-A546-8E08-F406112B18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L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978E3D-659B-5845-B58C-F7CE0FEDA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1EB-52E9-864A-B0F6-E4DE6976EFAF}" type="datetimeFigureOut">
              <a:t>29/06/2025</a:t>
            </a:fld>
            <a:endParaRPr lang="en-L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F348E1-52F7-3740-BECC-A872BC952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63AFA0-CF5D-CB4F-86DA-A26B2DDDD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A2A8-704E-EF48-80AE-D3783EE37A42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15446148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BF467-98F8-1240-ACB7-FB89C8182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L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F9D25-2E40-A546-8E08-F406112B18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L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978E3D-659B-5845-B58C-F7CE0FEDA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1EB-52E9-864A-B0F6-E4DE6976EFAF}" type="datetimeFigureOut">
              <a:t>19/06/2025</a:t>
            </a:fld>
            <a:endParaRPr lang="en-L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F348E1-52F7-3740-BECC-A872BC952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63AFA0-CF5D-CB4F-86DA-A26B2DDDD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A2A8-704E-EF48-80AE-D3783EE37A42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1544614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DFBE51-5261-8649-BBAC-76D794105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L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5328B6-1619-BD43-AFD5-7594537CB9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3C310A-FBFE-6A4B-94FD-CD0539AA4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1EB-52E9-864A-B0F6-E4DE6976EFAF}" type="datetimeFigureOut">
              <a:t>29/06/2025</a:t>
            </a:fld>
            <a:endParaRPr lang="en-L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09B160-B8F3-9845-896E-719CFEDB9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CFF698-F77F-6B4B-84A3-6571531AC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A2A8-704E-EF48-80AE-D3783EE37A42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96897164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DFBE51-5261-8649-BBAC-76D794105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L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5328B6-1619-BD43-AFD5-7594537CB9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3C310A-FBFE-6A4B-94FD-CD0539AA4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1EB-52E9-864A-B0F6-E4DE6976EFAF}" type="datetimeFigureOut">
              <a:t>19/06/2025</a:t>
            </a:fld>
            <a:endParaRPr lang="en-L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09B160-B8F3-9845-896E-719CFEDB9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CFF698-F77F-6B4B-84A3-6571531AC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A2A8-704E-EF48-80AE-D3783EE37A42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968971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2ED5FF-D86B-9747-848F-2C768AE53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L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78C517-D3BF-1840-B5E3-D495BF943C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L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F0A760-A9DA-0E47-8642-F4561309DD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L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D07266-6075-214C-9A0F-1B14A182D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1EB-52E9-864A-B0F6-E4DE6976EFAF}" type="datetimeFigureOut">
              <a:t>29/06/2025</a:t>
            </a:fld>
            <a:endParaRPr lang="en-L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6FDC8C-B2B0-4245-A63C-2FB5D90D3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EF4FA8-9897-264C-B54C-3F8F18770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A2A8-704E-EF48-80AE-D3783EE37A42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70322583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2ED5FF-D86B-9747-848F-2C768AE53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L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78C517-D3BF-1840-B5E3-D495BF943C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L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F0A760-A9DA-0E47-8642-F4561309DD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L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D07266-6075-214C-9A0F-1B14A182D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1EB-52E9-864A-B0F6-E4DE6976EFAF}" type="datetimeFigureOut">
              <a:t>19/06/2025</a:t>
            </a:fld>
            <a:endParaRPr lang="en-L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6FDC8C-B2B0-4245-A63C-2FB5D90D3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EF4FA8-9897-264C-B54C-3F8F18770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A2A8-704E-EF48-80AE-D3783EE37A42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703225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A2B15F-C6FA-D84D-AB7C-2B5E418D3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L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0F8AC2-AA47-514A-8FDD-22D9C7EA77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2D7083-810C-DE49-887E-B07C6D7484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L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78EA05-E088-664F-95B0-F7ACC95192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3E967E-B198-B644-85C4-9E2D8C07E3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L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4430866-AC10-394E-BF2C-D6905A00C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1EB-52E9-864A-B0F6-E4DE6976EFAF}" type="datetimeFigureOut">
              <a:t>29/06/2025</a:t>
            </a:fld>
            <a:endParaRPr lang="en-L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4192B9-1A8F-5643-8EDB-7F6741B9DB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D7EE84F-1143-8540-BC3E-2E7FBEDE2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A2A8-704E-EF48-80AE-D3783EE37A42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157888668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A2B15F-C6FA-D84D-AB7C-2B5E418D3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L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0F8AC2-AA47-514A-8FDD-22D9C7EA77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2D7083-810C-DE49-887E-B07C6D7484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L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78EA05-E088-664F-95B0-F7ACC95192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3E967E-B198-B644-85C4-9E2D8C07E3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L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4430866-AC10-394E-BF2C-D6905A00C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1EB-52E9-864A-B0F6-E4DE6976EFAF}" type="datetimeFigureOut">
              <a:t>19/06/2025</a:t>
            </a:fld>
            <a:endParaRPr lang="en-L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4192B9-1A8F-5643-8EDB-7F6741B9DB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D7EE84F-1143-8540-BC3E-2E7FBEDE2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A2A8-704E-EF48-80AE-D3783EE37A42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1578886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BE082-AEA3-514F-B09D-1F6E78F66E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L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91E451-9867-6C42-8057-6E95D2F36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1EB-52E9-864A-B0F6-E4DE6976EFAF}" type="datetimeFigureOut">
              <a:t>29/06/2025</a:t>
            </a:fld>
            <a:endParaRPr lang="en-L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A23332-F96E-2A45-BF20-B5E13FB94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08CDD1-FCB4-B145-AA09-3E794E237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A2A8-704E-EF48-80AE-D3783EE37A42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6095086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BE082-AEA3-514F-B09D-1F6E78F66E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L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91E451-9867-6C42-8057-6E95D2F36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1EB-52E9-864A-B0F6-E4DE6976EFAF}" type="datetimeFigureOut">
              <a:t>19/06/2025</a:t>
            </a:fld>
            <a:endParaRPr lang="en-L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A23332-F96E-2A45-BF20-B5E13FB94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08CDD1-FCB4-B145-AA09-3E794E237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A2A8-704E-EF48-80AE-D3783EE37A42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60950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6BC489A-8D6C-DC47-B468-186F9A469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1EB-52E9-864A-B0F6-E4DE6976EFAF}" type="datetimeFigureOut">
              <a:t>29/06/2025</a:t>
            </a:fld>
            <a:endParaRPr lang="en-L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229109-1C34-5244-ADE5-222459E6E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09E646-008A-3748-BCE2-BCCC6ED32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A2A8-704E-EF48-80AE-D3783EE37A42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145918093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6BC489A-8D6C-DC47-B468-186F9A469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1EB-52E9-864A-B0F6-E4DE6976EFAF}" type="datetimeFigureOut">
              <a:t>19/06/2025</a:t>
            </a:fld>
            <a:endParaRPr lang="en-L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229109-1C34-5244-ADE5-222459E6E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09E646-008A-3748-BCE2-BCCC6ED32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A2A8-704E-EF48-80AE-D3783EE37A42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1459180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D4E5A1-F2E4-4441-8387-1A6E6B2073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L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ADA04F-4005-F044-8FE5-2EC8060FA3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L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5CDADC-814E-244E-B9E5-2C9051426D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33663C-1FF4-3D4E-854F-A5AA4B8A5D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1EB-52E9-864A-B0F6-E4DE6976EFAF}" type="datetimeFigureOut">
              <a:t>29/06/2025</a:t>
            </a:fld>
            <a:endParaRPr lang="en-L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040EC2-135F-FE46-92F3-F3CD1E63A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4625FC-8AEA-F74B-9DD8-E453DBA5F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A2A8-704E-EF48-80AE-D3783EE37A42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8440666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D4E5A1-F2E4-4441-8387-1A6E6B2073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L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ADA04F-4005-F044-8FE5-2EC8060FA3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L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5CDADC-814E-244E-B9E5-2C9051426D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33663C-1FF4-3D4E-854F-A5AA4B8A5D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1EB-52E9-864A-B0F6-E4DE6976EFAF}" type="datetimeFigureOut">
              <a:t>19/06/2025</a:t>
            </a:fld>
            <a:endParaRPr lang="en-L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040EC2-135F-FE46-92F3-F3CD1E63A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4625FC-8AEA-F74B-9DD8-E453DBA5F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A2A8-704E-EF48-80AE-D3783EE37A42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84406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6E0717-7D74-B44F-9E66-235930CCAE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L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90095B-B62E-3C44-845A-8D31260A60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L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AA383A-A1BD-3449-AEF4-F5EB7E8FAA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2DE627-2BED-3549-9D80-6D0263AB6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1EB-52E9-864A-B0F6-E4DE6976EFAF}" type="datetimeFigureOut">
              <a:t>29/06/2025</a:t>
            </a:fld>
            <a:endParaRPr lang="en-L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475BC9-5EA8-9D48-A131-684734B30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7BAA5F-2F19-D749-8E4B-44ABBE824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A2A8-704E-EF48-80AE-D3783EE37A42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2882049703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6E0717-7D74-B44F-9E66-235930CCAE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L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90095B-B62E-3C44-845A-8D31260A60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L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AA383A-A1BD-3449-AEF4-F5EB7E8FAA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2DE627-2BED-3549-9D80-6D0263AB6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1EB-52E9-864A-B0F6-E4DE6976EFAF}" type="datetimeFigureOut">
              <a:t>19/06/2025</a:t>
            </a:fld>
            <a:endParaRPr lang="en-L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475BC9-5EA8-9D48-A131-684734B30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7BAA5F-2F19-D749-8E4B-44ABBE824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A2A8-704E-EF48-80AE-D3783EE37A42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2882049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70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9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0AAB91E-8D3B-5049-91E0-681A6BD55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L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C0D1AD-7B0F-C243-8060-E31261F40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L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B009B1-730F-3948-AFDB-A7D2295142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1621EB-52E9-864A-B0F6-E4DE6976EFAF}" type="datetimeFigureOut">
              <a:t>29/06/2025</a:t>
            </a:fld>
            <a:endParaRPr lang="en-L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368CD1-C846-864B-8FF5-193D2956B8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L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75D875-456D-074B-9AD9-F14C62DF54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72A2A8-704E-EF48-80AE-D3783EE37A42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2670081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0AAB91E-8D3B-5049-91E0-681A6BD55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L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C0D1AD-7B0F-C243-8060-E31261F40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L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B009B1-730F-3948-AFDB-A7D2295142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1621EB-52E9-864A-B0F6-E4DE6976EFAF}" type="datetimeFigureOut">
              <a:t>19/06/2025</a:t>
            </a:fld>
            <a:endParaRPr lang="en-L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368CD1-C846-864B-8FF5-193D2956B8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L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75D875-456D-074B-9AD9-F14C62DF54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72A2A8-704E-EF48-80AE-D3783EE37A42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2670081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sv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svg"/><Relationship Id="rId5" Type="http://schemas.openxmlformats.org/officeDocument/2006/relationships/image" Target="../media/image38.png"/><Relationship Id="rId4" Type="http://schemas.openxmlformats.org/officeDocument/2006/relationships/image" Target="../media/image37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sv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svg"/><Relationship Id="rId5" Type="http://schemas.openxmlformats.org/officeDocument/2006/relationships/image" Target="../media/image38.png"/><Relationship Id="rId4" Type="http://schemas.openxmlformats.org/officeDocument/2006/relationships/image" Target="../media/image37.sv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3.png"/><Relationship Id="rId7" Type="http://schemas.openxmlformats.org/officeDocument/2006/relationships/image" Target="../media/image49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7.png"/><Relationship Id="rId7" Type="http://schemas.openxmlformats.org/officeDocument/2006/relationships/image" Target="../media/image5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3.png"/><Relationship Id="rId7" Type="http://schemas.openxmlformats.org/officeDocument/2006/relationships/image" Target="../media/image49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50.png"/><Relationship Id="rId7" Type="http://schemas.openxmlformats.org/officeDocument/2006/relationships/image" Target="../media/image46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Relationship Id="rId9" Type="http://schemas.openxmlformats.org/officeDocument/2006/relationships/image" Target="../media/image47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50.png"/><Relationship Id="rId7" Type="http://schemas.openxmlformats.org/officeDocument/2006/relationships/image" Target="../media/image45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10" Type="http://schemas.openxmlformats.org/officeDocument/2006/relationships/image" Target="../media/image47.png"/><Relationship Id="rId4" Type="http://schemas.openxmlformats.org/officeDocument/2006/relationships/image" Target="../media/image51.png"/><Relationship Id="rId9" Type="http://schemas.openxmlformats.org/officeDocument/2006/relationships/image" Target="../media/image49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50.png"/><Relationship Id="rId7" Type="http://schemas.openxmlformats.org/officeDocument/2006/relationships/image" Target="../media/image45.png"/><Relationship Id="rId12" Type="http://schemas.openxmlformats.org/officeDocument/2006/relationships/image" Target="../media/image53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11" Type="http://schemas.openxmlformats.org/officeDocument/2006/relationships/image" Target="../media/image52.png"/><Relationship Id="rId5" Type="http://schemas.openxmlformats.org/officeDocument/2006/relationships/image" Target="../media/image43.png"/><Relationship Id="rId10" Type="http://schemas.openxmlformats.org/officeDocument/2006/relationships/image" Target="../media/image47.png"/><Relationship Id="rId4" Type="http://schemas.openxmlformats.org/officeDocument/2006/relationships/image" Target="../media/image51.png"/><Relationship Id="rId9" Type="http://schemas.openxmlformats.org/officeDocument/2006/relationships/image" Target="../media/image49.png"/></Relationships>
</file>

<file path=ppt/slides/_rels/slide2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10.png"/><Relationship Id="rId1" Type="http://schemas.openxmlformats.org/officeDocument/2006/relationships/slideLayout" Target="../slideLayouts/slideLayout7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png"/><Relationship Id="rId4" Type="http://schemas.openxmlformats.org/officeDocument/2006/relationships/image" Target="../media/image5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0.png"/><Relationship Id="rId7" Type="http://schemas.openxmlformats.org/officeDocument/2006/relationships/image" Target="../media/image55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5" Type="http://schemas.openxmlformats.org/officeDocument/2006/relationships/image" Target="../media/image46.png"/><Relationship Id="rId4" Type="http://schemas.openxmlformats.org/officeDocument/2006/relationships/image" Target="../media/image5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13" Type="http://schemas.openxmlformats.org/officeDocument/2006/relationships/image" Target="../media/image66.svg"/><Relationship Id="rId18" Type="http://schemas.openxmlformats.org/officeDocument/2006/relationships/image" Target="../media/image71.png"/><Relationship Id="rId3" Type="http://schemas.openxmlformats.org/officeDocument/2006/relationships/image" Target="../media/image7.png"/><Relationship Id="rId7" Type="http://schemas.openxmlformats.org/officeDocument/2006/relationships/image" Target="../media/image60.svg"/><Relationship Id="rId12" Type="http://schemas.openxmlformats.org/officeDocument/2006/relationships/image" Target="../media/image65.png"/><Relationship Id="rId17" Type="http://schemas.openxmlformats.org/officeDocument/2006/relationships/image" Target="../media/image70.svg"/><Relationship Id="rId2" Type="http://schemas.openxmlformats.org/officeDocument/2006/relationships/image" Target="../media/image28.jpg"/><Relationship Id="rId16" Type="http://schemas.openxmlformats.org/officeDocument/2006/relationships/image" Target="../media/image6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11" Type="http://schemas.openxmlformats.org/officeDocument/2006/relationships/image" Target="../media/image64.svg"/><Relationship Id="rId5" Type="http://schemas.openxmlformats.org/officeDocument/2006/relationships/image" Target="../media/image58.svg"/><Relationship Id="rId15" Type="http://schemas.openxmlformats.org/officeDocument/2006/relationships/image" Target="../media/image68.svg"/><Relationship Id="rId10" Type="http://schemas.openxmlformats.org/officeDocument/2006/relationships/image" Target="../media/image63.png"/><Relationship Id="rId19" Type="http://schemas.openxmlformats.org/officeDocument/2006/relationships/image" Target="../media/image72.svg"/><Relationship Id="rId4" Type="http://schemas.openxmlformats.org/officeDocument/2006/relationships/image" Target="../media/image57.png"/><Relationship Id="rId9" Type="http://schemas.openxmlformats.org/officeDocument/2006/relationships/image" Target="../media/image62.svg"/><Relationship Id="rId14" Type="http://schemas.openxmlformats.org/officeDocument/2006/relationships/image" Target="../media/image6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73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7.png"/><Relationship Id="rId5" Type="http://schemas.openxmlformats.org/officeDocument/2006/relationships/image" Target="../media/image28.jpg"/><Relationship Id="rId4" Type="http://schemas.openxmlformats.org/officeDocument/2006/relationships/notesSlide" Target="../notesSlides/notesSlide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76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jpg"/><Relationship Id="rId5" Type="http://schemas.openxmlformats.org/officeDocument/2006/relationships/image" Target="../media/image56.png"/><Relationship Id="rId4" Type="http://schemas.openxmlformats.org/officeDocument/2006/relationships/image" Target="../media/image74.jpg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image" Target="../media/image17.svg"/><Relationship Id="rId26" Type="http://schemas.openxmlformats.org/officeDocument/2006/relationships/slide" Target="slide14.xml"/><Relationship Id="rId39" Type="http://schemas.openxmlformats.org/officeDocument/2006/relationships/image" Target="../media/image260.png"/><Relationship Id="rId21" Type="http://schemas.openxmlformats.org/officeDocument/2006/relationships/image" Target="../media/image20.png"/><Relationship Id="rId34" Type="http://schemas.openxmlformats.org/officeDocument/2006/relationships/image" Target="../media/image25.png"/><Relationship Id="rId7" Type="http://schemas.openxmlformats.org/officeDocument/2006/relationships/image" Target="../media/image6.jpeg"/><Relationship Id="rId12" Type="http://schemas.openxmlformats.org/officeDocument/2006/relationships/image" Target="../media/image11.svg"/><Relationship Id="rId17" Type="http://schemas.openxmlformats.org/officeDocument/2006/relationships/image" Target="../media/image16.png"/><Relationship Id="rId25" Type="http://schemas.openxmlformats.org/officeDocument/2006/relationships/image" Target="../media/image22.png"/><Relationship Id="rId33" Type="http://schemas.openxmlformats.org/officeDocument/2006/relationships/image" Target="../media/image24.png"/><Relationship Id="rId38" Type="http://schemas.openxmlformats.org/officeDocument/2006/relationships/slide" Target="slide53.xml"/><Relationship Id="rId2" Type="http://schemas.openxmlformats.org/officeDocument/2006/relationships/image" Target="../media/image1.png"/><Relationship Id="rId16" Type="http://schemas.openxmlformats.org/officeDocument/2006/relationships/image" Target="../media/image15.svg"/><Relationship Id="rId20" Type="http://schemas.openxmlformats.org/officeDocument/2006/relationships/image" Target="../media/image19.svg"/><Relationship Id="rId29" Type="http://schemas.openxmlformats.org/officeDocument/2006/relationships/slide" Target="slide23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11" Type="http://schemas.openxmlformats.org/officeDocument/2006/relationships/image" Target="../media/image10.png"/><Relationship Id="rId24" Type="http://schemas.openxmlformats.org/officeDocument/2006/relationships/image" Target="../media/image21.png"/><Relationship Id="rId32" Type="http://schemas.openxmlformats.org/officeDocument/2006/relationships/slide" Target="slide49.xml"/><Relationship Id="rId37" Type="http://schemas.openxmlformats.org/officeDocument/2006/relationships/image" Target="../media/image26.png"/><Relationship Id="rId5" Type="http://schemas.openxmlformats.org/officeDocument/2006/relationships/image" Target="../media/image4.svg"/><Relationship Id="rId15" Type="http://schemas.openxmlformats.org/officeDocument/2006/relationships/image" Target="../media/image14.png"/><Relationship Id="rId23" Type="http://schemas.openxmlformats.org/officeDocument/2006/relationships/image" Target="../media/image20.png"/><Relationship Id="rId28" Type="http://schemas.openxmlformats.org/officeDocument/2006/relationships/image" Target="../media/image23.png"/><Relationship Id="rId36" Type="http://schemas.openxmlformats.org/officeDocument/2006/relationships/image" Target="../media/image25.png"/><Relationship Id="rId10" Type="http://schemas.openxmlformats.org/officeDocument/2006/relationships/image" Target="../media/image9.svg"/><Relationship Id="rId19" Type="http://schemas.openxmlformats.org/officeDocument/2006/relationships/image" Target="../media/image18.png"/><Relationship Id="rId31" Type="http://schemas.openxmlformats.org/officeDocument/2006/relationships/image" Target="../media/image24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svg"/><Relationship Id="rId22" Type="http://schemas.openxmlformats.org/officeDocument/2006/relationships/slide" Target="slide4.xml"/><Relationship Id="rId27" Type="http://schemas.openxmlformats.org/officeDocument/2006/relationships/image" Target="../media/image22.png"/><Relationship Id="rId30" Type="http://schemas.openxmlformats.org/officeDocument/2006/relationships/image" Target="../media/image230.png"/><Relationship Id="rId35" Type="http://schemas.openxmlformats.org/officeDocument/2006/relationships/slide" Target="slide43.xml"/><Relationship Id="rId8" Type="http://schemas.openxmlformats.org/officeDocument/2006/relationships/image" Target="../media/image7.png"/><Relationship Id="rId3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76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jpg"/><Relationship Id="rId5" Type="http://schemas.openxmlformats.org/officeDocument/2006/relationships/image" Target="../media/image56.png"/><Relationship Id="rId4" Type="http://schemas.openxmlformats.org/officeDocument/2006/relationships/image" Target="../media/image74.jp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jpg"/><Relationship Id="rId3" Type="http://schemas.openxmlformats.org/officeDocument/2006/relationships/image" Target="../media/image7.png"/><Relationship Id="rId7" Type="http://schemas.openxmlformats.org/officeDocument/2006/relationships/image" Target="../media/image75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jpg"/><Relationship Id="rId5" Type="http://schemas.openxmlformats.org/officeDocument/2006/relationships/image" Target="../media/image56.png"/><Relationship Id="rId4" Type="http://schemas.openxmlformats.org/officeDocument/2006/relationships/image" Target="../media/image76.jpg"/><Relationship Id="rId9" Type="http://schemas.openxmlformats.org/officeDocument/2006/relationships/image" Target="../media/image78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0.jpg"/><Relationship Id="rId5" Type="http://schemas.openxmlformats.org/officeDocument/2006/relationships/image" Target="../media/image56.png"/><Relationship Id="rId4" Type="http://schemas.openxmlformats.org/officeDocument/2006/relationships/image" Target="../media/image79.jp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jpg"/><Relationship Id="rId3" Type="http://schemas.openxmlformats.org/officeDocument/2006/relationships/image" Target="../media/image7.png"/><Relationship Id="rId7" Type="http://schemas.openxmlformats.org/officeDocument/2006/relationships/image" Target="../media/image83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2.jpg"/><Relationship Id="rId5" Type="http://schemas.openxmlformats.org/officeDocument/2006/relationships/image" Target="../media/image56.png"/><Relationship Id="rId4" Type="http://schemas.openxmlformats.org/officeDocument/2006/relationships/image" Target="../media/image81.jp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jpg"/><Relationship Id="rId3" Type="http://schemas.openxmlformats.org/officeDocument/2006/relationships/image" Target="../media/image7.png"/><Relationship Id="rId7" Type="http://schemas.openxmlformats.org/officeDocument/2006/relationships/image" Target="../media/image83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2.jpg"/><Relationship Id="rId5" Type="http://schemas.openxmlformats.org/officeDocument/2006/relationships/image" Target="../media/image56.png"/><Relationship Id="rId4" Type="http://schemas.openxmlformats.org/officeDocument/2006/relationships/image" Target="../media/image81.jp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jpg"/><Relationship Id="rId3" Type="http://schemas.openxmlformats.org/officeDocument/2006/relationships/image" Target="../media/image7.png"/><Relationship Id="rId7" Type="http://schemas.openxmlformats.org/officeDocument/2006/relationships/image" Target="../media/image83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2.jpg"/><Relationship Id="rId5" Type="http://schemas.openxmlformats.org/officeDocument/2006/relationships/image" Target="../media/image56.png"/><Relationship Id="rId4" Type="http://schemas.openxmlformats.org/officeDocument/2006/relationships/image" Target="../media/image81.jp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jpg"/><Relationship Id="rId3" Type="http://schemas.openxmlformats.org/officeDocument/2006/relationships/image" Target="../media/image7.png"/><Relationship Id="rId7" Type="http://schemas.openxmlformats.org/officeDocument/2006/relationships/image" Target="../media/image83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2.jpg"/><Relationship Id="rId5" Type="http://schemas.openxmlformats.org/officeDocument/2006/relationships/image" Target="../media/image56.png"/><Relationship Id="rId4" Type="http://schemas.openxmlformats.org/officeDocument/2006/relationships/image" Target="../media/image81.jp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png"/><Relationship Id="rId4" Type="http://schemas.openxmlformats.org/officeDocument/2006/relationships/image" Target="../media/image76.jp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png"/><Relationship Id="rId4" Type="http://schemas.openxmlformats.org/officeDocument/2006/relationships/image" Target="../media/image76.jp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png"/><Relationship Id="rId4" Type="http://schemas.openxmlformats.org/officeDocument/2006/relationships/image" Target="../media/image76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png"/><Relationship Id="rId4" Type="http://schemas.openxmlformats.org/officeDocument/2006/relationships/image" Target="../media/image76.jp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png"/><Relationship Id="rId4" Type="http://schemas.openxmlformats.org/officeDocument/2006/relationships/image" Target="../media/image76.jp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png"/><Relationship Id="rId4" Type="http://schemas.openxmlformats.org/officeDocument/2006/relationships/image" Target="../media/image76.jp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2.svg"/><Relationship Id="rId5" Type="http://schemas.openxmlformats.org/officeDocument/2006/relationships/image" Target="../media/image91.png"/><Relationship Id="rId4" Type="http://schemas.openxmlformats.org/officeDocument/2006/relationships/image" Target="../media/image90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gif"/><Relationship Id="rId3" Type="http://schemas.openxmlformats.org/officeDocument/2006/relationships/image" Target="../media/image29.png"/><Relationship Id="rId7" Type="http://schemas.openxmlformats.org/officeDocument/2006/relationships/image" Target="../media/image7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4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7" Type="http://schemas.openxmlformats.org/officeDocument/2006/relationships/image" Target="../media/image7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2.svg"/><Relationship Id="rId5" Type="http://schemas.openxmlformats.org/officeDocument/2006/relationships/image" Target="../media/image91.png"/><Relationship Id="rId4" Type="http://schemas.openxmlformats.org/officeDocument/2006/relationships/image" Target="../media/image90.sv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3" Type="http://schemas.openxmlformats.org/officeDocument/2006/relationships/image" Target="../media/image7.png"/><Relationship Id="rId7" Type="http://schemas.openxmlformats.org/officeDocument/2006/relationships/image" Target="../media/image90.sv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9.png"/><Relationship Id="rId5" Type="http://schemas.openxmlformats.org/officeDocument/2006/relationships/image" Target="../media/image94.svg"/><Relationship Id="rId4" Type="http://schemas.openxmlformats.org/officeDocument/2006/relationships/image" Target="../media/image93.png"/><Relationship Id="rId9" Type="http://schemas.openxmlformats.org/officeDocument/2006/relationships/image" Target="../media/image92.sv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3" Type="http://schemas.openxmlformats.org/officeDocument/2006/relationships/image" Target="../media/image7.png"/><Relationship Id="rId7" Type="http://schemas.openxmlformats.org/officeDocument/2006/relationships/image" Target="../media/image96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5.png"/><Relationship Id="rId5" Type="http://schemas.openxmlformats.org/officeDocument/2006/relationships/image" Target="../media/image94.svg"/><Relationship Id="rId10" Type="http://schemas.openxmlformats.org/officeDocument/2006/relationships/image" Target="../media/image99.png"/><Relationship Id="rId4" Type="http://schemas.openxmlformats.org/officeDocument/2006/relationships/image" Target="../media/image93.png"/><Relationship Id="rId9" Type="http://schemas.openxmlformats.org/officeDocument/2006/relationships/image" Target="../media/image98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3" Type="http://schemas.openxmlformats.org/officeDocument/2006/relationships/image" Target="../media/image100.svg"/><Relationship Id="rId7" Type="http://schemas.openxmlformats.org/officeDocument/2006/relationships/image" Target="../media/image102.sv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1.png"/><Relationship Id="rId11" Type="http://schemas.openxmlformats.org/officeDocument/2006/relationships/image" Target="../media/image106.svg"/><Relationship Id="rId5" Type="http://schemas.openxmlformats.org/officeDocument/2006/relationships/image" Target="../media/image17.svg"/><Relationship Id="rId10" Type="http://schemas.openxmlformats.org/officeDocument/2006/relationships/image" Target="../media/image105.png"/><Relationship Id="rId4" Type="http://schemas.openxmlformats.org/officeDocument/2006/relationships/image" Target="../media/image16.png"/><Relationship Id="rId9" Type="http://schemas.openxmlformats.org/officeDocument/2006/relationships/image" Target="../media/image104.sv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png"/><Relationship Id="rId13" Type="http://schemas.openxmlformats.org/officeDocument/2006/relationships/image" Target="../media/image110.svg"/><Relationship Id="rId18" Type="http://schemas.openxmlformats.org/officeDocument/2006/relationships/image" Target="../media/image115.png"/><Relationship Id="rId3" Type="http://schemas.openxmlformats.org/officeDocument/2006/relationships/image" Target="../media/image7.png"/><Relationship Id="rId7" Type="http://schemas.openxmlformats.org/officeDocument/2006/relationships/image" Target="../media/image104.svg"/><Relationship Id="rId12" Type="http://schemas.openxmlformats.org/officeDocument/2006/relationships/image" Target="../media/image109.png"/><Relationship Id="rId17" Type="http://schemas.openxmlformats.org/officeDocument/2006/relationships/image" Target="../media/image114.svg"/><Relationship Id="rId2" Type="http://schemas.openxmlformats.org/officeDocument/2006/relationships/image" Target="../media/image28.jpg"/><Relationship Id="rId16" Type="http://schemas.openxmlformats.org/officeDocument/2006/relationships/image" Target="../media/image1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3.png"/><Relationship Id="rId11" Type="http://schemas.openxmlformats.org/officeDocument/2006/relationships/image" Target="../media/image108.svg"/><Relationship Id="rId5" Type="http://schemas.openxmlformats.org/officeDocument/2006/relationships/image" Target="../media/image102.svg"/><Relationship Id="rId15" Type="http://schemas.openxmlformats.org/officeDocument/2006/relationships/image" Target="../media/image112.svg"/><Relationship Id="rId10" Type="http://schemas.openxmlformats.org/officeDocument/2006/relationships/image" Target="../media/image107.png"/><Relationship Id="rId19" Type="http://schemas.openxmlformats.org/officeDocument/2006/relationships/image" Target="../media/image116.svg"/><Relationship Id="rId4" Type="http://schemas.openxmlformats.org/officeDocument/2006/relationships/image" Target="../media/image101.png"/><Relationship Id="rId9" Type="http://schemas.openxmlformats.org/officeDocument/2006/relationships/image" Target="../media/image106.svg"/><Relationship Id="rId14" Type="http://schemas.openxmlformats.org/officeDocument/2006/relationships/image" Target="../media/image111.pn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13" Type="http://schemas.openxmlformats.org/officeDocument/2006/relationships/image" Target="../media/image117.png"/><Relationship Id="rId18" Type="http://schemas.openxmlformats.org/officeDocument/2006/relationships/image" Target="../media/image102.svg"/><Relationship Id="rId26" Type="http://schemas.openxmlformats.org/officeDocument/2006/relationships/image" Target="../media/image110.svg"/><Relationship Id="rId3" Type="http://schemas.openxmlformats.org/officeDocument/2006/relationships/image" Target="../media/image7.png"/><Relationship Id="rId21" Type="http://schemas.openxmlformats.org/officeDocument/2006/relationships/image" Target="../media/image105.png"/><Relationship Id="rId7" Type="http://schemas.openxmlformats.org/officeDocument/2006/relationships/image" Target="../media/image116.svg"/><Relationship Id="rId12" Type="http://schemas.openxmlformats.org/officeDocument/2006/relationships/image" Target="../media/image6.jpeg"/><Relationship Id="rId17" Type="http://schemas.openxmlformats.org/officeDocument/2006/relationships/image" Target="../media/image101.png"/><Relationship Id="rId25" Type="http://schemas.openxmlformats.org/officeDocument/2006/relationships/image" Target="../media/image109.png"/><Relationship Id="rId2" Type="http://schemas.openxmlformats.org/officeDocument/2006/relationships/image" Target="../media/image28.jpg"/><Relationship Id="rId16" Type="http://schemas.openxmlformats.org/officeDocument/2006/relationships/image" Target="../media/image120.png"/><Relationship Id="rId20" Type="http://schemas.openxmlformats.org/officeDocument/2006/relationships/image" Target="../media/image104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5.png"/><Relationship Id="rId11" Type="http://schemas.openxmlformats.org/officeDocument/2006/relationships/image" Target="../media/image5.jpg"/><Relationship Id="rId24" Type="http://schemas.openxmlformats.org/officeDocument/2006/relationships/image" Target="../media/image108.svg"/><Relationship Id="rId5" Type="http://schemas.openxmlformats.org/officeDocument/2006/relationships/image" Target="../media/image114.svg"/><Relationship Id="rId15" Type="http://schemas.openxmlformats.org/officeDocument/2006/relationships/image" Target="../media/image119.png"/><Relationship Id="rId23" Type="http://schemas.openxmlformats.org/officeDocument/2006/relationships/image" Target="../media/image107.png"/><Relationship Id="rId28" Type="http://schemas.openxmlformats.org/officeDocument/2006/relationships/image" Target="../media/image112.svg"/><Relationship Id="rId10" Type="http://schemas.openxmlformats.org/officeDocument/2006/relationships/image" Target="../media/image4.svg"/><Relationship Id="rId19" Type="http://schemas.openxmlformats.org/officeDocument/2006/relationships/image" Target="../media/image103.png"/><Relationship Id="rId4" Type="http://schemas.openxmlformats.org/officeDocument/2006/relationships/image" Target="../media/image113.png"/><Relationship Id="rId9" Type="http://schemas.openxmlformats.org/officeDocument/2006/relationships/image" Target="../media/image3.png"/><Relationship Id="rId14" Type="http://schemas.openxmlformats.org/officeDocument/2006/relationships/image" Target="../media/image118.png"/><Relationship Id="rId22" Type="http://schemas.openxmlformats.org/officeDocument/2006/relationships/image" Target="../media/image106.svg"/><Relationship Id="rId27" Type="http://schemas.openxmlformats.org/officeDocument/2006/relationships/image" Target="../media/image111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8;p10">
            <a:extLst>
              <a:ext uri="{FF2B5EF4-FFF2-40B4-BE49-F238E27FC236}">
                <a16:creationId xmlns:a16="http://schemas.microsoft.com/office/drawing/2014/main" id="{31B7AD76-0550-908F-8E75-DE4372960ACD}"/>
              </a:ext>
            </a:extLst>
          </p:cNvPr>
          <p:cNvSpPr/>
          <p:nvPr/>
        </p:nvSpPr>
        <p:spPr>
          <a:xfrm rot="16200000">
            <a:off x="-1271567" y="-5135988"/>
            <a:ext cx="16029196" cy="18570107"/>
          </a:xfrm>
          <a:custGeom>
            <a:avLst/>
            <a:gdLst/>
            <a:ahLst/>
            <a:cxnLst/>
            <a:rect l="l" t="t" r="r" b="b"/>
            <a:pathLst>
              <a:path w="15173127" h="15800464" extrusionOk="0">
                <a:moveTo>
                  <a:pt x="0" y="0"/>
                </a:moveTo>
                <a:lnTo>
                  <a:pt x="15173126" y="0"/>
                </a:lnTo>
                <a:lnTo>
                  <a:pt x="15173126" y="15800464"/>
                </a:lnTo>
                <a:lnTo>
                  <a:pt x="0" y="1580046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7000"/>
            </a:blip>
            <a:stretch>
              <a:fillRect r="-4133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IL" sz="1800" dirty="0">
              <a:solidFill>
                <a:schemeClr val="dk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0009BE71-3577-524C-DA21-8972E06D1B14}"/>
              </a:ext>
            </a:extLst>
          </p:cNvPr>
          <p:cNvGrpSpPr/>
          <p:nvPr/>
        </p:nvGrpSpPr>
        <p:grpSpPr>
          <a:xfrm>
            <a:off x="2195741" y="8156223"/>
            <a:ext cx="2671260" cy="5423878"/>
            <a:chOff x="2347564" y="3721332"/>
            <a:chExt cx="2671260" cy="5423878"/>
          </a:xfrm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88E289C1-84EE-F277-24D2-0038A680F4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2792"/>
            <a:stretch/>
          </p:blipFill>
          <p:spPr>
            <a:xfrm>
              <a:off x="2453754" y="3786568"/>
              <a:ext cx="2557233" cy="5210147"/>
            </a:xfrm>
            <a:prstGeom prst="roundRect">
              <a:avLst/>
            </a:prstGeom>
          </p:spPr>
        </p:pic>
        <p:sp>
          <p:nvSpPr>
            <p:cNvPr id="8" name="Freeform 8"/>
            <p:cNvSpPr/>
            <p:nvPr/>
          </p:nvSpPr>
          <p:spPr>
            <a:xfrm>
              <a:off x="2347564" y="3721332"/>
              <a:ext cx="2671260" cy="5423878"/>
            </a:xfrm>
            <a:custGeom>
              <a:avLst/>
              <a:gdLst/>
              <a:ahLst/>
              <a:cxnLst/>
              <a:rect l="l" t="t" r="r" b="b"/>
              <a:pathLst>
                <a:path w="4006890" h="8135817">
                  <a:moveTo>
                    <a:pt x="0" y="0"/>
                  </a:moveTo>
                  <a:lnTo>
                    <a:pt x="4006890" y="0"/>
                  </a:lnTo>
                  <a:lnTo>
                    <a:pt x="4006890" y="8135817"/>
                  </a:lnTo>
                  <a:lnTo>
                    <a:pt x="0" y="81358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17DDFA4-C885-692F-A4C4-F137CF2BF9E6}"/>
              </a:ext>
            </a:extLst>
          </p:cNvPr>
          <p:cNvGrpSpPr/>
          <p:nvPr/>
        </p:nvGrpSpPr>
        <p:grpSpPr>
          <a:xfrm>
            <a:off x="7213418" y="7087974"/>
            <a:ext cx="2671260" cy="5423878"/>
            <a:chOff x="7311163" y="3714013"/>
            <a:chExt cx="2671260" cy="5423878"/>
          </a:xfrm>
        </p:grpSpPr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01493C97-A70E-42C2-3189-903A8C6E24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3095"/>
            <a:stretch/>
          </p:blipFill>
          <p:spPr>
            <a:xfrm>
              <a:off x="7414488" y="3737934"/>
              <a:ext cx="2464611" cy="5307416"/>
            </a:xfrm>
            <a:prstGeom prst="roundRect">
              <a:avLst/>
            </a:prstGeom>
          </p:spPr>
        </p:pic>
        <p:sp>
          <p:nvSpPr>
            <p:cNvPr id="9" name="Freeform 9"/>
            <p:cNvSpPr/>
            <p:nvPr/>
          </p:nvSpPr>
          <p:spPr>
            <a:xfrm>
              <a:off x="7311163" y="3714013"/>
              <a:ext cx="2671260" cy="5423878"/>
            </a:xfrm>
            <a:custGeom>
              <a:avLst/>
              <a:gdLst/>
              <a:ahLst/>
              <a:cxnLst/>
              <a:rect l="l" t="t" r="r" b="b"/>
              <a:pathLst>
                <a:path w="4006890" h="8135817">
                  <a:moveTo>
                    <a:pt x="0" y="0"/>
                  </a:moveTo>
                  <a:lnTo>
                    <a:pt x="4006890" y="0"/>
                  </a:lnTo>
                  <a:lnTo>
                    <a:pt x="4006890" y="8135817"/>
                  </a:lnTo>
                  <a:lnTo>
                    <a:pt x="0" y="81358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11B6A149-3B6E-926C-6C60-2BFF7D25A171}"/>
              </a:ext>
            </a:extLst>
          </p:cNvPr>
          <p:cNvGrpSpPr/>
          <p:nvPr/>
        </p:nvGrpSpPr>
        <p:grpSpPr>
          <a:xfrm>
            <a:off x="4290820" y="9525139"/>
            <a:ext cx="3312368" cy="6723526"/>
            <a:chOff x="4513788" y="2708920"/>
            <a:chExt cx="3312368" cy="6723526"/>
          </a:xfrm>
        </p:grpSpPr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B38A598B-718A-A506-1954-E43A3542DA3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3011"/>
            <a:stretch/>
          </p:blipFill>
          <p:spPr>
            <a:xfrm>
              <a:off x="4650789" y="2780927"/>
              <a:ext cx="3028409" cy="6651519"/>
            </a:xfrm>
            <a:prstGeom prst="roundRect">
              <a:avLst>
                <a:gd name="adj" fmla="val 14520"/>
              </a:avLst>
            </a:prstGeom>
          </p:spPr>
        </p:pic>
        <p:sp>
          <p:nvSpPr>
            <p:cNvPr id="13" name="Freeform 13"/>
            <p:cNvSpPr/>
            <p:nvPr/>
          </p:nvSpPr>
          <p:spPr>
            <a:xfrm>
              <a:off x="4513788" y="2708920"/>
              <a:ext cx="3312368" cy="6149053"/>
            </a:xfrm>
            <a:custGeom>
              <a:avLst/>
              <a:gdLst/>
              <a:ahLst/>
              <a:cxnLst/>
              <a:rect l="l" t="t" r="r" b="b"/>
              <a:pathLst>
                <a:path w="4542613" h="9223580">
                  <a:moveTo>
                    <a:pt x="0" y="0"/>
                  </a:moveTo>
                  <a:lnTo>
                    <a:pt x="4542614" y="0"/>
                  </a:lnTo>
                  <a:lnTo>
                    <a:pt x="4542614" y="9223580"/>
                  </a:lnTo>
                  <a:lnTo>
                    <a:pt x="0" y="922358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5" name="Group 21">
            <a:extLst>
              <a:ext uri="{FF2B5EF4-FFF2-40B4-BE49-F238E27FC236}">
                <a16:creationId xmlns:a16="http://schemas.microsoft.com/office/drawing/2014/main" id="{C9A79B59-7D52-E0B5-0745-B2639A3F0B6A}"/>
              </a:ext>
            </a:extLst>
          </p:cNvPr>
          <p:cNvGrpSpPr/>
          <p:nvPr/>
        </p:nvGrpSpPr>
        <p:grpSpPr>
          <a:xfrm>
            <a:off x="-582562" y="4088028"/>
            <a:ext cx="1302136" cy="1302136"/>
            <a:chOff x="0" y="0"/>
            <a:chExt cx="812800" cy="812800"/>
          </a:xfrm>
        </p:grpSpPr>
        <p:sp>
          <p:nvSpPr>
            <p:cNvPr id="66" name="Freeform 22">
              <a:extLst>
                <a:ext uri="{FF2B5EF4-FFF2-40B4-BE49-F238E27FC236}">
                  <a16:creationId xmlns:a16="http://schemas.microsoft.com/office/drawing/2014/main" id="{A70291A0-00A2-EE41-8282-E0D566C2F0B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TextBox 23">
              <a:extLst>
                <a:ext uri="{FF2B5EF4-FFF2-40B4-BE49-F238E27FC236}">
                  <a16:creationId xmlns:a16="http://schemas.microsoft.com/office/drawing/2014/main" id="{6FE723C1-04EE-19F3-3703-CD043B34C5B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1" name="Group 21">
            <a:extLst>
              <a:ext uri="{FF2B5EF4-FFF2-40B4-BE49-F238E27FC236}">
                <a16:creationId xmlns:a16="http://schemas.microsoft.com/office/drawing/2014/main" id="{7087F7B0-CD36-A0BF-D3C5-93EE33D2B2F7}"/>
              </a:ext>
            </a:extLst>
          </p:cNvPr>
          <p:cNvGrpSpPr/>
          <p:nvPr/>
        </p:nvGrpSpPr>
        <p:grpSpPr>
          <a:xfrm>
            <a:off x="1194757" y="712420"/>
            <a:ext cx="625876" cy="625876"/>
            <a:chOff x="0" y="0"/>
            <a:chExt cx="812800" cy="812800"/>
          </a:xfrm>
        </p:grpSpPr>
        <p:sp>
          <p:nvSpPr>
            <p:cNvPr id="72" name="Freeform 22">
              <a:extLst>
                <a:ext uri="{FF2B5EF4-FFF2-40B4-BE49-F238E27FC236}">
                  <a16:creationId xmlns:a16="http://schemas.microsoft.com/office/drawing/2014/main" id="{6AEB1FFA-2B0E-F096-F81D-D3B2A8A0603E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TextBox 23">
              <a:extLst>
                <a:ext uri="{FF2B5EF4-FFF2-40B4-BE49-F238E27FC236}">
                  <a16:creationId xmlns:a16="http://schemas.microsoft.com/office/drawing/2014/main" id="{83C51F48-4EDE-5E81-CB1D-A7065E04894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4" name="Group 21">
            <a:extLst>
              <a:ext uri="{FF2B5EF4-FFF2-40B4-BE49-F238E27FC236}">
                <a16:creationId xmlns:a16="http://schemas.microsoft.com/office/drawing/2014/main" id="{594E7486-4BF3-BD06-F459-5287A2EE6709}"/>
              </a:ext>
            </a:extLst>
          </p:cNvPr>
          <p:cNvGrpSpPr/>
          <p:nvPr/>
        </p:nvGrpSpPr>
        <p:grpSpPr>
          <a:xfrm>
            <a:off x="-635989" y="-804641"/>
            <a:ext cx="2218719" cy="2218719"/>
            <a:chOff x="0" y="0"/>
            <a:chExt cx="812800" cy="812800"/>
          </a:xfrm>
        </p:grpSpPr>
        <p:sp>
          <p:nvSpPr>
            <p:cNvPr id="75" name="TextBox 23">
              <a:extLst>
                <a:ext uri="{FF2B5EF4-FFF2-40B4-BE49-F238E27FC236}">
                  <a16:creationId xmlns:a16="http://schemas.microsoft.com/office/drawing/2014/main" id="{2A4BF800-034C-2151-6A02-805361CE577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Freeform 22">
              <a:extLst>
                <a:ext uri="{FF2B5EF4-FFF2-40B4-BE49-F238E27FC236}">
                  <a16:creationId xmlns:a16="http://schemas.microsoft.com/office/drawing/2014/main" id="{70DD442D-BAEC-CFAF-E4F3-E069351FEA84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0" name="Group 21">
            <a:extLst>
              <a:ext uri="{FF2B5EF4-FFF2-40B4-BE49-F238E27FC236}">
                <a16:creationId xmlns:a16="http://schemas.microsoft.com/office/drawing/2014/main" id="{658FDBAD-91DB-C641-EAFD-71CC431684D4}"/>
              </a:ext>
            </a:extLst>
          </p:cNvPr>
          <p:cNvGrpSpPr/>
          <p:nvPr/>
        </p:nvGrpSpPr>
        <p:grpSpPr>
          <a:xfrm>
            <a:off x="11207152" y="111260"/>
            <a:ext cx="1302136" cy="1302136"/>
            <a:chOff x="0" y="0"/>
            <a:chExt cx="812800" cy="812800"/>
          </a:xfrm>
        </p:grpSpPr>
        <p:sp>
          <p:nvSpPr>
            <p:cNvPr id="81" name="Freeform 22">
              <a:extLst>
                <a:ext uri="{FF2B5EF4-FFF2-40B4-BE49-F238E27FC236}">
                  <a16:creationId xmlns:a16="http://schemas.microsoft.com/office/drawing/2014/main" id="{BDA0D1AB-83E2-0016-0D8F-664C7ED0A5D6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TextBox 23">
              <a:extLst>
                <a:ext uri="{FF2B5EF4-FFF2-40B4-BE49-F238E27FC236}">
                  <a16:creationId xmlns:a16="http://schemas.microsoft.com/office/drawing/2014/main" id="{A9B7757F-A4F3-D920-94D3-BAF49A9D59C5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6" name="Group 21">
            <a:extLst>
              <a:ext uri="{FF2B5EF4-FFF2-40B4-BE49-F238E27FC236}">
                <a16:creationId xmlns:a16="http://schemas.microsoft.com/office/drawing/2014/main" id="{3FE22461-AEFE-B266-F1C9-CBD479DC2425}"/>
              </a:ext>
            </a:extLst>
          </p:cNvPr>
          <p:cNvGrpSpPr/>
          <p:nvPr/>
        </p:nvGrpSpPr>
        <p:grpSpPr>
          <a:xfrm>
            <a:off x="11713118" y="2954124"/>
            <a:ext cx="625876" cy="625876"/>
            <a:chOff x="0" y="0"/>
            <a:chExt cx="812800" cy="812800"/>
          </a:xfrm>
        </p:grpSpPr>
        <p:sp>
          <p:nvSpPr>
            <p:cNvPr id="87" name="Freeform 22">
              <a:extLst>
                <a:ext uri="{FF2B5EF4-FFF2-40B4-BE49-F238E27FC236}">
                  <a16:creationId xmlns:a16="http://schemas.microsoft.com/office/drawing/2014/main" id="{ACF22F0B-E08C-BEE5-5271-4A23F4CDBE20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TextBox 23">
              <a:extLst>
                <a:ext uri="{FF2B5EF4-FFF2-40B4-BE49-F238E27FC236}">
                  <a16:creationId xmlns:a16="http://schemas.microsoft.com/office/drawing/2014/main" id="{53E92E71-D1C0-3879-80D8-FDA04E0FEC2E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9" name="Group 21">
            <a:extLst>
              <a:ext uri="{FF2B5EF4-FFF2-40B4-BE49-F238E27FC236}">
                <a16:creationId xmlns:a16="http://schemas.microsoft.com/office/drawing/2014/main" id="{194476BC-4966-C914-C7A5-25D405697195}"/>
              </a:ext>
            </a:extLst>
          </p:cNvPr>
          <p:cNvGrpSpPr/>
          <p:nvPr/>
        </p:nvGrpSpPr>
        <p:grpSpPr>
          <a:xfrm>
            <a:off x="9098126" y="274194"/>
            <a:ext cx="625876" cy="625876"/>
            <a:chOff x="0" y="0"/>
            <a:chExt cx="812800" cy="812800"/>
          </a:xfrm>
        </p:grpSpPr>
        <p:sp>
          <p:nvSpPr>
            <p:cNvPr id="90" name="Freeform 22">
              <a:extLst>
                <a:ext uri="{FF2B5EF4-FFF2-40B4-BE49-F238E27FC236}">
                  <a16:creationId xmlns:a16="http://schemas.microsoft.com/office/drawing/2014/main" id="{EDCE9334-D3EB-AE60-05B6-DE91A31CA08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AAD8FCCF-3C82-3A69-F533-6E7C88EF3D3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2" name="Group 21">
            <a:extLst>
              <a:ext uri="{FF2B5EF4-FFF2-40B4-BE49-F238E27FC236}">
                <a16:creationId xmlns:a16="http://schemas.microsoft.com/office/drawing/2014/main" id="{708DF83F-0788-0BF8-8B6C-92D0688C44D1}"/>
              </a:ext>
            </a:extLst>
          </p:cNvPr>
          <p:cNvGrpSpPr/>
          <p:nvPr/>
        </p:nvGrpSpPr>
        <p:grpSpPr>
          <a:xfrm>
            <a:off x="294621" y="6391641"/>
            <a:ext cx="625876" cy="625876"/>
            <a:chOff x="0" y="0"/>
            <a:chExt cx="812800" cy="812800"/>
          </a:xfrm>
        </p:grpSpPr>
        <p:sp>
          <p:nvSpPr>
            <p:cNvPr id="93" name="Freeform 22">
              <a:extLst>
                <a:ext uri="{FF2B5EF4-FFF2-40B4-BE49-F238E27FC236}">
                  <a16:creationId xmlns:a16="http://schemas.microsoft.com/office/drawing/2014/main" id="{E2880D6E-D8C9-F6DA-E552-F874C50CDD71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8D413DC8-46AB-9C72-EE8F-AF6FCC0039BA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8" name="Group 21">
            <a:extLst>
              <a:ext uri="{FF2B5EF4-FFF2-40B4-BE49-F238E27FC236}">
                <a16:creationId xmlns:a16="http://schemas.microsoft.com/office/drawing/2014/main" id="{75203B5D-6D15-90FD-01A0-CFD6C8BD67FC}"/>
              </a:ext>
            </a:extLst>
          </p:cNvPr>
          <p:cNvGrpSpPr/>
          <p:nvPr/>
        </p:nvGrpSpPr>
        <p:grpSpPr>
          <a:xfrm>
            <a:off x="-2544984" y="4543865"/>
            <a:ext cx="3125642" cy="3125642"/>
            <a:chOff x="0" y="0"/>
            <a:chExt cx="812800" cy="812800"/>
          </a:xfrm>
        </p:grpSpPr>
        <p:sp>
          <p:nvSpPr>
            <p:cNvPr id="69" name="TextBox 23">
              <a:extLst>
                <a:ext uri="{FF2B5EF4-FFF2-40B4-BE49-F238E27FC236}">
                  <a16:creationId xmlns:a16="http://schemas.microsoft.com/office/drawing/2014/main" id="{955687A0-5573-A802-BFF0-D5D6CC4C766A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Freeform 22">
              <a:extLst>
                <a:ext uri="{FF2B5EF4-FFF2-40B4-BE49-F238E27FC236}">
                  <a16:creationId xmlns:a16="http://schemas.microsoft.com/office/drawing/2014/main" id="{88C7C904-F45E-38B0-702E-B8195B9AEFD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7" name="Group 21">
            <a:extLst>
              <a:ext uri="{FF2B5EF4-FFF2-40B4-BE49-F238E27FC236}">
                <a16:creationId xmlns:a16="http://schemas.microsoft.com/office/drawing/2014/main" id="{96063FA6-9B03-98E2-524B-BE1AFE43FE10}"/>
              </a:ext>
            </a:extLst>
          </p:cNvPr>
          <p:cNvGrpSpPr/>
          <p:nvPr/>
        </p:nvGrpSpPr>
        <p:grpSpPr>
          <a:xfrm>
            <a:off x="9066358" y="-1996049"/>
            <a:ext cx="3125642" cy="3125642"/>
            <a:chOff x="0" y="0"/>
            <a:chExt cx="812800" cy="812800"/>
          </a:xfrm>
        </p:grpSpPr>
        <p:sp>
          <p:nvSpPr>
            <p:cNvPr id="78" name="TextBox 23">
              <a:extLst>
                <a:ext uri="{FF2B5EF4-FFF2-40B4-BE49-F238E27FC236}">
                  <a16:creationId xmlns:a16="http://schemas.microsoft.com/office/drawing/2014/main" id="{5B3EFF43-C377-B98B-BA3C-B7F2F1B34D65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Freeform 22">
              <a:extLst>
                <a:ext uri="{FF2B5EF4-FFF2-40B4-BE49-F238E27FC236}">
                  <a16:creationId xmlns:a16="http://schemas.microsoft.com/office/drawing/2014/main" id="{91FA3458-F718-BD70-9BD9-E243AFD598F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3" name="Group 21">
            <a:extLst>
              <a:ext uri="{FF2B5EF4-FFF2-40B4-BE49-F238E27FC236}">
                <a16:creationId xmlns:a16="http://schemas.microsoft.com/office/drawing/2014/main" id="{847A51C4-BE71-1FC7-0A04-E82111FFA972}"/>
              </a:ext>
            </a:extLst>
          </p:cNvPr>
          <p:cNvGrpSpPr/>
          <p:nvPr/>
        </p:nvGrpSpPr>
        <p:grpSpPr>
          <a:xfrm>
            <a:off x="10993324" y="1580835"/>
            <a:ext cx="1555938" cy="1555938"/>
            <a:chOff x="0" y="0"/>
            <a:chExt cx="812800" cy="812800"/>
          </a:xfrm>
        </p:grpSpPr>
        <p:sp>
          <p:nvSpPr>
            <p:cNvPr id="84" name="Freeform 22">
              <a:extLst>
                <a:ext uri="{FF2B5EF4-FFF2-40B4-BE49-F238E27FC236}">
                  <a16:creationId xmlns:a16="http://schemas.microsoft.com/office/drawing/2014/main" id="{1E8CF25C-F7CD-9EA8-8E60-040F28EB666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TextBox 23">
              <a:extLst>
                <a:ext uri="{FF2B5EF4-FFF2-40B4-BE49-F238E27FC236}">
                  <a16:creationId xmlns:a16="http://schemas.microsoft.com/office/drawing/2014/main" id="{7CFB2D85-5AE9-44AC-8AD9-C896BA87267B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4" name="Rounded Rectangle 103">
            <a:extLst>
              <a:ext uri="{FF2B5EF4-FFF2-40B4-BE49-F238E27FC236}">
                <a16:creationId xmlns:a16="http://schemas.microsoft.com/office/drawing/2014/main" id="{6507786A-1460-31F9-45EB-235B63554B99}"/>
              </a:ext>
            </a:extLst>
          </p:cNvPr>
          <p:cNvSpPr/>
          <p:nvPr/>
        </p:nvSpPr>
        <p:spPr>
          <a:xfrm>
            <a:off x="2706089" y="4534138"/>
            <a:ext cx="3462627" cy="648072"/>
          </a:xfrm>
          <a:prstGeom prst="roundRect">
            <a:avLst>
              <a:gd name="adj" fmla="val 50000"/>
            </a:avLst>
          </a:prstGeom>
          <a:solidFill>
            <a:srgbClr val="0E3634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L" dirty="0">
                <a:latin typeface="Arial" panose="020B0604020202020204" pitchFamily="34" charset="0"/>
                <a:cs typeface="Arial" panose="020B0604020202020204" pitchFamily="34" charset="0"/>
              </a:rPr>
              <a:t>Abdalsalam Jodalah</a:t>
            </a:r>
          </a:p>
        </p:txBody>
      </p:sp>
      <p:sp>
        <p:nvSpPr>
          <p:cNvPr id="105" name="Rounded Rectangle 104">
            <a:extLst>
              <a:ext uri="{FF2B5EF4-FFF2-40B4-BE49-F238E27FC236}">
                <a16:creationId xmlns:a16="http://schemas.microsoft.com/office/drawing/2014/main" id="{189D495D-6A23-F76E-BA98-734E2138B799}"/>
              </a:ext>
            </a:extLst>
          </p:cNvPr>
          <p:cNvSpPr/>
          <p:nvPr/>
        </p:nvSpPr>
        <p:spPr>
          <a:xfrm>
            <a:off x="2717110" y="5287842"/>
            <a:ext cx="3462627" cy="648072"/>
          </a:xfrm>
          <a:prstGeom prst="roundRect">
            <a:avLst>
              <a:gd name="adj" fmla="val 50000"/>
            </a:avLst>
          </a:prstGeom>
          <a:solidFill>
            <a:srgbClr val="0E3634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L" dirty="0">
                <a:latin typeface="Arial" panose="020B0604020202020204" pitchFamily="34" charset="0"/>
                <a:cs typeface="Arial" panose="020B0604020202020204" pitchFamily="34" charset="0"/>
              </a:rPr>
              <a:t>Shehab Kharaz</a:t>
            </a:r>
          </a:p>
        </p:txBody>
      </p:sp>
      <p:sp>
        <p:nvSpPr>
          <p:cNvPr id="106" name="Rounded Rectangle 105">
            <a:extLst>
              <a:ext uri="{FF2B5EF4-FFF2-40B4-BE49-F238E27FC236}">
                <a16:creationId xmlns:a16="http://schemas.microsoft.com/office/drawing/2014/main" id="{3A6291C8-6FE6-53E7-C8C2-F5BB2AA063F9}"/>
              </a:ext>
            </a:extLst>
          </p:cNvPr>
          <p:cNvSpPr/>
          <p:nvPr/>
        </p:nvSpPr>
        <p:spPr>
          <a:xfrm>
            <a:off x="6528756" y="4534138"/>
            <a:ext cx="3462627" cy="648072"/>
          </a:xfrm>
          <a:prstGeom prst="roundRect">
            <a:avLst>
              <a:gd name="adj" fmla="val 50000"/>
            </a:avLst>
          </a:prstGeom>
          <a:solidFill>
            <a:srgbClr val="386576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L" dirty="0">
                <a:latin typeface="Arial" panose="020B0604020202020204" pitchFamily="34" charset="0"/>
                <a:cs typeface="Arial" panose="020B0604020202020204" pitchFamily="34" charset="0"/>
              </a:rPr>
              <a:t>Dr.Amjad Abu Hassan</a:t>
            </a:r>
          </a:p>
        </p:txBody>
      </p:sp>
      <p:sp>
        <p:nvSpPr>
          <p:cNvPr id="107" name="Rounded Rectangle 106">
            <a:extLst>
              <a:ext uri="{FF2B5EF4-FFF2-40B4-BE49-F238E27FC236}">
                <a16:creationId xmlns:a16="http://schemas.microsoft.com/office/drawing/2014/main" id="{94C48D1C-62A7-F852-5197-6269108FD81C}"/>
              </a:ext>
            </a:extLst>
          </p:cNvPr>
          <p:cNvSpPr/>
          <p:nvPr/>
        </p:nvSpPr>
        <p:spPr>
          <a:xfrm>
            <a:off x="6539777" y="5287842"/>
            <a:ext cx="3462627" cy="648072"/>
          </a:xfrm>
          <a:prstGeom prst="roundRect">
            <a:avLst>
              <a:gd name="adj" fmla="val 50000"/>
            </a:avLst>
          </a:prstGeom>
          <a:solidFill>
            <a:srgbClr val="386576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L" dirty="0">
                <a:latin typeface="Arial" panose="020B0604020202020204" pitchFamily="34" charset="0"/>
                <a:cs typeface="Arial" panose="020B0604020202020204" pitchFamily="34" charset="0"/>
              </a:rPr>
              <a:t>Dr.Samer Arandi</a:t>
            </a:r>
          </a:p>
        </p:txBody>
      </p:sp>
      <p:pic>
        <p:nvPicPr>
          <p:cNvPr id="109" name="Picture 108">
            <a:extLst>
              <a:ext uri="{FF2B5EF4-FFF2-40B4-BE49-F238E27FC236}">
                <a16:creationId xmlns:a16="http://schemas.microsoft.com/office/drawing/2014/main" id="{BCC51B01-1042-97F7-857C-315C3FBBC43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28623" y="1560125"/>
            <a:ext cx="3436763" cy="3436763"/>
          </a:xfrm>
          <a:prstGeom prst="rect">
            <a:avLst/>
          </a:prstGeom>
        </p:spPr>
      </p:pic>
      <p:sp>
        <p:nvSpPr>
          <p:cNvPr id="110" name="TextBox 20">
            <a:extLst>
              <a:ext uri="{FF2B5EF4-FFF2-40B4-BE49-F238E27FC236}">
                <a16:creationId xmlns:a16="http://schemas.microsoft.com/office/drawing/2014/main" id="{F5F29D35-96F6-4FD3-4B66-E21D044BF975}"/>
              </a:ext>
            </a:extLst>
          </p:cNvPr>
          <p:cNvSpPr txBox="1"/>
          <p:nvPr/>
        </p:nvSpPr>
        <p:spPr>
          <a:xfrm>
            <a:off x="2485039" y="2848143"/>
            <a:ext cx="7296315" cy="75533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666"/>
              </a:lnSpc>
            </a:pPr>
            <a:r>
              <a:rPr lang="en-US" sz="3800" b="1" i="0" dirty="0">
                <a:solidFill>
                  <a:srgbClr val="0E3D3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One Tap, All Rides. </a:t>
            </a:r>
            <a:endParaRPr lang="en-US" sz="3800" b="1" spc="-333" dirty="0">
              <a:solidFill>
                <a:srgbClr val="0E3D3A"/>
              </a:solidFill>
              <a:latin typeface="Arial" panose="020B0604020202020204" pitchFamily="34" charset="0"/>
              <a:ea typeface="TT Norms Bold"/>
              <a:cs typeface="Arial" panose="020B0604020202020204" pitchFamily="34" charset="0"/>
              <a:sym typeface="TT Norms Bold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7.40741E-7 L 0.00677 -0.23357 " pathEditMode="relative" rAng="0" ptsTypes="AA">
                                      <p:cBhvr>
                                        <p:cTn id="6" dur="1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9" y="-1169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105" grpId="0" animBg="1"/>
      <p:bldP spid="106" grpId="0" animBg="1"/>
      <p:bldP spid="107" grpId="0" animBg="1"/>
      <p:bldP spid="1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D8F778A-65BA-45CF-70E9-D6935F0004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4">
            <a:extLst>
              <a:ext uri="{FF2B5EF4-FFF2-40B4-BE49-F238E27FC236}">
                <a16:creationId xmlns:a16="http://schemas.microsoft.com/office/drawing/2014/main" id="{3588A84F-6D4D-AFCA-C821-734A5BD467FE}"/>
              </a:ext>
            </a:extLst>
          </p:cNvPr>
          <p:cNvSpPr txBox="1"/>
          <p:nvPr/>
        </p:nvSpPr>
        <p:spPr>
          <a:xfrm>
            <a:off x="2737598" y="2620345"/>
            <a:ext cx="4900682" cy="5183413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659"/>
              </a:lnSpc>
            </a:pPr>
            <a:endParaRPr/>
          </a:p>
        </p:txBody>
      </p:sp>
      <p:grpSp>
        <p:nvGrpSpPr>
          <p:cNvPr id="21" name="Group 21">
            <a:extLst>
              <a:ext uri="{FF2B5EF4-FFF2-40B4-BE49-F238E27FC236}">
                <a16:creationId xmlns:a16="http://schemas.microsoft.com/office/drawing/2014/main" id="{B2F54438-7AE2-7015-6EA7-FB1ED93E3560}"/>
              </a:ext>
            </a:extLst>
          </p:cNvPr>
          <p:cNvGrpSpPr/>
          <p:nvPr/>
        </p:nvGrpSpPr>
        <p:grpSpPr>
          <a:xfrm>
            <a:off x="-175459" y="1886226"/>
            <a:ext cx="3125642" cy="3125642"/>
            <a:chOff x="0" y="0"/>
            <a:chExt cx="812800" cy="812800"/>
          </a:xfrm>
        </p:grpSpPr>
        <p:sp>
          <p:nvSpPr>
            <p:cNvPr id="23" name="TextBox 23">
              <a:extLst>
                <a:ext uri="{FF2B5EF4-FFF2-40B4-BE49-F238E27FC236}">
                  <a16:creationId xmlns:a16="http://schemas.microsoft.com/office/drawing/2014/main" id="{583242A6-F4D7-DB3C-B64C-CC1C9D6DA9A2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90D7BA75-C554-3618-C2DC-D354F29D0E9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34" name="Group 21">
            <a:extLst>
              <a:ext uri="{FF2B5EF4-FFF2-40B4-BE49-F238E27FC236}">
                <a16:creationId xmlns:a16="http://schemas.microsoft.com/office/drawing/2014/main" id="{9FCEB4C8-DBD1-8E9D-D517-F9272FCDBF5D}"/>
              </a:ext>
            </a:extLst>
          </p:cNvPr>
          <p:cNvGrpSpPr/>
          <p:nvPr/>
        </p:nvGrpSpPr>
        <p:grpSpPr>
          <a:xfrm>
            <a:off x="9249201" y="4790533"/>
            <a:ext cx="1302136" cy="1302136"/>
            <a:chOff x="0" y="0"/>
            <a:chExt cx="812800" cy="812800"/>
          </a:xfrm>
        </p:grpSpPr>
        <p:sp>
          <p:nvSpPr>
            <p:cNvPr id="35" name="Freeform 22">
              <a:extLst>
                <a:ext uri="{FF2B5EF4-FFF2-40B4-BE49-F238E27FC236}">
                  <a16:creationId xmlns:a16="http://schemas.microsoft.com/office/drawing/2014/main" id="{4C875768-6B61-F5E5-6272-EE169B1E4D3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6" name="TextBox 23">
              <a:extLst>
                <a:ext uri="{FF2B5EF4-FFF2-40B4-BE49-F238E27FC236}">
                  <a16:creationId xmlns:a16="http://schemas.microsoft.com/office/drawing/2014/main" id="{08625ACE-0CD2-94A1-ED32-9324F0A415C4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7" name="Group 21">
            <a:extLst>
              <a:ext uri="{FF2B5EF4-FFF2-40B4-BE49-F238E27FC236}">
                <a16:creationId xmlns:a16="http://schemas.microsoft.com/office/drawing/2014/main" id="{A962F353-CFFA-2FC2-5345-9AC9FAC78E52}"/>
              </a:ext>
            </a:extLst>
          </p:cNvPr>
          <p:cNvGrpSpPr/>
          <p:nvPr/>
        </p:nvGrpSpPr>
        <p:grpSpPr>
          <a:xfrm>
            <a:off x="-693345" y="1770357"/>
            <a:ext cx="1302136" cy="1302136"/>
            <a:chOff x="0" y="0"/>
            <a:chExt cx="812800" cy="812800"/>
          </a:xfrm>
        </p:grpSpPr>
        <p:sp>
          <p:nvSpPr>
            <p:cNvPr id="38" name="Freeform 22">
              <a:extLst>
                <a:ext uri="{FF2B5EF4-FFF2-40B4-BE49-F238E27FC236}">
                  <a16:creationId xmlns:a16="http://schemas.microsoft.com/office/drawing/2014/main" id="{09ECBF48-308F-B4D6-A23B-7F1B94A7B87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9" name="TextBox 23">
              <a:extLst>
                <a:ext uri="{FF2B5EF4-FFF2-40B4-BE49-F238E27FC236}">
                  <a16:creationId xmlns:a16="http://schemas.microsoft.com/office/drawing/2014/main" id="{132DFF5A-5597-26BD-F129-2370DCEE7791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43" name="Group 21">
            <a:extLst>
              <a:ext uri="{FF2B5EF4-FFF2-40B4-BE49-F238E27FC236}">
                <a16:creationId xmlns:a16="http://schemas.microsoft.com/office/drawing/2014/main" id="{67A311B4-2899-97C1-F0A1-0D7A5B893D7D}"/>
              </a:ext>
            </a:extLst>
          </p:cNvPr>
          <p:cNvGrpSpPr/>
          <p:nvPr/>
        </p:nvGrpSpPr>
        <p:grpSpPr>
          <a:xfrm>
            <a:off x="1720173" y="66389"/>
            <a:ext cx="1555938" cy="1555938"/>
            <a:chOff x="0" y="0"/>
            <a:chExt cx="812800" cy="812800"/>
          </a:xfrm>
        </p:grpSpPr>
        <p:sp>
          <p:nvSpPr>
            <p:cNvPr id="44" name="Freeform 22">
              <a:extLst>
                <a:ext uri="{FF2B5EF4-FFF2-40B4-BE49-F238E27FC236}">
                  <a16:creationId xmlns:a16="http://schemas.microsoft.com/office/drawing/2014/main" id="{C31E5A8F-EC8E-D2CF-116B-04F3ABE878F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45" name="TextBox 23">
              <a:extLst>
                <a:ext uri="{FF2B5EF4-FFF2-40B4-BE49-F238E27FC236}">
                  <a16:creationId xmlns:a16="http://schemas.microsoft.com/office/drawing/2014/main" id="{C34D5A23-86A2-40EB-DE41-9976BDF0427A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46" name="Group 21">
            <a:extLst>
              <a:ext uri="{FF2B5EF4-FFF2-40B4-BE49-F238E27FC236}">
                <a16:creationId xmlns:a16="http://schemas.microsoft.com/office/drawing/2014/main" id="{164F19C4-7947-BC3F-7192-C66046D298E5}"/>
              </a:ext>
            </a:extLst>
          </p:cNvPr>
          <p:cNvGrpSpPr/>
          <p:nvPr/>
        </p:nvGrpSpPr>
        <p:grpSpPr>
          <a:xfrm>
            <a:off x="10516178" y="791705"/>
            <a:ext cx="625876" cy="625876"/>
            <a:chOff x="0" y="0"/>
            <a:chExt cx="812800" cy="812800"/>
          </a:xfrm>
        </p:grpSpPr>
        <p:sp>
          <p:nvSpPr>
            <p:cNvPr id="47" name="Freeform 22">
              <a:extLst>
                <a:ext uri="{FF2B5EF4-FFF2-40B4-BE49-F238E27FC236}">
                  <a16:creationId xmlns:a16="http://schemas.microsoft.com/office/drawing/2014/main" id="{10E3FF8E-C2CA-7C43-5067-332AAE7BB1E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48" name="TextBox 23">
              <a:extLst>
                <a:ext uri="{FF2B5EF4-FFF2-40B4-BE49-F238E27FC236}">
                  <a16:creationId xmlns:a16="http://schemas.microsoft.com/office/drawing/2014/main" id="{A98EF0CF-491F-F343-023E-044E85073C2E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49" name="Group 21">
            <a:extLst>
              <a:ext uri="{FF2B5EF4-FFF2-40B4-BE49-F238E27FC236}">
                <a16:creationId xmlns:a16="http://schemas.microsoft.com/office/drawing/2014/main" id="{DB37E82E-5DB0-7577-57E2-6FE443F83E5D}"/>
              </a:ext>
            </a:extLst>
          </p:cNvPr>
          <p:cNvGrpSpPr/>
          <p:nvPr/>
        </p:nvGrpSpPr>
        <p:grpSpPr>
          <a:xfrm>
            <a:off x="11155768" y="5393301"/>
            <a:ext cx="3125642" cy="3125642"/>
            <a:chOff x="0" y="0"/>
            <a:chExt cx="812800" cy="812800"/>
          </a:xfrm>
        </p:grpSpPr>
        <p:sp>
          <p:nvSpPr>
            <p:cNvPr id="50" name="TextBox 23">
              <a:extLst>
                <a:ext uri="{FF2B5EF4-FFF2-40B4-BE49-F238E27FC236}">
                  <a16:creationId xmlns:a16="http://schemas.microsoft.com/office/drawing/2014/main" id="{2740F17C-136B-D852-201D-7D939C7A6DA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51" name="Freeform 22">
              <a:extLst>
                <a:ext uri="{FF2B5EF4-FFF2-40B4-BE49-F238E27FC236}">
                  <a16:creationId xmlns:a16="http://schemas.microsoft.com/office/drawing/2014/main" id="{FD04B4BB-196E-003E-A852-3E511227C667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40" name="Group 21">
            <a:extLst>
              <a:ext uri="{FF2B5EF4-FFF2-40B4-BE49-F238E27FC236}">
                <a16:creationId xmlns:a16="http://schemas.microsoft.com/office/drawing/2014/main" id="{3E6AC0CB-1DEC-496F-A5C0-23212B1BB617}"/>
              </a:ext>
            </a:extLst>
          </p:cNvPr>
          <p:cNvGrpSpPr/>
          <p:nvPr/>
        </p:nvGrpSpPr>
        <p:grpSpPr>
          <a:xfrm>
            <a:off x="737837" y="4761195"/>
            <a:ext cx="625876" cy="625876"/>
            <a:chOff x="0" y="0"/>
            <a:chExt cx="812800" cy="812800"/>
          </a:xfrm>
        </p:grpSpPr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37DE27E7-173C-3E82-6911-73D63092E20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42" name="TextBox 23">
              <a:extLst>
                <a:ext uri="{FF2B5EF4-FFF2-40B4-BE49-F238E27FC236}">
                  <a16:creationId xmlns:a16="http://schemas.microsoft.com/office/drawing/2014/main" id="{F11F2092-8EAB-EFAB-55BA-C14924FD396E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4C57ECC1-C456-874E-9AD7-B0FAF6550A2A}"/>
              </a:ext>
            </a:extLst>
          </p:cNvPr>
          <p:cNvSpPr txBox="1"/>
          <p:nvPr/>
        </p:nvSpPr>
        <p:spPr>
          <a:xfrm>
            <a:off x="4144836" y="1721738"/>
            <a:ext cx="3902327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800" dirty="0">
                <a:solidFill>
                  <a:srgbClr val="0E3634"/>
                </a:solidFill>
                <a:latin typeface="Arial" panose="020B0604020202020204" pitchFamily="34" charset="0"/>
                <a:ea typeface="Mistrully"/>
                <a:cs typeface="Arial" panose="020B0604020202020204" pitchFamily="34" charset="0"/>
                <a:sym typeface="Mistrully"/>
              </a:rPr>
              <a:t>It’s WayGo</a:t>
            </a:r>
            <a:endParaRPr lang="en-IL" sz="8800" dirty="0"/>
          </a:p>
        </p:txBody>
      </p:sp>
      <p:grpSp>
        <p:nvGrpSpPr>
          <p:cNvPr id="54" name="Group 21">
            <a:extLst>
              <a:ext uri="{FF2B5EF4-FFF2-40B4-BE49-F238E27FC236}">
                <a16:creationId xmlns:a16="http://schemas.microsoft.com/office/drawing/2014/main" id="{1510089B-38B7-BA78-62F0-9FE63C7F40CC}"/>
              </a:ext>
            </a:extLst>
          </p:cNvPr>
          <p:cNvGrpSpPr/>
          <p:nvPr/>
        </p:nvGrpSpPr>
        <p:grpSpPr>
          <a:xfrm>
            <a:off x="11541773" y="3377676"/>
            <a:ext cx="625876" cy="625876"/>
            <a:chOff x="0" y="0"/>
            <a:chExt cx="812800" cy="812800"/>
          </a:xfrm>
        </p:grpSpPr>
        <p:sp>
          <p:nvSpPr>
            <p:cNvPr id="55" name="Freeform 22">
              <a:extLst>
                <a:ext uri="{FF2B5EF4-FFF2-40B4-BE49-F238E27FC236}">
                  <a16:creationId xmlns:a16="http://schemas.microsoft.com/office/drawing/2014/main" id="{FE88935E-B380-BAFE-0CB7-4D44DD6F215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56" name="TextBox 23">
              <a:extLst>
                <a:ext uri="{FF2B5EF4-FFF2-40B4-BE49-F238E27FC236}">
                  <a16:creationId xmlns:a16="http://schemas.microsoft.com/office/drawing/2014/main" id="{9D1540E8-2342-AF4F-2E80-33BC2149565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1" name="Group 21">
            <a:extLst>
              <a:ext uri="{FF2B5EF4-FFF2-40B4-BE49-F238E27FC236}">
                <a16:creationId xmlns:a16="http://schemas.microsoft.com/office/drawing/2014/main" id="{4C77E5E9-AA3E-E4E9-1530-5E65B0788480}"/>
              </a:ext>
            </a:extLst>
          </p:cNvPr>
          <p:cNvGrpSpPr/>
          <p:nvPr/>
        </p:nvGrpSpPr>
        <p:grpSpPr>
          <a:xfrm>
            <a:off x="9692264" y="2214930"/>
            <a:ext cx="2218719" cy="2218719"/>
            <a:chOff x="0" y="0"/>
            <a:chExt cx="812800" cy="812800"/>
          </a:xfrm>
        </p:grpSpPr>
        <p:sp>
          <p:nvSpPr>
            <p:cNvPr id="33" name="TextBox 23">
              <a:extLst>
                <a:ext uri="{FF2B5EF4-FFF2-40B4-BE49-F238E27FC236}">
                  <a16:creationId xmlns:a16="http://schemas.microsoft.com/office/drawing/2014/main" id="{B2731538-9A30-00A1-AC18-375D2322DA7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32" name="Freeform 22">
              <a:extLst>
                <a:ext uri="{FF2B5EF4-FFF2-40B4-BE49-F238E27FC236}">
                  <a16:creationId xmlns:a16="http://schemas.microsoft.com/office/drawing/2014/main" id="{0ADA30FD-38B4-73AD-593D-C193D42772D2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</p:spTree>
    <p:extLst>
      <p:ext uri="{BB962C8B-B14F-4D97-AF65-F5344CB8AC3E}">
        <p14:creationId xmlns:p14="http://schemas.microsoft.com/office/powerpoint/2010/main" val="106476187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med">
        <p159:morph option="byObject"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C3B55FC-C809-F3DD-0678-04F4825EEC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4">
            <a:extLst>
              <a:ext uri="{FF2B5EF4-FFF2-40B4-BE49-F238E27FC236}">
                <a16:creationId xmlns:a16="http://schemas.microsoft.com/office/drawing/2014/main" id="{3588A84F-6D4D-AFCA-C821-734A5BD467FE}"/>
              </a:ext>
            </a:extLst>
          </p:cNvPr>
          <p:cNvSpPr txBox="1"/>
          <p:nvPr/>
        </p:nvSpPr>
        <p:spPr>
          <a:xfrm>
            <a:off x="2737598" y="2620345"/>
            <a:ext cx="4900682" cy="5183413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659"/>
              </a:lnSpc>
            </a:pPr>
            <a:endParaRPr/>
          </a:p>
        </p:txBody>
      </p:sp>
      <p:grpSp>
        <p:nvGrpSpPr>
          <p:cNvPr id="21" name="Group 21">
            <a:extLst>
              <a:ext uri="{FF2B5EF4-FFF2-40B4-BE49-F238E27FC236}">
                <a16:creationId xmlns:a16="http://schemas.microsoft.com/office/drawing/2014/main" id="{B2F54438-7AE2-7015-6EA7-FB1ED93E3560}"/>
              </a:ext>
            </a:extLst>
          </p:cNvPr>
          <p:cNvGrpSpPr/>
          <p:nvPr/>
        </p:nvGrpSpPr>
        <p:grpSpPr>
          <a:xfrm>
            <a:off x="-1379002" y="1935855"/>
            <a:ext cx="3125642" cy="3125642"/>
            <a:chOff x="0" y="0"/>
            <a:chExt cx="812800" cy="812800"/>
          </a:xfrm>
        </p:grpSpPr>
        <p:sp>
          <p:nvSpPr>
            <p:cNvPr id="23" name="TextBox 23">
              <a:extLst>
                <a:ext uri="{FF2B5EF4-FFF2-40B4-BE49-F238E27FC236}">
                  <a16:creationId xmlns:a16="http://schemas.microsoft.com/office/drawing/2014/main" id="{583242A6-F4D7-DB3C-B64C-CC1C9D6DA9A2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90D7BA75-C554-3618-C2DC-D354F29D0E9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34" name="Group 21">
            <a:extLst>
              <a:ext uri="{FF2B5EF4-FFF2-40B4-BE49-F238E27FC236}">
                <a16:creationId xmlns:a16="http://schemas.microsoft.com/office/drawing/2014/main" id="{9FCEB4C8-DBD1-8E9D-D517-F9272FCDBF5D}"/>
              </a:ext>
            </a:extLst>
          </p:cNvPr>
          <p:cNvGrpSpPr/>
          <p:nvPr/>
        </p:nvGrpSpPr>
        <p:grpSpPr>
          <a:xfrm>
            <a:off x="9992783" y="5259178"/>
            <a:ext cx="1302136" cy="1302136"/>
            <a:chOff x="0" y="0"/>
            <a:chExt cx="812800" cy="812800"/>
          </a:xfrm>
        </p:grpSpPr>
        <p:sp>
          <p:nvSpPr>
            <p:cNvPr id="35" name="Freeform 22">
              <a:extLst>
                <a:ext uri="{FF2B5EF4-FFF2-40B4-BE49-F238E27FC236}">
                  <a16:creationId xmlns:a16="http://schemas.microsoft.com/office/drawing/2014/main" id="{4C875768-6B61-F5E5-6272-EE169B1E4D3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6" name="TextBox 23">
              <a:extLst>
                <a:ext uri="{FF2B5EF4-FFF2-40B4-BE49-F238E27FC236}">
                  <a16:creationId xmlns:a16="http://schemas.microsoft.com/office/drawing/2014/main" id="{08625ACE-0CD2-94A1-ED32-9324F0A415C4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7" name="Group 21">
            <a:extLst>
              <a:ext uri="{FF2B5EF4-FFF2-40B4-BE49-F238E27FC236}">
                <a16:creationId xmlns:a16="http://schemas.microsoft.com/office/drawing/2014/main" id="{A962F353-CFFA-2FC2-5345-9AC9FAC78E52}"/>
              </a:ext>
            </a:extLst>
          </p:cNvPr>
          <p:cNvGrpSpPr/>
          <p:nvPr/>
        </p:nvGrpSpPr>
        <p:grpSpPr>
          <a:xfrm>
            <a:off x="-1896888" y="1819986"/>
            <a:ext cx="1302136" cy="1302136"/>
            <a:chOff x="0" y="0"/>
            <a:chExt cx="812800" cy="812800"/>
          </a:xfrm>
        </p:grpSpPr>
        <p:sp>
          <p:nvSpPr>
            <p:cNvPr id="38" name="Freeform 22">
              <a:extLst>
                <a:ext uri="{FF2B5EF4-FFF2-40B4-BE49-F238E27FC236}">
                  <a16:creationId xmlns:a16="http://schemas.microsoft.com/office/drawing/2014/main" id="{09ECBF48-308F-B4D6-A23B-7F1B94A7B87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9" name="TextBox 23">
              <a:extLst>
                <a:ext uri="{FF2B5EF4-FFF2-40B4-BE49-F238E27FC236}">
                  <a16:creationId xmlns:a16="http://schemas.microsoft.com/office/drawing/2014/main" id="{132DFF5A-5597-26BD-F129-2370DCEE7791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43" name="Group 21">
            <a:extLst>
              <a:ext uri="{FF2B5EF4-FFF2-40B4-BE49-F238E27FC236}">
                <a16:creationId xmlns:a16="http://schemas.microsoft.com/office/drawing/2014/main" id="{67A311B4-2899-97C1-F0A1-0D7A5B893D7D}"/>
              </a:ext>
            </a:extLst>
          </p:cNvPr>
          <p:cNvGrpSpPr/>
          <p:nvPr/>
        </p:nvGrpSpPr>
        <p:grpSpPr>
          <a:xfrm>
            <a:off x="516630" y="116018"/>
            <a:ext cx="1555938" cy="1555938"/>
            <a:chOff x="0" y="0"/>
            <a:chExt cx="812800" cy="812800"/>
          </a:xfrm>
        </p:grpSpPr>
        <p:sp>
          <p:nvSpPr>
            <p:cNvPr id="44" name="Freeform 22">
              <a:extLst>
                <a:ext uri="{FF2B5EF4-FFF2-40B4-BE49-F238E27FC236}">
                  <a16:creationId xmlns:a16="http://schemas.microsoft.com/office/drawing/2014/main" id="{C31E5A8F-EC8E-D2CF-116B-04F3ABE878F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45" name="TextBox 23">
              <a:extLst>
                <a:ext uri="{FF2B5EF4-FFF2-40B4-BE49-F238E27FC236}">
                  <a16:creationId xmlns:a16="http://schemas.microsoft.com/office/drawing/2014/main" id="{C34D5A23-86A2-40EB-DE41-9976BDF0427A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46" name="Group 21">
            <a:extLst>
              <a:ext uri="{FF2B5EF4-FFF2-40B4-BE49-F238E27FC236}">
                <a16:creationId xmlns:a16="http://schemas.microsoft.com/office/drawing/2014/main" id="{164F19C4-7947-BC3F-7192-C66046D298E5}"/>
              </a:ext>
            </a:extLst>
          </p:cNvPr>
          <p:cNvGrpSpPr/>
          <p:nvPr/>
        </p:nvGrpSpPr>
        <p:grpSpPr>
          <a:xfrm>
            <a:off x="11259760" y="1260350"/>
            <a:ext cx="625876" cy="625876"/>
            <a:chOff x="0" y="0"/>
            <a:chExt cx="812800" cy="812800"/>
          </a:xfrm>
        </p:grpSpPr>
        <p:sp>
          <p:nvSpPr>
            <p:cNvPr id="47" name="Freeform 22">
              <a:extLst>
                <a:ext uri="{FF2B5EF4-FFF2-40B4-BE49-F238E27FC236}">
                  <a16:creationId xmlns:a16="http://schemas.microsoft.com/office/drawing/2014/main" id="{10E3FF8E-C2CA-7C43-5067-332AAE7BB1E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48" name="TextBox 23">
              <a:extLst>
                <a:ext uri="{FF2B5EF4-FFF2-40B4-BE49-F238E27FC236}">
                  <a16:creationId xmlns:a16="http://schemas.microsoft.com/office/drawing/2014/main" id="{A98EF0CF-491F-F343-023E-044E85073C2E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49" name="Group 21">
            <a:extLst>
              <a:ext uri="{FF2B5EF4-FFF2-40B4-BE49-F238E27FC236}">
                <a16:creationId xmlns:a16="http://schemas.microsoft.com/office/drawing/2014/main" id="{DB37E82E-5DB0-7577-57E2-6FE443F83E5D}"/>
              </a:ext>
            </a:extLst>
          </p:cNvPr>
          <p:cNvGrpSpPr/>
          <p:nvPr/>
        </p:nvGrpSpPr>
        <p:grpSpPr>
          <a:xfrm>
            <a:off x="11899350" y="5861946"/>
            <a:ext cx="3125642" cy="3125642"/>
            <a:chOff x="0" y="0"/>
            <a:chExt cx="812800" cy="812800"/>
          </a:xfrm>
        </p:grpSpPr>
        <p:sp>
          <p:nvSpPr>
            <p:cNvPr id="50" name="TextBox 23">
              <a:extLst>
                <a:ext uri="{FF2B5EF4-FFF2-40B4-BE49-F238E27FC236}">
                  <a16:creationId xmlns:a16="http://schemas.microsoft.com/office/drawing/2014/main" id="{2740F17C-136B-D852-201D-7D939C7A6DA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51" name="Freeform 22">
              <a:extLst>
                <a:ext uri="{FF2B5EF4-FFF2-40B4-BE49-F238E27FC236}">
                  <a16:creationId xmlns:a16="http://schemas.microsoft.com/office/drawing/2014/main" id="{FD04B4BB-196E-003E-A852-3E511227C667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40" name="Group 21">
            <a:extLst>
              <a:ext uri="{FF2B5EF4-FFF2-40B4-BE49-F238E27FC236}">
                <a16:creationId xmlns:a16="http://schemas.microsoft.com/office/drawing/2014/main" id="{3E6AC0CB-1DEC-496F-A5C0-23212B1BB617}"/>
              </a:ext>
            </a:extLst>
          </p:cNvPr>
          <p:cNvGrpSpPr/>
          <p:nvPr/>
        </p:nvGrpSpPr>
        <p:grpSpPr>
          <a:xfrm>
            <a:off x="-465706" y="4810824"/>
            <a:ext cx="625876" cy="625876"/>
            <a:chOff x="0" y="0"/>
            <a:chExt cx="812800" cy="812800"/>
          </a:xfrm>
        </p:grpSpPr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37DE27E7-173C-3E82-6911-73D63092E20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42" name="TextBox 23">
              <a:extLst>
                <a:ext uri="{FF2B5EF4-FFF2-40B4-BE49-F238E27FC236}">
                  <a16:creationId xmlns:a16="http://schemas.microsoft.com/office/drawing/2014/main" id="{F11F2092-8EAB-EFAB-55BA-C14924FD396E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54" name="Group 21">
            <a:extLst>
              <a:ext uri="{FF2B5EF4-FFF2-40B4-BE49-F238E27FC236}">
                <a16:creationId xmlns:a16="http://schemas.microsoft.com/office/drawing/2014/main" id="{1510089B-38B7-BA78-62F0-9FE63C7F40CC}"/>
              </a:ext>
            </a:extLst>
          </p:cNvPr>
          <p:cNvGrpSpPr/>
          <p:nvPr/>
        </p:nvGrpSpPr>
        <p:grpSpPr>
          <a:xfrm>
            <a:off x="12285355" y="3846321"/>
            <a:ext cx="625876" cy="625876"/>
            <a:chOff x="0" y="0"/>
            <a:chExt cx="812800" cy="812800"/>
          </a:xfrm>
        </p:grpSpPr>
        <p:sp>
          <p:nvSpPr>
            <p:cNvPr id="55" name="Freeform 22">
              <a:extLst>
                <a:ext uri="{FF2B5EF4-FFF2-40B4-BE49-F238E27FC236}">
                  <a16:creationId xmlns:a16="http://schemas.microsoft.com/office/drawing/2014/main" id="{FE88935E-B380-BAFE-0CB7-4D44DD6F215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56" name="TextBox 23">
              <a:extLst>
                <a:ext uri="{FF2B5EF4-FFF2-40B4-BE49-F238E27FC236}">
                  <a16:creationId xmlns:a16="http://schemas.microsoft.com/office/drawing/2014/main" id="{9D1540E8-2342-AF4F-2E80-33BC2149565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1" name="Group 21">
            <a:extLst>
              <a:ext uri="{FF2B5EF4-FFF2-40B4-BE49-F238E27FC236}">
                <a16:creationId xmlns:a16="http://schemas.microsoft.com/office/drawing/2014/main" id="{4C77E5E9-AA3E-E4E9-1530-5E65B0788480}"/>
              </a:ext>
            </a:extLst>
          </p:cNvPr>
          <p:cNvGrpSpPr/>
          <p:nvPr/>
        </p:nvGrpSpPr>
        <p:grpSpPr>
          <a:xfrm>
            <a:off x="10435846" y="2683575"/>
            <a:ext cx="2218719" cy="2218719"/>
            <a:chOff x="0" y="0"/>
            <a:chExt cx="812800" cy="812800"/>
          </a:xfrm>
        </p:grpSpPr>
        <p:sp>
          <p:nvSpPr>
            <p:cNvPr id="33" name="TextBox 23">
              <a:extLst>
                <a:ext uri="{FF2B5EF4-FFF2-40B4-BE49-F238E27FC236}">
                  <a16:creationId xmlns:a16="http://schemas.microsoft.com/office/drawing/2014/main" id="{B2731538-9A30-00A1-AC18-375D2322DA7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32" name="Freeform 22">
              <a:extLst>
                <a:ext uri="{FF2B5EF4-FFF2-40B4-BE49-F238E27FC236}">
                  <a16:creationId xmlns:a16="http://schemas.microsoft.com/office/drawing/2014/main" id="{0ADA30FD-38B4-73AD-593D-C193D42772D2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671DCC4D-5B97-C599-370B-6D7377BDC774}"/>
              </a:ext>
            </a:extLst>
          </p:cNvPr>
          <p:cNvSpPr txBox="1"/>
          <p:nvPr/>
        </p:nvSpPr>
        <p:spPr>
          <a:xfrm>
            <a:off x="3455896" y="1721738"/>
            <a:ext cx="5059069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800" dirty="0">
                <a:solidFill>
                  <a:srgbClr val="0E3634"/>
                </a:solidFill>
                <a:latin typeface="Arial" panose="020B0604020202020204" pitchFamily="34" charset="0"/>
                <a:ea typeface="Mistrully"/>
                <a:cs typeface="Arial" panose="020B0604020202020204" pitchFamily="34" charset="0"/>
                <a:sym typeface="Mistrully"/>
              </a:rPr>
              <a:t>One Tap,</a:t>
            </a:r>
          </a:p>
          <a:p>
            <a:pPr algn="ctr"/>
            <a:r>
              <a:rPr lang="en-US" sz="8800" dirty="0">
                <a:solidFill>
                  <a:srgbClr val="0E3634"/>
                </a:solidFill>
                <a:latin typeface="Arial" panose="020B0604020202020204" pitchFamily="34" charset="0"/>
                <a:cs typeface="Arial" panose="020B0604020202020204" pitchFamily="34" charset="0"/>
                <a:sym typeface="Mistrully"/>
              </a:rPr>
              <a:t>All Rides.</a:t>
            </a:r>
            <a:endParaRPr lang="en-IL" sz="8800" dirty="0"/>
          </a:p>
        </p:txBody>
      </p:sp>
    </p:spTree>
    <p:extLst>
      <p:ext uri="{BB962C8B-B14F-4D97-AF65-F5344CB8AC3E}">
        <p14:creationId xmlns:p14="http://schemas.microsoft.com/office/powerpoint/2010/main" val="239209029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553358-1B0C-59CF-DA8B-31E3818546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58029E99-3ED2-6ED4-4857-FC9A3CD2510D}"/>
              </a:ext>
            </a:extLst>
          </p:cNvPr>
          <p:cNvSpPr/>
          <p:nvPr/>
        </p:nvSpPr>
        <p:spPr>
          <a:xfrm>
            <a:off x="-1130804" y="-3797801"/>
            <a:ext cx="14453607" cy="14453601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grpSp>
        <p:nvGrpSpPr>
          <p:cNvPr id="4" name="Group 21">
            <a:extLst>
              <a:ext uri="{FF2B5EF4-FFF2-40B4-BE49-F238E27FC236}">
                <a16:creationId xmlns:a16="http://schemas.microsoft.com/office/drawing/2014/main" id="{81E97F24-5444-2058-E1F1-932A5EB415E0}"/>
              </a:ext>
            </a:extLst>
          </p:cNvPr>
          <p:cNvGrpSpPr/>
          <p:nvPr/>
        </p:nvGrpSpPr>
        <p:grpSpPr>
          <a:xfrm>
            <a:off x="-739386" y="3909743"/>
            <a:ext cx="1302136" cy="1302136"/>
            <a:chOff x="0" y="0"/>
            <a:chExt cx="812800" cy="812800"/>
          </a:xfrm>
        </p:grpSpPr>
        <p:sp>
          <p:nvSpPr>
            <p:cNvPr id="5" name="Freeform 22">
              <a:extLst>
                <a:ext uri="{FF2B5EF4-FFF2-40B4-BE49-F238E27FC236}">
                  <a16:creationId xmlns:a16="http://schemas.microsoft.com/office/drawing/2014/main" id="{1D135767-04BE-74EF-80C1-6DE4581D1A7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6" name="TextBox 23">
              <a:extLst>
                <a:ext uri="{FF2B5EF4-FFF2-40B4-BE49-F238E27FC236}">
                  <a16:creationId xmlns:a16="http://schemas.microsoft.com/office/drawing/2014/main" id="{6460B307-5A6F-4239-B012-B51EC3DE930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7" name="Group 21">
            <a:extLst>
              <a:ext uri="{FF2B5EF4-FFF2-40B4-BE49-F238E27FC236}">
                <a16:creationId xmlns:a16="http://schemas.microsoft.com/office/drawing/2014/main" id="{C02B561D-254E-0A98-8CFD-41B0956753F3}"/>
              </a:ext>
            </a:extLst>
          </p:cNvPr>
          <p:cNvGrpSpPr/>
          <p:nvPr/>
        </p:nvGrpSpPr>
        <p:grpSpPr>
          <a:xfrm>
            <a:off x="696691" y="1027894"/>
            <a:ext cx="625876" cy="625876"/>
            <a:chOff x="0" y="0"/>
            <a:chExt cx="812800" cy="812800"/>
          </a:xfrm>
        </p:grpSpPr>
        <p:sp>
          <p:nvSpPr>
            <p:cNvPr id="14" name="Freeform 22">
              <a:extLst>
                <a:ext uri="{FF2B5EF4-FFF2-40B4-BE49-F238E27FC236}">
                  <a16:creationId xmlns:a16="http://schemas.microsoft.com/office/drawing/2014/main" id="{7E7341B5-C817-A03B-2834-4B955397BBC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5" name="TextBox 23">
              <a:extLst>
                <a:ext uri="{FF2B5EF4-FFF2-40B4-BE49-F238E27FC236}">
                  <a16:creationId xmlns:a16="http://schemas.microsoft.com/office/drawing/2014/main" id="{52CFE62C-E7DC-D633-944A-09ADDF46554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6" name="Group 21">
            <a:extLst>
              <a:ext uri="{FF2B5EF4-FFF2-40B4-BE49-F238E27FC236}">
                <a16:creationId xmlns:a16="http://schemas.microsoft.com/office/drawing/2014/main" id="{AB349EAF-0142-4F41-79CD-42BF559865C3}"/>
              </a:ext>
            </a:extLst>
          </p:cNvPr>
          <p:cNvGrpSpPr/>
          <p:nvPr/>
        </p:nvGrpSpPr>
        <p:grpSpPr>
          <a:xfrm>
            <a:off x="-635989" y="-804641"/>
            <a:ext cx="2218719" cy="2218719"/>
            <a:chOff x="0" y="0"/>
            <a:chExt cx="812800" cy="812800"/>
          </a:xfrm>
        </p:grpSpPr>
        <p:sp>
          <p:nvSpPr>
            <p:cNvPr id="17" name="TextBox 23">
              <a:extLst>
                <a:ext uri="{FF2B5EF4-FFF2-40B4-BE49-F238E27FC236}">
                  <a16:creationId xmlns:a16="http://schemas.microsoft.com/office/drawing/2014/main" id="{A0B6B78C-10C0-1917-EE32-B44A2719DD3A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18" name="Freeform 22">
              <a:extLst>
                <a:ext uri="{FF2B5EF4-FFF2-40B4-BE49-F238E27FC236}">
                  <a16:creationId xmlns:a16="http://schemas.microsoft.com/office/drawing/2014/main" id="{B3D881B3-7C05-FDA3-21C7-CF2943E300E7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19" name="Group 21">
            <a:extLst>
              <a:ext uri="{FF2B5EF4-FFF2-40B4-BE49-F238E27FC236}">
                <a16:creationId xmlns:a16="http://schemas.microsoft.com/office/drawing/2014/main" id="{BD297734-11A8-6D2B-8973-327B7440782A}"/>
              </a:ext>
            </a:extLst>
          </p:cNvPr>
          <p:cNvGrpSpPr/>
          <p:nvPr/>
        </p:nvGrpSpPr>
        <p:grpSpPr>
          <a:xfrm>
            <a:off x="352035" y="6394531"/>
            <a:ext cx="625876" cy="625876"/>
            <a:chOff x="0" y="0"/>
            <a:chExt cx="812800" cy="812800"/>
          </a:xfrm>
        </p:grpSpPr>
        <p:sp>
          <p:nvSpPr>
            <p:cNvPr id="20" name="Freeform 22">
              <a:extLst>
                <a:ext uri="{FF2B5EF4-FFF2-40B4-BE49-F238E27FC236}">
                  <a16:creationId xmlns:a16="http://schemas.microsoft.com/office/drawing/2014/main" id="{F0D5DE4A-F186-792E-AA74-4BE1C7165EA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7FA74EC-5FBF-1533-12E0-B086DFD5D90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6EA875B-8FCB-47F3-FD55-CB480A4225A5}"/>
              </a:ext>
            </a:extLst>
          </p:cNvPr>
          <p:cNvGrpSpPr/>
          <p:nvPr/>
        </p:nvGrpSpPr>
        <p:grpSpPr>
          <a:xfrm>
            <a:off x="-2544984" y="4543865"/>
            <a:ext cx="3125642" cy="3125642"/>
            <a:chOff x="0" y="0"/>
            <a:chExt cx="812800" cy="812800"/>
          </a:xfrm>
        </p:grpSpPr>
        <p:sp>
          <p:nvSpPr>
            <p:cNvPr id="23" name="TextBox 23">
              <a:extLst>
                <a:ext uri="{FF2B5EF4-FFF2-40B4-BE49-F238E27FC236}">
                  <a16:creationId xmlns:a16="http://schemas.microsoft.com/office/drawing/2014/main" id="{B6FF9B9C-AA5C-232D-6BB6-BE9FFCA4B7A1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CF45E0B4-E039-0427-9B4D-C3088CFAAC5E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5" name="Group 21">
            <a:extLst>
              <a:ext uri="{FF2B5EF4-FFF2-40B4-BE49-F238E27FC236}">
                <a16:creationId xmlns:a16="http://schemas.microsoft.com/office/drawing/2014/main" id="{0B7FD82F-C075-FE4D-3E3A-751D291408A8}"/>
              </a:ext>
            </a:extLst>
          </p:cNvPr>
          <p:cNvGrpSpPr/>
          <p:nvPr/>
        </p:nvGrpSpPr>
        <p:grpSpPr>
          <a:xfrm>
            <a:off x="11207152" y="111260"/>
            <a:ext cx="1302136" cy="1302136"/>
            <a:chOff x="0" y="0"/>
            <a:chExt cx="812800" cy="812800"/>
          </a:xfrm>
        </p:grpSpPr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B709CEA4-0AC8-536E-A1C9-F553613D1EF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27" name="TextBox 23">
              <a:extLst>
                <a:ext uri="{FF2B5EF4-FFF2-40B4-BE49-F238E27FC236}">
                  <a16:creationId xmlns:a16="http://schemas.microsoft.com/office/drawing/2014/main" id="{508BCED8-E0D6-F2DD-213C-7E0A8E68AEF1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8" name="Group 21">
            <a:extLst>
              <a:ext uri="{FF2B5EF4-FFF2-40B4-BE49-F238E27FC236}">
                <a16:creationId xmlns:a16="http://schemas.microsoft.com/office/drawing/2014/main" id="{9E0CFA2F-3B9B-642E-215F-240AAC99D2CC}"/>
              </a:ext>
            </a:extLst>
          </p:cNvPr>
          <p:cNvGrpSpPr/>
          <p:nvPr/>
        </p:nvGrpSpPr>
        <p:grpSpPr>
          <a:xfrm>
            <a:off x="11713118" y="2954124"/>
            <a:ext cx="625876" cy="625876"/>
            <a:chOff x="0" y="0"/>
            <a:chExt cx="812800" cy="812800"/>
          </a:xfrm>
        </p:grpSpPr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79741477-67E1-6597-9A95-A90C9D96355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0" name="TextBox 23">
              <a:extLst>
                <a:ext uri="{FF2B5EF4-FFF2-40B4-BE49-F238E27FC236}">
                  <a16:creationId xmlns:a16="http://schemas.microsoft.com/office/drawing/2014/main" id="{9F4DE8D0-5702-9E51-5137-228D9BA085E8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1" name="Group 21">
            <a:extLst>
              <a:ext uri="{FF2B5EF4-FFF2-40B4-BE49-F238E27FC236}">
                <a16:creationId xmlns:a16="http://schemas.microsoft.com/office/drawing/2014/main" id="{A0549B3E-2C4F-3BC4-E8A0-63F7CFBB8054}"/>
              </a:ext>
            </a:extLst>
          </p:cNvPr>
          <p:cNvGrpSpPr/>
          <p:nvPr/>
        </p:nvGrpSpPr>
        <p:grpSpPr>
          <a:xfrm>
            <a:off x="10496517" y="894968"/>
            <a:ext cx="625876" cy="625876"/>
            <a:chOff x="0" y="0"/>
            <a:chExt cx="812800" cy="812800"/>
          </a:xfrm>
        </p:grpSpPr>
        <p:sp>
          <p:nvSpPr>
            <p:cNvPr id="32" name="Freeform 22">
              <a:extLst>
                <a:ext uri="{FF2B5EF4-FFF2-40B4-BE49-F238E27FC236}">
                  <a16:creationId xmlns:a16="http://schemas.microsoft.com/office/drawing/2014/main" id="{A6128E87-7761-E1A7-7AF4-747B4A23D3A0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28D602C9-A6F3-0D0D-231A-3198DBCD05C3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4" name="Group 21">
            <a:extLst>
              <a:ext uri="{FF2B5EF4-FFF2-40B4-BE49-F238E27FC236}">
                <a16:creationId xmlns:a16="http://schemas.microsoft.com/office/drawing/2014/main" id="{C05CC0F2-B034-D430-5324-2FD9F9DE7630}"/>
              </a:ext>
            </a:extLst>
          </p:cNvPr>
          <p:cNvGrpSpPr/>
          <p:nvPr/>
        </p:nvGrpSpPr>
        <p:grpSpPr>
          <a:xfrm>
            <a:off x="9880946" y="-2178166"/>
            <a:ext cx="3125642" cy="3125642"/>
            <a:chOff x="0" y="0"/>
            <a:chExt cx="812800" cy="812800"/>
          </a:xfrm>
        </p:grpSpPr>
        <p:sp>
          <p:nvSpPr>
            <p:cNvPr id="35" name="TextBox 23">
              <a:extLst>
                <a:ext uri="{FF2B5EF4-FFF2-40B4-BE49-F238E27FC236}">
                  <a16:creationId xmlns:a16="http://schemas.microsoft.com/office/drawing/2014/main" id="{B36ED944-D6FD-7606-919A-831795069CEA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D1D7D66A-7DC1-7FEA-DBD0-E5A37C52B69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37" name="Group 21">
            <a:extLst>
              <a:ext uri="{FF2B5EF4-FFF2-40B4-BE49-F238E27FC236}">
                <a16:creationId xmlns:a16="http://schemas.microsoft.com/office/drawing/2014/main" id="{C5EFD952-F354-6EF4-581F-00E7E00B2AAD}"/>
              </a:ext>
            </a:extLst>
          </p:cNvPr>
          <p:cNvGrpSpPr/>
          <p:nvPr/>
        </p:nvGrpSpPr>
        <p:grpSpPr>
          <a:xfrm>
            <a:off x="10993324" y="1580835"/>
            <a:ext cx="1555938" cy="1555938"/>
            <a:chOff x="0" y="0"/>
            <a:chExt cx="812800" cy="812800"/>
          </a:xfrm>
        </p:grpSpPr>
        <p:sp>
          <p:nvSpPr>
            <p:cNvPr id="38" name="Freeform 22">
              <a:extLst>
                <a:ext uri="{FF2B5EF4-FFF2-40B4-BE49-F238E27FC236}">
                  <a16:creationId xmlns:a16="http://schemas.microsoft.com/office/drawing/2014/main" id="{4365540C-2758-C1FE-0C7E-7D932C772534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9" name="TextBox 23">
              <a:extLst>
                <a:ext uri="{FF2B5EF4-FFF2-40B4-BE49-F238E27FC236}">
                  <a16:creationId xmlns:a16="http://schemas.microsoft.com/office/drawing/2014/main" id="{55A634E7-A4B4-6E74-0795-856D6AEC31AB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77" name="Freeform 2">
            <a:extLst>
              <a:ext uri="{FF2B5EF4-FFF2-40B4-BE49-F238E27FC236}">
                <a16:creationId xmlns:a16="http://schemas.microsoft.com/office/drawing/2014/main" id="{D5A25C13-CCB6-5A05-7AA5-AE6EF5D553E8}"/>
              </a:ext>
            </a:extLst>
          </p:cNvPr>
          <p:cNvSpPr/>
          <p:nvPr/>
        </p:nvSpPr>
        <p:spPr>
          <a:xfrm rot="5400000" flipV="1">
            <a:off x="4218528" y="4478836"/>
            <a:ext cx="3752033" cy="7146729"/>
          </a:xfrm>
          <a:custGeom>
            <a:avLst/>
            <a:gdLst/>
            <a:ahLst/>
            <a:cxnLst/>
            <a:rect l="l" t="t" r="r" b="b"/>
            <a:pathLst>
              <a:path w="5634777" h="10732908">
                <a:moveTo>
                  <a:pt x="0" y="10732909"/>
                </a:moveTo>
                <a:lnTo>
                  <a:pt x="5634776" y="10732909"/>
                </a:lnTo>
                <a:lnTo>
                  <a:pt x="5634776" y="0"/>
                </a:lnTo>
                <a:lnTo>
                  <a:pt x="0" y="0"/>
                </a:lnTo>
                <a:lnTo>
                  <a:pt x="0" y="10732909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algn="ctr">
              <a:lnSpc>
                <a:spcPts val="7840"/>
              </a:lnSpc>
              <a:spcBef>
                <a:spcPct val="0"/>
              </a:spcBef>
            </a:pPr>
            <a:r>
              <a:rPr lang="en-US" sz="1800" dirty="0">
                <a:solidFill>
                  <a:srgbClr val="FFFFFF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01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653FE9F-BCED-5D51-11BF-65A5FC5A23B6}"/>
              </a:ext>
            </a:extLst>
          </p:cNvPr>
          <p:cNvGrpSpPr/>
          <p:nvPr/>
        </p:nvGrpSpPr>
        <p:grpSpPr>
          <a:xfrm>
            <a:off x="4533178" y="5141758"/>
            <a:ext cx="3125642" cy="3125642"/>
            <a:chOff x="4533178" y="5141758"/>
            <a:chExt cx="3125642" cy="3125642"/>
          </a:xfrm>
        </p:grpSpPr>
        <p:sp>
          <p:nvSpPr>
            <p:cNvPr id="8" name="Freeform 3">
              <a:extLst>
                <a:ext uri="{FF2B5EF4-FFF2-40B4-BE49-F238E27FC236}">
                  <a16:creationId xmlns:a16="http://schemas.microsoft.com/office/drawing/2014/main" id="{34375DA9-ECB9-D2DF-3ACA-5B166277DEA1}"/>
                </a:ext>
              </a:extLst>
            </p:cNvPr>
            <p:cNvSpPr/>
            <p:nvPr/>
          </p:nvSpPr>
          <p:spPr>
            <a:xfrm>
              <a:off x="4533178" y="5141758"/>
              <a:ext cx="3125642" cy="3125642"/>
            </a:xfrm>
            <a:custGeom>
              <a:avLst/>
              <a:gdLst/>
              <a:ahLst/>
              <a:cxnLst/>
              <a:rect l="l" t="t" r="r" b="b"/>
              <a:pathLst>
                <a:path w="4694070" h="4694070">
                  <a:moveTo>
                    <a:pt x="0" y="0"/>
                  </a:moveTo>
                  <a:lnTo>
                    <a:pt x="4694070" y="0"/>
                  </a:lnTo>
                  <a:lnTo>
                    <a:pt x="4694070" y="4694070"/>
                  </a:lnTo>
                  <a:lnTo>
                    <a:pt x="0" y="469407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912CF7DB-F765-5F94-45AF-F57199053276}"/>
                </a:ext>
              </a:extLst>
            </p:cNvPr>
            <p:cNvGrpSpPr/>
            <p:nvPr/>
          </p:nvGrpSpPr>
          <p:grpSpPr>
            <a:xfrm>
              <a:off x="4852087" y="5426098"/>
              <a:ext cx="2539406" cy="2539406"/>
              <a:chOff x="0" y="0"/>
              <a:chExt cx="812800" cy="812800"/>
            </a:xfrm>
          </p:grpSpPr>
          <p:sp>
            <p:nvSpPr>
              <p:cNvPr id="10" name="TextBox 23">
                <a:extLst>
                  <a:ext uri="{FF2B5EF4-FFF2-40B4-BE49-F238E27FC236}">
                    <a16:creationId xmlns:a16="http://schemas.microsoft.com/office/drawing/2014/main" id="{F6763A30-7BFD-A052-9A6C-C175683E5459}"/>
                  </a:ext>
                </a:extLst>
              </p:cNvPr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  <p:sp>
            <p:nvSpPr>
              <p:cNvPr id="40" name="Freeform 22">
                <a:extLst>
                  <a:ext uri="{FF2B5EF4-FFF2-40B4-BE49-F238E27FC236}">
                    <a16:creationId xmlns:a16="http://schemas.microsoft.com/office/drawing/2014/main" id="{A1388A35-69E0-F447-E645-09E166D147AB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6000">
                    <a:srgbClr val="3A626D"/>
                  </a:gs>
                  <a:gs pos="0">
                    <a:srgbClr val="12231D">
                      <a:lumMod val="99487"/>
                    </a:srgbClr>
                  </a:gs>
                  <a:gs pos="99000">
                    <a:schemeClr val="bg2">
                      <a:lumMod val="7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</p:spPr>
            <p:txBody>
              <a:bodyPr/>
              <a:lstStyle/>
              <a:p>
                <a:endParaRPr lang="en-IL" dirty="0"/>
              </a:p>
            </p:txBody>
          </p:sp>
        </p:grpSp>
      </p:grpSp>
      <p:sp>
        <p:nvSpPr>
          <p:cNvPr id="41" name="Freeform 29">
            <a:extLst>
              <a:ext uri="{FF2B5EF4-FFF2-40B4-BE49-F238E27FC236}">
                <a16:creationId xmlns:a16="http://schemas.microsoft.com/office/drawing/2014/main" id="{0565F7CD-66CE-3266-0BDC-3AECF3F47E92}"/>
              </a:ext>
            </a:extLst>
          </p:cNvPr>
          <p:cNvSpPr/>
          <p:nvPr/>
        </p:nvSpPr>
        <p:spPr>
          <a:xfrm>
            <a:off x="5472716" y="5734548"/>
            <a:ext cx="1243656" cy="1355688"/>
          </a:xfrm>
          <a:custGeom>
            <a:avLst/>
            <a:gdLst/>
            <a:ahLst/>
            <a:cxnLst/>
            <a:rect l="l" t="t" r="r" b="b"/>
            <a:pathLst>
              <a:path w="829152" h="904941">
                <a:moveTo>
                  <a:pt x="0" y="0"/>
                </a:moveTo>
                <a:lnTo>
                  <a:pt x="829152" y="0"/>
                </a:lnTo>
                <a:lnTo>
                  <a:pt x="829152" y="904941"/>
                </a:lnTo>
                <a:lnTo>
                  <a:pt x="0" y="904941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IL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33ADCF3-0C60-B0D9-4966-29AEDE59A5C5}"/>
              </a:ext>
            </a:extLst>
          </p:cNvPr>
          <p:cNvSpPr txBox="1"/>
          <p:nvPr/>
        </p:nvSpPr>
        <p:spPr>
          <a:xfrm>
            <a:off x="3155801" y="252717"/>
            <a:ext cx="58774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rgbClr val="3055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WayGo Ecosystem</a:t>
            </a:r>
            <a:endParaRPr lang="en-IL" sz="5400" dirty="0">
              <a:solidFill>
                <a:srgbClr val="30555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79290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553358-1B0C-59CF-DA8B-31E3818546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A70D13F-EDD8-96D3-A1E4-3E36CD777B53}"/>
              </a:ext>
            </a:extLst>
          </p:cNvPr>
          <p:cNvSpPr txBox="1"/>
          <p:nvPr/>
        </p:nvSpPr>
        <p:spPr>
          <a:xfrm>
            <a:off x="3155801" y="252717"/>
            <a:ext cx="58774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rgbClr val="3055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WayGo Ecosystem</a:t>
            </a:r>
            <a:endParaRPr lang="en-IL" sz="5400" dirty="0">
              <a:solidFill>
                <a:srgbClr val="30555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8029E99-3ED2-6ED4-4857-FC9A3CD2510D}"/>
              </a:ext>
            </a:extLst>
          </p:cNvPr>
          <p:cNvSpPr/>
          <p:nvPr/>
        </p:nvSpPr>
        <p:spPr>
          <a:xfrm>
            <a:off x="-1130804" y="-3797801"/>
            <a:ext cx="14453607" cy="14453601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grpSp>
        <p:nvGrpSpPr>
          <p:cNvPr id="4" name="Group 21">
            <a:extLst>
              <a:ext uri="{FF2B5EF4-FFF2-40B4-BE49-F238E27FC236}">
                <a16:creationId xmlns:a16="http://schemas.microsoft.com/office/drawing/2014/main" id="{81E97F24-5444-2058-E1F1-932A5EB415E0}"/>
              </a:ext>
            </a:extLst>
          </p:cNvPr>
          <p:cNvGrpSpPr/>
          <p:nvPr/>
        </p:nvGrpSpPr>
        <p:grpSpPr>
          <a:xfrm>
            <a:off x="-739386" y="3909743"/>
            <a:ext cx="1302136" cy="1302136"/>
            <a:chOff x="0" y="0"/>
            <a:chExt cx="812800" cy="812800"/>
          </a:xfrm>
        </p:grpSpPr>
        <p:sp>
          <p:nvSpPr>
            <p:cNvPr id="5" name="Freeform 22">
              <a:extLst>
                <a:ext uri="{FF2B5EF4-FFF2-40B4-BE49-F238E27FC236}">
                  <a16:creationId xmlns:a16="http://schemas.microsoft.com/office/drawing/2014/main" id="{1D135767-04BE-74EF-80C1-6DE4581D1A7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6" name="TextBox 23">
              <a:extLst>
                <a:ext uri="{FF2B5EF4-FFF2-40B4-BE49-F238E27FC236}">
                  <a16:creationId xmlns:a16="http://schemas.microsoft.com/office/drawing/2014/main" id="{6460B307-5A6F-4239-B012-B51EC3DE930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7" name="Group 21">
            <a:extLst>
              <a:ext uri="{FF2B5EF4-FFF2-40B4-BE49-F238E27FC236}">
                <a16:creationId xmlns:a16="http://schemas.microsoft.com/office/drawing/2014/main" id="{C02B561D-254E-0A98-8CFD-41B0956753F3}"/>
              </a:ext>
            </a:extLst>
          </p:cNvPr>
          <p:cNvGrpSpPr/>
          <p:nvPr/>
        </p:nvGrpSpPr>
        <p:grpSpPr>
          <a:xfrm>
            <a:off x="696691" y="1027894"/>
            <a:ext cx="625876" cy="625876"/>
            <a:chOff x="0" y="0"/>
            <a:chExt cx="812800" cy="812800"/>
          </a:xfrm>
        </p:grpSpPr>
        <p:sp>
          <p:nvSpPr>
            <p:cNvPr id="14" name="Freeform 22">
              <a:extLst>
                <a:ext uri="{FF2B5EF4-FFF2-40B4-BE49-F238E27FC236}">
                  <a16:creationId xmlns:a16="http://schemas.microsoft.com/office/drawing/2014/main" id="{7E7341B5-C817-A03B-2834-4B955397BBC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5" name="TextBox 23">
              <a:extLst>
                <a:ext uri="{FF2B5EF4-FFF2-40B4-BE49-F238E27FC236}">
                  <a16:creationId xmlns:a16="http://schemas.microsoft.com/office/drawing/2014/main" id="{52CFE62C-E7DC-D633-944A-09ADDF46554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6" name="Group 21">
            <a:extLst>
              <a:ext uri="{FF2B5EF4-FFF2-40B4-BE49-F238E27FC236}">
                <a16:creationId xmlns:a16="http://schemas.microsoft.com/office/drawing/2014/main" id="{AB349EAF-0142-4F41-79CD-42BF559865C3}"/>
              </a:ext>
            </a:extLst>
          </p:cNvPr>
          <p:cNvGrpSpPr/>
          <p:nvPr/>
        </p:nvGrpSpPr>
        <p:grpSpPr>
          <a:xfrm>
            <a:off x="-635989" y="-804641"/>
            <a:ext cx="2218719" cy="2218719"/>
            <a:chOff x="0" y="0"/>
            <a:chExt cx="812800" cy="812800"/>
          </a:xfrm>
        </p:grpSpPr>
        <p:sp>
          <p:nvSpPr>
            <p:cNvPr id="17" name="TextBox 23">
              <a:extLst>
                <a:ext uri="{FF2B5EF4-FFF2-40B4-BE49-F238E27FC236}">
                  <a16:creationId xmlns:a16="http://schemas.microsoft.com/office/drawing/2014/main" id="{A0B6B78C-10C0-1917-EE32-B44A2719DD3A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18" name="Freeform 22">
              <a:extLst>
                <a:ext uri="{FF2B5EF4-FFF2-40B4-BE49-F238E27FC236}">
                  <a16:creationId xmlns:a16="http://schemas.microsoft.com/office/drawing/2014/main" id="{B3D881B3-7C05-FDA3-21C7-CF2943E300E7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19" name="Group 21">
            <a:extLst>
              <a:ext uri="{FF2B5EF4-FFF2-40B4-BE49-F238E27FC236}">
                <a16:creationId xmlns:a16="http://schemas.microsoft.com/office/drawing/2014/main" id="{BD297734-11A8-6D2B-8973-327B7440782A}"/>
              </a:ext>
            </a:extLst>
          </p:cNvPr>
          <p:cNvGrpSpPr/>
          <p:nvPr/>
        </p:nvGrpSpPr>
        <p:grpSpPr>
          <a:xfrm>
            <a:off x="352035" y="6394531"/>
            <a:ext cx="625876" cy="625876"/>
            <a:chOff x="0" y="0"/>
            <a:chExt cx="812800" cy="812800"/>
          </a:xfrm>
        </p:grpSpPr>
        <p:sp>
          <p:nvSpPr>
            <p:cNvPr id="20" name="Freeform 22">
              <a:extLst>
                <a:ext uri="{FF2B5EF4-FFF2-40B4-BE49-F238E27FC236}">
                  <a16:creationId xmlns:a16="http://schemas.microsoft.com/office/drawing/2014/main" id="{F0D5DE4A-F186-792E-AA74-4BE1C7165EA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7FA74EC-5FBF-1533-12E0-B086DFD5D90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6EA875B-8FCB-47F3-FD55-CB480A4225A5}"/>
              </a:ext>
            </a:extLst>
          </p:cNvPr>
          <p:cNvGrpSpPr/>
          <p:nvPr/>
        </p:nvGrpSpPr>
        <p:grpSpPr>
          <a:xfrm>
            <a:off x="-2544984" y="4543865"/>
            <a:ext cx="3125642" cy="3125642"/>
            <a:chOff x="0" y="0"/>
            <a:chExt cx="812800" cy="812800"/>
          </a:xfrm>
        </p:grpSpPr>
        <p:sp>
          <p:nvSpPr>
            <p:cNvPr id="23" name="TextBox 23">
              <a:extLst>
                <a:ext uri="{FF2B5EF4-FFF2-40B4-BE49-F238E27FC236}">
                  <a16:creationId xmlns:a16="http://schemas.microsoft.com/office/drawing/2014/main" id="{B6FF9B9C-AA5C-232D-6BB6-BE9FFCA4B7A1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CF45E0B4-E039-0427-9B4D-C3088CFAAC5E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5" name="Group 21">
            <a:extLst>
              <a:ext uri="{FF2B5EF4-FFF2-40B4-BE49-F238E27FC236}">
                <a16:creationId xmlns:a16="http://schemas.microsoft.com/office/drawing/2014/main" id="{0B7FD82F-C075-FE4D-3E3A-751D291408A8}"/>
              </a:ext>
            </a:extLst>
          </p:cNvPr>
          <p:cNvGrpSpPr/>
          <p:nvPr/>
        </p:nvGrpSpPr>
        <p:grpSpPr>
          <a:xfrm>
            <a:off x="11207152" y="111260"/>
            <a:ext cx="1302136" cy="1302136"/>
            <a:chOff x="0" y="0"/>
            <a:chExt cx="812800" cy="812800"/>
          </a:xfrm>
        </p:grpSpPr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B709CEA4-0AC8-536E-A1C9-F553613D1EF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27" name="TextBox 23">
              <a:extLst>
                <a:ext uri="{FF2B5EF4-FFF2-40B4-BE49-F238E27FC236}">
                  <a16:creationId xmlns:a16="http://schemas.microsoft.com/office/drawing/2014/main" id="{508BCED8-E0D6-F2DD-213C-7E0A8E68AEF1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8" name="Group 21">
            <a:extLst>
              <a:ext uri="{FF2B5EF4-FFF2-40B4-BE49-F238E27FC236}">
                <a16:creationId xmlns:a16="http://schemas.microsoft.com/office/drawing/2014/main" id="{9E0CFA2F-3B9B-642E-215F-240AAC99D2CC}"/>
              </a:ext>
            </a:extLst>
          </p:cNvPr>
          <p:cNvGrpSpPr/>
          <p:nvPr/>
        </p:nvGrpSpPr>
        <p:grpSpPr>
          <a:xfrm>
            <a:off x="11713118" y="2954124"/>
            <a:ext cx="625876" cy="625876"/>
            <a:chOff x="0" y="0"/>
            <a:chExt cx="812800" cy="812800"/>
          </a:xfrm>
        </p:grpSpPr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79741477-67E1-6597-9A95-A90C9D96355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0" name="TextBox 23">
              <a:extLst>
                <a:ext uri="{FF2B5EF4-FFF2-40B4-BE49-F238E27FC236}">
                  <a16:creationId xmlns:a16="http://schemas.microsoft.com/office/drawing/2014/main" id="{9F4DE8D0-5702-9E51-5137-228D9BA085E8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1" name="Group 21">
            <a:extLst>
              <a:ext uri="{FF2B5EF4-FFF2-40B4-BE49-F238E27FC236}">
                <a16:creationId xmlns:a16="http://schemas.microsoft.com/office/drawing/2014/main" id="{A0549B3E-2C4F-3BC4-E8A0-63F7CFBB8054}"/>
              </a:ext>
            </a:extLst>
          </p:cNvPr>
          <p:cNvGrpSpPr/>
          <p:nvPr/>
        </p:nvGrpSpPr>
        <p:grpSpPr>
          <a:xfrm>
            <a:off x="10496517" y="894968"/>
            <a:ext cx="625876" cy="625876"/>
            <a:chOff x="0" y="0"/>
            <a:chExt cx="812800" cy="812800"/>
          </a:xfrm>
        </p:grpSpPr>
        <p:sp>
          <p:nvSpPr>
            <p:cNvPr id="32" name="Freeform 22">
              <a:extLst>
                <a:ext uri="{FF2B5EF4-FFF2-40B4-BE49-F238E27FC236}">
                  <a16:creationId xmlns:a16="http://schemas.microsoft.com/office/drawing/2014/main" id="{A6128E87-7761-E1A7-7AF4-747B4A23D3A0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28D602C9-A6F3-0D0D-231A-3198DBCD05C3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4" name="Group 21">
            <a:extLst>
              <a:ext uri="{FF2B5EF4-FFF2-40B4-BE49-F238E27FC236}">
                <a16:creationId xmlns:a16="http://schemas.microsoft.com/office/drawing/2014/main" id="{C05CC0F2-B034-D430-5324-2FD9F9DE7630}"/>
              </a:ext>
            </a:extLst>
          </p:cNvPr>
          <p:cNvGrpSpPr/>
          <p:nvPr/>
        </p:nvGrpSpPr>
        <p:grpSpPr>
          <a:xfrm>
            <a:off x="9880946" y="-2178166"/>
            <a:ext cx="3125642" cy="3125642"/>
            <a:chOff x="0" y="0"/>
            <a:chExt cx="812800" cy="812800"/>
          </a:xfrm>
        </p:grpSpPr>
        <p:sp>
          <p:nvSpPr>
            <p:cNvPr id="35" name="TextBox 23">
              <a:extLst>
                <a:ext uri="{FF2B5EF4-FFF2-40B4-BE49-F238E27FC236}">
                  <a16:creationId xmlns:a16="http://schemas.microsoft.com/office/drawing/2014/main" id="{B36ED944-D6FD-7606-919A-831795069CEA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D1D7D66A-7DC1-7FEA-DBD0-E5A37C52B69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37" name="Group 21">
            <a:extLst>
              <a:ext uri="{FF2B5EF4-FFF2-40B4-BE49-F238E27FC236}">
                <a16:creationId xmlns:a16="http://schemas.microsoft.com/office/drawing/2014/main" id="{C5EFD952-F354-6EF4-581F-00E7E00B2AAD}"/>
              </a:ext>
            </a:extLst>
          </p:cNvPr>
          <p:cNvGrpSpPr/>
          <p:nvPr/>
        </p:nvGrpSpPr>
        <p:grpSpPr>
          <a:xfrm>
            <a:off x="10993324" y="1580835"/>
            <a:ext cx="1555938" cy="1555938"/>
            <a:chOff x="0" y="0"/>
            <a:chExt cx="812800" cy="812800"/>
          </a:xfrm>
        </p:grpSpPr>
        <p:sp>
          <p:nvSpPr>
            <p:cNvPr id="38" name="Freeform 22">
              <a:extLst>
                <a:ext uri="{FF2B5EF4-FFF2-40B4-BE49-F238E27FC236}">
                  <a16:creationId xmlns:a16="http://schemas.microsoft.com/office/drawing/2014/main" id="{4365540C-2758-C1FE-0C7E-7D932C772534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9" name="TextBox 23">
              <a:extLst>
                <a:ext uri="{FF2B5EF4-FFF2-40B4-BE49-F238E27FC236}">
                  <a16:creationId xmlns:a16="http://schemas.microsoft.com/office/drawing/2014/main" id="{55A634E7-A4B4-6E74-0795-856D6AEC31AB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77" name="Freeform 2">
            <a:extLst>
              <a:ext uri="{FF2B5EF4-FFF2-40B4-BE49-F238E27FC236}">
                <a16:creationId xmlns:a16="http://schemas.microsoft.com/office/drawing/2014/main" id="{D5A25C13-CCB6-5A05-7AA5-AE6EF5D553E8}"/>
              </a:ext>
            </a:extLst>
          </p:cNvPr>
          <p:cNvSpPr/>
          <p:nvPr/>
        </p:nvSpPr>
        <p:spPr>
          <a:xfrm rot="5400000" flipV="1">
            <a:off x="4219982" y="1236321"/>
            <a:ext cx="3752033" cy="7146729"/>
          </a:xfrm>
          <a:custGeom>
            <a:avLst/>
            <a:gdLst/>
            <a:ahLst/>
            <a:cxnLst/>
            <a:rect l="l" t="t" r="r" b="b"/>
            <a:pathLst>
              <a:path w="5634777" h="10732908">
                <a:moveTo>
                  <a:pt x="0" y="10732909"/>
                </a:moveTo>
                <a:lnTo>
                  <a:pt x="5634776" y="10732909"/>
                </a:lnTo>
                <a:lnTo>
                  <a:pt x="5634776" y="0"/>
                </a:lnTo>
                <a:lnTo>
                  <a:pt x="0" y="0"/>
                </a:lnTo>
                <a:lnTo>
                  <a:pt x="0" y="10732909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algn="ctr">
              <a:lnSpc>
                <a:spcPts val="7840"/>
              </a:lnSpc>
              <a:spcBef>
                <a:spcPct val="0"/>
              </a:spcBef>
            </a:pPr>
            <a:r>
              <a:rPr lang="en-US" sz="1800" dirty="0">
                <a:solidFill>
                  <a:srgbClr val="FFFFFF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01</a:t>
            </a:r>
          </a:p>
        </p:txBody>
      </p:sp>
      <p:sp>
        <p:nvSpPr>
          <p:cNvPr id="79" name="TextBox 11">
            <a:extLst>
              <a:ext uri="{FF2B5EF4-FFF2-40B4-BE49-F238E27FC236}">
                <a16:creationId xmlns:a16="http://schemas.microsoft.com/office/drawing/2014/main" id="{EEA98DD2-C8FA-2B5E-9685-A1BD45AD6B26}"/>
              </a:ext>
            </a:extLst>
          </p:cNvPr>
          <p:cNvSpPr txBox="1"/>
          <p:nvPr/>
        </p:nvSpPr>
        <p:spPr>
          <a:xfrm>
            <a:off x="4763135" y="2060848"/>
            <a:ext cx="2665725" cy="83003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240"/>
              </a:lnSpc>
              <a:spcBef>
                <a:spcPct val="0"/>
              </a:spcBef>
            </a:pPr>
            <a:r>
              <a:rPr lang="en-US" sz="1400" dirty="0">
                <a:solidFill>
                  <a:srgbClr val="3055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taxi booking, bus seat reservations, and delivery services in one mobile app.</a:t>
            </a:r>
            <a:endParaRPr lang="en-US" sz="1400" dirty="0">
              <a:solidFill>
                <a:srgbClr val="30555C"/>
              </a:solidFill>
              <a:latin typeface="Arial" panose="020B0604020202020204" pitchFamily="34" charset="0"/>
              <a:ea typeface="Canva Sans"/>
              <a:cs typeface="Arial" panose="020B0604020202020204" pitchFamily="34" charset="0"/>
              <a:sym typeface="Canva Sans"/>
            </a:endParaRPr>
          </a:p>
        </p:txBody>
      </p:sp>
      <p:sp>
        <p:nvSpPr>
          <p:cNvPr id="80" name="TextBox 16">
            <a:extLst>
              <a:ext uri="{FF2B5EF4-FFF2-40B4-BE49-F238E27FC236}">
                <a16:creationId xmlns:a16="http://schemas.microsoft.com/office/drawing/2014/main" id="{A5D6708E-606B-C976-EFD9-BC04C6C29170}"/>
              </a:ext>
            </a:extLst>
          </p:cNvPr>
          <p:cNvSpPr txBox="1"/>
          <p:nvPr/>
        </p:nvSpPr>
        <p:spPr>
          <a:xfrm>
            <a:off x="191244" y="4407238"/>
            <a:ext cx="2665725" cy="35907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400" b="1" dirty="0">
                <a:solidFill>
                  <a:srgbClr val="3055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Scalability</a:t>
            </a:r>
            <a:endParaRPr lang="en-US" sz="2000" b="1" dirty="0">
              <a:solidFill>
                <a:srgbClr val="30555C"/>
              </a:solidFill>
              <a:latin typeface="Arial" panose="020B0604020202020204" pitchFamily="34" charset="0"/>
              <a:ea typeface="Canva Sans Bold"/>
              <a:cs typeface="Arial" panose="020B0604020202020204" pitchFamily="34" charset="0"/>
              <a:sym typeface="Canva Sans Bold"/>
            </a:endParaRPr>
          </a:p>
        </p:txBody>
      </p:sp>
      <p:sp>
        <p:nvSpPr>
          <p:cNvPr id="81" name="TextBox 16">
            <a:extLst>
              <a:ext uri="{FF2B5EF4-FFF2-40B4-BE49-F238E27FC236}">
                <a16:creationId xmlns:a16="http://schemas.microsoft.com/office/drawing/2014/main" id="{F184DCFD-F118-169C-9EDF-7B8108D7E65E}"/>
              </a:ext>
            </a:extLst>
          </p:cNvPr>
          <p:cNvSpPr txBox="1"/>
          <p:nvPr/>
        </p:nvSpPr>
        <p:spPr>
          <a:xfrm>
            <a:off x="4761683" y="1636346"/>
            <a:ext cx="2665725" cy="35907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400" b="1" dirty="0">
                <a:solidFill>
                  <a:srgbClr val="3055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Unify</a:t>
            </a:r>
            <a:endParaRPr lang="en-US" sz="2000" b="1" dirty="0">
              <a:solidFill>
                <a:srgbClr val="30555C"/>
              </a:solidFill>
              <a:latin typeface="Arial" panose="020B0604020202020204" pitchFamily="34" charset="0"/>
              <a:ea typeface="Canva Sans Bold"/>
              <a:cs typeface="Arial" panose="020B0604020202020204" pitchFamily="34" charset="0"/>
              <a:sym typeface="Canva Sans Bold"/>
            </a:endParaRPr>
          </a:p>
        </p:txBody>
      </p:sp>
      <p:sp>
        <p:nvSpPr>
          <p:cNvPr id="82" name="TextBox 16">
            <a:extLst>
              <a:ext uri="{FF2B5EF4-FFF2-40B4-BE49-F238E27FC236}">
                <a16:creationId xmlns:a16="http://schemas.microsoft.com/office/drawing/2014/main" id="{C692C31B-14B5-B47F-3741-02BDAFCCD13B}"/>
              </a:ext>
            </a:extLst>
          </p:cNvPr>
          <p:cNvSpPr txBox="1"/>
          <p:nvPr/>
        </p:nvSpPr>
        <p:spPr>
          <a:xfrm>
            <a:off x="1647315" y="2316866"/>
            <a:ext cx="2665725" cy="35907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400" b="1" dirty="0">
                <a:solidFill>
                  <a:srgbClr val="3055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Simplify</a:t>
            </a:r>
            <a:endParaRPr lang="en-US" sz="2000" b="1" dirty="0">
              <a:solidFill>
                <a:srgbClr val="30555C"/>
              </a:solidFill>
              <a:latin typeface="Arial" panose="020B0604020202020204" pitchFamily="34" charset="0"/>
              <a:ea typeface="Canva Sans Bold"/>
              <a:cs typeface="Arial" panose="020B0604020202020204" pitchFamily="34" charset="0"/>
              <a:sym typeface="Canva Sans Bold"/>
            </a:endParaRPr>
          </a:p>
        </p:txBody>
      </p:sp>
      <p:sp>
        <p:nvSpPr>
          <p:cNvPr id="83" name="TextBox 16">
            <a:extLst>
              <a:ext uri="{FF2B5EF4-FFF2-40B4-BE49-F238E27FC236}">
                <a16:creationId xmlns:a16="http://schemas.microsoft.com/office/drawing/2014/main" id="{F96ACA09-E1CA-E553-3BC8-02AA48ABA9F1}"/>
              </a:ext>
            </a:extLst>
          </p:cNvPr>
          <p:cNvSpPr txBox="1"/>
          <p:nvPr/>
        </p:nvSpPr>
        <p:spPr>
          <a:xfrm>
            <a:off x="7877504" y="2368356"/>
            <a:ext cx="2665725" cy="35907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400" b="1" dirty="0">
                <a:solidFill>
                  <a:srgbClr val="3055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Reduce</a:t>
            </a:r>
            <a:endParaRPr lang="en-US" sz="2000" b="1" dirty="0">
              <a:solidFill>
                <a:srgbClr val="30555C"/>
              </a:solidFill>
              <a:latin typeface="Arial" panose="020B0604020202020204" pitchFamily="34" charset="0"/>
              <a:ea typeface="Canva Sans Bold"/>
              <a:cs typeface="Arial" panose="020B0604020202020204" pitchFamily="34" charset="0"/>
              <a:sym typeface="Canva Sans Bold"/>
            </a:endParaRPr>
          </a:p>
        </p:txBody>
      </p:sp>
      <p:sp>
        <p:nvSpPr>
          <p:cNvPr id="84" name="TextBox 16">
            <a:extLst>
              <a:ext uri="{FF2B5EF4-FFF2-40B4-BE49-F238E27FC236}">
                <a16:creationId xmlns:a16="http://schemas.microsoft.com/office/drawing/2014/main" id="{3E77F8F3-8029-FBA1-905A-62996A12755D}"/>
              </a:ext>
            </a:extLst>
          </p:cNvPr>
          <p:cNvSpPr txBox="1"/>
          <p:nvPr/>
        </p:nvSpPr>
        <p:spPr>
          <a:xfrm>
            <a:off x="9476592" y="4407238"/>
            <a:ext cx="2665725" cy="35907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400" b="1" dirty="0">
                <a:solidFill>
                  <a:srgbClr val="3055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</a:t>
            </a:r>
            <a:endParaRPr lang="en-US" sz="2000" b="1" dirty="0">
              <a:solidFill>
                <a:srgbClr val="30555C"/>
              </a:solidFill>
              <a:latin typeface="Arial" panose="020B0604020202020204" pitchFamily="34" charset="0"/>
              <a:ea typeface="Canva Sans Bold"/>
              <a:cs typeface="Arial" panose="020B0604020202020204" pitchFamily="34" charset="0"/>
              <a:sym typeface="Canva Sans Bold"/>
            </a:endParaRPr>
          </a:p>
        </p:txBody>
      </p:sp>
      <p:sp>
        <p:nvSpPr>
          <p:cNvPr id="85" name="TextBox 11">
            <a:extLst>
              <a:ext uri="{FF2B5EF4-FFF2-40B4-BE49-F238E27FC236}">
                <a16:creationId xmlns:a16="http://schemas.microsoft.com/office/drawing/2014/main" id="{5A90E286-EA6F-17D7-1FB6-485966D36570}"/>
              </a:ext>
            </a:extLst>
          </p:cNvPr>
          <p:cNvSpPr txBox="1"/>
          <p:nvPr/>
        </p:nvSpPr>
        <p:spPr>
          <a:xfrm>
            <a:off x="7921798" y="2880548"/>
            <a:ext cx="2665725" cy="54111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240"/>
              </a:lnSpc>
              <a:spcBef>
                <a:spcPct val="0"/>
              </a:spcBef>
            </a:pPr>
            <a:r>
              <a:rPr lang="en-US" sz="1400" dirty="0">
                <a:solidFill>
                  <a:srgbClr val="3055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dependency on multiple apps for different mobility needs.</a:t>
            </a:r>
            <a:endParaRPr lang="en-US" sz="1400" dirty="0">
              <a:solidFill>
                <a:srgbClr val="30555C"/>
              </a:solidFill>
              <a:latin typeface="Arial" panose="020B0604020202020204" pitchFamily="34" charset="0"/>
              <a:ea typeface="Canva Sans"/>
              <a:cs typeface="Arial" panose="020B0604020202020204" pitchFamily="34" charset="0"/>
              <a:sym typeface="Canva Sans"/>
            </a:endParaRPr>
          </a:p>
        </p:txBody>
      </p:sp>
      <p:sp>
        <p:nvSpPr>
          <p:cNvPr id="86" name="TextBox 11">
            <a:extLst>
              <a:ext uri="{FF2B5EF4-FFF2-40B4-BE49-F238E27FC236}">
                <a16:creationId xmlns:a16="http://schemas.microsoft.com/office/drawing/2014/main" id="{17447467-075C-9ABD-E9F1-35B40B6290A1}"/>
              </a:ext>
            </a:extLst>
          </p:cNvPr>
          <p:cNvSpPr txBox="1"/>
          <p:nvPr/>
        </p:nvSpPr>
        <p:spPr>
          <a:xfrm>
            <a:off x="1600688" y="2866218"/>
            <a:ext cx="2665725" cy="81669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240"/>
              </a:lnSpc>
              <a:spcBef>
                <a:spcPct val="0"/>
              </a:spcBef>
            </a:pPr>
            <a:r>
              <a:rPr lang="en-US" sz="1400" dirty="0">
                <a:solidFill>
                  <a:srgbClr val="3055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transportation and logistics for users with a single, user-friendly interface.</a:t>
            </a:r>
            <a:endParaRPr lang="en-US" sz="1400" dirty="0">
              <a:solidFill>
                <a:srgbClr val="30555C"/>
              </a:solidFill>
              <a:latin typeface="Arial" panose="020B0604020202020204" pitchFamily="34" charset="0"/>
              <a:ea typeface="Canva Sans"/>
              <a:cs typeface="Arial" panose="020B0604020202020204" pitchFamily="34" charset="0"/>
              <a:sym typeface="Canva Sans"/>
            </a:endParaRPr>
          </a:p>
        </p:txBody>
      </p:sp>
      <p:sp>
        <p:nvSpPr>
          <p:cNvPr id="87" name="TextBox 11">
            <a:extLst>
              <a:ext uri="{FF2B5EF4-FFF2-40B4-BE49-F238E27FC236}">
                <a16:creationId xmlns:a16="http://schemas.microsoft.com/office/drawing/2014/main" id="{32024E61-E31C-3611-90CC-7C3BA4FF9167}"/>
              </a:ext>
            </a:extLst>
          </p:cNvPr>
          <p:cNvSpPr txBox="1"/>
          <p:nvPr/>
        </p:nvSpPr>
        <p:spPr>
          <a:xfrm>
            <a:off x="646477" y="4856578"/>
            <a:ext cx="1858249" cy="138095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240"/>
              </a:lnSpc>
              <a:spcBef>
                <a:spcPct val="0"/>
              </a:spcBef>
            </a:pPr>
            <a:r>
              <a:rPr lang="en-US" sz="1400" dirty="0">
                <a:solidFill>
                  <a:srgbClr val="3055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support future services like carpooling, inter-city rides, and on-demand transport.</a:t>
            </a:r>
            <a:endParaRPr lang="en-US" sz="1400" dirty="0">
              <a:solidFill>
                <a:srgbClr val="30555C"/>
              </a:solidFill>
              <a:latin typeface="Arial" panose="020B0604020202020204" pitchFamily="34" charset="0"/>
              <a:ea typeface="Canva Sans"/>
              <a:cs typeface="Arial" panose="020B0604020202020204" pitchFamily="34" charset="0"/>
              <a:sym typeface="Canva Sans"/>
            </a:endParaRPr>
          </a:p>
        </p:txBody>
      </p:sp>
      <p:sp>
        <p:nvSpPr>
          <p:cNvPr id="88" name="TextBox 11">
            <a:extLst>
              <a:ext uri="{FF2B5EF4-FFF2-40B4-BE49-F238E27FC236}">
                <a16:creationId xmlns:a16="http://schemas.microsoft.com/office/drawing/2014/main" id="{7521D495-DFA8-5FD2-28BC-17F5818CAF1A}"/>
              </a:ext>
            </a:extLst>
          </p:cNvPr>
          <p:cNvSpPr txBox="1"/>
          <p:nvPr/>
        </p:nvSpPr>
        <p:spPr>
          <a:xfrm>
            <a:off x="9793962" y="4872120"/>
            <a:ext cx="2109807" cy="109882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240"/>
              </a:lnSpc>
              <a:spcBef>
                <a:spcPct val="0"/>
              </a:spcBef>
            </a:pPr>
            <a:r>
              <a:rPr lang="en-US" sz="1400" dirty="0">
                <a:solidFill>
                  <a:srgbClr val="3055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 drivers and businesses by giving them a platform to reach more customers.</a:t>
            </a:r>
            <a:endParaRPr lang="en-US" sz="1400" dirty="0">
              <a:solidFill>
                <a:srgbClr val="30555C"/>
              </a:solidFill>
              <a:latin typeface="Arial" panose="020B0604020202020204" pitchFamily="34" charset="0"/>
              <a:ea typeface="Canva Sans"/>
              <a:cs typeface="Arial" panose="020B0604020202020204" pitchFamily="34" charset="0"/>
              <a:sym typeface="Canva Sans"/>
            </a:endParaRPr>
          </a:p>
        </p:txBody>
      </p:sp>
      <p:sp>
        <p:nvSpPr>
          <p:cNvPr id="89" name="TextBox 24">
            <a:extLst>
              <a:ext uri="{FF2B5EF4-FFF2-40B4-BE49-F238E27FC236}">
                <a16:creationId xmlns:a16="http://schemas.microsoft.com/office/drawing/2014/main" id="{6ACD5D7F-66F2-720B-E635-7CAA63F175F1}"/>
              </a:ext>
            </a:extLst>
          </p:cNvPr>
          <p:cNvSpPr txBox="1"/>
          <p:nvPr/>
        </p:nvSpPr>
        <p:spPr>
          <a:xfrm>
            <a:off x="5251384" y="3459085"/>
            <a:ext cx="1686321" cy="9531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840"/>
              </a:lnSpc>
              <a:spcBef>
                <a:spcPct val="0"/>
              </a:spcBef>
            </a:pPr>
            <a:r>
              <a:rPr lang="en-US" sz="5600" dirty="0">
                <a:solidFill>
                  <a:srgbClr val="FFFFFF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01</a:t>
            </a:r>
          </a:p>
        </p:txBody>
      </p:sp>
      <p:sp>
        <p:nvSpPr>
          <p:cNvPr id="90" name="TextBox 24">
            <a:extLst>
              <a:ext uri="{FF2B5EF4-FFF2-40B4-BE49-F238E27FC236}">
                <a16:creationId xmlns:a16="http://schemas.microsoft.com/office/drawing/2014/main" id="{DBF528E2-A155-5254-1262-A783EF90A7D4}"/>
              </a:ext>
            </a:extLst>
          </p:cNvPr>
          <p:cNvSpPr txBox="1"/>
          <p:nvPr/>
        </p:nvSpPr>
        <p:spPr>
          <a:xfrm>
            <a:off x="6872111" y="3916975"/>
            <a:ext cx="1686321" cy="9531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840"/>
              </a:lnSpc>
              <a:spcBef>
                <a:spcPct val="0"/>
              </a:spcBef>
            </a:pPr>
            <a:r>
              <a:rPr lang="en-US" sz="5600" dirty="0">
                <a:solidFill>
                  <a:srgbClr val="FFFFFF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02</a:t>
            </a:r>
          </a:p>
        </p:txBody>
      </p:sp>
      <p:sp>
        <p:nvSpPr>
          <p:cNvPr id="91" name="TextBox 24">
            <a:extLst>
              <a:ext uri="{FF2B5EF4-FFF2-40B4-BE49-F238E27FC236}">
                <a16:creationId xmlns:a16="http://schemas.microsoft.com/office/drawing/2014/main" id="{59E143AB-BCB4-E46F-2F48-95EFF178DF98}"/>
              </a:ext>
            </a:extLst>
          </p:cNvPr>
          <p:cNvSpPr txBox="1"/>
          <p:nvPr/>
        </p:nvSpPr>
        <p:spPr>
          <a:xfrm>
            <a:off x="3635530" y="3928380"/>
            <a:ext cx="1686321" cy="9531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840"/>
              </a:lnSpc>
              <a:spcBef>
                <a:spcPct val="0"/>
              </a:spcBef>
            </a:pPr>
            <a:r>
              <a:rPr lang="en-US" sz="5600" dirty="0">
                <a:solidFill>
                  <a:srgbClr val="FFFFFF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03</a:t>
            </a:r>
          </a:p>
        </p:txBody>
      </p:sp>
      <p:sp>
        <p:nvSpPr>
          <p:cNvPr id="92" name="TextBox 24">
            <a:extLst>
              <a:ext uri="{FF2B5EF4-FFF2-40B4-BE49-F238E27FC236}">
                <a16:creationId xmlns:a16="http://schemas.microsoft.com/office/drawing/2014/main" id="{7A531B37-0A03-446A-B31C-40607249A43F}"/>
              </a:ext>
            </a:extLst>
          </p:cNvPr>
          <p:cNvSpPr txBox="1"/>
          <p:nvPr/>
        </p:nvSpPr>
        <p:spPr>
          <a:xfrm>
            <a:off x="2654096" y="5335588"/>
            <a:ext cx="1686321" cy="9531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840"/>
              </a:lnSpc>
              <a:spcBef>
                <a:spcPct val="0"/>
              </a:spcBef>
            </a:pPr>
            <a:r>
              <a:rPr lang="en-US" sz="5600" dirty="0">
                <a:solidFill>
                  <a:srgbClr val="FFFFFF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05</a:t>
            </a:r>
          </a:p>
        </p:txBody>
      </p:sp>
      <p:sp>
        <p:nvSpPr>
          <p:cNvPr id="93" name="TextBox 24">
            <a:extLst>
              <a:ext uri="{FF2B5EF4-FFF2-40B4-BE49-F238E27FC236}">
                <a16:creationId xmlns:a16="http://schemas.microsoft.com/office/drawing/2014/main" id="{73A72BE6-0C06-D37B-976D-C944199D6381}"/>
              </a:ext>
            </a:extLst>
          </p:cNvPr>
          <p:cNvSpPr txBox="1"/>
          <p:nvPr/>
        </p:nvSpPr>
        <p:spPr>
          <a:xfrm>
            <a:off x="7856844" y="5391825"/>
            <a:ext cx="1686321" cy="9531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840"/>
              </a:lnSpc>
              <a:spcBef>
                <a:spcPct val="0"/>
              </a:spcBef>
            </a:pPr>
            <a:r>
              <a:rPr lang="en-US" sz="5600" dirty="0">
                <a:solidFill>
                  <a:srgbClr val="FFFFFF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04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505BE68-B91A-238B-B740-0708D1EFFCBA}"/>
              </a:ext>
            </a:extLst>
          </p:cNvPr>
          <p:cNvGrpSpPr/>
          <p:nvPr/>
        </p:nvGrpSpPr>
        <p:grpSpPr>
          <a:xfrm>
            <a:off x="4533178" y="5141758"/>
            <a:ext cx="3125642" cy="3125642"/>
            <a:chOff x="4533178" y="5141758"/>
            <a:chExt cx="3125642" cy="3125642"/>
          </a:xfrm>
        </p:grpSpPr>
        <p:sp>
          <p:nvSpPr>
            <p:cNvPr id="78" name="Freeform 3">
              <a:extLst>
                <a:ext uri="{FF2B5EF4-FFF2-40B4-BE49-F238E27FC236}">
                  <a16:creationId xmlns:a16="http://schemas.microsoft.com/office/drawing/2014/main" id="{BAC73511-CDE8-4E83-FAA3-786B85ADA071}"/>
                </a:ext>
              </a:extLst>
            </p:cNvPr>
            <p:cNvSpPr/>
            <p:nvPr/>
          </p:nvSpPr>
          <p:spPr>
            <a:xfrm>
              <a:off x="4533178" y="5141758"/>
              <a:ext cx="3125642" cy="3125642"/>
            </a:xfrm>
            <a:custGeom>
              <a:avLst/>
              <a:gdLst/>
              <a:ahLst/>
              <a:cxnLst/>
              <a:rect l="l" t="t" r="r" b="b"/>
              <a:pathLst>
                <a:path w="4694070" h="4694070">
                  <a:moveTo>
                    <a:pt x="0" y="0"/>
                  </a:moveTo>
                  <a:lnTo>
                    <a:pt x="4694070" y="0"/>
                  </a:lnTo>
                  <a:lnTo>
                    <a:pt x="4694070" y="4694070"/>
                  </a:lnTo>
                  <a:lnTo>
                    <a:pt x="0" y="469407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2BA2690C-FA92-A8FC-3F7F-688DA6901C59}"/>
                </a:ext>
              </a:extLst>
            </p:cNvPr>
            <p:cNvGrpSpPr/>
            <p:nvPr/>
          </p:nvGrpSpPr>
          <p:grpSpPr>
            <a:xfrm>
              <a:off x="4852087" y="5426098"/>
              <a:ext cx="2539406" cy="2539406"/>
              <a:chOff x="0" y="0"/>
              <a:chExt cx="812800" cy="812800"/>
            </a:xfrm>
          </p:grpSpPr>
          <p:sp>
            <p:nvSpPr>
              <p:cNvPr id="8" name="TextBox 23">
                <a:extLst>
                  <a:ext uri="{FF2B5EF4-FFF2-40B4-BE49-F238E27FC236}">
                    <a16:creationId xmlns:a16="http://schemas.microsoft.com/office/drawing/2014/main" id="{61742B74-F5AC-A3B0-3AB3-788440648524}"/>
                  </a:ext>
                </a:extLst>
              </p:cNvPr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  <p:sp>
            <p:nvSpPr>
              <p:cNvPr id="9" name="Freeform 22">
                <a:extLst>
                  <a:ext uri="{FF2B5EF4-FFF2-40B4-BE49-F238E27FC236}">
                    <a16:creationId xmlns:a16="http://schemas.microsoft.com/office/drawing/2014/main" id="{A8507CBF-AA94-3F82-28DF-A1FD81747F4C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6000">
                    <a:srgbClr val="3A626D"/>
                  </a:gs>
                  <a:gs pos="0">
                    <a:srgbClr val="12231D">
                      <a:lumMod val="99487"/>
                    </a:srgbClr>
                  </a:gs>
                  <a:gs pos="99000">
                    <a:schemeClr val="bg2">
                      <a:lumMod val="7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</p:spPr>
            <p:txBody>
              <a:bodyPr/>
              <a:lstStyle/>
              <a:p>
                <a:endParaRPr lang="en-IL" dirty="0"/>
              </a:p>
            </p:txBody>
          </p:sp>
        </p:grpSp>
      </p:grpSp>
      <p:sp>
        <p:nvSpPr>
          <p:cNvPr id="11" name="Freeform 29">
            <a:extLst>
              <a:ext uri="{FF2B5EF4-FFF2-40B4-BE49-F238E27FC236}">
                <a16:creationId xmlns:a16="http://schemas.microsoft.com/office/drawing/2014/main" id="{B1769C93-F1D3-7C30-7995-F84A3AA446C6}"/>
              </a:ext>
            </a:extLst>
          </p:cNvPr>
          <p:cNvSpPr/>
          <p:nvPr/>
        </p:nvSpPr>
        <p:spPr>
          <a:xfrm>
            <a:off x="5472716" y="5734548"/>
            <a:ext cx="1243656" cy="1355688"/>
          </a:xfrm>
          <a:custGeom>
            <a:avLst/>
            <a:gdLst/>
            <a:ahLst/>
            <a:cxnLst/>
            <a:rect l="l" t="t" r="r" b="b"/>
            <a:pathLst>
              <a:path w="829152" h="904941">
                <a:moveTo>
                  <a:pt x="0" y="0"/>
                </a:moveTo>
                <a:lnTo>
                  <a:pt x="829152" y="0"/>
                </a:lnTo>
                <a:lnTo>
                  <a:pt x="829152" y="904941"/>
                </a:lnTo>
                <a:lnTo>
                  <a:pt x="0" y="904941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IL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3667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90" grpId="0"/>
      <p:bldP spid="91" grpId="0"/>
      <p:bldP spid="92" grpId="0"/>
      <p:bldP spid="9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>
            <a:extLst>
              <a:ext uri="{FF2B5EF4-FFF2-40B4-BE49-F238E27FC236}">
                <a16:creationId xmlns:a16="http://schemas.microsoft.com/office/drawing/2014/main" id="{B735EFC4-2ABC-F04C-CEF6-0C4B82978ADD}"/>
              </a:ext>
            </a:extLst>
          </p:cNvPr>
          <p:cNvGrpSpPr/>
          <p:nvPr/>
        </p:nvGrpSpPr>
        <p:grpSpPr>
          <a:xfrm>
            <a:off x="3252000" y="584995"/>
            <a:ext cx="5688000" cy="5688003"/>
            <a:chOff x="0" y="0"/>
            <a:chExt cx="904331" cy="904331"/>
          </a:xfrm>
        </p:grpSpPr>
        <p:sp>
          <p:nvSpPr>
            <p:cNvPr id="3" name="Freeform 15">
              <a:extLst>
                <a:ext uri="{FF2B5EF4-FFF2-40B4-BE49-F238E27FC236}">
                  <a16:creationId xmlns:a16="http://schemas.microsoft.com/office/drawing/2014/main" id="{5491B920-28F4-D731-5C09-097C5DD8F65B}"/>
                </a:ext>
              </a:extLst>
            </p:cNvPr>
            <p:cNvSpPr/>
            <p:nvPr/>
          </p:nvSpPr>
          <p:spPr>
            <a:xfrm>
              <a:off x="0" y="0"/>
              <a:ext cx="904331" cy="904331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7882"/>
            </a:solidFill>
            <a:ln cap="sq">
              <a:noFill/>
              <a:prstDash val="solid"/>
              <a:miter/>
            </a:ln>
          </p:spPr>
        </p:sp>
        <p:sp>
          <p:nvSpPr>
            <p:cNvPr id="4" name="TextBox 16">
              <a:extLst>
                <a:ext uri="{FF2B5EF4-FFF2-40B4-BE49-F238E27FC236}">
                  <a16:creationId xmlns:a16="http://schemas.microsoft.com/office/drawing/2014/main" id="{F4AA0C5A-90A8-8BF1-C1DE-13DB1D95962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2239"/>
                </a:lnSpc>
                <a:spcBef>
                  <a:spcPct val="0"/>
                </a:spcBef>
              </a:pPr>
              <a:endParaRPr sz="1200"/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58029E99-3ED2-6ED4-4857-FC9A3CD2510D}"/>
              </a:ext>
            </a:extLst>
          </p:cNvPr>
          <p:cNvSpPr/>
          <p:nvPr/>
        </p:nvSpPr>
        <p:spPr>
          <a:xfrm>
            <a:off x="3263904" y="584998"/>
            <a:ext cx="5688000" cy="5688000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2EE1A37-863D-3935-F5C5-9D44EBA6171B}"/>
              </a:ext>
            </a:extLst>
          </p:cNvPr>
          <p:cNvSpPr txBox="1"/>
          <p:nvPr/>
        </p:nvSpPr>
        <p:spPr>
          <a:xfrm>
            <a:off x="3527824" y="3715984"/>
            <a:ext cx="5160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spc="-333" dirty="0">
                <a:solidFill>
                  <a:schemeClr val="bg1"/>
                </a:solidFill>
                <a:latin typeface="Arial" panose="020B0604020202020204" pitchFamily="34" charset="0"/>
                <a:ea typeface="TT Norms Bold"/>
                <a:cs typeface="Arial" panose="020B0604020202020204" pitchFamily="34" charset="0"/>
                <a:sym typeface="TT Norms Bold"/>
              </a:rPr>
              <a:t>Infrastructure</a:t>
            </a:r>
            <a:endParaRPr lang="en-IL" sz="7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1174140-6960-4C4C-C477-D8AAEF50023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5405" t="42774" r="44966" b="43724"/>
          <a:stretch/>
        </p:blipFill>
        <p:spPr>
          <a:xfrm>
            <a:off x="4355238" y="182211"/>
            <a:ext cx="3733233" cy="4133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798183"/>
      </p:ext>
    </p:extLst>
  </p:cSld>
  <p:clrMapOvr>
    <a:masterClrMapping/>
  </p:clrMapOvr>
  <p:transition spd="slow" advTm="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553358-1B0C-59CF-DA8B-31E3818546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703"/>
            <a:ext cx="12192000" cy="685800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58029E99-3ED2-6ED4-4857-FC9A3CD2510D}"/>
              </a:ext>
            </a:extLst>
          </p:cNvPr>
          <p:cNvSpPr/>
          <p:nvPr/>
        </p:nvSpPr>
        <p:spPr>
          <a:xfrm>
            <a:off x="-1130804" y="-3797801"/>
            <a:ext cx="14453607" cy="14453601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544CFF0-7FB6-A1BD-1962-EA198EFFD679}"/>
              </a:ext>
            </a:extLst>
          </p:cNvPr>
          <p:cNvSpPr txBox="1"/>
          <p:nvPr/>
        </p:nvSpPr>
        <p:spPr>
          <a:xfrm>
            <a:off x="4339427" y="45365"/>
            <a:ext cx="351314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rgbClr val="3055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Infrastructure</a:t>
            </a:r>
            <a:endParaRPr lang="en-IL" sz="4400" dirty="0">
              <a:solidFill>
                <a:srgbClr val="30555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oup 21">
            <a:extLst>
              <a:ext uri="{FF2B5EF4-FFF2-40B4-BE49-F238E27FC236}">
                <a16:creationId xmlns:a16="http://schemas.microsoft.com/office/drawing/2014/main" id="{6C547C72-1FCF-9257-5F68-7B635BEE1E06}"/>
              </a:ext>
            </a:extLst>
          </p:cNvPr>
          <p:cNvGrpSpPr/>
          <p:nvPr/>
        </p:nvGrpSpPr>
        <p:grpSpPr>
          <a:xfrm>
            <a:off x="-739386" y="3909743"/>
            <a:ext cx="1302136" cy="1302136"/>
            <a:chOff x="0" y="0"/>
            <a:chExt cx="812800" cy="812800"/>
          </a:xfrm>
        </p:grpSpPr>
        <p:sp>
          <p:nvSpPr>
            <p:cNvPr id="7" name="Freeform 22">
              <a:extLst>
                <a:ext uri="{FF2B5EF4-FFF2-40B4-BE49-F238E27FC236}">
                  <a16:creationId xmlns:a16="http://schemas.microsoft.com/office/drawing/2014/main" id="{40D2C6D2-6CFA-5F9B-C692-807F8C187FA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4" name="TextBox 23">
              <a:extLst>
                <a:ext uri="{FF2B5EF4-FFF2-40B4-BE49-F238E27FC236}">
                  <a16:creationId xmlns:a16="http://schemas.microsoft.com/office/drawing/2014/main" id="{CE9076A6-0B62-85B4-6EAC-72D6A863A654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5" name="Group 21">
            <a:extLst>
              <a:ext uri="{FF2B5EF4-FFF2-40B4-BE49-F238E27FC236}">
                <a16:creationId xmlns:a16="http://schemas.microsoft.com/office/drawing/2014/main" id="{1B4AB460-8E09-0A7C-69A8-1358E08F0E61}"/>
              </a:ext>
            </a:extLst>
          </p:cNvPr>
          <p:cNvGrpSpPr/>
          <p:nvPr/>
        </p:nvGrpSpPr>
        <p:grpSpPr>
          <a:xfrm>
            <a:off x="696691" y="1027894"/>
            <a:ext cx="625876" cy="625876"/>
            <a:chOff x="0" y="0"/>
            <a:chExt cx="812800" cy="812800"/>
          </a:xfrm>
        </p:grpSpPr>
        <p:sp>
          <p:nvSpPr>
            <p:cNvPr id="16" name="Freeform 22">
              <a:extLst>
                <a:ext uri="{FF2B5EF4-FFF2-40B4-BE49-F238E27FC236}">
                  <a16:creationId xmlns:a16="http://schemas.microsoft.com/office/drawing/2014/main" id="{4142E981-FE43-0C2E-80C4-CE3D13E1D706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7" name="TextBox 23">
              <a:extLst>
                <a:ext uri="{FF2B5EF4-FFF2-40B4-BE49-F238E27FC236}">
                  <a16:creationId xmlns:a16="http://schemas.microsoft.com/office/drawing/2014/main" id="{3019E93E-FB0D-9107-E721-50B5C2F6918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8" name="Group 21">
            <a:extLst>
              <a:ext uri="{FF2B5EF4-FFF2-40B4-BE49-F238E27FC236}">
                <a16:creationId xmlns:a16="http://schemas.microsoft.com/office/drawing/2014/main" id="{AD180759-A5CC-0D3B-5A57-238A8A756090}"/>
              </a:ext>
            </a:extLst>
          </p:cNvPr>
          <p:cNvGrpSpPr/>
          <p:nvPr/>
        </p:nvGrpSpPr>
        <p:grpSpPr>
          <a:xfrm>
            <a:off x="-635989" y="-804641"/>
            <a:ext cx="2218719" cy="2218719"/>
            <a:chOff x="0" y="0"/>
            <a:chExt cx="812800" cy="812800"/>
          </a:xfrm>
        </p:grpSpPr>
        <p:sp>
          <p:nvSpPr>
            <p:cNvPr id="19" name="TextBox 23">
              <a:extLst>
                <a:ext uri="{FF2B5EF4-FFF2-40B4-BE49-F238E27FC236}">
                  <a16:creationId xmlns:a16="http://schemas.microsoft.com/office/drawing/2014/main" id="{650953EE-313A-E171-F1DB-CA8B94B527E2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0" name="Freeform 22">
              <a:extLst>
                <a:ext uri="{FF2B5EF4-FFF2-40B4-BE49-F238E27FC236}">
                  <a16:creationId xmlns:a16="http://schemas.microsoft.com/office/drawing/2014/main" id="{E5CFFFB1-EADE-CE6F-F06B-ABBB50C1C08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1" name="Group 21">
            <a:extLst>
              <a:ext uri="{FF2B5EF4-FFF2-40B4-BE49-F238E27FC236}">
                <a16:creationId xmlns:a16="http://schemas.microsoft.com/office/drawing/2014/main" id="{879B5521-E882-4261-707C-94E6C9D44A91}"/>
              </a:ext>
            </a:extLst>
          </p:cNvPr>
          <p:cNvGrpSpPr/>
          <p:nvPr/>
        </p:nvGrpSpPr>
        <p:grpSpPr>
          <a:xfrm>
            <a:off x="352035" y="6394531"/>
            <a:ext cx="625876" cy="625876"/>
            <a:chOff x="0" y="0"/>
            <a:chExt cx="812800" cy="812800"/>
          </a:xfrm>
        </p:grpSpPr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A2876363-6A46-FBEE-F782-0F8F86561C4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09D66B5-829D-5088-EB74-00743D445BF8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55B3259-F21C-962C-5E7D-47E34F442F01}"/>
              </a:ext>
            </a:extLst>
          </p:cNvPr>
          <p:cNvGrpSpPr/>
          <p:nvPr/>
        </p:nvGrpSpPr>
        <p:grpSpPr>
          <a:xfrm>
            <a:off x="-2544984" y="4543865"/>
            <a:ext cx="3125642" cy="3125642"/>
            <a:chOff x="0" y="0"/>
            <a:chExt cx="812800" cy="812800"/>
          </a:xfrm>
        </p:grpSpPr>
        <p:sp>
          <p:nvSpPr>
            <p:cNvPr id="25" name="TextBox 23">
              <a:extLst>
                <a:ext uri="{FF2B5EF4-FFF2-40B4-BE49-F238E27FC236}">
                  <a16:creationId xmlns:a16="http://schemas.microsoft.com/office/drawing/2014/main" id="{452FF982-690F-EA06-4E6C-8FEB1C17D5D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EA28A751-0815-2C9D-9D5B-5B2B66EA020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7" name="Group 21">
            <a:extLst>
              <a:ext uri="{FF2B5EF4-FFF2-40B4-BE49-F238E27FC236}">
                <a16:creationId xmlns:a16="http://schemas.microsoft.com/office/drawing/2014/main" id="{9B68C1A3-B56A-6DC3-0F29-633761CE2650}"/>
              </a:ext>
            </a:extLst>
          </p:cNvPr>
          <p:cNvGrpSpPr/>
          <p:nvPr/>
        </p:nvGrpSpPr>
        <p:grpSpPr>
          <a:xfrm>
            <a:off x="11207152" y="111260"/>
            <a:ext cx="1302136" cy="1302136"/>
            <a:chOff x="0" y="0"/>
            <a:chExt cx="812800" cy="812800"/>
          </a:xfrm>
        </p:grpSpPr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397F1435-EE6C-9527-B18D-6AF871DBA8E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29" name="TextBox 23">
              <a:extLst>
                <a:ext uri="{FF2B5EF4-FFF2-40B4-BE49-F238E27FC236}">
                  <a16:creationId xmlns:a16="http://schemas.microsoft.com/office/drawing/2014/main" id="{908E97AA-BD6F-A359-0773-D2D8C149206E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0" name="Group 21">
            <a:extLst>
              <a:ext uri="{FF2B5EF4-FFF2-40B4-BE49-F238E27FC236}">
                <a16:creationId xmlns:a16="http://schemas.microsoft.com/office/drawing/2014/main" id="{C2399FC2-16C0-ECF8-7C44-B3CEAC9DC9B9}"/>
              </a:ext>
            </a:extLst>
          </p:cNvPr>
          <p:cNvGrpSpPr/>
          <p:nvPr/>
        </p:nvGrpSpPr>
        <p:grpSpPr>
          <a:xfrm>
            <a:off x="11713118" y="2954124"/>
            <a:ext cx="625876" cy="625876"/>
            <a:chOff x="0" y="0"/>
            <a:chExt cx="812800" cy="812800"/>
          </a:xfrm>
        </p:grpSpPr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5FBF786B-910D-4124-AFB2-EB0217651D0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2" name="TextBox 23">
              <a:extLst>
                <a:ext uri="{FF2B5EF4-FFF2-40B4-BE49-F238E27FC236}">
                  <a16:creationId xmlns:a16="http://schemas.microsoft.com/office/drawing/2014/main" id="{FC3D5B65-4019-2ADA-B3CA-AFE758D3D2FD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3" name="Group 21">
            <a:extLst>
              <a:ext uri="{FF2B5EF4-FFF2-40B4-BE49-F238E27FC236}">
                <a16:creationId xmlns:a16="http://schemas.microsoft.com/office/drawing/2014/main" id="{74CECF39-0294-C726-28C1-2F20A6397329}"/>
              </a:ext>
            </a:extLst>
          </p:cNvPr>
          <p:cNvGrpSpPr/>
          <p:nvPr/>
        </p:nvGrpSpPr>
        <p:grpSpPr>
          <a:xfrm>
            <a:off x="10496517" y="894968"/>
            <a:ext cx="625876" cy="625876"/>
            <a:chOff x="0" y="0"/>
            <a:chExt cx="812800" cy="812800"/>
          </a:xfrm>
        </p:grpSpPr>
        <p:sp>
          <p:nvSpPr>
            <p:cNvPr id="34" name="Freeform 22">
              <a:extLst>
                <a:ext uri="{FF2B5EF4-FFF2-40B4-BE49-F238E27FC236}">
                  <a16:creationId xmlns:a16="http://schemas.microsoft.com/office/drawing/2014/main" id="{2723E0F1-E5FF-5E00-9A30-DC6EF2747A52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B66E898-5E87-27DE-EDE0-F2D91D8F02A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6" name="Group 21">
            <a:extLst>
              <a:ext uri="{FF2B5EF4-FFF2-40B4-BE49-F238E27FC236}">
                <a16:creationId xmlns:a16="http://schemas.microsoft.com/office/drawing/2014/main" id="{DB536B8E-6822-B606-36DF-6A7D2F627C1F}"/>
              </a:ext>
            </a:extLst>
          </p:cNvPr>
          <p:cNvGrpSpPr/>
          <p:nvPr/>
        </p:nvGrpSpPr>
        <p:grpSpPr>
          <a:xfrm>
            <a:off x="9880946" y="-2178166"/>
            <a:ext cx="3125642" cy="3125642"/>
            <a:chOff x="0" y="0"/>
            <a:chExt cx="812800" cy="812800"/>
          </a:xfrm>
        </p:grpSpPr>
        <p:sp>
          <p:nvSpPr>
            <p:cNvPr id="37" name="TextBox 23">
              <a:extLst>
                <a:ext uri="{FF2B5EF4-FFF2-40B4-BE49-F238E27FC236}">
                  <a16:creationId xmlns:a16="http://schemas.microsoft.com/office/drawing/2014/main" id="{DBF7BBC4-6AE4-F749-8DCC-1C2E0EA0D728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38" name="Freeform 22">
              <a:extLst>
                <a:ext uri="{FF2B5EF4-FFF2-40B4-BE49-F238E27FC236}">
                  <a16:creationId xmlns:a16="http://schemas.microsoft.com/office/drawing/2014/main" id="{229067D2-EAA1-1A7A-05F6-E20282F1C1D0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39" name="Group 21">
            <a:extLst>
              <a:ext uri="{FF2B5EF4-FFF2-40B4-BE49-F238E27FC236}">
                <a16:creationId xmlns:a16="http://schemas.microsoft.com/office/drawing/2014/main" id="{E22F0479-782D-2155-385C-8279559B4A77}"/>
              </a:ext>
            </a:extLst>
          </p:cNvPr>
          <p:cNvGrpSpPr/>
          <p:nvPr/>
        </p:nvGrpSpPr>
        <p:grpSpPr>
          <a:xfrm>
            <a:off x="10993324" y="1580835"/>
            <a:ext cx="1555938" cy="1555938"/>
            <a:chOff x="0" y="0"/>
            <a:chExt cx="812800" cy="812800"/>
          </a:xfrm>
        </p:grpSpPr>
        <p:sp>
          <p:nvSpPr>
            <p:cNvPr id="40" name="Freeform 22">
              <a:extLst>
                <a:ext uri="{FF2B5EF4-FFF2-40B4-BE49-F238E27FC236}">
                  <a16:creationId xmlns:a16="http://schemas.microsoft.com/office/drawing/2014/main" id="{9C8C91C5-FF19-CA87-E6E4-9D01EE5E6DE6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41" name="TextBox 23">
              <a:extLst>
                <a:ext uri="{FF2B5EF4-FFF2-40B4-BE49-F238E27FC236}">
                  <a16:creationId xmlns:a16="http://schemas.microsoft.com/office/drawing/2014/main" id="{FB06D7EC-B775-539D-5C6E-C5210C890655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F80A00A5-0BEF-CE68-0DD5-AFDF058754FA}"/>
              </a:ext>
            </a:extLst>
          </p:cNvPr>
          <p:cNvGrpSpPr/>
          <p:nvPr/>
        </p:nvGrpSpPr>
        <p:grpSpPr>
          <a:xfrm>
            <a:off x="5306216" y="3682468"/>
            <a:ext cx="2580015" cy="2580015"/>
            <a:chOff x="5306216" y="3682468"/>
            <a:chExt cx="2580015" cy="2580015"/>
          </a:xfrm>
        </p:grpSpPr>
        <p:sp>
          <p:nvSpPr>
            <p:cNvPr id="56" name="Freeform 22">
              <a:extLst>
                <a:ext uri="{FF2B5EF4-FFF2-40B4-BE49-F238E27FC236}">
                  <a16:creationId xmlns:a16="http://schemas.microsoft.com/office/drawing/2014/main" id="{97DF576C-6E55-BA1B-B895-7D41733A50F6}"/>
                </a:ext>
              </a:extLst>
            </p:cNvPr>
            <p:cNvSpPr/>
            <p:nvPr/>
          </p:nvSpPr>
          <p:spPr>
            <a:xfrm>
              <a:off x="5306216" y="3682468"/>
              <a:ext cx="2580015" cy="2580015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4000">
                  <a:srgbClr val="5AA4BA">
                    <a:alpha val="42000"/>
                  </a:srgbClr>
                </a:gs>
                <a:gs pos="95000">
                  <a:srgbClr val="0E3D3A">
                    <a:alpha val="59000"/>
                  </a:srgbClr>
                </a:gs>
              </a:gsLst>
              <a:lin ang="8400000" scaled="0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D98F5563-E8C5-1F27-8C42-A3A5CC415E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39312" y="4551286"/>
              <a:ext cx="2144974" cy="842380"/>
            </a:xfrm>
            <a:prstGeom prst="rect">
              <a:avLst/>
            </a:prstGeom>
          </p:spPr>
        </p:pic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7C4821C3-91AB-714E-3965-6A29F440ABF4}"/>
              </a:ext>
            </a:extLst>
          </p:cNvPr>
          <p:cNvGrpSpPr/>
          <p:nvPr/>
        </p:nvGrpSpPr>
        <p:grpSpPr>
          <a:xfrm>
            <a:off x="8050095" y="1988840"/>
            <a:ext cx="1746116" cy="1746116"/>
            <a:chOff x="8050095" y="1988840"/>
            <a:chExt cx="1746116" cy="1746116"/>
          </a:xfrm>
        </p:grpSpPr>
        <p:sp>
          <p:nvSpPr>
            <p:cNvPr id="57" name="Freeform 22">
              <a:extLst>
                <a:ext uri="{FF2B5EF4-FFF2-40B4-BE49-F238E27FC236}">
                  <a16:creationId xmlns:a16="http://schemas.microsoft.com/office/drawing/2014/main" id="{62D253D0-765A-4944-8580-367CF86524FE}"/>
                </a:ext>
              </a:extLst>
            </p:cNvPr>
            <p:cNvSpPr/>
            <p:nvPr/>
          </p:nvSpPr>
          <p:spPr>
            <a:xfrm>
              <a:off x="8050095" y="1988840"/>
              <a:ext cx="1746116" cy="1746116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4000">
                  <a:srgbClr val="5AA4BA">
                    <a:alpha val="42000"/>
                  </a:srgbClr>
                </a:gs>
                <a:gs pos="95000">
                  <a:srgbClr val="0E3D3A">
                    <a:alpha val="59000"/>
                  </a:srgbClr>
                </a:gs>
              </a:gsLst>
              <a:lin ang="8400000" scaled="0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F21F3CA6-8F4F-357D-9618-1A92ED3C4CF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324355" y="2370695"/>
              <a:ext cx="1117600" cy="749300"/>
            </a:xfrm>
            <a:prstGeom prst="rect">
              <a:avLst/>
            </a:prstGeom>
          </p:spPr>
        </p:pic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7CA5C716-1511-48CD-4AE2-D58E045C1DA5}"/>
              </a:ext>
            </a:extLst>
          </p:cNvPr>
          <p:cNvGrpSpPr/>
          <p:nvPr/>
        </p:nvGrpSpPr>
        <p:grpSpPr>
          <a:xfrm>
            <a:off x="2181008" y="864494"/>
            <a:ext cx="3125642" cy="3125642"/>
            <a:chOff x="2181008" y="864494"/>
            <a:chExt cx="3125642" cy="3125642"/>
          </a:xfrm>
        </p:grpSpPr>
        <p:sp>
          <p:nvSpPr>
            <p:cNvPr id="51" name="Freeform 22">
              <a:extLst>
                <a:ext uri="{FF2B5EF4-FFF2-40B4-BE49-F238E27FC236}">
                  <a16:creationId xmlns:a16="http://schemas.microsoft.com/office/drawing/2014/main" id="{E1D32F4C-EE61-4A9A-C243-AC23C5FE4219}"/>
                </a:ext>
              </a:extLst>
            </p:cNvPr>
            <p:cNvSpPr/>
            <p:nvPr/>
          </p:nvSpPr>
          <p:spPr>
            <a:xfrm>
              <a:off x="2181008" y="864494"/>
              <a:ext cx="3125642" cy="3125642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4000">
                  <a:srgbClr val="5AA4BA">
                    <a:alpha val="42000"/>
                  </a:srgbClr>
                </a:gs>
                <a:gs pos="95000">
                  <a:srgbClr val="0E3D3A">
                    <a:alpha val="59000"/>
                  </a:srgbClr>
                </a:gs>
              </a:gsLst>
              <a:lin ang="8400000" scaled="0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id="{FAA3C76D-53B5-487D-CEB5-4F24E758EDF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36529" t="31997" r="35989" b="32487"/>
            <a:stretch/>
          </p:blipFill>
          <p:spPr>
            <a:xfrm>
              <a:off x="2571838" y="1750487"/>
              <a:ext cx="2444042" cy="1240417"/>
            </a:xfrm>
            <a:prstGeom prst="rect">
              <a:avLst/>
            </a:prstGeom>
          </p:spPr>
        </p:pic>
      </p:grpSp>
      <p:pic>
        <p:nvPicPr>
          <p:cNvPr id="82" name="Picture 81">
            <a:extLst>
              <a:ext uri="{FF2B5EF4-FFF2-40B4-BE49-F238E27FC236}">
                <a16:creationId xmlns:a16="http://schemas.microsoft.com/office/drawing/2014/main" id="{96DF200A-AEC1-56F3-A28E-5EBD4DE470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4255227">
            <a:off x="5278763" y="2803805"/>
            <a:ext cx="1200222" cy="834653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F5CD0A8-3030-16A8-73BF-39BF5325B84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177736">
            <a:off x="7073015" y="3020266"/>
            <a:ext cx="990256" cy="688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6488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7D793AB1-EF19-C5FF-CE36-AC353159AD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38" y="8703"/>
            <a:ext cx="12192000" cy="685800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58029E99-3ED2-6ED4-4857-FC9A3CD2510D}"/>
              </a:ext>
            </a:extLst>
          </p:cNvPr>
          <p:cNvSpPr/>
          <p:nvPr/>
        </p:nvSpPr>
        <p:spPr>
          <a:xfrm>
            <a:off x="-1130804" y="-3797801"/>
            <a:ext cx="14453607" cy="14453601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grpSp>
        <p:nvGrpSpPr>
          <p:cNvPr id="6" name="Group 21">
            <a:extLst>
              <a:ext uri="{FF2B5EF4-FFF2-40B4-BE49-F238E27FC236}">
                <a16:creationId xmlns:a16="http://schemas.microsoft.com/office/drawing/2014/main" id="{6C547C72-1FCF-9257-5F68-7B635BEE1E06}"/>
              </a:ext>
            </a:extLst>
          </p:cNvPr>
          <p:cNvGrpSpPr/>
          <p:nvPr/>
        </p:nvGrpSpPr>
        <p:grpSpPr>
          <a:xfrm>
            <a:off x="-739386" y="3909743"/>
            <a:ext cx="1302136" cy="1302136"/>
            <a:chOff x="0" y="0"/>
            <a:chExt cx="812800" cy="812800"/>
          </a:xfrm>
        </p:grpSpPr>
        <p:sp>
          <p:nvSpPr>
            <p:cNvPr id="7" name="Freeform 22">
              <a:extLst>
                <a:ext uri="{FF2B5EF4-FFF2-40B4-BE49-F238E27FC236}">
                  <a16:creationId xmlns:a16="http://schemas.microsoft.com/office/drawing/2014/main" id="{40D2C6D2-6CFA-5F9B-C692-807F8C187FA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4" name="TextBox 23">
              <a:extLst>
                <a:ext uri="{FF2B5EF4-FFF2-40B4-BE49-F238E27FC236}">
                  <a16:creationId xmlns:a16="http://schemas.microsoft.com/office/drawing/2014/main" id="{CE9076A6-0B62-85B4-6EAC-72D6A863A654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5" name="Group 21">
            <a:extLst>
              <a:ext uri="{FF2B5EF4-FFF2-40B4-BE49-F238E27FC236}">
                <a16:creationId xmlns:a16="http://schemas.microsoft.com/office/drawing/2014/main" id="{1B4AB460-8E09-0A7C-69A8-1358E08F0E61}"/>
              </a:ext>
            </a:extLst>
          </p:cNvPr>
          <p:cNvGrpSpPr/>
          <p:nvPr/>
        </p:nvGrpSpPr>
        <p:grpSpPr>
          <a:xfrm>
            <a:off x="696691" y="1027894"/>
            <a:ext cx="625876" cy="625876"/>
            <a:chOff x="0" y="0"/>
            <a:chExt cx="812800" cy="812800"/>
          </a:xfrm>
        </p:grpSpPr>
        <p:sp>
          <p:nvSpPr>
            <p:cNvPr id="16" name="Freeform 22">
              <a:extLst>
                <a:ext uri="{FF2B5EF4-FFF2-40B4-BE49-F238E27FC236}">
                  <a16:creationId xmlns:a16="http://schemas.microsoft.com/office/drawing/2014/main" id="{4142E981-FE43-0C2E-80C4-CE3D13E1D706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7" name="TextBox 23">
              <a:extLst>
                <a:ext uri="{FF2B5EF4-FFF2-40B4-BE49-F238E27FC236}">
                  <a16:creationId xmlns:a16="http://schemas.microsoft.com/office/drawing/2014/main" id="{3019E93E-FB0D-9107-E721-50B5C2F6918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8" name="Group 21">
            <a:extLst>
              <a:ext uri="{FF2B5EF4-FFF2-40B4-BE49-F238E27FC236}">
                <a16:creationId xmlns:a16="http://schemas.microsoft.com/office/drawing/2014/main" id="{AD180759-A5CC-0D3B-5A57-238A8A756090}"/>
              </a:ext>
            </a:extLst>
          </p:cNvPr>
          <p:cNvGrpSpPr/>
          <p:nvPr/>
        </p:nvGrpSpPr>
        <p:grpSpPr>
          <a:xfrm>
            <a:off x="-635989" y="-804641"/>
            <a:ext cx="2218719" cy="2218719"/>
            <a:chOff x="0" y="0"/>
            <a:chExt cx="812800" cy="812800"/>
          </a:xfrm>
        </p:grpSpPr>
        <p:sp>
          <p:nvSpPr>
            <p:cNvPr id="19" name="TextBox 23">
              <a:extLst>
                <a:ext uri="{FF2B5EF4-FFF2-40B4-BE49-F238E27FC236}">
                  <a16:creationId xmlns:a16="http://schemas.microsoft.com/office/drawing/2014/main" id="{650953EE-313A-E171-F1DB-CA8B94B527E2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0" name="Freeform 22">
              <a:extLst>
                <a:ext uri="{FF2B5EF4-FFF2-40B4-BE49-F238E27FC236}">
                  <a16:creationId xmlns:a16="http://schemas.microsoft.com/office/drawing/2014/main" id="{E5CFFFB1-EADE-CE6F-F06B-ABBB50C1C08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1" name="Group 21">
            <a:extLst>
              <a:ext uri="{FF2B5EF4-FFF2-40B4-BE49-F238E27FC236}">
                <a16:creationId xmlns:a16="http://schemas.microsoft.com/office/drawing/2014/main" id="{879B5521-E882-4261-707C-94E6C9D44A91}"/>
              </a:ext>
            </a:extLst>
          </p:cNvPr>
          <p:cNvGrpSpPr/>
          <p:nvPr/>
        </p:nvGrpSpPr>
        <p:grpSpPr>
          <a:xfrm>
            <a:off x="352035" y="6394531"/>
            <a:ext cx="625876" cy="625876"/>
            <a:chOff x="0" y="0"/>
            <a:chExt cx="812800" cy="812800"/>
          </a:xfrm>
        </p:grpSpPr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A2876363-6A46-FBEE-F782-0F8F86561C4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09D66B5-829D-5088-EB74-00743D445BF8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55B3259-F21C-962C-5E7D-47E34F442F01}"/>
              </a:ext>
            </a:extLst>
          </p:cNvPr>
          <p:cNvGrpSpPr/>
          <p:nvPr/>
        </p:nvGrpSpPr>
        <p:grpSpPr>
          <a:xfrm>
            <a:off x="-2544984" y="4543865"/>
            <a:ext cx="3125642" cy="3125642"/>
            <a:chOff x="0" y="0"/>
            <a:chExt cx="812800" cy="812800"/>
          </a:xfrm>
        </p:grpSpPr>
        <p:sp>
          <p:nvSpPr>
            <p:cNvPr id="25" name="TextBox 23">
              <a:extLst>
                <a:ext uri="{FF2B5EF4-FFF2-40B4-BE49-F238E27FC236}">
                  <a16:creationId xmlns:a16="http://schemas.microsoft.com/office/drawing/2014/main" id="{452FF982-690F-EA06-4E6C-8FEB1C17D5D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EA28A751-0815-2C9D-9D5B-5B2B66EA020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7" name="Group 21">
            <a:extLst>
              <a:ext uri="{FF2B5EF4-FFF2-40B4-BE49-F238E27FC236}">
                <a16:creationId xmlns:a16="http://schemas.microsoft.com/office/drawing/2014/main" id="{9B68C1A3-B56A-6DC3-0F29-633761CE2650}"/>
              </a:ext>
            </a:extLst>
          </p:cNvPr>
          <p:cNvGrpSpPr/>
          <p:nvPr/>
        </p:nvGrpSpPr>
        <p:grpSpPr>
          <a:xfrm>
            <a:off x="11207152" y="111260"/>
            <a:ext cx="1302136" cy="1302136"/>
            <a:chOff x="0" y="0"/>
            <a:chExt cx="812800" cy="812800"/>
          </a:xfrm>
        </p:grpSpPr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397F1435-EE6C-9527-B18D-6AF871DBA8E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29" name="TextBox 23">
              <a:extLst>
                <a:ext uri="{FF2B5EF4-FFF2-40B4-BE49-F238E27FC236}">
                  <a16:creationId xmlns:a16="http://schemas.microsoft.com/office/drawing/2014/main" id="{908E97AA-BD6F-A359-0773-D2D8C149206E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0" name="Group 21">
            <a:extLst>
              <a:ext uri="{FF2B5EF4-FFF2-40B4-BE49-F238E27FC236}">
                <a16:creationId xmlns:a16="http://schemas.microsoft.com/office/drawing/2014/main" id="{C2399FC2-16C0-ECF8-7C44-B3CEAC9DC9B9}"/>
              </a:ext>
            </a:extLst>
          </p:cNvPr>
          <p:cNvGrpSpPr/>
          <p:nvPr/>
        </p:nvGrpSpPr>
        <p:grpSpPr>
          <a:xfrm>
            <a:off x="11713118" y="2954124"/>
            <a:ext cx="625876" cy="625876"/>
            <a:chOff x="0" y="0"/>
            <a:chExt cx="812800" cy="812800"/>
          </a:xfrm>
        </p:grpSpPr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5FBF786B-910D-4124-AFB2-EB0217651D0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2" name="TextBox 23">
              <a:extLst>
                <a:ext uri="{FF2B5EF4-FFF2-40B4-BE49-F238E27FC236}">
                  <a16:creationId xmlns:a16="http://schemas.microsoft.com/office/drawing/2014/main" id="{FC3D5B65-4019-2ADA-B3CA-AFE758D3D2FD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3" name="Group 21">
            <a:extLst>
              <a:ext uri="{FF2B5EF4-FFF2-40B4-BE49-F238E27FC236}">
                <a16:creationId xmlns:a16="http://schemas.microsoft.com/office/drawing/2014/main" id="{74CECF39-0294-C726-28C1-2F20A6397329}"/>
              </a:ext>
            </a:extLst>
          </p:cNvPr>
          <p:cNvGrpSpPr/>
          <p:nvPr/>
        </p:nvGrpSpPr>
        <p:grpSpPr>
          <a:xfrm>
            <a:off x="10496517" y="894968"/>
            <a:ext cx="625876" cy="625876"/>
            <a:chOff x="0" y="0"/>
            <a:chExt cx="812800" cy="812800"/>
          </a:xfrm>
        </p:grpSpPr>
        <p:sp>
          <p:nvSpPr>
            <p:cNvPr id="34" name="Freeform 22">
              <a:extLst>
                <a:ext uri="{FF2B5EF4-FFF2-40B4-BE49-F238E27FC236}">
                  <a16:creationId xmlns:a16="http://schemas.microsoft.com/office/drawing/2014/main" id="{2723E0F1-E5FF-5E00-9A30-DC6EF2747A52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B66E898-5E87-27DE-EDE0-F2D91D8F02A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6" name="Group 21">
            <a:extLst>
              <a:ext uri="{FF2B5EF4-FFF2-40B4-BE49-F238E27FC236}">
                <a16:creationId xmlns:a16="http://schemas.microsoft.com/office/drawing/2014/main" id="{DB536B8E-6822-B606-36DF-6A7D2F627C1F}"/>
              </a:ext>
            </a:extLst>
          </p:cNvPr>
          <p:cNvGrpSpPr/>
          <p:nvPr/>
        </p:nvGrpSpPr>
        <p:grpSpPr>
          <a:xfrm>
            <a:off x="9880946" y="-2178166"/>
            <a:ext cx="3125642" cy="3125642"/>
            <a:chOff x="0" y="0"/>
            <a:chExt cx="812800" cy="812800"/>
          </a:xfrm>
        </p:grpSpPr>
        <p:sp>
          <p:nvSpPr>
            <p:cNvPr id="37" name="TextBox 23">
              <a:extLst>
                <a:ext uri="{FF2B5EF4-FFF2-40B4-BE49-F238E27FC236}">
                  <a16:creationId xmlns:a16="http://schemas.microsoft.com/office/drawing/2014/main" id="{DBF7BBC4-6AE4-F749-8DCC-1C2E0EA0D728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38" name="Freeform 22">
              <a:extLst>
                <a:ext uri="{FF2B5EF4-FFF2-40B4-BE49-F238E27FC236}">
                  <a16:creationId xmlns:a16="http://schemas.microsoft.com/office/drawing/2014/main" id="{229067D2-EAA1-1A7A-05F6-E20282F1C1D0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39" name="Group 21">
            <a:extLst>
              <a:ext uri="{FF2B5EF4-FFF2-40B4-BE49-F238E27FC236}">
                <a16:creationId xmlns:a16="http://schemas.microsoft.com/office/drawing/2014/main" id="{E22F0479-782D-2155-385C-8279559B4A77}"/>
              </a:ext>
            </a:extLst>
          </p:cNvPr>
          <p:cNvGrpSpPr/>
          <p:nvPr/>
        </p:nvGrpSpPr>
        <p:grpSpPr>
          <a:xfrm>
            <a:off x="10993324" y="1580835"/>
            <a:ext cx="1555938" cy="1555938"/>
            <a:chOff x="0" y="0"/>
            <a:chExt cx="812800" cy="812800"/>
          </a:xfrm>
        </p:grpSpPr>
        <p:sp>
          <p:nvSpPr>
            <p:cNvPr id="40" name="Freeform 22">
              <a:extLst>
                <a:ext uri="{FF2B5EF4-FFF2-40B4-BE49-F238E27FC236}">
                  <a16:creationId xmlns:a16="http://schemas.microsoft.com/office/drawing/2014/main" id="{9C8C91C5-FF19-CA87-E6E4-9D01EE5E6DE6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41" name="TextBox 23">
              <a:extLst>
                <a:ext uri="{FF2B5EF4-FFF2-40B4-BE49-F238E27FC236}">
                  <a16:creationId xmlns:a16="http://schemas.microsoft.com/office/drawing/2014/main" id="{FB06D7EC-B775-539D-5C6E-C5210C890655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C211CDFF-407D-3362-77A0-C0D2C176DE93}"/>
              </a:ext>
            </a:extLst>
          </p:cNvPr>
          <p:cNvSpPr>
            <a:spLocks/>
          </p:cNvSpPr>
          <p:nvPr/>
        </p:nvSpPr>
        <p:spPr>
          <a:xfrm>
            <a:off x="1976930" y="1206073"/>
            <a:ext cx="3687022" cy="4599191"/>
          </a:xfrm>
          <a:prstGeom prst="roundRect">
            <a:avLst/>
          </a:prstGeom>
          <a:noFill/>
          <a:ln w="76200">
            <a:solidFill>
              <a:srgbClr val="0E3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0B5C6B2-CC11-19BF-C5D3-429003ABEEF5}"/>
              </a:ext>
            </a:extLst>
          </p:cNvPr>
          <p:cNvGrpSpPr/>
          <p:nvPr/>
        </p:nvGrpSpPr>
        <p:grpSpPr>
          <a:xfrm>
            <a:off x="3703399" y="3176910"/>
            <a:ext cx="1900856" cy="1900856"/>
            <a:chOff x="5306216" y="3682468"/>
            <a:chExt cx="2580015" cy="2580015"/>
          </a:xfrm>
        </p:grpSpPr>
        <p:sp>
          <p:nvSpPr>
            <p:cNvPr id="9" name="Freeform 22">
              <a:extLst>
                <a:ext uri="{FF2B5EF4-FFF2-40B4-BE49-F238E27FC236}">
                  <a16:creationId xmlns:a16="http://schemas.microsoft.com/office/drawing/2014/main" id="{9D031CA1-334E-F17C-D2C1-F6A8488C30E1}"/>
                </a:ext>
              </a:extLst>
            </p:cNvPr>
            <p:cNvSpPr/>
            <p:nvPr/>
          </p:nvSpPr>
          <p:spPr>
            <a:xfrm>
              <a:off x="5306216" y="3682468"/>
              <a:ext cx="2580015" cy="2580015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4000">
                  <a:srgbClr val="5AA4BA">
                    <a:alpha val="42000"/>
                  </a:srgbClr>
                </a:gs>
                <a:gs pos="95000">
                  <a:srgbClr val="0E3D3A">
                    <a:alpha val="59000"/>
                  </a:srgbClr>
                </a:gs>
              </a:gsLst>
              <a:lin ang="8400000" scaled="0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9088D461-9C9B-3634-A905-9C4E97F7B5A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39312" y="4551286"/>
              <a:ext cx="2144974" cy="842380"/>
            </a:xfrm>
            <a:prstGeom prst="rect">
              <a:avLst/>
            </a:prstGeom>
          </p:spPr>
        </p:pic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99A9C9A2-7DAB-A9DB-BACE-E6A76D1E4BBF}"/>
              </a:ext>
            </a:extLst>
          </p:cNvPr>
          <p:cNvGrpSpPr/>
          <p:nvPr/>
        </p:nvGrpSpPr>
        <p:grpSpPr>
          <a:xfrm>
            <a:off x="2402057" y="4212421"/>
            <a:ext cx="1418384" cy="1418384"/>
            <a:chOff x="8050095" y="1988840"/>
            <a:chExt cx="1746116" cy="1746116"/>
          </a:xfrm>
        </p:grpSpPr>
        <p:sp>
          <p:nvSpPr>
            <p:cNvPr id="10" name="Freeform 22">
              <a:extLst>
                <a:ext uri="{FF2B5EF4-FFF2-40B4-BE49-F238E27FC236}">
                  <a16:creationId xmlns:a16="http://schemas.microsoft.com/office/drawing/2014/main" id="{7D3CE3F0-EB1E-B2AB-F905-40D80CAFCD06}"/>
                </a:ext>
              </a:extLst>
            </p:cNvPr>
            <p:cNvSpPr/>
            <p:nvPr/>
          </p:nvSpPr>
          <p:spPr>
            <a:xfrm>
              <a:off x="8050095" y="1988840"/>
              <a:ext cx="1746116" cy="1746116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4000">
                  <a:srgbClr val="5AA4BA">
                    <a:alpha val="42000"/>
                  </a:srgbClr>
                </a:gs>
                <a:gs pos="95000">
                  <a:srgbClr val="0E3D3A">
                    <a:alpha val="59000"/>
                  </a:srgbClr>
                </a:gs>
              </a:gsLst>
              <a:lin ang="8400000" scaled="0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24D37296-9F16-A97B-C251-9DCFE6AAB54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324355" y="2370695"/>
              <a:ext cx="1117600" cy="749300"/>
            </a:xfrm>
            <a:prstGeom prst="rect">
              <a:avLst/>
            </a:prstGeom>
          </p:spPr>
        </p:pic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EA177DD-A624-6F79-0844-1DE43A8DB69B}"/>
              </a:ext>
            </a:extLst>
          </p:cNvPr>
          <p:cNvGrpSpPr/>
          <p:nvPr/>
        </p:nvGrpSpPr>
        <p:grpSpPr>
          <a:xfrm>
            <a:off x="2072838" y="1296844"/>
            <a:ext cx="2307045" cy="2307045"/>
            <a:chOff x="2181008" y="864494"/>
            <a:chExt cx="3125642" cy="3125642"/>
          </a:xfrm>
        </p:grpSpPr>
        <p:sp>
          <p:nvSpPr>
            <p:cNvPr id="4" name="Freeform 22">
              <a:extLst>
                <a:ext uri="{FF2B5EF4-FFF2-40B4-BE49-F238E27FC236}">
                  <a16:creationId xmlns:a16="http://schemas.microsoft.com/office/drawing/2014/main" id="{ED1F2A22-0625-CCF2-CF42-CC05E4214FC9}"/>
                </a:ext>
              </a:extLst>
            </p:cNvPr>
            <p:cNvSpPr/>
            <p:nvPr/>
          </p:nvSpPr>
          <p:spPr>
            <a:xfrm>
              <a:off x="2181008" y="864494"/>
              <a:ext cx="3125642" cy="3125642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4000">
                  <a:srgbClr val="5AA4BA">
                    <a:alpha val="42000"/>
                  </a:srgbClr>
                </a:gs>
                <a:gs pos="95000">
                  <a:srgbClr val="0E3D3A">
                    <a:alpha val="59000"/>
                  </a:srgbClr>
                </a:gs>
              </a:gsLst>
              <a:lin ang="8400000" scaled="0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5CBC5195-042B-F22E-83FD-92ABE382AFD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36529" t="31997" r="35989" b="32487"/>
            <a:stretch/>
          </p:blipFill>
          <p:spPr>
            <a:xfrm>
              <a:off x="2571838" y="1750487"/>
              <a:ext cx="2444042" cy="1240417"/>
            </a:xfrm>
            <a:prstGeom prst="rect">
              <a:avLst/>
            </a:prstGeom>
          </p:spPr>
        </p:pic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3EDECBB5-9647-D4BE-6E68-E8C4183433E2}"/>
              </a:ext>
            </a:extLst>
          </p:cNvPr>
          <p:cNvSpPr txBox="1"/>
          <p:nvPr/>
        </p:nvSpPr>
        <p:spPr>
          <a:xfrm>
            <a:off x="4339427" y="252717"/>
            <a:ext cx="351314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rgbClr val="3055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Infrastructure</a:t>
            </a:r>
            <a:endParaRPr lang="en-IL" sz="4400" dirty="0">
              <a:solidFill>
                <a:srgbClr val="30555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02227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icture 80">
            <a:extLst>
              <a:ext uri="{FF2B5EF4-FFF2-40B4-BE49-F238E27FC236}">
                <a16:creationId xmlns:a16="http://schemas.microsoft.com/office/drawing/2014/main" id="{00915B15-2B37-E077-720F-4DF17B7CC2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3203" y="3332185"/>
            <a:ext cx="1061773" cy="838464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237FCAB4-A602-1DFF-989C-A8389FD221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0803" y="3179785"/>
            <a:ext cx="1061773" cy="838464"/>
          </a:xfrm>
          <a:prstGeom prst="rect">
            <a:avLst/>
          </a:prstGeom>
        </p:spPr>
      </p:pic>
      <p:grpSp>
        <p:nvGrpSpPr>
          <p:cNvPr id="55" name="Group 54">
            <a:extLst>
              <a:ext uri="{FF2B5EF4-FFF2-40B4-BE49-F238E27FC236}">
                <a16:creationId xmlns:a16="http://schemas.microsoft.com/office/drawing/2014/main" id="{5D6E111C-5661-3A10-69C8-0D6205216B77}"/>
              </a:ext>
            </a:extLst>
          </p:cNvPr>
          <p:cNvGrpSpPr/>
          <p:nvPr/>
        </p:nvGrpSpPr>
        <p:grpSpPr>
          <a:xfrm>
            <a:off x="1968412" y="1214303"/>
            <a:ext cx="3687022" cy="4599191"/>
            <a:chOff x="1976930" y="1206073"/>
            <a:chExt cx="3687022" cy="4599191"/>
          </a:xfrm>
        </p:grpSpPr>
        <p:sp>
          <p:nvSpPr>
            <p:cNvPr id="56" name="Rounded Rectangle 55">
              <a:extLst>
                <a:ext uri="{FF2B5EF4-FFF2-40B4-BE49-F238E27FC236}">
                  <a16:creationId xmlns:a16="http://schemas.microsoft.com/office/drawing/2014/main" id="{E608DE5D-F3E0-6F0D-222C-FC70A30856D6}"/>
                </a:ext>
              </a:extLst>
            </p:cNvPr>
            <p:cNvSpPr>
              <a:spLocks/>
            </p:cNvSpPr>
            <p:nvPr/>
          </p:nvSpPr>
          <p:spPr>
            <a:xfrm>
              <a:off x="1976930" y="1206073"/>
              <a:ext cx="3687022" cy="4599191"/>
            </a:xfrm>
            <a:prstGeom prst="roundRect">
              <a:avLst/>
            </a:prstGeom>
            <a:noFill/>
            <a:ln w="76200">
              <a:solidFill>
                <a:srgbClr val="0E3D3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1F499228-6A2D-6181-E719-539D85C43EA3}"/>
                </a:ext>
              </a:extLst>
            </p:cNvPr>
            <p:cNvGrpSpPr/>
            <p:nvPr/>
          </p:nvGrpSpPr>
          <p:grpSpPr>
            <a:xfrm>
              <a:off x="3703399" y="3176910"/>
              <a:ext cx="1900856" cy="1900856"/>
              <a:chOff x="5306216" y="3682468"/>
              <a:chExt cx="2580015" cy="2580015"/>
            </a:xfrm>
          </p:grpSpPr>
          <p:sp>
            <p:nvSpPr>
              <p:cNvPr id="64" name="Freeform 22">
                <a:extLst>
                  <a:ext uri="{FF2B5EF4-FFF2-40B4-BE49-F238E27FC236}">
                    <a16:creationId xmlns:a16="http://schemas.microsoft.com/office/drawing/2014/main" id="{5A60F775-513E-DB01-A697-0583838F4CA0}"/>
                  </a:ext>
                </a:extLst>
              </p:cNvPr>
              <p:cNvSpPr/>
              <p:nvPr/>
            </p:nvSpPr>
            <p:spPr>
              <a:xfrm>
                <a:off x="5306216" y="3682468"/>
                <a:ext cx="2580015" cy="2580015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65" name="Picture 64">
                <a:extLst>
                  <a:ext uri="{FF2B5EF4-FFF2-40B4-BE49-F238E27FC236}">
                    <a16:creationId xmlns:a16="http://schemas.microsoft.com/office/drawing/2014/main" id="{DF63543B-FE70-1243-F801-55F8C1C96B5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539312" y="4551286"/>
                <a:ext cx="2144974" cy="842380"/>
              </a:xfrm>
              <a:prstGeom prst="rect">
                <a:avLst/>
              </a:prstGeom>
            </p:spPr>
          </p:pic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6D7AAB94-D7BD-6BB1-3422-22FAC22DAB0A}"/>
                </a:ext>
              </a:extLst>
            </p:cNvPr>
            <p:cNvGrpSpPr/>
            <p:nvPr/>
          </p:nvGrpSpPr>
          <p:grpSpPr>
            <a:xfrm>
              <a:off x="2402057" y="4212421"/>
              <a:ext cx="1418384" cy="1418384"/>
              <a:chOff x="8050095" y="1988840"/>
              <a:chExt cx="1746116" cy="1746116"/>
            </a:xfrm>
          </p:grpSpPr>
          <p:sp>
            <p:nvSpPr>
              <p:cNvPr id="62" name="Freeform 22">
                <a:extLst>
                  <a:ext uri="{FF2B5EF4-FFF2-40B4-BE49-F238E27FC236}">
                    <a16:creationId xmlns:a16="http://schemas.microsoft.com/office/drawing/2014/main" id="{06276C1E-CE21-5584-4DD7-F3F6F12569D6}"/>
                  </a:ext>
                </a:extLst>
              </p:cNvPr>
              <p:cNvSpPr/>
              <p:nvPr/>
            </p:nvSpPr>
            <p:spPr>
              <a:xfrm>
                <a:off x="8050095" y="1988840"/>
                <a:ext cx="1746116" cy="1746116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63" name="Picture 62">
                <a:extLst>
                  <a:ext uri="{FF2B5EF4-FFF2-40B4-BE49-F238E27FC236}">
                    <a16:creationId xmlns:a16="http://schemas.microsoft.com/office/drawing/2014/main" id="{2E35ABB6-AF36-DEDF-B9A7-D64E5F9F789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324355" y="2370695"/>
                <a:ext cx="1117600" cy="749300"/>
              </a:xfrm>
              <a:prstGeom prst="rect">
                <a:avLst/>
              </a:prstGeom>
            </p:spPr>
          </p:pic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CB15EA9A-7CD8-E7AE-BE2D-B4093AA94F34}"/>
                </a:ext>
              </a:extLst>
            </p:cNvPr>
            <p:cNvGrpSpPr/>
            <p:nvPr/>
          </p:nvGrpSpPr>
          <p:grpSpPr>
            <a:xfrm>
              <a:off x="2072838" y="1296844"/>
              <a:ext cx="2307045" cy="2307045"/>
              <a:chOff x="2181008" y="864494"/>
              <a:chExt cx="3125642" cy="3125642"/>
            </a:xfrm>
          </p:grpSpPr>
          <p:sp>
            <p:nvSpPr>
              <p:cNvPr id="60" name="Freeform 22">
                <a:extLst>
                  <a:ext uri="{FF2B5EF4-FFF2-40B4-BE49-F238E27FC236}">
                    <a16:creationId xmlns:a16="http://schemas.microsoft.com/office/drawing/2014/main" id="{AB6F175E-60D9-C34A-DDC9-94A169EE9C3E}"/>
                  </a:ext>
                </a:extLst>
              </p:cNvPr>
              <p:cNvSpPr/>
              <p:nvPr/>
            </p:nvSpPr>
            <p:spPr>
              <a:xfrm>
                <a:off x="2181008" y="864494"/>
                <a:ext cx="3125642" cy="3125642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61" name="Picture 60">
                <a:extLst>
                  <a:ext uri="{FF2B5EF4-FFF2-40B4-BE49-F238E27FC236}">
                    <a16:creationId xmlns:a16="http://schemas.microsoft.com/office/drawing/2014/main" id="{C993EB0D-12DE-94AE-C7E0-6AD66F60648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36529" t="31997" r="35989" b="32487"/>
              <a:stretch/>
            </p:blipFill>
            <p:spPr>
              <a:xfrm>
                <a:off x="2571838" y="1750487"/>
                <a:ext cx="2444042" cy="1240417"/>
              </a:xfrm>
              <a:prstGeom prst="rect">
                <a:avLst/>
              </a:prstGeom>
            </p:spPr>
          </p:pic>
        </p:grp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B0FE4086-3B51-0D48-7BAB-5F20821E13D9}"/>
              </a:ext>
            </a:extLst>
          </p:cNvPr>
          <p:cNvGrpSpPr/>
          <p:nvPr/>
        </p:nvGrpSpPr>
        <p:grpSpPr>
          <a:xfrm>
            <a:off x="1997618" y="1220924"/>
            <a:ext cx="3687022" cy="4600800"/>
            <a:chOff x="1976930" y="1206073"/>
            <a:chExt cx="3687022" cy="4599191"/>
          </a:xfrm>
        </p:grpSpPr>
        <p:sp>
          <p:nvSpPr>
            <p:cNvPr id="67" name="Rounded Rectangle 66">
              <a:extLst>
                <a:ext uri="{FF2B5EF4-FFF2-40B4-BE49-F238E27FC236}">
                  <a16:creationId xmlns:a16="http://schemas.microsoft.com/office/drawing/2014/main" id="{A3B5238D-830F-6856-C386-27360457892E}"/>
                </a:ext>
              </a:extLst>
            </p:cNvPr>
            <p:cNvSpPr>
              <a:spLocks/>
            </p:cNvSpPr>
            <p:nvPr/>
          </p:nvSpPr>
          <p:spPr>
            <a:xfrm>
              <a:off x="1976930" y="1206073"/>
              <a:ext cx="3687022" cy="4599191"/>
            </a:xfrm>
            <a:prstGeom prst="roundRect">
              <a:avLst/>
            </a:prstGeom>
            <a:noFill/>
            <a:ln w="76200">
              <a:solidFill>
                <a:srgbClr val="0E3D3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 dirty="0"/>
            </a:p>
          </p:txBody>
        </p: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6448E57D-06A2-BB6C-999C-1545968C4A58}"/>
                </a:ext>
              </a:extLst>
            </p:cNvPr>
            <p:cNvGrpSpPr/>
            <p:nvPr/>
          </p:nvGrpSpPr>
          <p:grpSpPr>
            <a:xfrm>
              <a:off x="3703399" y="3176910"/>
              <a:ext cx="1900856" cy="1900856"/>
              <a:chOff x="5306216" y="3682468"/>
              <a:chExt cx="2580015" cy="2580015"/>
            </a:xfrm>
          </p:grpSpPr>
          <p:sp>
            <p:nvSpPr>
              <p:cNvPr id="75" name="Freeform 22">
                <a:extLst>
                  <a:ext uri="{FF2B5EF4-FFF2-40B4-BE49-F238E27FC236}">
                    <a16:creationId xmlns:a16="http://schemas.microsoft.com/office/drawing/2014/main" id="{34DB4DB4-1142-652A-ADFB-70D04E044BA6}"/>
                  </a:ext>
                </a:extLst>
              </p:cNvPr>
              <p:cNvSpPr/>
              <p:nvPr/>
            </p:nvSpPr>
            <p:spPr>
              <a:xfrm>
                <a:off x="5306216" y="3682468"/>
                <a:ext cx="2580015" cy="2580015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76" name="Picture 75">
                <a:extLst>
                  <a:ext uri="{FF2B5EF4-FFF2-40B4-BE49-F238E27FC236}">
                    <a16:creationId xmlns:a16="http://schemas.microsoft.com/office/drawing/2014/main" id="{03A9C20E-E637-EB27-B9D7-D209B357EB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539312" y="4551286"/>
                <a:ext cx="2144974" cy="842380"/>
              </a:xfrm>
              <a:prstGeom prst="rect">
                <a:avLst/>
              </a:prstGeom>
            </p:spPr>
          </p:pic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F1D53FC0-0102-A3F6-39DE-C04175602FA3}"/>
                </a:ext>
              </a:extLst>
            </p:cNvPr>
            <p:cNvGrpSpPr/>
            <p:nvPr/>
          </p:nvGrpSpPr>
          <p:grpSpPr>
            <a:xfrm>
              <a:off x="2402057" y="4212421"/>
              <a:ext cx="1418384" cy="1418384"/>
              <a:chOff x="8050095" y="1988840"/>
              <a:chExt cx="1746116" cy="1746116"/>
            </a:xfrm>
          </p:grpSpPr>
          <p:sp>
            <p:nvSpPr>
              <p:cNvPr id="73" name="Freeform 22">
                <a:extLst>
                  <a:ext uri="{FF2B5EF4-FFF2-40B4-BE49-F238E27FC236}">
                    <a16:creationId xmlns:a16="http://schemas.microsoft.com/office/drawing/2014/main" id="{B0D5A487-6E78-F9DA-6B01-D8B9D54AB851}"/>
                  </a:ext>
                </a:extLst>
              </p:cNvPr>
              <p:cNvSpPr/>
              <p:nvPr/>
            </p:nvSpPr>
            <p:spPr>
              <a:xfrm>
                <a:off x="8050095" y="1988840"/>
                <a:ext cx="1746116" cy="1746116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74" name="Picture 73">
                <a:extLst>
                  <a:ext uri="{FF2B5EF4-FFF2-40B4-BE49-F238E27FC236}">
                    <a16:creationId xmlns:a16="http://schemas.microsoft.com/office/drawing/2014/main" id="{B440C9FA-D639-78C2-C45B-5AF061C279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324355" y="2370695"/>
                <a:ext cx="1117600" cy="749300"/>
              </a:xfrm>
              <a:prstGeom prst="rect">
                <a:avLst/>
              </a:prstGeom>
            </p:spPr>
          </p:pic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0EE26E41-CC2F-574E-C2A2-6F76A70B5343}"/>
                </a:ext>
              </a:extLst>
            </p:cNvPr>
            <p:cNvGrpSpPr/>
            <p:nvPr/>
          </p:nvGrpSpPr>
          <p:grpSpPr>
            <a:xfrm>
              <a:off x="2072838" y="1296844"/>
              <a:ext cx="2307045" cy="2307045"/>
              <a:chOff x="2181008" y="864494"/>
              <a:chExt cx="3125642" cy="3125642"/>
            </a:xfrm>
          </p:grpSpPr>
          <p:sp>
            <p:nvSpPr>
              <p:cNvPr id="71" name="Freeform 22">
                <a:extLst>
                  <a:ext uri="{FF2B5EF4-FFF2-40B4-BE49-F238E27FC236}">
                    <a16:creationId xmlns:a16="http://schemas.microsoft.com/office/drawing/2014/main" id="{B9258778-78F6-C06F-68DD-08CFA2F7CEE4}"/>
                  </a:ext>
                </a:extLst>
              </p:cNvPr>
              <p:cNvSpPr/>
              <p:nvPr/>
            </p:nvSpPr>
            <p:spPr>
              <a:xfrm>
                <a:off x="2181008" y="864494"/>
                <a:ext cx="3125642" cy="3125642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72" name="Picture 71">
                <a:extLst>
                  <a:ext uri="{FF2B5EF4-FFF2-40B4-BE49-F238E27FC236}">
                    <a16:creationId xmlns:a16="http://schemas.microsoft.com/office/drawing/2014/main" id="{7CE4ABEA-A660-1BC5-1ADA-C84CCBCF892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36529" t="31997" r="35989" b="32487"/>
              <a:stretch/>
            </p:blipFill>
            <p:spPr>
              <a:xfrm>
                <a:off x="2571838" y="1750487"/>
                <a:ext cx="2444042" cy="1240417"/>
              </a:xfrm>
              <a:prstGeom prst="rect">
                <a:avLst/>
              </a:prstGeom>
            </p:spPr>
          </p:pic>
        </p:grp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7D793AB1-EF19-C5FF-CE36-AC353159AD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" y="-20762"/>
            <a:ext cx="12192000" cy="685800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58029E99-3ED2-6ED4-4857-FC9A3CD2510D}"/>
              </a:ext>
            </a:extLst>
          </p:cNvPr>
          <p:cNvSpPr/>
          <p:nvPr/>
        </p:nvSpPr>
        <p:spPr>
          <a:xfrm>
            <a:off x="-1130804" y="-3797801"/>
            <a:ext cx="14453607" cy="14453601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grpSp>
        <p:nvGrpSpPr>
          <p:cNvPr id="6" name="Group 21">
            <a:extLst>
              <a:ext uri="{FF2B5EF4-FFF2-40B4-BE49-F238E27FC236}">
                <a16:creationId xmlns:a16="http://schemas.microsoft.com/office/drawing/2014/main" id="{6C547C72-1FCF-9257-5F68-7B635BEE1E06}"/>
              </a:ext>
            </a:extLst>
          </p:cNvPr>
          <p:cNvGrpSpPr/>
          <p:nvPr/>
        </p:nvGrpSpPr>
        <p:grpSpPr>
          <a:xfrm>
            <a:off x="-739386" y="3909743"/>
            <a:ext cx="1302136" cy="1302136"/>
            <a:chOff x="0" y="0"/>
            <a:chExt cx="812800" cy="812800"/>
          </a:xfrm>
        </p:grpSpPr>
        <p:sp>
          <p:nvSpPr>
            <p:cNvPr id="7" name="Freeform 22">
              <a:extLst>
                <a:ext uri="{FF2B5EF4-FFF2-40B4-BE49-F238E27FC236}">
                  <a16:creationId xmlns:a16="http://schemas.microsoft.com/office/drawing/2014/main" id="{40D2C6D2-6CFA-5F9B-C692-807F8C187FA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4" name="TextBox 23">
              <a:extLst>
                <a:ext uri="{FF2B5EF4-FFF2-40B4-BE49-F238E27FC236}">
                  <a16:creationId xmlns:a16="http://schemas.microsoft.com/office/drawing/2014/main" id="{CE9076A6-0B62-85B4-6EAC-72D6A863A654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5" name="Group 21">
            <a:extLst>
              <a:ext uri="{FF2B5EF4-FFF2-40B4-BE49-F238E27FC236}">
                <a16:creationId xmlns:a16="http://schemas.microsoft.com/office/drawing/2014/main" id="{1B4AB460-8E09-0A7C-69A8-1358E08F0E61}"/>
              </a:ext>
            </a:extLst>
          </p:cNvPr>
          <p:cNvGrpSpPr/>
          <p:nvPr/>
        </p:nvGrpSpPr>
        <p:grpSpPr>
          <a:xfrm>
            <a:off x="696691" y="1027894"/>
            <a:ext cx="625876" cy="625876"/>
            <a:chOff x="0" y="0"/>
            <a:chExt cx="812800" cy="812800"/>
          </a:xfrm>
        </p:grpSpPr>
        <p:sp>
          <p:nvSpPr>
            <p:cNvPr id="16" name="Freeform 22">
              <a:extLst>
                <a:ext uri="{FF2B5EF4-FFF2-40B4-BE49-F238E27FC236}">
                  <a16:creationId xmlns:a16="http://schemas.microsoft.com/office/drawing/2014/main" id="{4142E981-FE43-0C2E-80C4-CE3D13E1D706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7" name="TextBox 23">
              <a:extLst>
                <a:ext uri="{FF2B5EF4-FFF2-40B4-BE49-F238E27FC236}">
                  <a16:creationId xmlns:a16="http://schemas.microsoft.com/office/drawing/2014/main" id="{3019E93E-FB0D-9107-E721-50B5C2F6918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8" name="Group 21">
            <a:extLst>
              <a:ext uri="{FF2B5EF4-FFF2-40B4-BE49-F238E27FC236}">
                <a16:creationId xmlns:a16="http://schemas.microsoft.com/office/drawing/2014/main" id="{AD180759-A5CC-0D3B-5A57-238A8A756090}"/>
              </a:ext>
            </a:extLst>
          </p:cNvPr>
          <p:cNvGrpSpPr/>
          <p:nvPr/>
        </p:nvGrpSpPr>
        <p:grpSpPr>
          <a:xfrm>
            <a:off x="-635989" y="-804641"/>
            <a:ext cx="2218719" cy="2218719"/>
            <a:chOff x="0" y="0"/>
            <a:chExt cx="812800" cy="812800"/>
          </a:xfrm>
        </p:grpSpPr>
        <p:sp>
          <p:nvSpPr>
            <p:cNvPr id="19" name="TextBox 23">
              <a:extLst>
                <a:ext uri="{FF2B5EF4-FFF2-40B4-BE49-F238E27FC236}">
                  <a16:creationId xmlns:a16="http://schemas.microsoft.com/office/drawing/2014/main" id="{650953EE-313A-E171-F1DB-CA8B94B527E2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0" name="Freeform 22">
              <a:extLst>
                <a:ext uri="{FF2B5EF4-FFF2-40B4-BE49-F238E27FC236}">
                  <a16:creationId xmlns:a16="http://schemas.microsoft.com/office/drawing/2014/main" id="{E5CFFFB1-EADE-CE6F-F06B-ABBB50C1C08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1" name="Group 21">
            <a:extLst>
              <a:ext uri="{FF2B5EF4-FFF2-40B4-BE49-F238E27FC236}">
                <a16:creationId xmlns:a16="http://schemas.microsoft.com/office/drawing/2014/main" id="{879B5521-E882-4261-707C-94E6C9D44A91}"/>
              </a:ext>
            </a:extLst>
          </p:cNvPr>
          <p:cNvGrpSpPr/>
          <p:nvPr/>
        </p:nvGrpSpPr>
        <p:grpSpPr>
          <a:xfrm>
            <a:off x="352035" y="6394531"/>
            <a:ext cx="625876" cy="625876"/>
            <a:chOff x="0" y="0"/>
            <a:chExt cx="812800" cy="812800"/>
          </a:xfrm>
        </p:grpSpPr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A2876363-6A46-FBEE-F782-0F8F86561C4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09D66B5-829D-5088-EB74-00743D445BF8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55B3259-F21C-962C-5E7D-47E34F442F01}"/>
              </a:ext>
            </a:extLst>
          </p:cNvPr>
          <p:cNvGrpSpPr/>
          <p:nvPr/>
        </p:nvGrpSpPr>
        <p:grpSpPr>
          <a:xfrm>
            <a:off x="-2544984" y="4543865"/>
            <a:ext cx="3125642" cy="3125642"/>
            <a:chOff x="0" y="0"/>
            <a:chExt cx="812800" cy="812800"/>
          </a:xfrm>
        </p:grpSpPr>
        <p:sp>
          <p:nvSpPr>
            <p:cNvPr id="25" name="TextBox 23">
              <a:extLst>
                <a:ext uri="{FF2B5EF4-FFF2-40B4-BE49-F238E27FC236}">
                  <a16:creationId xmlns:a16="http://schemas.microsoft.com/office/drawing/2014/main" id="{452FF982-690F-EA06-4E6C-8FEB1C17D5D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EA28A751-0815-2C9D-9D5B-5B2B66EA020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7" name="Group 21">
            <a:extLst>
              <a:ext uri="{FF2B5EF4-FFF2-40B4-BE49-F238E27FC236}">
                <a16:creationId xmlns:a16="http://schemas.microsoft.com/office/drawing/2014/main" id="{9B68C1A3-B56A-6DC3-0F29-633761CE2650}"/>
              </a:ext>
            </a:extLst>
          </p:cNvPr>
          <p:cNvGrpSpPr/>
          <p:nvPr/>
        </p:nvGrpSpPr>
        <p:grpSpPr>
          <a:xfrm>
            <a:off x="11207152" y="111260"/>
            <a:ext cx="1302136" cy="1302136"/>
            <a:chOff x="0" y="0"/>
            <a:chExt cx="812800" cy="812800"/>
          </a:xfrm>
        </p:grpSpPr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397F1435-EE6C-9527-B18D-6AF871DBA8E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29" name="TextBox 23">
              <a:extLst>
                <a:ext uri="{FF2B5EF4-FFF2-40B4-BE49-F238E27FC236}">
                  <a16:creationId xmlns:a16="http://schemas.microsoft.com/office/drawing/2014/main" id="{908E97AA-BD6F-A359-0773-D2D8C149206E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0" name="Group 21">
            <a:extLst>
              <a:ext uri="{FF2B5EF4-FFF2-40B4-BE49-F238E27FC236}">
                <a16:creationId xmlns:a16="http://schemas.microsoft.com/office/drawing/2014/main" id="{C2399FC2-16C0-ECF8-7C44-B3CEAC9DC9B9}"/>
              </a:ext>
            </a:extLst>
          </p:cNvPr>
          <p:cNvGrpSpPr/>
          <p:nvPr/>
        </p:nvGrpSpPr>
        <p:grpSpPr>
          <a:xfrm>
            <a:off x="11713118" y="2954124"/>
            <a:ext cx="625876" cy="625876"/>
            <a:chOff x="0" y="0"/>
            <a:chExt cx="812800" cy="812800"/>
          </a:xfrm>
        </p:grpSpPr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5FBF786B-910D-4124-AFB2-EB0217651D0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2" name="TextBox 23">
              <a:extLst>
                <a:ext uri="{FF2B5EF4-FFF2-40B4-BE49-F238E27FC236}">
                  <a16:creationId xmlns:a16="http://schemas.microsoft.com/office/drawing/2014/main" id="{FC3D5B65-4019-2ADA-B3CA-AFE758D3D2FD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3" name="Group 21">
            <a:extLst>
              <a:ext uri="{FF2B5EF4-FFF2-40B4-BE49-F238E27FC236}">
                <a16:creationId xmlns:a16="http://schemas.microsoft.com/office/drawing/2014/main" id="{74CECF39-0294-C726-28C1-2F20A6397329}"/>
              </a:ext>
            </a:extLst>
          </p:cNvPr>
          <p:cNvGrpSpPr/>
          <p:nvPr/>
        </p:nvGrpSpPr>
        <p:grpSpPr>
          <a:xfrm>
            <a:off x="10496517" y="894968"/>
            <a:ext cx="625876" cy="625876"/>
            <a:chOff x="0" y="0"/>
            <a:chExt cx="812800" cy="812800"/>
          </a:xfrm>
        </p:grpSpPr>
        <p:sp>
          <p:nvSpPr>
            <p:cNvPr id="34" name="Freeform 22">
              <a:extLst>
                <a:ext uri="{FF2B5EF4-FFF2-40B4-BE49-F238E27FC236}">
                  <a16:creationId xmlns:a16="http://schemas.microsoft.com/office/drawing/2014/main" id="{2723E0F1-E5FF-5E00-9A30-DC6EF2747A52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B66E898-5E87-27DE-EDE0-F2D91D8F02A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6" name="Group 21">
            <a:extLst>
              <a:ext uri="{FF2B5EF4-FFF2-40B4-BE49-F238E27FC236}">
                <a16:creationId xmlns:a16="http://schemas.microsoft.com/office/drawing/2014/main" id="{DB536B8E-6822-B606-36DF-6A7D2F627C1F}"/>
              </a:ext>
            </a:extLst>
          </p:cNvPr>
          <p:cNvGrpSpPr/>
          <p:nvPr/>
        </p:nvGrpSpPr>
        <p:grpSpPr>
          <a:xfrm>
            <a:off x="9880946" y="-2178166"/>
            <a:ext cx="3125642" cy="3125642"/>
            <a:chOff x="0" y="0"/>
            <a:chExt cx="812800" cy="812800"/>
          </a:xfrm>
        </p:grpSpPr>
        <p:sp>
          <p:nvSpPr>
            <p:cNvPr id="37" name="TextBox 23">
              <a:extLst>
                <a:ext uri="{FF2B5EF4-FFF2-40B4-BE49-F238E27FC236}">
                  <a16:creationId xmlns:a16="http://schemas.microsoft.com/office/drawing/2014/main" id="{DBF7BBC4-6AE4-F749-8DCC-1C2E0EA0D728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38" name="Freeform 22">
              <a:extLst>
                <a:ext uri="{FF2B5EF4-FFF2-40B4-BE49-F238E27FC236}">
                  <a16:creationId xmlns:a16="http://schemas.microsoft.com/office/drawing/2014/main" id="{229067D2-EAA1-1A7A-05F6-E20282F1C1D0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39" name="Group 21">
            <a:extLst>
              <a:ext uri="{FF2B5EF4-FFF2-40B4-BE49-F238E27FC236}">
                <a16:creationId xmlns:a16="http://schemas.microsoft.com/office/drawing/2014/main" id="{E22F0479-782D-2155-385C-8279559B4A77}"/>
              </a:ext>
            </a:extLst>
          </p:cNvPr>
          <p:cNvGrpSpPr/>
          <p:nvPr/>
        </p:nvGrpSpPr>
        <p:grpSpPr>
          <a:xfrm>
            <a:off x="10993324" y="1580835"/>
            <a:ext cx="1555938" cy="1555938"/>
            <a:chOff x="0" y="0"/>
            <a:chExt cx="812800" cy="812800"/>
          </a:xfrm>
        </p:grpSpPr>
        <p:sp>
          <p:nvSpPr>
            <p:cNvPr id="40" name="Freeform 22">
              <a:extLst>
                <a:ext uri="{FF2B5EF4-FFF2-40B4-BE49-F238E27FC236}">
                  <a16:creationId xmlns:a16="http://schemas.microsoft.com/office/drawing/2014/main" id="{9C8C91C5-FF19-CA87-E6E4-9D01EE5E6DE6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41" name="TextBox 23">
              <a:extLst>
                <a:ext uri="{FF2B5EF4-FFF2-40B4-BE49-F238E27FC236}">
                  <a16:creationId xmlns:a16="http://schemas.microsoft.com/office/drawing/2014/main" id="{FB06D7EC-B775-539D-5C6E-C5210C890655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F485C488-67DE-B813-E058-F99871CBCFDC}"/>
              </a:ext>
            </a:extLst>
          </p:cNvPr>
          <p:cNvGrpSpPr/>
          <p:nvPr/>
        </p:nvGrpSpPr>
        <p:grpSpPr>
          <a:xfrm>
            <a:off x="1976930" y="1206073"/>
            <a:ext cx="3687022" cy="4599191"/>
            <a:chOff x="1976930" y="1206073"/>
            <a:chExt cx="3687022" cy="4599191"/>
          </a:xfrm>
        </p:grpSpPr>
        <p:sp>
          <p:nvSpPr>
            <p:cNvPr id="2" name="Rounded Rectangle 1">
              <a:extLst>
                <a:ext uri="{FF2B5EF4-FFF2-40B4-BE49-F238E27FC236}">
                  <a16:creationId xmlns:a16="http://schemas.microsoft.com/office/drawing/2014/main" id="{C211CDFF-407D-3362-77A0-C0D2C176DE93}"/>
                </a:ext>
              </a:extLst>
            </p:cNvPr>
            <p:cNvSpPr>
              <a:spLocks/>
            </p:cNvSpPr>
            <p:nvPr/>
          </p:nvSpPr>
          <p:spPr>
            <a:xfrm>
              <a:off x="1976930" y="1206073"/>
              <a:ext cx="3687022" cy="4599191"/>
            </a:xfrm>
            <a:prstGeom prst="roundRect">
              <a:avLst/>
            </a:prstGeom>
            <a:noFill/>
            <a:ln w="76200">
              <a:solidFill>
                <a:srgbClr val="0E3D3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00B5C6B2-CC11-19BF-C5D3-429003ABEEF5}"/>
                </a:ext>
              </a:extLst>
            </p:cNvPr>
            <p:cNvGrpSpPr/>
            <p:nvPr/>
          </p:nvGrpSpPr>
          <p:grpSpPr>
            <a:xfrm>
              <a:off x="3703399" y="3176910"/>
              <a:ext cx="1900856" cy="1900856"/>
              <a:chOff x="5306216" y="3682468"/>
              <a:chExt cx="2580015" cy="2580015"/>
            </a:xfrm>
          </p:grpSpPr>
          <p:sp>
            <p:nvSpPr>
              <p:cNvPr id="9" name="Freeform 22">
                <a:extLst>
                  <a:ext uri="{FF2B5EF4-FFF2-40B4-BE49-F238E27FC236}">
                    <a16:creationId xmlns:a16="http://schemas.microsoft.com/office/drawing/2014/main" id="{9D031CA1-334E-F17C-D2C1-F6A8488C30E1}"/>
                  </a:ext>
                </a:extLst>
              </p:cNvPr>
              <p:cNvSpPr/>
              <p:nvPr/>
            </p:nvSpPr>
            <p:spPr>
              <a:xfrm>
                <a:off x="5306216" y="3682468"/>
                <a:ext cx="2580015" cy="2580015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9088D461-9C9B-3634-A905-9C4E97F7B5A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539312" y="4551286"/>
                <a:ext cx="2144974" cy="842380"/>
              </a:xfrm>
              <a:prstGeom prst="rect">
                <a:avLst/>
              </a:prstGeom>
            </p:spPr>
          </p:pic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99A9C9A2-7DAB-A9DB-BACE-E6A76D1E4BBF}"/>
                </a:ext>
              </a:extLst>
            </p:cNvPr>
            <p:cNvGrpSpPr/>
            <p:nvPr/>
          </p:nvGrpSpPr>
          <p:grpSpPr>
            <a:xfrm>
              <a:off x="2402057" y="4212421"/>
              <a:ext cx="1418384" cy="1418384"/>
              <a:chOff x="8050095" y="1988840"/>
              <a:chExt cx="1746116" cy="1746116"/>
            </a:xfrm>
          </p:grpSpPr>
          <p:sp>
            <p:nvSpPr>
              <p:cNvPr id="10" name="Freeform 22">
                <a:extLst>
                  <a:ext uri="{FF2B5EF4-FFF2-40B4-BE49-F238E27FC236}">
                    <a16:creationId xmlns:a16="http://schemas.microsoft.com/office/drawing/2014/main" id="{7D3CE3F0-EB1E-B2AB-F905-40D80CAFCD06}"/>
                  </a:ext>
                </a:extLst>
              </p:cNvPr>
              <p:cNvSpPr/>
              <p:nvPr/>
            </p:nvSpPr>
            <p:spPr>
              <a:xfrm>
                <a:off x="8050095" y="1988840"/>
                <a:ext cx="1746116" cy="1746116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24D37296-9F16-A97B-C251-9DCFE6AAB5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324355" y="2370695"/>
                <a:ext cx="1117600" cy="749300"/>
              </a:xfrm>
              <a:prstGeom prst="rect">
                <a:avLst/>
              </a:prstGeom>
            </p:spPr>
          </p:pic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1EA177DD-A624-6F79-0844-1DE43A8DB69B}"/>
                </a:ext>
              </a:extLst>
            </p:cNvPr>
            <p:cNvGrpSpPr/>
            <p:nvPr/>
          </p:nvGrpSpPr>
          <p:grpSpPr>
            <a:xfrm>
              <a:off x="2072838" y="1296844"/>
              <a:ext cx="2307045" cy="2307045"/>
              <a:chOff x="2181008" y="864494"/>
              <a:chExt cx="3125642" cy="3125642"/>
            </a:xfrm>
          </p:grpSpPr>
          <p:sp>
            <p:nvSpPr>
              <p:cNvPr id="4" name="Freeform 22">
                <a:extLst>
                  <a:ext uri="{FF2B5EF4-FFF2-40B4-BE49-F238E27FC236}">
                    <a16:creationId xmlns:a16="http://schemas.microsoft.com/office/drawing/2014/main" id="{ED1F2A22-0625-CCF2-CF42-CC05E4214FC9}"/>
                  </a:ext>
                </a:extLst>
              </p:cNvPr>
              <p:cNvSpPr/>
              <p:nvPr/>
            </p:nvSpPr>
            <p:spPr>
              <a:xfrm>
                <a:off x="2181008" y="864494"/>
                <a:ext cx="3125642" cy="3125642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43" name="Picture 42">
                <a:extLst>
                  <a:ext uri="{FF2B5EF4-FFF2-40B4-BE49-F238E27FC236}">
                    <a16:creationId xmlns:a16="http://schemas.microsoft.com/office/drawing/2014/main" id="{5CBC5195-042B-F22E-83FD-92ABE382AFD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36529" t="31997" r="35989" b="32487"/>
              <a:stretch/>
            </p:blipFill>
            <p:spPr>
              <a:xfrm>
                <a:off x="2571838" y="1750487"/>
                <a:ext cx="2444042" cy="1240417"/>
              </a:xfrm>
              <a:prstGeom prst="rect">
                <a:avLst/>
              </a:prstGeom>
            </p:spPr>
          </p:pic>
        </p:grpSp>
      </p:grpSp>
      <p:pic>
        <p:nvPicPr>
          <p:cNvPr id="53" name="Picture 52">
            <a:extLst>
              <a:ext uri="{FF2B5EF4-FFF2-40B4-BE49-F238E27FC236}">
                <a16:creationId xmlns:a16="http://schemas.microsoft.com/office/drawing/2014/main" id="{608CCED3-5D0A-8BCB-DE7B-C0698F50A75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9069"/>
          <a:stretch/>
        </p:blipFill>
        <p:spPr>
          <a:xfrm>
            <a:off x="7690969" y="2196540"/>
            <a:ext cx="2523461" cy="2474018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E4850982-478F-5B83-604B-1ED2A4B6220C}"/>
              </a:ext>
            </a:extLst>
          </p:cNvPr>
          <p:cNvSpPr txBox="1"/>
          <p:nvPr/>
        </p:nvSpPr>
        <p:spPr>
          <a:xfrm>
            <a:off x="4339427" y="252717"/>
            <a:ext cx="351314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rgbClr val="3055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Infrastructure</a:t>
            </a:r>
            <a:endParaRPr lang="en-IL" sz="4400" dirty="0">
              <a:solidFill>
                <a:srgbClr val="30555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9" name="Picture 78">
            <a:extLst>
              <a:ext uri="{FF2B5EF4-FFF2-40B4-BE49-F238E27FC236}">
                <a16:creationId xmlns:a16="http://schemas.microsoft.com/office/drawing/2014/main" id="{380C6E9E-DF58-07BC-557E-6EFC96DAE1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8403" y="3027385"/>
            <a:ext cx="1061773" cy="838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566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Picture 119">
            <a:extLst>
              <a:ext uri="{FF2B5EF4-FFF2-40B4-BE49-F238E27FC236}">
                <a16:creationId xmlns:a16="http://schemas.microsoft.com/office/drawing/2014/main" id="{40670206-50F3-7273-3D06-1B50FE6705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20762"/>
            <a:ext cx="12192000" cy="685800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58029E99-3ED2-6ED4-4857-FC9A3CD2510D}"/>
              </a:ext>
            </a:extLst>
          </p:cNvPr>
          <p:cNvSpPr/>
          <p:nvPr/>
        </p:nvSpPr>
        <p:spPr>
          <a:xfrm>
            <a:off x="-1130804" y="-3797801"/>
            <a:ext cx="14453607" cy="14453601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grpSp>
        <p:nvGrpSpPr>
          <p:cNvPr id="6" name="Group 21">
            <a:extLst>
              <a:ext uri="{FF2B5EF4-FFF2-40B4-BE49-F238E27FC236}">
                <a16:creationId xmlns:a16="http://schemas.microsoft.com/office/drawing/2014/main" id="{6C547C72-1FCF-9257-5F68-7B635BEE1E06}"/>
              </a:ext>
            </a:extLst>
          </p:cNvPr>
          <p:cNvGrpSpPr/>
          <p:nvPr/>
        </p:nvGrpSpPr>
        <p:grpSpPr>
          <a:xfrm>
            <a:off x="-739386" y="3909743"/>
            <a:ext cx="1302136" cy="1302136"/>
            <a:chOff x="0" y="0"/>
            <a:chExt cx="812800" cy="812800"/>
          </a:xfrm>
        </p:grpSpPr>
        <p:sp>
          <p:nvSpPr>
            <p:cNvPr id="7" name="Freeform 22">
              <a:extLst>
                <a:ext uri="{FF2B5EF4-FFF2-40B4-BE49-F238E27FC236}">
                  <a16:creationId xmlns:a16="http://schemas.microsoft.com/office/drawing/2014/main" id="{40D2C6D2-6CFA-5F9B-C692-807F8C187FA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4" name="TextBox 23">
              <a:extLst>
                <a:ext uri="{FF2B5EF4-FFF2-40B4-BE49-F238E27FC236}">
                  <a16:creationId xmlns:a16="http://schemas.microsoft.com/office/drawing/2014/main" id="{CE9076A6-0B62-85B4-6EAC-72D6A863A654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5" name="Group 21">
            <a:extLst>
              <a:ext uri="{FF2B5EF4-FFF2-40B4-BE49-F238E27FC236}">
                <a16:creationId xmlns:a16="http://schemas.microsoft.com/office/drawing/2014/main" id="{1B4AB460-8E09-0A7C-69A8-1358E08F0E61}"/>
              </a:ext>
            </a:extLst>
          </p:cNvPr>
          <p:cNvGrpSpPr/>
          <p:nvPr/>
        </p:nvGrpSpPr>
        <p:grpSpPr>
          <a:xfrm>
            <a:off x="696691" y="1027894"/>
            <a:ext cx="625876" cy="625876"/>
            <a:chOff x="0" y="0"/>
            <a:chExt cx="812800" cy="812800"/>
          </a:xfrm>
        </p:grpSpPr>
        <p:sp>
          <p:nvSpPr>
            <p:cNvPr id="16" name="Freeform 22">
              <a:extLst>
                <a:ext uri="{FF2B5EF4-FFF2-40B4-BE49-F238E27FC236}">
                  <a16:creationId xmlns:a16="http://schemas.microsoft.com/office/drawing/2014/main" id="{4142E981-FE43-0C2E-80C4-CE3D13E1D706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7" name="TextBox 23">
              <a:extLst>
                <a:ext uri="{FF2B5EF4-FFF2-40B4-BE49-F238E27FC236}">
                  <a16:creationId xmlns:a16="http://schemas.microsoft.com/office/drawing/2014/main" id="{3019E93E-FB0D-9107-E721-50B5C2F6918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8" name="Group 21">
            <a:extLst>
              <a:ext uri="{FF2B5EF4-FFF2-40B4-BE49-F238E27FC236}">
                <a16:creationId xmlns:a16="http://schemas.microsoft.com/office/drawing/2014/main" id="{AD180759-A5CC-0D3B-5A57-238A8A756090}"/>
              </a:ext>
            </a:extLst>
          </p:cNvPr>
          <p:cNvGrpSpPr/>
          <p:nvPr/>
        </p:nvGrpSpPr>
        <p:grpSpPr>
          <a:xfrm>
            <a:off x="-635989" y="-804641"/>
            <a:ext cx="2218719" cy="2218719"/>
            <a:chOff x="0" y="0"/>
            <a:chExt cx="812800" cy="812800"/>
          </a:xfrm>
        </p:grpSpPr>
        <p:sp>
          <p:nvSpPr>
            <p:cNvPr id="19" name="TextBox 23">
              <a:extLst>
                <a:ext uri="{FF2B5EF4-FFF2-40B4-BE49-F238E27FC236}">
                  <a16:creationId xmlns:a16="http://schemas.microsoft.com/office/drawing/2014/main" id="{650953EE-313A-E171-F1DB-CA8B94B527E2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0" name="Freeform 22">
              <a:extLst>
                <a:ext uri="{FF2B5EF4-FFF2-40B4-BE49-F238E27FC236}">
                  <a16:creationId xmlns:a16="http://schemas.microsoft.com/office/drawing/2014/main" id="{E5CFFFB1-EADE-CE6F-F06B-ABBB50C1C08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1" name="Group 21">
            <a:extLst>
              <a:ext uri="{FF2B5EF4-FFF2-40B4-BE49-F238E27FC236}">
                <a16:creationId xmlns:a16="http://schemas.microsoft.com/office/drawing/2014/main" id="{879B5521-E882-4261-707C-94E6C9D44A91}"/>
              </a:ext>
            </a:extLst>
          </p:cNvPr>
          <p:cNvGrpSpPr/>
          <p:nvPr/>
        </p:nvGrpSpPr>
        <p:grpSpPr>
          <a:xfrm>
            <a:off x="352035" y="6394531"/>
            <a:ext cx="625876" cy="625876"/>
            <a:chOff x="0" y="0"/>
            <a:chExt cx="812800" cy="812800"/>
          </a:xfrm>
        </p:grpSpPr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A2876363-6A46-FBEE-F782-0F8F86561C4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09D66B5-829D-5088-EB74-00743D445BF8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55B3259-F21C-962C-5E7D-47E34F442F01}"/>
              </a:ext>
            </a:extLst>
          </p:cNvPr>
          <p:cNvGrpSpPr/>
          <p:nvPr/>
        </p:nvGrpSpPr>
        <p:grpSpPr>
          <a:xfrm>
            <a:off x="-2544984" y="4543865"/>
            <a:ext cx="3125642" cy="3125642"/>
            <a:chOff x="0" y="0"/>
            <a:chExt cx="812800" cy="812800"/>
          </a:xfrm>
        </p:grpSpPr>
        <p:sp>
          <p:nvSpPr>
            <p:cNvPr id="25" name="TextBox 23">
              <a:extLst>
                <a:ext uri="{FF2B5EF4-FFF2-40B4-BE49-F238E27FC236}">
                  <a16:creationId xmlns:a16="http://schemas.microsoft.com/office/drawing/2014/main" id="{452FF982-690F-EA06-4E6C-8FEB1C17D5D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EA28A751-0815-2C9D-9D5B-5B2B66EA020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7" name="Group 21">
            <a:extLst>
              <a:ext uri="{FF2B5EF4-FFF2-40B4-BE49-F238E27FC236}">
                <a16:creationId xmlns:a16="http://schemas.microsoft.com/office/drawing/2014/main" id="{9B68C1A3-B56A-6DC3-0F29-633761CE2650}"/>
              </a:ext>
            </a:extLst>
          </p:cNvPr>
          <p:cNvGrpSpPr/>
          <p:nvPr/>
        </p:nvGrpSpPr>
        <p:grpSpPr>
          <a:xfrm>
            <a:off x="11207152" y="111260"/>
            <a:ext cx="1302136" cy="1302136"/>
            <a:chOff x="0" y="0"/>
            <a:chExt cx="812800" cy="812800"/>
          </a:xfrm>
        </p:grpSpPr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397F1435-EE6C-9527-B18D-6AF871DBA8E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29" name="TextBox 23">
              <a:extLst>
                <a:ext uri="{FF2B5EF4-FFF2-40B4-BE49-F238E27FC236}">
                  <a16:creationId xmlns:a16="http://schemas.microsoft.com/office/drawing/2014/main" id="{908E97AA-BD6F-A359-0773-D2D8C149206E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0" name="Group 21">
            <a:extLst>
              <a:ext uri="{FF2B5EF4-FFF2-40B4-BE49-F238E27FC236}">
                <a16:creationId xmlns:a16="http://schemas.microsoft.com/office/drawing/2014/main" id="{C2399FC2-16C0-ECF8-7C44-B3CEAC9DC9B9}"/>
              </a:ext>
            </a:extLst>
          </p:cNvPr>
          <p:cNvGrpSpPr/>
          <p:nvPr/>
        </p:nvGrpSpPr>
        <p:grpSpPr>
          <a:xfrm>
            <a:off x="11713118" y="2954124"/>
            <a:ext cx="625876" cy="625876"/>
            <a:chOff x="0" y="0"/>
            <a:chExt cx="812800" cy="812800"/>
          </a:xfrm>
        </p:grpSpPr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5FBF786B-910D-4124-AFB2-EB0217651D0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2" name="TextBox 23">
              <a:extLst>
                <a:ext uri="{FF2B5EF4-FFF2-40B4-BE49-F238E27FC236}">
                  <a16:creationId xmlns:a16="http://schemas.microsoft.com/office/drawing/2014/main" id="{FC3D5B65-4019-2ADA-B3CA-AFE758D3D2FD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3" name="Group 21">
            <a:extLst>
              <a:ext uri="{FF2B5EF4-FFF2-40B4-BE49-F238E27FC236}">
                <a16:creationId xmlns:a16="http://schemas.microsoft.com/office/drawing/2014/main" id="{74CECF39-0294-C726-28C1-2F20A6397329}"/>
              </a:ext>
            </a:extLst>
          </p:cNvPr>
          <p:cNvGrpSpPr/>
          <p:nvPr/>
        </p:nvGrpSpPr>
        <p:grpSpPr>
          <a:xfrm>
            <a:off x="10496517" y="894968"/>
            <a:ext cx="625876" cy="625876"/>
            <a:chOff x="0" y="0"/>
            <a:chExt cx="812800" cy="812800"/>
          </a:xfrm>
        </p:grpSpPr>
        <p:sp>
          <p:nvSpPr>
            <p:cNvPr id="34" name="Freeform 22">
              <a:extLst>
                <a:ext uri="{FF2B5EF4-FFF2-40B4-BE49-F238E27FC236}">
                  <a16:creationId xmlns:a16="http://schemas.microsoft.com/office/drawing/2014/main" id="{2723E0F1-E5FF-5E00-9A30-DC6EF2747A52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B66E898-5E87-27DE-EDE0-F2D91D8F02A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6" name="Group 21">
            <a:extLst>
              <a:ext uri="{FF2B5EF4-FFF2-40B4-BE49-F238E27FC236}">
                <a16:creationId xmlns:a16="http://schemas.microsoft.com/office/drawing/2014/main" id="{DB536B8E-6822-B606-36DF-6A7D2F627C1F}"/>
              </a:ext>
            </a:extLst>
          </p:cNvPr>
          <p:cNvGrpSpPr/>
          <p:nvPr/>
        </p:nvGrpSpPr>
        <p:grpSpPr>
          <a:xfrm>
            <a:off x="9880946" y="-2178166"/>
            <a:ext cx="3125642" cy="3125642"/>
            <a:chOff x="0" y="0"/>
            <a:chExt cx="812800" cy="812800"/>
          </a:xfrm>
        </p:grpSpPr>
        <p:sp>
          <p:nvSpPr>
            <p:cNvPr id="37" name="TextBox 23">
              <a:extLst>
                <a:ext uri="{FF2B5EF4-FFF2-40B4-BE49-F238E27FC236}">
                  <a16:creationId xmlns:a16="http://schemas.microsoft.com/office/drawing/2014/main" id="{DBF7BBC4-6AE4-F749-8DCC-1C2E0EA0D728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38" name="Freeform 22">
              <a:extLst>
                <a:ext uri="{FF2B5EF4-FFF2-40B4-BE49-F238E27FC236}">
                  <a16:creationId xmlns:a16="http://schemas.microsoft.com/office/drawing/2014/main" id="{229067D2-EAA1-1A7A-05F6-E20282F1C1D0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39" name="Group 21">
            <a:extLst>
              <a:ext uri="{FF2B5EF4-FFF2-40B4-BE49-F238E27FC236}">
                <a16:creationId xmlns:a16="http://schemas.microsoft.com/office/drawing/2014/main" id="{E22F0479-782D-2155-385C-8279559B4A77}"/>
              </a:ext>
            </a:extLst>
          </p:cNvPr>
          <p:cNvGrpSpPr/>
          <p:nvPr/>
        </p:nvGrpSpPr>
        <p:grpSpPr>
          <a:xfrm>
            <a:off x="10993324" y="1580835"/>
            <a:ext cx="1555938" cy="1555938"/>
            <a:chOff x="0" y="0"/>
            <a:chExt cx="812800" cy="812800"/>
          </a:xfrm>
        </p:grpSpPr>
        <p:sp>
          <p:nvSpPr>
            <p:cNvPr id="40" name="Freeform 22">
              <a:extLst>
                <a:ext uri="{FF2B5EF4-FFF2-40B4-BE49-F238E27FC236}">
                  <a16:creationId xmlns:a16="http://schemas.microsoft.com/office/drawing/2014/main" id="{9C8C91C5-FF19-CA87-E6E4-9D01EE5E6DE6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41" name="TextBox 23">
              <a:extLst>
                <a:ext uri="{FF2B5EF4-FFF2-40B4-BE49-F238E27FC236}">
                  <a16:creationId xmlns:a16="http://schemas.microsoft.com/office/drawing/2014/main" id="{FB06D7EC-B775-539D-5C6E-C5210C890655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4C5E387F-03C1-039A-02D8-3FA925203FC1}"/>
              </a:ext>
            </a:extLst>
          </p:cNvPr>
          <p:cNvGrpSpPr/>
          <p:nvPr/>
        </p:nvGrpSpPr>
        <p:grpSpPr>
          <a:xfrm>
            <a:off x="1572379" y="1502887"/>
            <a:ext cx="2424512" cy="3024336"/>
            <a:chOff x="1976930" y="1206073"/>
            <a:chExt cx="3687022" cy="4599191"/>
          </a:xfrm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C34E071B-6C2E-E8B2-2041-01DCDD0D56C4}"/>
                </a:ext>
              </a:extLst>
            </p:cNvPr>
            <p:cNvSpPr>
              <a:spLocks/>
            </p:cNvSpPr>
            <p:nvPr/>
          </p:nvSpPr>
          <p:spPr>
            <a:xfrm>
              <a:off x="1976930" y="1206073"/>
              <a:ext cx="3687022" cy="4599191"/>
            </a:xfrm>
            <a:prstGeom prst="roundRect">
              <a:avLst/>
            </a:prstGeom>
            <a:noFill/>
            <a:ln w="76200">
              <a:solidFill>
                <a:srgbClr val="0E3D3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8185692A-3C3F-59B3-D3F7-727E47E87AD2}"/>
                </a:ext>
              </a:extLst>
            </p:cNvPr>
            <p:cNvGrpSpPr/>
            <p:nvPr/>
          </p:nvGrpSpPr>
          <p:grpSpPr>
            <a:xfrm>
              <a:off x="3703399" y="3176910"/>
              <a:ext cx="1900856" cy="1900856"/>
              <a:chOff x="5306216" y="3682468"/>
              <a:chExt cx="2580015" cy="2580015"/>
            </a:xfrm>
          </p:grpSpPr>
          <p:sp>
            <p:nvSpPr>
              <p:cNvPr id="54" name="Freeform 22">
                <a:extLst>
                  <a:ext uri="{FF2B5EF4-FFF2-40B4-BE49-F238E27FC236}">
                    <a16:creationId xmlns:a16="http://schemas.microsoft.com/office/drawing/2014/main" id="{1FED02C1-EC70-9873-B39C-769876690FB9}"/>
                  </a:ext>
                </a:extLst>
              </p:cNvPr>
              <p:cNvSpPr/>
              <p:nvPr/>
            </p:nvSpPr>
            <p:spPr>
              <a:xfrm>
                <a:off x="5306216" y="3682468"/>
                <a:ext cx="2580015" cy="2580015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59" name="Picture 58">
                <a:extLst>
                  <a:ext uri="{FF2B5EF4-FFF2-40B4-BE49-F238E27FC236}">
                    <a16:creationId xmlns:a16="http://schemas.microsoft.com/office/drawing/2014/main" id="{168F57A9-806D-0EDC-5696-2A8D1FDFAD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539312" y="4551286"/>
                <a:ext cx="2144974" cy="842380"/>
              </a:xfrm>
              <a:prstGeom prst="rect">
                <a:avLst/>
              </a:prstGeom>
            </p:spPr>
          </p:pic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8A938AD4-C1D5-EB81-FE31-CFDB6DAD6E21}"/>
                </a:ext>
              </a:extLst>
            </p:cNvPr>
            <p:cNvGrpSpPr/>
            <p:nvPr/>
          </p:nvGrpSpPr>
          <p:grpSpPr>
            <a:xfrm>
              <a:off x="2402057" y="4212421"/>
              <a:ext cx="1418384" cy="1418384"/>
              <a:chOff x="8050095" y="1988840"/>
              <a:chExt cx="1746116" cy="1746116"/>
            </a:xfrm>
          </p:grpSpPr>
          <p:sp>
            <p:nvSpPr>
              <p:cNvPr id="50" name="Freeform 22">
                <a:extLst>
                  <a:ext uri="{FF2B5EF4-FFF2-40B4-BE49-F238E27FC236}">
                    <a16:creationId xmlns:a16="http://schemas.microsoft.com/office/drawing/2014/main" id="{E706A15C-C9F4-C9C8-46D1-959AF3A0F553}"/>
                  </a:ext>
                </a:extLst>
              </p:cNvPr>
              <p:cNvSpPr/>
              <p:nvPr/>
            </p:nvSpPr>
            <p:spPr>
              <a:xfrm>
                <a:off x="8050095" y="1988840"/>
                <a:ext cx="1746116" cy="1746116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52" name="Picture 51">
                <a:extLst>
                  <a:ext uri="{FF2B5EF4-FFF2-40B4-BE49-F238E27FC236}">
                    <a16:creationId xmlns:a16="http://schemas.microsoft.com/office/drawing/2014/main" id="{21324B90-8506-A1DD-48B9-E9671C7637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324355" y="2370695"/>
                <a:ext cx="1117600" cy="749300"/>
              </a:xfrm>
              <a:prstGeom prst="rect">
                <a:avLst/>
              </a:prstGeom>
            </p:spPr>
          </p:pic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D8A6EBAF-31F0-3356-873A-1B917F936A54}"/>
                </a:ext>
              </a:extLst>
            </p:cNvPr>
            <p:cNvGrpSpPr/>
            <p:nvPr/>
          </p:nvGrpSpPr>
          <p:grpSpPr>
            <a:xfrm>
              <a:off x="2072838" y="1296844"/>
              <a:ext cx="2307045" cy="2307045"/>
              <a:chOff x="2181008" y="864494"/>
              <a:chExt cx="3125642" cy="3125642"/>
            </a:xfrm>
          </p:grpSpPr>
          <p:sp>
            <p:nvSpPr>
              <p:cNvPr id="46" name="Freeform 22">
                <a:extLst>
                  <a:ext uri="{FF2B5EF4-FFF2-40B4-BE49-F238E27FC236}">
                    <a16:creationId xmlns:a16="http://schemas.microsoft.com/office/drawing/2014/main" id="{6ED4668B-4E07-E38A-B5DA-7CF235858402}"/>
                  </a:ext>
                </a:extLst>
              </p:cNvPr>
              <p:cNvSpPr/>
              <p:nvPr/>
            </p:nvSpPr>
            <p:spPr>
              <a:xfrm>
                <a:off x="2181008" y="864494"/>
                <a:ext cx="3125642" cy="3125642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48" name="Picture 47">
                <a:extLst>
                  <a:ext uri="{FF2B5EF4-FFF2-40B4-BE49-F238E27FC236}">
                    <a16:creationId xmlns:a16="http://schemas.microsoft.com/office/drawing/2014/main" id="{537329C6-0CDA-DD62-3011-A4B961F03EB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36529" t="31997" r="35989" b="32487"/>
              <a:stretch/>
            </p:blipFill>
            <p:spPr>
              <a:xfrm>
                <a:off x="2571838" y="1750487"/>
                <a:ext cx="2444042" cy="1240417"/>
              </a:xfrm>
              <a:prstGeom prst="rect">
                <a:avLst/>
              </a:prstGeom>
            </p:spPr>
          </p:pic>
        </p:grp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A7978ACF-4D07-8B58-45FB-B788BAB4AF54}"/>
              </a:ext>
            </a:extLst>
          </p:cNvPr>
          <p:cNvGrpSpPr/>
          <p:nvPr/>
        </p:nvGrpSpPr>
        <p:grpSpPr>
          <a:xfrm>
            <a:off x="4741605" y="3016060"/>
            <a:ext cx="2424512" cy="3024336"/>
            <a:chOff x="1976930" y="1206073"/>
            <a:chExt cx="3687022" cy="4599191"/>
          </a:xfrm>
        </p:grpSpPr>
        <p:sp>
          <p:nvSpPr>
            <p:cNvPr id="66" name="Rounded Rectangle 65">
              <a:extLst>
                <a:ext uri="{FF2B5EF4-FFF2-40B4-BE49-F238E27FC236}">
                  <a16:creationId xmlns:a16="http://schemas.microsoft.com/office/drawing/2014/main" id="{32AC8FBD-2299-446D-925F-8C93E2E6E52C}"/>
                </a:ext>
              </a:extLst>
            </p:cNvPr>
            <p:cNvSpPr>
              <a:spLocks/>
            </p:cNvSpPr>
            <p:nvPr/>
          </p:nvSpPr>
          <p:spPr>
            <a:xfrm>
              <a:off x="1976930" y="1206073"/>
              <a:ext cx="3687022" cy="4599191"/>
            </a:xfrm>
            <a:prstGeom prst="roundRect">
              <a:avLst/>
            </a:prstGeom>
            <a:noFill/>
            <a:ln w="76200">
              <a:solidFill>
                <a:srgbClr val="0E3D3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9C7223E5-B247-93FA-628A-8C78473B44BF}"/>
                </a:ext>
              </a:extLst>
            </p:cNvPr>
            <p:cNvGrpSpPr/>
            <p:nvPr/>
          </p:nvGrpSpPr>
          <p:grpSpPr>
            <a:xfrm>
              <a:off x="3703399" y="3176910"/>
              <a:ext cx="1900856" cy="1900856"/>
              <a:chOff x="5306216" y="3682468"/>
              <a:chExt cx="2580015" cy="2580015"/>
            </a:xfrm>
          </p:grpSpPr>
          <p:sp>
            <p:nvSpPr>
              <p:cNvPr id="74" name="Freeform 22">
                <a:extLst>
                  <a:ext uri="{FF2B5EF4-FFF2-40B4-BE49-F238E27FC236}">
                    <a16:creationId xmlns:a16="http://schemas.microsoft.com/office/drawing/2014/main" id="{4B2E3093-709E-7F6D-6828-0141B28CF961}"/>
                  </a:ext>
                </a:extLst>
              </p:cNvPr>
              <p:cNvSpPr/>
              <p:nvPr/>
            </p:nvSpPr>
            <p:spPr>
              <a:xfrm>
                <a:off x="5306216" y="3682468"/>
                <a:ext cx="2580015" cy="2580015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75" name="Picture 74">
                <a:extLst>
                  <a:ext uri="{FF2B5EF4-FFF2-40B4-BE49-F238E27FC236}">
                    <a16:creationId xmlns:a16="http://schemas.microsoft.com/office/drawing/2014/main" id="{7F1605BE-F121-D063-5D6E-56320A3F3ED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539312" y="4551286"/>
                <a:ext cx="2144974" cy="842380"/>
              </a:xfrm>
              <a:prstGeom prst="rect">
                <a:avLst/>
              </a:prstGeom>
            </p:spPr>
          </p:pic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04B87EC9-C85E-2BF5-9EE4-051D5A640651}"/>
                </a:ext>
              </a:extLst>
            </p:cNvPr>
            <p:cNvGrpSpPr/>
            <p:nvPr/>
          </p:nvGrpSpPr>
          <p:grpSpPr>
            <a:xfrm>
              <a:off x="2402057" y="4212421"/>
              <a:ext cx="1418384" cy="1418384"/>
              <a:chOff x="8050095" y="1988840"/>
              <a:chExt cx="1746116" cy="1746116"/>
            </a:xfrm>
          </p:grpSpPr>
          <p:sp>
            <p:nvSpPr>
              <p:cNvPr id="72" name="Freeform 22">
                <a:extLst>
                  <a:ext uri="{FF2B5EF4-FFF2-40B4-BE49-F238E27FC236}">
                    <a16:creationId xmlns:a16="http://schemas.microsoft.com/office/drawing/2014/main" id="{E7495EB2-49CD-1E70-7F92-8C0D43872DEF}"/>
                  </a:ext>
                </a:extLst>
              </p:cNvPr>
              <p:cNvSpPr/>
              <p:nvPr/>
            </p:nvSpPr>
            <p:spPr>
              <a:xfrm>
                <a:off x="8050095" y="1988840"/>
                <a:ext cx="1746116" cy="1746116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73" name="Picture 72">
                <a:extLst>
                  <a:ext uri="{FF2B5EF4-FFF2-40B4-BE49-F238E27FC236}">
                    <a16:creationId xmlns:a16="http://schemas.microsoft.com/office/drawing/2014/main" id="{1EA6ED23-109A-635A-1F75-3CF4E86208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324355" y="2370695"/>
                <a:ext cx="1117600" cy="749300"/>
              </a:xfrm>
              <a:prstGeom prst="rect">
                <a:avLst/>
              </a:prstGeom>
            </p:spPr>
          </p:pic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30220867-4934-238C-7D03-B8058E918C7A}"/>
                </a:ext>
              </a:extLst>
            </p:cNvPr>
            <p:cNvGrpSpPr/>
            <p:nvPr/>
          </p:nvGrpSpPr>
          <p:grpSpPr>
            <a:xfrm>
              <a:off x="2072838" y="1296844"/>
              <a:ext cx="2307045" cy="2307045"/>
              <a:chOff x="2181008" y="864494"/>
              <a:chExt cx="3125642" cy="3125642"/>
            </a:xfrm>
          </p:grpSpPr>
          <p:sp>
            <p:nvSpPr>
              <p:cNvPr id="70" name="Freeform 22">
                <a:extLst>
                  <a:ext uri="{FF2B5EF4-FFF2-40B4-BE49-F238E27FC236}">
                    <a16:creationId xmlns:a16="http://schemas.microsoft.com/office/drawing/2014/main" id="{75EF97C6-1320-D888-70FA-C84B13476FA9}"/>
                  </a:ext>
                </a:extLst>
              </p:cNvPr>
              <p:cNvSpPr/>
              <p:nvPr/>
            </p:nvSpPr>
            <p:spPr>
              <a:xfrm>
                <a:off x="2181008" y="864494"/>
                <a:ext cx="3125642" cy="3125642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71" name="Picture 70">
                <a:extLst>
                  <a:ext uri="{FF2B5EF4-FFF2-40B4-BE49-F238E27FC236}">
                    <a16:creationId xmlns:a16="http://schemas.microsoft.com/office/drawing/2014/main" id="{5FE2D61A-06D2-EBCD-83D2-7FC4FA2F896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36529" t="31997" r="35989" b="32487"/>
              <a:stretch/>
            </p:blipFill>
            <p:spPr>
              <a:xfrm>
                <a:off x="2571838" y="1750487"/>
                <a:ext cx="2444042" cy="1240417"/>
              </a:xfrm>
              <a:prstGeom prst="rect">
                <a:avLst/>
              </a:prstGeom>
            </p:spPr>
          </p:pic>
        </p:grp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900E6B59-96C0-4732-7FFD-3D19805B8A66}"/>
              </a:ext>
            </a:extLst>
          </p:cNvPr>
          <p:cNvGrpSpPr/>
          <p:nvPr/>
        </p:nvGrpSpPr>
        <p:grpSpPr>
          <a:xfrm>
            <a:off x="7867600" y="1489339"/>
            <a:ext cx="2424512" cy="3024336"/>
            <a:chOff x="1976930" y="1206073"/>
            <a:chExt cx="3687022" cy="4599191"/>
          </a:xfrm>
        </p:grpSpPr>
        <p:sp>
          <p:nvSpPr>
            <p:cNvPr id="77" name="Rounded Rectangle 76">
              <a:extLst>
                <a:ext uri="{FF2B5EF4-FFF2-40B4-BE49-F238E27FC236}">
                  <a16:creationId xmlns:a16="http://schemas.microsoft.com/office/drawing/2014/main" id="{DFF5CACD-5C11-D3B4-B638-48A96729DE26}"/>
                </a:ext>
              </a:extLst>
            </p:cNvPr>
            <p:cNvSpPr>
              <a:spLocks/>
            </p:cNvSpPr>
            <p:nvPr/>
          </p:nvSpPr>
          <p:spPr>
            <a:xfrm>
              <a:off x="1976930" y="1206073"/>
              <a:ext cx="3687022" cy="4599191"/>
            </a:xfrm>
            <a:prstGeom prst="roundRect">
              <a:avLst/>
            </a:prstGeom>
            <a:noFill/>
            <a:ln w="76200">
              <a:solidFill>
                <a:srgbClr val="0E3D3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D0FC9BD8-F9D7-7CCD-8F33-52558D6C1DAF}"/>
                </a:ext>
              </a:extLst>
            </p:cNvPr>
            <p:cNvGrpSpPr/>
            <p:nvPr/>
          </p:nvGrpSpPr>
          <p:grpSpPr>
            <a:xfrm>
              <a:off x="3703399" y="3176910"/>
              <a:ext cx="1900856" cy="1900856"/>
              <a:chOff x="5306216" y="3682468"/>
              <a:chExt cx="2580015" cy="2580015"/>
            </a:xfrm>
          </p:grpSpPr>
          <p:sp>
            <p:nvSpPr>
              <p:cNvPr id="85" name="Freeform 22">
                <a:extLst>
                  <a:ext uri="{FF2B5EF4-FFF2-40B4-BE49-F238E27FC236}">
                    <a16:creationId xmlns:a16="http://schemas.microsoft.com/office/drawing/2014/main" id="{9FDA3EF3-82F2-7C74-E970-73CDF14B2772}"/>
                  </a:ext>
                </a:extLst>
              </p:cNvPr>
              <p:cNvSpPr/>
              <p:nvPr/>
            </p:nvSpPr>
            <p:spPr>
              <a:xfrm>
                <a:off x="5306216" y="3682468"/>
                <a:ext cx="2580015" cy="2580015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86" name="Picture 85">
                <a:extLst>
                  <a:ext uri="{FF2B5EF4-FFF2-40B4-BE49-F238E27FC236}">
                    <a16:creationId xmlns:a16="http://schemas.microsoft.com/office/drawing/2014/main" id="{A39D251C-6ED4-6941-6D6C-70E7E8DB54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539312" y="4551286"/>
                <a:ext cx="2144974" cy="842380"/>
              </a:xfrm>
              <a:prstGeom prst="rect">
                <a:avLst/>
              </a:prstGeom>
            </p:spPr>
          </p:pic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C5CA7587-06A8-8A24-F1B3-31E8D1AFEA74}"/>
                </a:ext>
              </a:extLst>
            </p:cNvPr>
            <p:cNvGrpSpPr/>
            <p:nvPr/>
          </p:nvGrpSpPr>
          <p:grpSpPr>
            <a:xfrm>
              <a:off x="2402057" y="4212421"/>
              <a:ext cx="1418384" cy="1418384"/>
              <a:chOff x="8050095" y="1988840"/>
              <a:chExt cx="1746116" cy="1746116"/>
            </a:xfrm>
          </p:grpSpPr>
          <p:sp>
            <p:nvSpPr>
              <p:cNvPr id="83" name="Freeform 22">
                <a:extLst>
                  <a:ext uri="{FF2B5EF4-FFF2-40B4-BE49-F238E27FC236}">
                    <a16:creationId xmlns:a16="http://schemas.microsoft.com/office/drawing/2014/main" id="{169973B8-3767-42DE-CCFA-F15F87E4D2D8}"/>
                  </a:ext>
                </a:extLst>
              </p:cNvPr>
              <p:cNvSpPr/>
              <p:nvPr/>
            </p:nvSpPr>
            <p:spPr>
              <a:xfrm>
                <a:off x="8050095" y="1988840"/>
                <a:ext cx="1746116" cy="1746116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84" name="Picture 83">
                <a:extLst>
                  <a:ext uri="{FF2B5EF4-FFF2-40B4-BE49-F238E27FC236}">
                    <a16:creationId xmlns:a16="http://schemas.microsoft.com/office/drawing/2014/main" id="{63222D85-ACC7-514A-78BF-DE8F64907A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324355" y="2370695"/>
                <a:ext cx="1117600" cy="749300"/>
              </a:xfrm>
              <a:prstGeom prst="rect">
                <a:avLst/>
              </a:prstGeom>
            </p:spPr>
          </p:pic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D1088C84-8080-E0A6-3528-B83CFD795D3C}"/>
                </a:ext>
              </a:extLst>
            </p:cNvPr>
            <p:cNvGrpSpPr/>
            <p:nvPr/>
          </p:nvGrpSpPr>
          <p:grpSpPr>
            <a:xfrm>
              <a:off x="2072838" y="1296844"/>
              <a:ext cx="2307045" cy="2307045"/>
              <a:chOff x="2181008" y="864494"/>
              <a:chExt cx="3125642" cy="3125642"/>
            </a:xfrm>
          </p:grpSpPr>
          <p:sp>
            <p:nvSpPr>
              <p:cNvPr id="81" name="Freeform 22">
                <a:extLst>
                  <a:ext uri="{FF2B5EF4-FFF2-40B4-BE49-F238E27FC236}">
                    <a16:creationId xmlns:a16="http://schemas.microsoft.com/office/drawing/2014/main" id="{108FC17C-B19B-28CB-1463-CD9D99783703}"/>
                  </a:ext>
                </a:extLst>
              </p:cNvPr>
              <p:cNvSpPr/>
              <p:nvPr/>
            </p:nvSpPr>
            <p:spPr>
              <a:xfrm>
                <a:off x="2181008" y="864494"/>
                <a:ext cx="3125642" cy="3125642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82" name="Picture 81">
                <a:extLst>
                  <a:ext uri="{FF2B5EF4-FFF2-40B4-BE49-F238E27FC236}">
                    <a16:creationId xmlns:a16="http://schemas.microsoft.com/office/drawing/2014/main" id="{D87DF79D-C41C-50C0-17BC-DD7A52E3816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36529" t="31997" r="35989" b="32487"/>
              <a:stretch/>
            </p:blipFill>
            <p:spPr>
              <a:xfrm>
                <a:off x="2571838" y="1750487"/>
                <a:ext cx="2444042" cy="1240417"/>
              </a:xfrm>
              <a:prstGeom prst="rect">
                <a:avLst/>
              </a:prstGeom>
            </p:spPr>
          </p:pic>
        </p:grpSp>
      </p:grpSp>
      <p:sp>
        <p:nvSpPr>
          <p:cNvPr id="96" name="TextBox 95">
            <a:extLst>
              <a:ext uri="{FF2B5EF4-FFF2-40B4-BE49-F238E27FC236}">
                <a16:creationId xmlns:a16="http://schemas.microsoft.com/office/drawing/2014/main" id="{A4A5441F-AF17-5DDD-D54A-005EB978A284}"/>
              </a:ext>
            </a:extLst>
          </p:cNvPr>
          <p:cNvSpPr txBox="1"/>
          <p:nvPr/>
        </p:nvSpPr>
        <p:spPr>
          <a:xfrm>
            <a:off x="1703272" y="4840679"/>
            <a:ext cx="217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E3D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User Management</a:t>
            </a:r>
            <a:endParaRPr lang="en-IL" b="1" dirty="0">
              <a:solidFill>
                <a:srgbClr val="0E3D3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47CD29A-444B-3C8C-9B70-F4E388ABD73E}"/>
              </a:ext>
            </a:extLst>
          </p:cNvPr>
          <p:cNvSpPr txBox="1"/>
          <p:nvPr/>
        </p:nvSpPr>
        <p:spPr>
          <a:xfrm>
            <a:off x="4855679" y="6325833"/>
            <a:ext cx="21963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L" b="1" dirty="0">
                <a:solidFill>
                  <a:srgbClr val="0E3D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Ride Management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A54AAE03-D2E3-7D37-1388-AD8554027689}"/>
              </a:ext>
            </a:extLst>
          </p:cNvPr>
          <p:cNvSpPr txBox="1"/>
          <p:nvPr/>
        </p:nvSpPr>
        <p:spPr>
          <a:xfrm>
            <a:off x="8321505" y="4840679"/>
            <a:ext cx="15167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L" b="1" dirty="0">
                <a:solidFill>
                  <a:srgbClr val="0E3D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Interactions </a:t>
            </a:r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6DED9B8F-EF7B-3B0A-3F45-B9A31F830594}"/>
              </a:ext>
            </a:extLst>
          </p:cNvPr>
          <p:cNvGrpSpPr/>
          <p:nvPr/>
        </p:nvGrpSpPr>
        <p:grpSpPr>
          <a:xfrm rot="354753">
            <a:off x="4064043" y="1751534"/>
            <a:ext cx="1226512" cy="1200222"/>
            <a:chOff x="4062907" y="1489932"/>
            <a:chExt cx="1226512" cy="1200222"/>
          </a:xfrm>
        </p:grpSpPr>
        <p:pic>
          <p:nvPicPr>
            <p:cNvPr id="101" name="Picture 100">
              <a:extLst>
                <a:ext uri="{FF2B5EF4-FFF2-40B4-BE49-F238E27FC236}">
                  <a16:creationId xmlns:a16="http://schemas.microsoft.com/office/drawing/2014/main" id="{DFD5F949-5A0B-AD50-0ADB-AF0BE0322A0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3939852">
              <a:off x="4271982" y="1672716"/>
              <a:ext cx="1200222" cy="834653"/>
            </a:xfrm>
            <a:prstGeom prst="rect">
              <a:avLst/>
            </a:prstGeom>
          </p:spPr>
        </p:pic>
        <p:pic>
          <p:nvPicPr>
            <p:cNvPr id="104" name="Picture 103">
              <a:extLst>
                <a:ext uri="{FF2B5EF4-FFF2-40B4-BE49-F238E27FC236}">
                  <a16:creationId xmlns:a16="http://schemas.microsoft.com/office/drawing/2014/main" id="{B10EAF78-CB9A-9FD2-6D72-824A3715D62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83213" t="-6086" r="-2639" b="67608"/>
            <a:stretch/>
          </p:blipFill>
          <p:spPr>
            <a:xfrm rot="9700567">
              <a:off x="4062907" y="1566916"/>
              <a:ext cx="249360" cy="343488"/>
            </a:xfrm>
            <a:prstGeom prst="rect">
              <a:avLst/>
            </a:prstGeom>
          </p:spPr>
        </p:pic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DBA42C50-48B1-5863-D13F-DA81F7282380}"/>
              </a:ext>
            </a:extLst>
          </p:cNvPr>
          <p:cNvGrpSpPr/>
          <p:nvPr/>
        </p:nvGrpSpPr>
        <p:grpSpPr>
          <a:xfrm rot="17224831">
            <a:off x="6484328" y="1843667"/>
            <a:ext cx="1226512" cy="1200222"/>
            <a:chOff x="4062907" y="1489932"/>
            <a:chExt cx="1226512" cy="1200222"/>
          </a:xfrm>
        </p:grpSpPr>
        <p:pic>
          <p:nvPicPr>
            <p:cNvPr id="107" name="Picture 106">
              <a:extLst>
                <a:ext uri="{FF2B5EF4-FFF2-40B4-BE49-F238E27FC236}">
                  <a16:creationId xmlns:a16="http://schemas.microsoft.com/office/drawing/2014/main" id="{8BF26C53-AF88-7E9F-1A09-C7E8786B9BE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3939852">
              <a:off x="4271982" y="1672716"/>
              <a:ext cx="1200222" cy="834653"/>
            </a:xfrm>
            <a:prstGeom prst="rect">
              <a:avLst/>
            </a:prstGeom>
          </p:spPr>
        </p:pic>
        <p:pic>
          <p:nvPicPr>
            <p:cNvPr id="108" name="Picture 107">
              <a:extLst>
                <a:ext uri="{FF2B5EF4-FFF2-40B4-BE49-F238E27FC236}">
                  <a16:creationId xmlns:a16="http://schemas.microsoft.com/office/drawing/2014/main" id="{E29DF2AE-9D8B-9952-E383-38D119C6C8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83213" t="-6086" r="-2639" b="67608"/>
            <a:stretch/>
          </p:blipFill>
          <p:spPr>
            <a:xfrm rot="9700567">
              <a:off x="4062907" y="1566916"/>
              <a:ext cx="249360" cy="343488"/>
            </a:xfrm>
            <a:prstGeom prst="rect">
              <a:avLst/>
            </a:prstGeom>
          </p:spPr>
        </p:pic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73CEFA89-D04F-7F60-82F6-9884363B1EDB}"/>
              </a:ext>
            </a:extLst>
          </p:cNvPr>
          <p:cNvGrpSpPr/>
          <p:nvPr/>
        </p:nvGrpSpPr>
        <p:grpSpPr>
          <a:xfrm rot="19697185">
            <a:off x="4943200" y="769280"/>
            <a:ext cx="1639592" cy="1604448"/>
            <a:chOff x="4062907" y="1489932"/>
            <a:chExt cx="1226512" cy="1200222"/>
          </a:xfrm>
        </p:grpSpPr>
        <p:pic>
          <p:nvPicPr>
            <p:cNvPr id="114" name="Picture 113">
              <a:extLst>
                <a:ext uri="{FF2B5EF4-FFF2-40B4-BE49-F238E27FC236}">
                  <a16:creationId xmlns:a16="http://schemas.microsoft.com/office/drawing/2014/main" id="{B5BDBA5E-0CA5-5299-E7B0-DC8B8CE1EB2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3939852">
              <a:off x="4271982" y="1672716"/>
              <a:ext cx="1200222" cy="834653"/>
            </a:xfrm>
            <a:prstGeom prst="rect">
              <a:avLst/>
            </a:prstGeom>
          </p:spPr>
        </p:pic>
        <p:pic>
          <p:nvPicPr>
            <p:cNvPr id="115" name="Picture 114">
              <a:extLst>
                <a:ext uri="{FF2B5EF4-FFF2-40B4-BE49-F238E27FC236}">
                  <a16:creationId xmlns:a16="http://schemas.microsoft.com/office/drawing/2014/main" id="{21299354-3A52-388E-28D8-A4C470203F6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83213" t="-6086" r="-2639" b="67608"/>
            <a:stretch/>
          </p:blipFill>
          <p:spPr>
            <a:xfrm rot="9700567">
              <a:off x="4062907" y="1566916"/>
              <a:ext cx="249360" cy="343488"/>
            </a:xfrm>
            <a:prstGeom prst="rect">
              <a:avLst/>
            </a:prstGeom>
          </p:spPr>
        </p:pic>
      </p:grpSp>
      <p:sp>
        <p:nvSpPr>
          <p:cNvPr id="116" name="TextBox 115">
            <a:extLst>
              <a:ext uri="{FF2B5EF4-FFF2-40B4-BE49-F238E27FC236}">
                <a16:creationId xmlns:a16="http://schemas.microsoft.com/office/drawing/2014/main" id="{7F682207-67A9-9AB0-AE82-DECC9F73B9F5}"/>
              </a:ext>
            </a:extLst>
          </p:cNvPr>
          <p:cNvSpPr txBox="1"/>
          <p:nvPr/>
        </p:nvSpPr>
        <p:spPr>
          <a:xfrm>
            <a:off x="4339427" y="252717"/>
            <a:ext cx="351314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rgbClr val="3055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Infrastructure</a:t>
            </a:r>
            <a:endParaRPr lang="en-IL" sz="4400" dirty="0">
              <a:solidFill>
                <a:srgbClr val="30555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7" name="Picture 116">
            <a:extLst>
              <a:ext uri="{FF2B5EF4-FFF2-40B4-BE49-F238E27FC236}">
                <a16:creationId xmlns:a16="http://schemas.microsoft.com/office/drawing/2014/main" id="{AB2B3D1C-034E-0E08-AA3B-2F6DAB05C96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21369" y="4059852"/>
            <a:ext cx="1061773" cy="838464"/>
          </a:xfrm>
          <a:prstGeom prst="rect">
            <a:avLst/>
          </a:prstGeom>
        </p:spPr>
      </p:pic>
      <p:pic>
        <p:nvPicPr>
          <p:cNvPr id="118" name="Picture 117">
            <a:extLst>
              <a:ext uri="{FF2B5EF4-FFF2-40B4-BE49-F238E27FC236}">
                <a16:creationId xmlns:a16="http://schemas.microsoft.com/office/drawing/2014/main" id="{3BB3B72B-8724-FECC-C8D9-80A66E9B0C4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17039" y="5568667"/>
            <a:ext cx="1061773" cy="838464"/>
          </a:xfrm>
          <a:prstGeom prst="rect">
            <a:avLst/>
          </a:prstGeom>
        </p:spPr>
      </p:pic>
      <p:pic>
        <p:nvPicPr>
          <p:cNvPr id="119" name="Picture 118">
            <a:extLst>
              <a:ext uri="{FF2B5EF4-FFF2-40B4-BE49-F238E27FC236}">
                <a16:creationId xmlns:a16="http://schemas.microsoft.com/office/drawing/2014/main" id="{F609FE47-610E-313E-946D-122A13157DF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21418" y="4046304"/>
            <a:ext cx="1061773" cy="838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7257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Picture 137">
            <a:extLst>
              <a:ext uri="{FF2B5EF4-FFF2-40B4-BE49-F238E27FC236}">
                <a16:creationId xmlns:a16="http://schemas.microsoft.com/office/drawing/2014/main" id="{5C232F8C-79EA-BFB3-9E11-DF68101EDB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20762"/>
            <a:ext cx="12192000" cy="685800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58029E99-3ED2-6ED4-4857-FC9A3CD2510D}"/>
              </a:ext>
            </a:extLst>
          </p:cNvPr>
          <p:cNvSpPr/>
          <p:nvPr/>
        </p:nvSpPr>
        <p:spPr>
          <a:xfrm>
            <a:off x="-1130804" y="-3797801"/>
            <a:ext cx="14453607" cy="14453601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grpSp>
        <p:nvGrpSpPr>
          <p:cNvPr id="6" name="Group 21">
            <a:extLst>
              <a:ext uri="{FF2B5EF4-FFF2-40B4-BE49-F238E27FC236}">
                <a16:creationId xmlns:a16="http://schemas.microsoft.com/office/drawing/2014/main" id="{6C547C72-1FCF-9257-5F68-7B635BEE1E06}"/>
              </a:ext>
            </a:extLst>
          </p:cNvPr>
          <p:cNvGrpSpPr/>
          <p:nvPr/>
        </p:nvGrpSpPr>
        <p:grpSpPr>
          <a:xfrm>
            <a:off x="-739386" y="3909743"/>
            <a:ext cx="1302136" cy="1302136"/>
            <a:chOff x="0" y="0"/>
            <a:chExt cx="812800" cy="812800"/>
          </a:xfrm>
        </p:grpSpPr>
        <p:sp>
          <p:nvSpPr>
            <p:cNvPr id="7" name="Freeform 22">
              <a:extLst>
                <a:ext uri="{FF2B5EF4-FFF2-40B4-BE49-F238E27FC236}">
                  <a16:creationId xmlns:a16="http://schemas.microsoft.com/office/drawing/2014/main" id="{40D2C6D2-6CFA-5F9B-C692-807F8C187FA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4" name="TextBox 23">
              <a:extLst>
                <a:ext uri="{FF2B5EF4-FFF2-40B4-BE49-F238E27FC236}">
                  <a16:creationId xmlns:a16="http://schemas.microsoft.com/office/drawing/2014/main" id="{CE9076A6-0B62-85B4-6EAC-72D6A863A654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5" name="Group 21">
            <a:extLst>
              <a:ext uri="{FF2B5EF4-FFF2-40B4-BE49-F238E27FC236}">
                <a16:creationId xmlns:a16="http://schemas.microsoft.com/office/drawing/2014/main" id="{1B4AB460-8E09-0A7C-69A8-1358E08F0E61}"/>
              </a:ext>
            </a:extLst>
          </p:cNvPr>
          <p:cNvGrpSpPr/>
          <p:nvPr/>
        </p:nvGrpSpPr>
        <p:grpSpPr>
          <a:xfrm>
            <a:off x="696691" y="1027894"/>
            <a:ext cx="625876" cy="625876"/>
            <a:chOff x="0" y="0"/>
            <a:chExt cx="812800" cy="812800"/>
          </a:xfrm>
        </p:grpSpPr>
        <p:sp>
          <p:nvSpPr>
            <p:cNvPr id="16" name="Freeform 22">
              <a:extLst>
                <a:ext uri="{FF2B5EF4-FFF2-40B4-BE49-F238E27FC236}">
                  <a16:creationId xmlns:a16="http://schemas.microsoft.com/office/drawing/2014/main" id="{4142E981-FE43-0C2E-80C4-CE3D13E1D706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7" name="TextBox 23">
              <a:extLst>
                <a:ext uri="{FF2B5EF4-FFF2-40B4-BE49-F238E27FC236}">
                  <a16:creationId xmlns:a16="http://schemas.microsoft.com/office/drawing/2014/main" id="{3019E93E-FB0D-9107-E721-50B5C2F6918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8" name="Group 21">
            <a:extLst>
              <a:ext uri="{FF2B5EF4-FFF2-40B4-BE49-F238E27FC236}">
                <a16:creationId xmlns:a16="http://schemas.microsoft.com/office/drawing/2014/main" id="{AD180759-A5CC-0D3B-5A57-238A8A756090}"/>
              </a:ext>
            </a:extLst>
          </p:cNvPr>
          <p:cNvGrpSpPr/>
          <p:nvPr/>
        </p:nvGrpSpPr>
        <p:grpSpPr>
          <a:xfrm>
            <a:off x="-635989" y="-804641"/>
            <a:ext cx="2218719" cy="2218719"/>
            <a:chOff x="0" y="0"/>
            <a:chExt cx="812800" cy="812800"/>
          </a:xfrm>
        </p:grpSpPr>
        <p:sp>
          <p:nvSpPr>
            <p:cNvPr id="19" name="TextBox 23">
              <a:extLst>
                <a:ext uri="{FF2B5EF4-FFF2-40B4-BE49-F238E27FC236}">
                  <a16:creationId xmlns:a16="http://schemas.microsoft.com/office/drawing/2014/main" id="{650953EE-313A-E171-F1DB-CA8B94B527E2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0" name="Freeform 22">
              <a:extLst>
                <a:ext uri="{FF2B5EF4-FFF2-40B4-BE49-F238E27FC236}">
                  <a16:creationId xmlns:a16="http://schemas.microsoft.com/office/drawing/2014/main" id="{E5CFFFB1-EADE-CE6F-F06B-ABBB50C1C08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1" name="Group 21">
            <a:extLst>
              <a:ext uri="{FF2B5EF4-FFF2-40B4-BE49-F238E27FC236}">
                <a16:creationId xmlns:a16="http://schemas.microsoft.com/office/drawing/2014/main" id="{879B5521-E882-4261-707C-94E6C9D44A91}"/>
              </a:ext>
            </a:extLst>
          </p:cNvPr>
          <p:cNvGrpSpPr/>
          <p:nvPr/>
        </p:nvGrpSpPr>
        <p:grpSpPr>
          <a:xfrm>
            <a:off x="352035" y="6394531"/>
            <a:ext cx="625876" cy="625876"/>
            <a:chOff x="0" y="0"/>
            <a:chExt cx="812800" cy="812800"/>
          </a:xfrm>
        </p:grpSpPr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A2876363-6A46-FBEE-F782-0F8F86561C4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09D66B5-829D-5088-EB74-00743D445BF8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55B3259-F21C-962C-5E7D-47E34F442F01}"/>
              </a:ext>
            </a:extLst>
          </p:cNvPr>
          <p:cNvGrpSpPr/>
          <p:nvPr/>
        </p:nvGrpSpPr>
        <p:grpSpPr>
          <a:xfrm>
            <a:off x="-2544984" y="4543865"/>
            <a:ext cx="3125642" cy="3125642"/>
            <a:chOff x="0" y="0"/>
            <a:chExt cx="812800" cy="812800"/>
          </a:xfrm>
        </p:grpSpPr>
        <p:sp>
          <p:nvSpPr>
            <p:cNvPr id="25" name="TextBox 23">
              <a:extLst>
                <a:ext uri="{FF2B5EF4-FFF2-40B4-BE49-F238E27FC236}">
                  <a16:creationId xmlns:a16="http://schemas.microsoft.com/office/drawing/2014/main" id="{452FF982-690F-EA06-4E6C-8FEB1C17D5D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EA28A751-0815-2C9D-9D5B-5B2B66EA020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7" name="Group 21">
            <a:extLst>
              <a:ext uri="{FF2B5EF4-FFF2-40B4-BE49-F238E27FC236}">
                <a16:creationId xmlns:a16="http://schemas.microsoft.com/office/drawing/2014/main" id="{9B68C1A3-B56A-6DC3-0F29-633761CE2650}"/>
              </a:ext>
            </a:extLst>
          </p:cNvPr>
          <p:cNvGrpSpPr/>
          <p:nvPr/>
        </p:nvGrpSpPr>
        <p:grpSpPr>
          <a:xfrm>
            <a:off x="11207152" y="111260"/>
            <a:ext cx="1302136" cy="1302136"/>
            <a:chOff x="0" y="0"/>
            <a:chExt cx="812800" cy="812800"/>
          </a:xfrm>
        </p:grpSpPr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397F1435-EE6C-9527-B18D-6AF871DBA8E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29" name="TextBox 23">
              <a:extLst>
                <a:ext uri="{FF2B5EF4-FFF2-40B4-BE49-F238E27FC236}">
                  <a16:creationId xmlns:a16="http://schemas.microsoft.com/office/drawing/2014/main" id="{908E97AA-BD6F-A359-0773-D2D8C149206E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0" name="Group 21">
            <a:extLst>
              <a:ext uri="{FF2B5EF4-FFF2-40B4-BE49-F238E27FC236}">
                <a16:creationId xmlns:a16="http://schemas.microsoft.com/office/drawing/2014/main" id="{C2399FC2-16C0-ECF8-7C44-B3CEAC9DC9B9}"/>
              </a:ext>
            </a:extLst>
          </p:cNvPr>
          <p:cNvGrpSpPr/>
          <p:nvPr/>
        </p:nvGrpSpPr>
        <p:grpSpPr>
          <a:xfrm>
            <a:off x="11713118" y="2954124"/>
            <a:ext cx="625876" cy="625876"/>
            <a:chOff x="0" y="0"/>
            <a:chExt cx="812800" cy="812800"/>
          </a:xfrm>
        </p:grpSpPr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5FBF786B-910D-4124-AFB2-EB0217651D0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2" name="TextBox 23">
              <a:extLst>
                <a:ext uri="{FF2B5EF4-FFF2-40B4-BE49-F238E27FC236}">
                  <a16:creationId xmlns:a16="http://schemas.microsoft.com/office/drawing/2014/main" id="{FC3D5B65-4019-2ADA-B3CA-AFE758D3D2FD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3" name="Group 21">
            <a:extLst>
              <a:ext uri="{FF2B5EF4-FFF2-40B4-BE49-F238E27FC236}">
                <a16:creationId xmlns:a16="http://schemas.microsoft.com/office/drawing/2014/main" id="{74CECF39-0294-C726-28C1-2F20A6397329}"/>
              </a:ext>
            </a:extLst>
          </p:cNvPr>
          <p:cNvGrpSpPr/>
          <p:nvPr/>
        </p:nvGrpSpPr>
        <p:grpSpPr>
          <a:xfrm>
            <a:off x="10496517" y="894968"/>
            <a:ext cx="625876" cy="625876"/>
            <a:chOff x="0" y="0"/>
            <a:chExt cx="812800" cy="812800"/>
          </a:xfrm>
        </p:grpSpPr>
        <p:sp>
          <p:nvSpPr>
            <p:cNvPr id="34" name="Freeform 22">
              <a:extLst>
                <a:ext uri="{FF2B5EF4-FFF2-40B4-BE49-F238E27FC236}">
                  <a16:creationId xmlns:a16="http://schemas.microsoft.com/office/drawing/2014/main" id="{2723E0F1-E5FF-5E00-9A30-DC6EF2747A52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B66E898-5E87-27DE-EDE0-F2D91D8F02A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6" name="Group 21">
            <a:extLst>
              <a:ext uri="{FF2B5EF4-FFF2-40B4-BE49-F238E27FC236}">
                <a16:creationId xmlns:a16="http://schemas.microsoft.com/office/drawing/2014/main" id="{DB536B8E-6822-B606-36DF-6A7D2F627C1F}"/>
              </a:ext>
            </a:extLst>
          </p:cNvPr>
          <p:cNvGrpSpPr/>
          <p:nvPr/>
        </p:nvGrpSpPr>
        <p:grpSpPr>
          <a:xfrm>
            <a:off x="9880946" y="-2178166"/>
            <a:ext cx="3125642" cy="3125642"/>
            <a:chOff x="0" y="0"/>
            <a:chExt cx="812800" cy="812800"/>
          </a:xfrm>
        </p:grpSpPr>
        <p:sp>
          <p:nvSpPr>
            <p:cNvPr id="37" name="TextBox 23">
              <a:extLst>
                <a:ext uri="{FF2B5EF4-FFF2-40B4-BE49-F238E27FC236}">
                  <a16:creationId xmlns:a16="http://schemas.microsoft.com/office/drawing/2014/main" id="{DBF7BBC4-6AE4-F749-8DCC-1C2E0EA0D728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38" name="Freeform 22">
              <a:extLst>
                <a:ext uri="{FF2B5EF4-FFF2-40B4-BE49-F238E27FC236}">
                  <a16:creationId xmlns:a16="http://schemas.microsoft.com/office/drawing/2014/main" id="{229067D2-EAA1-1A7A-05F6-E20282F1C1D0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39" name="Group 21">
            <a:extLst>
              <a:ext uri="{FF2B5EF4-FFF2-40B4-BE49-F238E27FC236}">
                <a16:creationId xmlns:a16="http://schemas.microsoft.com/office/drawing/2014/main" id="{E22F0479-782D-2155-385C-8279559B4A77}"/>
              </a:ext>
            </a:extLst>
          </p:cNvPr>
          <p:cNvGrpSpPr/>
          <p:nvPr/>
        </p:nvGrpSpPr>
        <p:grpSpPr>
          <a:xfrm>
            <a:off x="10993324" y="1580835"/>
            <a:ext cx="1555938" cy="1555938"/>
            <a:chOff x="0" y="0"/>
            <a:chExt cx="812800" cy="812800"/>
          </a:xfrm>
        </p:grpSpPr>
        <p:sp>
          <p:nvSpPr>
            <p:cNvPr id="40" name="Freeform 22">
              <a:extLst>
                <a:ext uri="{FF2B5EF4-FFF2-40B4-BE49-F238E27FC236}">
                  <a16:creationId xmlns:a16="http://schemas.microsoft.com/office/drawing/2014/main" id="{9C8C91C5-FF19-CA87-E6E4-9D01EE5E6DE6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41" name="TextBox 23">
              <a:extLst>
                <a:ext uri="{FF2B5EF4-FFF2-40B4-BE49-F238E27FC236}">
                  <a16:creationId xmlns:a16="http://schemas.microsoft.com/office/drawing/2014/main" id="{FB06D7EC-B775-539D-5C6E-C5210C890655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4C5E387F-03C1-039A-02D8-3FA925203FC1}"/>
              </a:ext>
            </a:extLst>
          </p:cNvPr>
          <p:cNvGrpSpPr/>
          <p:nvPr/>
        </p:nvGrpSpPr>
        <p:grpSpPr>
          <a:xfrm>
            <a:off x="1179662" y="1814213"/>
            <a:ext cx="2101234" cy="2621079"/>
            <a:chOff x="1976930" y="1206073"/>
            <a:chExt cx="3687022" cy="4599191"/>
          </a:xfrm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C34E071B-6C2E-E8B2-2041-01DCDD0D56C4}"/>
                </a:ext>
              </a:extLst>
            </p:cNvPr>
            <p:cNvSpPr>
              <a:spLocks/>
            </p:cNvSpPr>
            <p:nvPr/>
          </p:nvSpPr>
          <p:spPr>
            <a:xfrm>
              <a:off x="1976930" y="1206073"/>
              <a:ext cx="3687022" cy="4599191"/>
            </a:xfrm>
            <a:prstGeom prst="roundRect">
              <a:avLst/>
            </a:prstGeom>
            <a:noFill/>
            <a:ln w="76200">
              <a:solidFill>
                <a:srgbClr val="0E3D3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8185692A-3C3F-59B3-D3F7-727E47E87AD2}"/>
                </a:ext>
              </a:extLst>
            </p:cNvPr>
            <p:cNvGrpSpPr/>
            <p:nvPr/>
          </p:nvGrpSpPr>
          <p:grpSpPr>
            <a:xfrm>
              <a:off x="3703399" y="3176910"/>
              <a:ext cx="1900856" cy="1900856"/>
              <a:chOff x="5306216" y="3682468"/>
              <a:chExt cx="2580015" cy="2580015"/>
            </a:xfrm>
          </p:grpSpPr>
          <p:sp>
            <p:nvSpPr>
              <p:cNvPr id="54" name="Freeform 22">
                <a:extLst>
                  <a:ext uri="{FF2B5EF4-FFF2-40B4-BE49-F238E27FC236}">
                    <a16:creationId xmlns:a16="http://schemas.microsoft.com/office/drawing/2014/main" id="{1FED02C1-EC70-9873-B39C-769876690FB9}"/>
                  </a:ext>
                </a:extLst>
              </p:cNvPr>
              <p:cNvSpPr/>
              <p:nvPr/>
            </p:nvSpPr>
            <p:spPr>
              <a:xfrm>
                <a:off x="5306216" y="3682468"/>
                <a:ext cx="2580015" cy="2580015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59" name="Picture 58">
                <a:extLst>
                  <a:ext uri="{FF2B5EF4-FFF2-40B4-BE49-F238E27FC236}">
                    <a16:creationId xmlns:a16="http://schemas.microsoft.com/office/drawing/2014/main" id="{168F57A9-806D-0EDC-5696-2A8D1FDFAD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539312" y="4551286"/>
                <a:ext cx="2144974" cy="842380"/>
              </a:xfrm>
              <a:prstGeom prst="rect">
                <a:avLst/>
              </a:prstGeom>
            </p:spPr>
          </p:pic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8A938AD4-C1D5-EB81-FE31-CFDB6DAD6E21}"/>
                </a:ext>
              </a:extLst>
            </p:cNvPr>
            <p:cNvGrpSpPr/>
            <p:nvPr/>
          </p:nvGrpSpPr>
          <p:grpSpPr>
            <a:xfrm>
              <a:off x="2402057" y="4212421"/>
              <a:ext cx="1418384" cy="1418384"/>
              <a:chOff x="8050095" y="1988840"/>
              <a:chExt cx="1746116" cy="1746116"/>
            </a:xfrm>
          </p:grpSpPr>
          <p:sp>
            <p:nvSpPr>
              <p:cNvPr id="50" name="Freeform 22">
                <a:extLst>
                  <a:ext uri="{FF2B5EF4-FFF2-40B4-BE49-F238E27FC236}">
                    <a16:creationId xmlns:a16="http://schemas.microsoft.com/office/drawing/2014/main" id="{E706A15C-C9F4-C9C8-46D1-959AF3A0F553}"/>
                  </a:ext>
                </a:extLst>
              </p:cNvPr>
              <p:cNvSpPr/>
              <p:nvPr/>
            </p:nvSpPr>
            <p:spPr>
              <a:xfrm>
                <a:off x="8050095" y="1988840"/>
                <a:ext cx="1746116" cy="1746116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52" name="Picture 51">
                <a:extLst>
                  <a:ext uri="{FF2B5EF4-FFF2-40B4-BE49-F238E27FC236}">
                    <a16:creationId xmlns:a16="http://schemas.microsoft.com/office/drawing/2014/main" id="{21324B90-8506-A1DD-48B9-E9671C7637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324355" y="2370695"/>
                <a:ext cx="1117600" cy="749300"/>
              </a:xfrm>
              <a:prstGeom prst="rect">
                <a:avLst/>
              </a:prstGeom>
            </p:spPr>
          </p:pic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D8A6EBAF-31F0-3356-873A-1B917F936A54}"/>
                </a:ext>
              </a:extLst>
            </p:cNvPr>
            <p:cNvGrpSpPr/>
            <p:nvPr/>
          </p:nvGrpSpPr>
          <p:grpSpPr>
            <a:xfrm>
              <a:off x="2072838" y="1296844"/>
              <a:ext cx="2307045" cy="2307045"/>
              <a:chOff x="2181008" y="864494"/>
              <a:chExt cx="3125642" cy="3125642"/>
            </a:xfrm>
          </p:grpSpPr>
          <p:sp>
            <p:nvSpPr>
              <p:cNvPr id="46" name="Freeform 22">
                <a:extLst>
                  <a:ext uri="{FF2B5EF4-FFF2-40B4-BE49-F238E27FC236}">
                    <a16:creationId xmlns:a16="http://schemas.microsoft.com/office/drawing/2014/main" id="{6ED4668B-4E07-E38A-B5DA-7CF235858402}"/>
                  </a:ext>
                </a:extLst>
              </p:cNvPr>
              <p:cNvSpPr/>
              <p:nvPr/>
            </p:nvSpPr>
            <p:spPr>
              <a:xfrm>
                <a:off x="2181008" y="864494"/>
                <a:ext cx="3125642" cy="3125642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48" name="Picture 47">
                <a:extLst>
                  <a:ext uri="{FF2B5EF4-FFF2-40B4-BE49-F238E27FC236}">
                    <a16:creationId xmlns:a16="http://schemas.microsoft.com/office/drawing/2014/main" id="{537329C6-0CDA-DD62-3011-A4B961F03EB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36529" t="31997" r="35989" b="32487"/>
              <a:stretch/>
            </p:blipFill>
            <p:spPr>
              <a:xfrm>
                <a:off x="2571838" y="1750487"/>
                <a:ext cx="2444042" cy="1240417"/>
              </a:xfrm>
              <a:prstGeom prst="rect">
                <a:avLst/>
              </a:prstGeom>
            </p:spPr>
          </p:pic>
        </p:grp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A7978ACF-4D07-8B58-45FB-B788BAB4AF54}"/>
              </a:ext>
            </a:extLst>
          </p:cNvPr>
          <p:cNvGrpSpPr/>
          <p:nvPr/>
        </p:nvGrpSpPr>
        <p:grpSpPr>
          <a:xfrm>
            <a:off x="3926312" y="3125623"/>
            <a:ext cx="2101234" cy="2621079"/>
            <a:chOff x="1976930" y="1206073"/>
            <a:chExt cx="3687022" cy="4599191"/>
          </a:xfrm>
        </p:grpSpPr>
        <p:sp>
          <p:nvSpPr>
            <p:cNvPr id="66" name="Rounded Rectangle 65">
              <a:extLst>
                <a:ext uri="{FF2B5EF4-FFF2-40B4-BE49-F238E27FC236}">
                  <a16:creationId xmlns:a16="http://schemas.microsoft.com/office/drawing/2014/main" id="{32AC8FBD-2299-446D-925F-8C93E2E6E52C}"/>
                </a:ext>
              </a:extLst>
            </p:cNvPr>
            <p:cNvSpPr>
              <a:spLocks/>
            </p:cNvSpPr>
            <p:nvPr/>
          </p:nvSpPr>
          <p:spPr>
            <a:xfrm>
              <a:off x="1976930" y="1206073"/>
              <a:ext cx="3687022" cy="4599191"/>
            </a:xfrm>
            <a:prstGeom prst="roundRect">
              <a:avLst/>
            </a:prstGeom>
            <a:noFill/>
            <a:ln w="76200">
              <a:solidFill>
                <a:srgbClr val="0E3D3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9C7223E5-B247-93FA-628A-8C78473B44BF}"/>
                </a:ext>
              </a:extLst>
            </p:cNvPr>
            <p:cNvGrpSpPr/>
            <p:nvPr/>
          </p:nvGrpSpPr>
          <p:grpSpPr>
            <a:xfrm>
              <a:off x="3703399" y="3176910"/>
              <a:ext cx="1900856" cy="1900856"/>
              <a:chOff x="5306216" y="3682468"/>
              <a:chExt cx="2580015" cy="2580015"/>
            </a:xfrm>
          </p:grpSpPr>
          <p:sp>
            <p:nvSpPr>
              <p:cNvPr id="74" name="Freeform 22">
                <a:extLst>
                  <a:ext uri="{FF2B5EF4-FFF2-40B4-BE49-F238E27FC236}">
                    <a16:creationId xmlns:a16="http://schemas.microsoft.com/office/drawing/2014/main" id="{4B2E3093-709E-7F6D-6828-0141B28CF961}"/>
                  </a:ext>
                </a:extLst>
              </p:cNvPr>
              <p:cNvSpPr/>
              <p:nvPr/>
            </p:nvSpPr>
            <p:spPr>
              <a:xfrm>
                <a:off x="5306216" y="3682468"/>
                <a:ext cx="2580015" cy="2580015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75" name="Picture 74">
                <a:extLst>
                  <a:ext uri="{FF2B5EF4-FFF2-40B4-BE49-F238E27FC236}">
                    <a16:creationId xmlns:a16="http://schemas.microsoft.com/office/drawing/2014/main" id="{7F1605BE-F121-D063-5D6E-56320A3F3ED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539312" y="4551286"/>
                <a:ext cx="2144974" cy="842380"/>
              </a:xfrm>
              <a:prstGeom prst="rect">
                <a:avLst/>
              </a:prstGeom>
            </p:spPr>
          </p:pic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04B87EC9-C85E-2BF5-9EE4-051D5A640651}"/>
                </a:ext>
              </a:extLst>
            </p:cNvPr>
            <p:cNvGrpSpPr/>
            <p:nvPr/>
          </p:nvGrpSpPr>
          <p:grpSpPr>
            <a:xfrm>
              <a:off x="2402057" y="4212421"/>
              <a:ext cx="1418384" cy="1418384"/>
              <a:chOff x="8050095" y="1988840"/>
              <a:chExt cx="1746116" cy="1746116"/>
            </a:xfrm>
          </p:grpSpPr>
          <p:sp>
            <p:nvSpPr>
              <p:cNvPr id="72" name="Freeform 22">
                <a:extLst>
                  <a:ext uri="{FF2B5EF4-FFF2-40B4-BE49-F238E27FC236}">
                    <a16:creationId xmlns:a16="http://schemas.microsoft.com/office/drawing/2014/main" id="{E7495EB2-49CD-1E70-7F92-8C0D43872DEF}"/>
                  </a:ext>
                </a:extLst>
              </p:cNvPr>
              <p:cNvSpPr/>
              <p:nvPr/>
            </p:nvSpPr>
            <p:spPr>
              <a:xfrm>
                <a:off x="8050095" y="1988840"/>
                <a:ext cx="1746116" cy="1746116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73" name="Picture 72">
                <a:extLst>
                  <a:ext uri="{FF2B5EF4-FFF2-40B4-BE49-F238E27FC236}">
                    <a16:creationId xmlns:a16="http://schemas.microsoft.com/office/drawing/2014/main" id="{1EA6ED23-109A-635A-1F75-3CF4E86208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324355" y="2370695"/>
                <a:ext cx="1117600" cy="749300"/>
              </a:xfrm>
              <a:prstGeom prst="rect">
                <a:avLst/>
              </a:prstGeom>
            </p:spPr>
          </p:pic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30220867-4934-238C-7D03-B8058E918C7A}"/>
                </a:ext>
              </a:extLst>
            </p:cNvPr>
            <p:cNvGrpSpPr/>
            <p:nvPr/>
          </p:nvGrpSpPr>
          <p:grpSpPr>
            <a:xfrm>
              <a:off x="2072838" y="1296844"/>
              <a:ext cx="2307045" cy="2307045"/>
              <a:chOff x="2181008" y="864494"/>
              <a:chExt cx="3125642" cy="3125642"/>
            </a:xfrm>
          </p:grpSpPr>
          <p:sp>
            <p:nvSpPr>
              <p:cNvPr id="70" name="Freeform 22">
                <a:extLst>
                  <a:ext uri="{FF2B5EF4-FFF2-40B4-BE49-F238E27FC236}">
                    <a16:creationId xmlns:a16="http://schemas.microsoft.com/office/drawing/2014/main" id="{75EF97C6-1320-D888-70FA-C84B13476FA9}"/>
                  </a:ext>
                </a:extLst>
              </p:cNvPr>
              <p:cNvSpPr/>
              <p:nvPr/>
            </p:nvSpPr>
            <p:spPr>
              <a:xfrm>
                <a:off x="2181008" y="864494"/>
                <a:ext cx="3125642" cy="3125642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71" name="Picture 70">
                <a:extLst>
                  <a:ext uri="{FF2B5EF4-FFF2-40B4-BE49-F238E27FC236}">
                    <a16:creationId xmlns:a16="http://schemas.microsoft.com/office/drawing/2014/main" id="{5FE2D61A-06D2-EBCD-83D2-7FC4FA2F896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36529" t="31997" r="35989" b="32487"/>
              <a:stretch/>
            </p:blipFill>
            <p:spPr>
              <a:xfrm>
                <a:off x="2571838" y="1750487"/>
                <a:ext cx="2444042" cy="1240417"/>
              </a:xfrm>
              <a:prstGeom prst="rect">
                <a:avLst/>
              </a:prstGeom>
            </p:spPr>
          </p:pic>
        </p:grp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900E6B59-96C0-4732-7FFD-3D19805B8A66}"/>
              </a:ext>
            </a:extLst>
          </p:cNvPr>
          <p:cNvGrpSpPr/>
          <p:nvPr/>
        </p:nvGrpSpPr>
        <p:grpSpPr>
          <a:xfrm>
            <a:off x="6635495" y="1802471"/>
            <a:ext cx="2101234" cy="2621079"/>
            <a:chOff x="1976930" y="1206073"/>
            <a:chExt cx="3687022" cy="4599191"/>
          </a:xfrm>
        </p:grpSpPr>
        <p:sp>
          <p:nvSpPr>
            <p:cNvPr id="77" name="Rounded Rectangle 76">
              <a:extLst>
                <a:ext uri="{FF2B5EF4-FFF2-40B4-BE49-F238E27FC236}">
                  <a16:creationId xmlns:a16="http://schemas.microsoft.com/office/drawing/2014/main" id="{DFF5CACD-5C11-D3B4-B638-48A96729DE26}"/>
                </a:ext>
              </a:extLst>
            </p:cNvPr>
            <p:cNvSpPr>
              <a:spLocks/>
            </p:cNvSpPr>
            <p:nvPr/>
          </p:nvSpPr>
          <p:spPr>
            <a:xfrm>
              <a:off x="1976930" y="1206073"/>
              <a:ext cx="3687022" cy="4599191"/>
            </a:xfrm>
            <a:prstGeom prst="roundRect">
              <a:avLst/>
            </a:prstGeom>
            <a:noFill/>
            <a:ln w="76200">
              <a:solidFill>
                <a:srgbClr val="0E3D3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D0FC9BD8-F9D7-7CCD-8F33-52558D6C1DAF}"/>
                </a:ext>
              </a:extLst>
            </p:cNvPr>
            <p:cNvGrpSpPr/>
            <p:nvPr/>
          </p:nvGrpSpPr>
          <p:grpSpPr>
            <a:xfrm>
              <a:off x="3703399" y="3176910"/>
              <a:ext cx="1900856" cy="1900856"/>
              <a:chOff x="5306216" y="3682468"/>
              <a:chExt cx="2580015" cy="2580015"/>
            </a:xfrm>
          </p:grpSpPr>
          <p:sp>
            <p:nvSpPr>
              <p:cNvPr id="85" name="Freeform 22">
                <a:extLst>
                  <a:ext uri="{FF2B5EF4-FFF2-40B4-BE49-F238E27FC236}">
                    <a16:creationId xmlns:a16="http://schemas.microsoft.com/office/drawing/2014/main" id="{9FDA3EF3-82F2-7C74-E970-73CDF14B2772}"/>
                  </a:ext>
                </a:extLst>
              </p:cNvPr>
              <p:cNvSpPr/>
              <p:nvPr/>
            </p:nvSpPr>
            <p:spPr>
              <a:xfrm>
                <a:off x="5306216" y="3682468"/>
                <a:ext cx="2580015" cy="2580015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86" name="Picture 85">
                <a:extLst>
                  <a:ext uri="{FF2B5EF4-FFF2-40B4-BE49-F238E27FC236}">
                    <a16:creationId xmlns:a16="http://schemas.microsoft.com/office/drawing/2014/main" id="{A39D251C-6ED4-6941-6D6C-70E7E8DB54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539312" y="4551286"/>
                <a:ext cx="2144974" cy="842380"/>
              </a:xfrm>
              <a:prstGeom prst="rect">
                <a:avLst/>
              </a:prstGeom>
            </p:spPr>
          </p:pic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C5CA7587-06A8-8A24-F1B3-31E8D1AFEA74}"/>
                </a:ext>
              </a:extLst>
            </p:cNvPr>
            <p:cNvGrpSpPr/>
            <p:nvPr/>
          </p:nvGrpSpPr>
          <p:grpSpPr>
            <a:xfrm>
              <a:off x="2402057" y="4212421"/>
              <a:ext cx="1418384" cy="1418384"/>
              <a:chOff x="8050095" y="1988840"/>
              <a:chExt cx="1746116" cy="1746116"/>
            </a:xfrm>
          </p:grpSpPr>
          <p:sp>
            <p:nvSpPr>
              <p:cNvPr id="83" name="Freeform 22">
                <a:extLst>
                  <a:ext uri="{FF2B5EF4-FFF2-40B4-BE49-F238E27FC236}">
                    <a16:creationId xmlns:a16="http://schemas.microsoft.com/office/drawing/2014/main" id="{169973B8-3767-42DE-CCFA-F15F87E4D2D8}"/>
                  </a:ext>
                </a:extLst>
              </p:cNvPr>
              <p:cNvSpPr/>
              <p:nvPr/>
            </p:nvSpPr>
            <p:spPr>
              <a:xfrm>
                <a:off x="8050095" y="1988840"/>
                <a:ext cx="1746116" cy="1746116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84" name="Picture 83">
                <a:extLst>
                  <a:ext uri="{FF2B5EF4-FFF2-40B4-BE49-F238E27FC236}">
                    <a16:creationId xmlns:a16="http://schemas.microsoft.com/office/drawing/2014/main" id="{63222D85-ACC7-514A-78BF-DE8F64907A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324355" y="2370695"/>
                <a:ext cx="1117600" cy="749300"/>
              </a:xfrm>
              <a:prstGeom prst="rect">
                <a:avLst/>
              </a:prstGeom>
            </p:spPr>
          </p:pic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D1088C84-8080-E0A6-3528-B83CFD795D3C}"/>
                </a:ext>
              </a:extLst>
            </p:cNvPr>
            <p:cNvGrpSpPr/>
            <p:nvPr/>
          </p:nvGrpSpPr>
          <p:grpSpPr>
            <a:xfrm>
              <a:off x="2072838" y="1296844"/>
              <a:ext cx="2307045" cy="2307045"/>
              <a:chOff x="2181008" y="864494"/>
              <a:chExt cx="3125642" cy="3125642"/>
            </a:xfrm>
          </p:grpSpPr>
          <p:sp>
            <p:nvSpPr>
              <p:cNvPr id="81" name="Freeform 22">
                <a:extLst>
                  <a:ext uri="{FF2B5EF4-FFF2-40B4-BE49-F238E27FC236}">
                    <a16:creationId xmlns:a16="http://schemas.microsoft.com/office/drawing/2014/main" id="{108FC17C-B19B-28CB-1463-CD9D99783703}"/>
                  </a:ext>
                </a:extLst>
              </p:cNvPr>
              <p:cNvSpPr/>
              <p:nvPr/>
            </p:nvSpPr>
            <p:spPr>
              <a:xfrm>
                <a:off x="2181008" y="864494"/>
                <a:ext cx="3125642" cy="3125642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82" name="Picture 81">
                <a:extLst>
                  <a:ext uri="{FF2B5EF4-FFF2-40B4-BE49-F238E27FC236}">
                    <a16:creationId xmlns:a16="http://schemas.microsoft.com/office/drawing/2014/main" id="{D87DF79D-C41C-50C0-17BC-DD7A52E3816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36529" t="31997" r="35989" b="32487"/>
              <a:stretch/>
            </p:blipFill>
            <p:spPr>
              <a:xfrm>
                <a:off x="2571838" y="1750487"/>
                <a:ext cx="2444042" cy="1240417"/>
              </a:xfrm>
              <a:prstGeom prst="rect">
                <a:avLst/>
              </a:prstGeom>
            </p:spPr>
          </p:pic>
        </p:grpSp>
      </p:grpSp>
      <p:sp>
        <p:nvSpPr>
          <p:cNvPr id="96" name="TextBox 95">
            <a:extLst>
              <a:ext uri="{FF2B5EF4-FFF2-40B4-BE49-F238E27FC236}">
                <a16:creationId xmlns:a16="http://schemas.microsoft.com/office/drawing/2014/main" id="{A4A5441F-AF17-5DDD-D54A-005EB978A284}"/>
              </a:ext>
            </a:extLst>
          </p:cNvPr>
          <p:cNvSpPr txBox="1"/>
          <p:nvPr/>
        </p:nvSpPr>
        <p:spPr>
          <a:xfrm>
            <a:off x="1249994" y="4706952"/>
            <a:ext cx="19511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E3D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User Management</a:t>
            </a:r>
            <a:endParaRPr lang="en-IL" sz="1600" b="1" dirty="0">
              <a:solidFill>
                <a:srgbClr val="0E3D3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47CD29A-444B-3C8C-9B70-F4E388ABD73E}"/>
              </a:ext>
            </a:extLst>
          </p:cNvPr>
          <p:cNvSpPr txBox="1"/>
          <p:nvPr/>
        </p:nvSpPr>
        <p:spPr>
          <a:xfrm>
            <a:off x="4009857" y="5994081"/>
            <a:ext cx="19683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L" sz="1600" b="1" dirty="0">
                <a:solidFill>
                  <a:srgbClr val="0E3D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Ride Management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A54AAE03-D2E3-7D37-1388-AD8554027689}"/>
              </a:ext>
            </a:extLst>
          </p:cNvPr>
          <p:cNvSpPr txBox="1"/>
          <p:nvPr/>
        </p:nvSpPr>
        <p:spPr>
          <a:xfrm>
            <a:off x="6947375" y="4706952"/>
            <a:ext cx="147747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L" sz="1600" b="1" dirty="0">
                <a:solidFill>
                  <a:srgbClr val="0E3D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Interactions </a:t>
            </a:r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6DED9B8F-EF7B-3B0A-3F45-B9A31F830594}"/>
              </a:ext>
            </a:extLst>
          </p:cNvPr>
          <p:cNvGrpSpPr/>
          <p:nvPr/>
        </p:nvGrpSpPr>
        <p:grpSpPr>
          <a:xfrm rot="354753">
            <a:off x="3339094" y="2029706"/>
            <a:ext cx="1062972" cy="1040188"/>
            <a:chOff x="4062907" y="1489932"/>
            <a:chExt cx="1226512" cy="1200222"/>
          </a:xfrm>
        </p:grpSpPr>
        <p:pic>
          <p:nvPicPr>
            <p:cNvPr id="101" name="Picture 100">
              <a:extLst>
                <a:ext uri="{FF2B5EF4-FFF2-40B4-BE49-F238E27FC236}">
                  <a16:creationId xmlns:a16="http://schemas.microsoft.com/office/drawing/2014/main" id="{DFD5F949-5A0B-AD50-0ADB-AF0BE0322A0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3939852">
              <a:off x="4271982" y="1672716"/>
              <a:ext cx="1200222" cy="834653"/>
            </a:xfrm>
            <a:prstGeom prst="rect">
              <a:avLst/>
            </a:prstGeom>
          </p:spPr>
        </p:pic>
        <p:pic>
          <p:nvPicPr>
            <p:cNvPr id="104" name="Picture 103">
              <a:extLst>
                <a:ext uri="{FF2B5EF4-FFF2-40B4-BE49-F238E27FC236}">
                  <a16:creationId xmlns:a16="http://schemas.microsoft.com/office/drawing/2014/main" id="{B10EAF78-CB9A-9FD2-6D72-824A3715D62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83213" t="-6086" r="-2639" b="67608"/>
            <a:stretch/>
          </p:blipFill>
          <p:spPr>
            <a:xfrm rot="9700567">
              <a:off x="4062907" y="1566916"/>
              <a:ext cx="249360" cy="343488"/>
            </a:xfrm>
            <a:prstGeom prst="rect">
              <a:avLst/>
            </a:prstGeom>
          </p:spPr>
        </p:pic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DBA42C50-48B1-5863-D13F-DA81F7282380}"/>
              </a:ext>
            </a:extLst>
          </p:cNvPr>
          <p:cNvGrpSpPr/>
          <p:nvPr/>
        </p:nvGrpSpPr>
        <p:grpSpPr>
          <a:xfrm rot="17224831">
            <a:off x="5436665" y="2109554"/>
            <a:ext cx="1062972" cy="1040188"/>
            <a:chOff x="4062907" y="1489932"/>
            <a:chExt cx="1226512" cy="1200222"/>
          </a:xfrm>
        </p:grpSpPr>
        <p:pic>
          <p:nvPicPr>
            <p:cNvPr id="107" name="Picture 106">
              <a:extLst>
                <a:ext uri="{FF2B5EF4-FFF2-40B4-BE49-F238E27FC236}">
                  <a16:creationId xmlns:a16="http://schemas.microsoft.com/office/drawing/2014/main" id="{8BF26C53-AF88-7E9F-1A09-C7E8786B9BE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3939852">
              <a:off x="4271982" y="1672716"/>
              <a:ext cx="1200222" cy="834653"/>
            </a:xfrm>
            <a:prstGeom prst="rect">
              <a:avLst/>
            </a:prstGeom>
          </p:spPr>
        </p:pic>
        <p:pic>
          <p:nvPicPr>
            <p:cNvPr id="108" name="Picture 107">
              <a:extLst>
                <a:ext uri="{FF2B5EF4-FFF2-40B4-BE49-F238E27FC236}">
                  <a16:creationId xmlns:a16="http://schemas.microsoft.com/office/drawing/2014/main" id="{E29DF2AE-9D8B-9952-E383-38D119C6C8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83213" t="-6086" r="-2639" b="67608"/>
            <a:stretch/>
          </p:blipFill>
          <p:spPr>
            <a:xfrm rot="9700567">
              <a:off x="4062907" y="1566916"/>
              <a:ext cx="249360" cy="343488"/>
            </a:xfrm>
            <a:prstGeom prst="rect">
              <a:avLst/>
            </a:prstGeom>
          </p:spPr>
        </p:pic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73CEFA89-D04F-7F60-82F6-9884363B1EDB}"/>
              </a:ext>
            </a:extLst>
          </p:cNvPr>
          <p:cNvGrpSpPr/>
          <p:nvPr/>
        </p:nvGrpSpPr>
        <p:grpSpPr>
          <a:xfrm rot="19697185">
            <a:off x="4090445" y="1027387"/>
            <a:ext cx="1420973" cy="1390515"/>
            <a:chOff x="4062907" y="1489932"/>
            <a:chExt cx="1226512" cy="1200222"/>
          </a:xfrm>
        </p:grpSpPr>
        <p:pic>
          <p:nvPicPr>
            <p:cNvPr id="114" name="Picture 113">
              <a:extLst>
                <a:ext uri="{FF2B5EF4-FFF2-40B4-BE49-F238E27FC236}">
                  <a16:creationId xmlns:a16="http://schemas.microsoft.com/office/drawing/2014/main" id="{B5BDBA5E-0CA5-5299-E7B0-DC8B8CE1EB2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3939852">
              <a:off x="4271982" y="1672716"/>
              <a:ext cx="1200222" cy="834653"/>
            </a:xfrm>
            <a:prstGeom prst="rect">
              <a:avLst/>
            </a:prstGeom>
          </p:spPr>
        </p:pic>
        <p:pic>
          <p:nvPicPr>
            <p:cNvPr id="115" name="Picture 114">
              <a:extLst>
                <a:ext uri="{FF2B5EF4-FFF2-40B4-BE49-F238E27FC236}">
                  <a16:creationId xmlns:a16="http://schemas.microsoft.com/office/drawing/2014/main" id="{21299354-3A52-388E-28D8-A4C470203F6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83213" t="-6086" r="-2639" b="67608"/>
            <a:stretch/>
          </p:blipFill>
          <p:spPr>
            <a:xfrm rot="9700567">
              <a:off x="4062907" y="1566916"/>
              <a:ext cx="249360" cy="343488"/>
            </a:xfrm>
            <a:prstGeom prst="rect">
              <a:avLst/>
            </a:prstGeom>
          </p:spPr>
        </p:pic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FEB1920C-5D1F-5DAC-C991-F29B9AD3563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47824" y="1982071"/>
            <a:ext cx="1722234" cy="1722234"/>
          </a:xfrm>
          <a:prstGeom prst="rect">
            <a:avLst/>
          </a:prstGeom>
        </p:spPr>
      </p:pic>
      <p:grpSp>
        <p:nvGrpSpPr>
          <p:cNvPr id="130" name="Group 129">
            <a:extLst>
              <a:ext uri="{FF2B5EF4-FFF2-40B4-BE49-F238E27FC236}">
                <a16:creationId xmlns:a16="http://schemas.microsoft.com/office/drawing/2014/main" id="{EFD6CA05-7DE1-AF20-E793-66B0B6285C00}"/>
              </a:ext>
            </a:extLst>
          </p:cNvPr>
          <p:cNvGrpSpPr/>
          <p:nvPr/>
        </p:nvGrpSpPr>
        <p:grpSpPr>
          <a:xfrm rot="19697185">
            <a:off x="8255302" y="956915"/>
            <a:ext cx="1420973" cy="1390515"/>
            <a:chOff x="4062907" y="1489932"/>
            <a:chExt cx="1226512" cy="1200222"/>
          </a:xfrm>
        </p:grpSpPr>
        <p:pic>
          <p:nvPicPr>
            <p:cNvPr id="131" name="Picture 130">
              <a:extLst>
                <a:ext uri="{FF2B5EF4-FFF2-40B4-BE49-F238E27FC236}">
                  <a16:creationId xmlns:a16="http://schemas.microsoft.com/office/drawing/2014/main" id="{9B494298-0BD8-732B-048E-2CCE8BE05D4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3939852">
              <a:off x="4271982" y="1672716"/>
              <a:ext cx="1200222" cy="834653"/>
            </a:xfrm>
            <a:prstGeom prst="rect">
              <a:avLst/>
            </a:prstGeom>
          </p:spPr>
        </p:pic>
        <p:pic>
          <p:nvPicPr>
            <p:cNvPr id="132" name="Picture 131">
              <a:extLst>
                <a:ext uri="{FF2B5EF4-FFF2-40B4-BE49-F238E27FC236}">
                  <a16:creationId xmlns:a16="http://schemas.microsoft.com/office/drawing/2014/main" id="{8963A37E-9D08-CCB6-BD46-4D084111E8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83213" t="-6086" r="-2639" b="67608"/>
            <a:stretch/>
          </p:blipFill>
          <p:spPr>
            <a:xfrm rot="9700567">
              <a:off x="4062907" y="1566916"/>
              <a:ext cx="249360" cy="343488"/>
            </a:xfrm>
            <a:prstGeom prst="rect">
              <a:avLst/>
            </a:prstGeom>
          </p:spPr>
        </p:pic>
      </p:grpSp>
      <p:sp>
        <p:nvSpPr>
          <p:cNvPr id="133" name="TextBox 132">
            <a:extLst>
              <a:ext uri="{FF2B5EF4-FFF2-40B4-BE49-F238E27FC236}">
                <a16:creationId xmlns:a16="http://schemas.microsoft.com/office/drawing/2014/main" id="{52A58AE8-81D6-2D1D-409C-D2E0584F207E}"/>
              </a:ext>
            </a:extLst>
          </p:cNvPr>
          <p:cNvSpPr txBox="1"/>
          <p:nvPr/>
        </p:nvSpPr>
        <p:spPr>
          <a:xfrm>
            <a:off x="4339427" y="252717"/>
            <a:ext cx="351314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rgbClr val="3055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Infrastructure</a:t>
            </a:r>
            <a:endParaRPr lang="en-IL" sz="4400" dirty="0">
              <a:solidFill>
                <a:srgbClr val="30555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4" name="Picture 133">
            <a:extLst>
              <a:ext uri="{FF2B5EF4-FFF2-40B4-BE49-F238E27FC236}">
                <a16:creationId xmlns:a16="http://schemas.microsoft.com/office/drawing/2014/main" id="{51A1FB06-1F40-C04C-10FC-6D3DCA9DFE8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33515" y="5341293"/>
            <a:ext cx="900633" cy="711215"/>
          </a:xfrm>
          <a:prstGeom prst="rect">
            <a:avLst/>
          </a:prstGeom>
        </p:spPr>
      </p:pic>
      <p:pic>
        <p:nvPicPr>
          <p:cNvPr id="136" name="Picture 135">
            <a:extLst>
              <a:ext uri="{FF2B5EF4-FFF2-40B4-BE49-F238E27FC236}">
                <a16:creationId xmlns:a16="http://schemas.microsoft.com/office/drawing/2014/main" id="{1C89BA14-A69C-AF57-A056-0A06A33B4A1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30750" y="4018141"/>
            <a:ext cx="900633" cy="711215"/>
          </a:xfrm>
          <a:prstGeom prst="rect">
            <a:avLst/>
          </a:prstGeom>
        </p:spPr>
      </p:pic>
      <p:pic>
        <p:nvPicPr>
          <p:cNvPr id="137" name="Picture 136">
            <a:extLst>
              <a:ext uri="{FF2B5EF4-FFF2-40B4-BE49-F238E27FC236}">
                <a16:creationId xmlns:a16="http://schemas.microsoft.com/office/drawing/2014/main" id="{3C632C83-9A88-AA10-10D4-EA996BA2B81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71382" y="4029883"/>
            <a:ext cx="900633" cy="711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7959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21">
            <a:extLst>
              <a:ext uri="{FF2B5EF4-FFF2-40B4-BE49-F238E27FC236}">
                <a16:creationId xmlns:a16="http://schemas.microsoft.com/office/drawing/2014/main" id="{39F0921D-FFF1-EB9E-6E7D-B9271B597F58}"/>
              </a:ext>
            </a:extLst>
          </p:cNvPr>
          <p:cNvGrpSpPr/>
          <p:nvPr/>
        </p:nvGrpSpPr>
        <p:grpSpPr>
          <a:xfrm>
            <a:off x="2532378" y="5333708"/>
            <a:ext cx="3125642" cy="3125642"/>
            <a:chOff x="0" y="0"/>
            <a:chExt cx="812800" cy="812800"/>
          </a:xfrm>
        </p:grpSpPr>
        <p:sp>
          <p:nvSpPr>
            <p:cNvPr id="20" name="TextBox 23">
              <a:extLst>
                <a:ext uri="{FF2B5EF4-FFF2-40B4-BE49-F238E27FC236}">
                  <a16:creationId xmlns:a16="http://schemas.microsoft.com/office/drawing/2014/main" id="{8C4392C9-9754-67C4-EDAD-22AC34225CF1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Freeform 22">
              <a:extLst>
                <a:ext uri="{FF2B5EF4-FFF2-40B4-BE49-F238E27FC236}">
                  <a16:creationId xmlns:a16="http://schemas.microsoft.com/office/drawing/2014/main" id="{ADD9C0FB-4789-F3FC-6F31-A9141584CCC6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" name="Google Shape;48;p10">
            <a:extLst>
              <a:ext uri="{FF2B5EF4-FFF2-40B4-BE49-F238E27FC236}">
                <a16:creationId xmlns:a16="http://schemas.microsoft.com/office/drawing/2014/main" id="{4720773A-1613-DC7F-4DB3-C2FAAD08DF28}"/>
              </a:ext>
            </a:extLst>
          </p:cNvPr>
          <p:cNvSpPr/>
          <p:nvPr/>
        </p:nvSpPr>
        <p:spPr>
          <a:xfrm rot="19478882">
            <a:off x="-2412851" y="-6935549"/>
            <a:ext cx="16029196" cy="18570107"/>
          </a:xfrm>
          <a:custGeom>
            <a:avLst/>
            <a:gdLst/>
            <a:ahLst/>
            <a:cxnLst/>
            <a:rect l="l" t="t" r="r" b="b"/>
            <a:pathLst>
              <a:path w="15173127" h="15800464" extrusionOk="0">
                <a:moveTo>
                  <a:pt x="0" y="0"/>
                </a:moveTo>
                <a:lnTo>
                  <a:pt x="15173126" y="0"/>
                </a:lnTo>
                <a:lnTo>
                  <a:pt x="15173126" y="15800464"/>
                </a:lnTo>
                <a:lnTo>
                  <a:pt x="0" y="1580046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7000"/>
            </a:blip>
            <a:stretch>
              <a:fillRect r="-4133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IL" sz="1800" dirty="0">
              <a:solidFill>
                <a:schemeClr val="dk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B34B7205-3A73-14A9-DAA5-1C95380806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6609" y="-603448"/>
            <a:ext cx="3436763" cy="3436763"/>
          </a:xfrm>
          <a:prstGeom prst="rect">
            <a:avLst/>
          </a:prstGeom>
        </p:spPr>
      </p:pic>
      <p:grpSp>
        <p:nvGrpSpPr>
          <p:cNvPr id="65" name="Group 21">
            <a:extLst>
              <a:ext uri="{FF2B5EF4-FFF2-40B4-BE49-F238E27FC236}">
                <a16:creationId xmlns:a16="http://schemas.microsoft.com/office/drawing/2014/main" id="{C9A79B59-7D52-E0B5-0745-B2639A3F0B6A}"/>
              </a:ext>
            </a:extLst>
          </p:cNvPr>
          <p:cNvGrpSpPr/>
          <p:nvPr/>
        </p:nvGrpSpPr>
        <p:grpSpPr>
          <a:xfrm>
            <a:off x="3649672" y="1370781"/>
            <a:ext cx="1302136" cy="1302136"/>
            <a:chOff x="0" y="0"/>
            <a:chExt cx="812800" cy="812800"/>
          </a:xfrm>
        </p:grpSpPr>
        <p:sp>
          <p:nvSpPr>
            <p:cNvPr id="66" name="Freeform 22">
              <a:extLst>
                <a:ext uri="{FF2B5EF4-FFF2-40B4-BE49-F238E27FC236}">
                  <a16:creationId xmlns:a16="http://schemas.microsoft.com/office/drawing/2014/main" id="{A70291A0-00A2-EE41-8282-E0D566C2F0B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TextBox 23">
              <a:extLst>
                <a:ext uri="{FF2B5EF4-FFF2-40B4-BE49-F238E27FC236}">
                  <a16:creationId xmlns:a16="http://schemas.microsoft.com/office/drawing/2014/main" id="{6FE723C1-04EE-19F3-3703-CD043B34C5B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1" name="Group 21">
            <a:extLst>
              <a:ext uri="{FF2B5EF4-FFF2-40B4-BE49-F238E27FC236}">
                <a16:creationId xmlns:a16="http://schemas.microsoft.com/office/drawing/2014/main" id="{7087F7B0-CD36-A0BF-D3C5-93EE33D2B2F7}"/>
              </a:ext>
            </a:extLst>
          </p:cNvPr>
          <p:cNvGrpSpPr/>
          <p:nvPr/>
        </p:nvGrpSpPr>
        <p:grpSpPr>
          <a:xfrm>
            <a:off x="1853414" y="6494820"/>
            <a:ext cx="625876" cy="625876"/>
            <a:chOff x="0" y="0"/>
            <a:chExt cx="812800" cy="812800"/>
          </a:xfrm>
        </p:grpSpPr>
        <p:sp>
          <p:nvSpPr>
            <p:cNvPr id="72" name="Freeform 22">
              <a:extLst>
                <a:ext uri="{FF2B5EF4-FFF2-40B4-BE49-F238E27FC236}">
                  <a16:creationId xmlns:a16="http://schemas.microsoft.com/office/drawing/2014/main" id="{6AEB1FFA-2B0E-F096-F81D-D3B2A8A0603E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TextBox 23">
              <a:extLst>
                <a:ext uri="{FF2B5EF4-FFF2-40B4-BE49-F238E27FC236}">
                  <a16:creationId xmlns:a16="http://schemas.microsoft.com/office/drawing/2014/main" id="{83C51F48-4EDE-5E81-CB1D-A7065E04894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4" name="Group 21">
            <a:extLst>
              <a:ext uri="{FF2B5EF4-FFF2-40B4-BE49-F238E27FC236}">
                <a16:creationId xmlns:a16="http://schemas.microsoft.com/office/drawing/2014/main" id="{594E7486-4BF3-BD06-F459-5287A2EE6709}"/>
              </a:ext>
            </a:extLst>
          </p:cNvPr>
          <p:cNvGrpSpPr/>
          <p:nvPr/>
        </p:nvGrpSpPr>
        <p:grpSpPr>
          <a:xfrm>
            <a:off x="1682909" y="3253748"/>
            <a:ext cx="2218719" cy="2218719"/>
            <a:chOff x="0" y="0"/>
            <a:chExt cx="812800" cy="812800"/>
          </a:xfrm>
        </p:grpSpPr>
        <p:sp>
          <p:nvSpPr>
            <p:cNvPr id="75" name="TextBox 23">
              <a:extLst>
                <a:ext uri="{FF2B5EF4-FFF2-40B4-BE49-F238E27FC236}">
                  <a16:creationId xmlns:a16="http://schemas.microsoft.com/office/drawing/2014/main" id="{2A4BF800-034C-2151-6A02-805361CE577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Freeform 22">
              <a:extLst>
                <a:ext uri="{FF2B5EF4-FFF2-40B4-BE49-F238E27FC236}">
                  <a16:creationId xmlns:a16="http://schemas.microsoft.com/office/drawing/2014/main" id="{70DD442D-BAEC-CFAF-E4F3-E069351FEA84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0" name="Group 21">
            <a:extLst>
              <a:ext uri="{FF2B5EF4-FFF2-40B4-BE49-F238E27FC236}">
                <a16:creationId xmlns:a16="http://schemas.microsoft.com/office/drawing/2014/main" id="{658FDBAD-91DB-C641-EAFD-71CC431684D4}"/>
              </a:ext>
            </a:extLst>
          </p:cNvPr>
          <p:cNvGrpSpPr/>
          <p:nvPr/>
        </p:nvGrpSpPr>
        <p:grpSpPr>
          <a:xfrm>
            <a:off x="5479672" y="2288467"/>
            <a:ext cx="1302136" cy="1302136"/>
            <a:chOff x="0" y="0"/>
            <a:chExt cx="812800" cy="812800"/>
          </a:xfrm>
        </p:grpSpPr>
        <p:sp>
          <p:nvSpPr>
            <p:cNvPr id="81" name="Freeform 22">
              <a:extLst>
                <a:ext uri="{FF2B5EF4-FFF2-40B4-BE49-F238E27FC236}">
                  <a16:creationId xmlns:a16="http://schemas.microsoft.com/office/drawing/2014/main" id="{BDA0D1AB-83E2-0016-0D8F-664C7ED0A5D6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TextBox 23">
              <a:extLst>
                <a:ext uri="{FF2B5EF4-FFF2-40B4-BE49-F238E27FC236}">
                  <a16:creationId xmlns:a16="http://schemas.microsoft.com/office/drawing/2014/main" id="{A9B7757F-A4F3-D920-94D3-BAF49A9D59C5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6" name="Group 21">
            <a:extLst>
              <a:ext uri="{FF2B5EF4-FFF2-40B4-BE49-F238E27FC236}">
                <a16:creationId xmlns:a16="http://schemas.microsoft.com/office/drawing/2014/main" id="{3FE22461-AEFE-B266-F1C9-CBD479DC2425}"/>
              </a:ext>
            </a:extLst>
          </p:cNvPr>
          <p:cNvGrpSpPr/>
          <p:nvPr/>
        </p:nvGrpSpPr>
        <p:grpSpPr>
          <a:xfrm>
            <a:off x="9699262" y="3929087"/>
            <a:ext cx="625876" cy="625876"/>
            <a:chOff x="0" y="0"/>
            <a:chExt cx="812800" cy="812800"/>
          </a:xfrm>
        </p:grpSpPr>
        <p:sp>
          <p:nvSpPr>
            <p:cNvPr id="87" name="Freeform 22">
              <a:extLst>
                <a:ext uri="{FF2B5EF4-FFF2-40B4-BE49-F238E27FC236}">
                  <a16:creationId xmlns:a16="http://schemas.microsoft.com/office/drawing/2014/main" id="{ACF22F0B-E08C-BEE5-5271-4A23F4CDBE20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TextBox 23">
              <a:extLst>
                <a:ext uri="{FF2B5EF4-FFF2-40B4-BE49-F238E27FC236}">
                  <a16:creationId xmlns:a16="http://schemas.microsoft.com/office/drawing/2014/main" id="{53E92E71-D1C0-3879-80D8-FDA04E0FEC2E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9" name="Group 21">
            <a:extLst>
              <a:ext uri="{FF2B5EF4-FFF2-40B4-BE49-F238E27FC236}">
                <a16:creationId xmlns:a16="http://schemas.microsoft.com/office/drawing/2014/main" id="{194476BC-4966-C914-C7A5-25D405697195}"/>
              </a:ext>
            </a:extLst>
          </p:cNvPr>
          <p:cNvGrpSpPr/>
          <p:nvPr/>
        </p:nvGrpSpPr>
        <p:grpSpPr>
          <a:xfrm>
            <a:off x="9214967" y="3413036"/>
            <a:ext cx="625876" cy="625876"/>
            <a:chOff x="0" y="0"/>
            <a:chExt cx="812800" cy="812800"/>
          </a:xfrm>
        </p:grpSpPr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AAD8FCCF-3C82-3A69-F533-6E7C88EF3D3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Freeform 22">
              <a:extLst>
                <a:ext uri="{FF2B5EF4-FFF2-40B4-BE49-F238E27FC236}">
                  <a16:creationId xmlns:a16="http://schemas.microsoft.com/office/drawing/2014/main" id="{EDCE9334-D3EB-AE60-05B6-DE91A31CA08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2" name="Group 21">
            <a:extLst>
              <a:ext uri="{FF2B5EF4-FFF2-40B4-BE49-F238E27FC236}">
                <a16:creationId xmlns:a16="http://schemas.microsoft.com/office/drawing/2014/main" id="{708DF83F-0788-0BF8-8B6C-92D0688C44D1}"/>
              </a:ext>
            </a:extLst>
          </p:cNvPr>
          <p:cNvGrpSpPr/>
          <p:nvPr/>
        </p:nvGrpSpPr>
        <p:grpSpPr>
          <a:xfrm>
            <a:off x="1483454" y="5263440"/>
            <a:ext cx="625876" cy="625876"/>
            <a:chOff x="0" y="0"/>
            <a:chExt cx="812800" cy="812800"/>
          </a:xfrm>
        </p:grpSpPr>
        <p:sp>
          <p:nvSpPr>
            <p:cNvPr id="93" name="Freeform 22">
              <a:extLst>
                <a:ext uri="{FF2B5EF4-FFF2-40B4-BE49-F238E27FC236}">
                  <a16:creationId xmlns:a16="http://schemas.microsoft.com/office/drawing/2014/main" id="{E2880D6E-D8C9-F6DA-E552-F874C50CDD71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8D413DC8-46AB-9C72-EE8F-AF6FCC0039BA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3" name="Group 21">
            <a:extLst>
              <a:ext uri="{FF2B5EF4-FFF2-40B4-BE49-F238E27FC236}">
                <a16:creationId xmlns:a16="http://schemas.microsoft.com/office/drawing/2014/main" id="{847A51C4-BE71-1FC7-0A04-E82111FFA972}"/>
              </a:ext>
            </a:extLst>
          </p:cNvPr>
          <p:cNvGrpSpPr/>
          <p:nvPr/>
        </p:nvGrpSpPr>
        <p:grpSpPr>
          <a:xfrm>
            <a:off x="9410475" y="6053514"/>
            <a:ext cx="1555938" cy="1555938"/>
            <a:chOff x="0" y="0"/>
            <a:chExt cx="812800" cy="812800"/>
          </a:xfrm>
        </p:grpSpPr>
        <p:sp>
          <p:nvSpPr>
            <p:cNvPr id="84" name="Freeform 22">
              <a:extLst>
                <a:ext uri="{FF2B5EF4-FFF2-40B4-BE49-F238E27FC236}">
                  <a16:creationId xmlns:a16="http://schemas.microsoft.com/office/drawing/2014/main" id="{1E8CF25C-F7CD-9EA8-8E60-040F28EB666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TextBox 23">
              <a:extLst>
                <a:ext uri="{FF2B5EF4-FFF2-40B4-BE49-F238E27FC236}">
                  <a16:creationId xmlns:a16="http://schemas.microsoft.com/office/drawing/2014/main" id="{7CFB2D85-5AE9-44AC-8AD9-C896BA87267B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" name="Group 21">
            <a:extLst>
              <a:ext uri="{FF2B5EF4-FFF2-40B4-BE49-F238E27FC236}">
                <a16:creationId xmlns:a16="http://schemas.microsoft.com/office/drawing/2014/main" id="{8EB4B700-FDA4-6304-4A5C-7BDD796A94CD}"/>
              </a:ext>
            </a:extLst>
          </p:cNvPr>
          <p:cNvGrpSpPr/>
          <p:nvPr/>
        </p:nvGrpSpPr>
        <p:grpSpPr>
          <a:xfrm>
            <a:off x="6948800" y="1908978"/>
            <a:ext cx="625876" cy="625876"/>
            <a:chOff x="0" y="0"/>
            <a:chExt cx="812800" cy="812800"/>
          </a:xfrm>
        </p:grpSpPr>
        <p:sp>
          <p:nvSpPr>
            <p:cNvPr id="3" name="Freeform 22">
              <a:extLst>
                <a:ext uri="{FF2B5EF4-FFF2-40B4-BE49-F238E27FC236}">
                  <a16:creationId xmlns:a16="http://schemas.microsoft.com/office/drawing/2014/main" id="{4339EED9-6BC4-DE5A-0772-0811BF16521F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E13B018C-6443-CF1E-7BBA-A4C313218E62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" name="TextBox 20">
            <a:extLst>
              <a:ext uri="{FF2B5EF4-FFF2-40B4-BE49-F238E27FC236}">
                <a16:creationId xmlns:a16="http://schemas.microsoft.com/office/drawing/2014/main" id="{25C64BBB-F78D-625C-053B-CC969986328B}"/>
              </a:ext>
            </a:extLst>
          </p:cNvPr>
          <p:cNvSpPr txBox="1"/>
          <p:nvPr/>
        </p:nvSpPr>
        <p:spPr>
          <a:xfrm>
            <a:off x="2647827" y="4335703"/>
            <a:ext cx="7296315" cy="76117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666"/>
              </a:lnSpc>
            </a:pPr>
            <a:r>
              <a:rPr lang="en-US" sz="4000" spc="-333" dirty="0">
                <a:solidFill>
                  <a:srgbClr val="0E3634"/>
                </a:solidFill>
                <a:latin typeface="Arial" panose="020B0604020202020204" pitchFamily="34" charset="0"/>
                <a:ea typeface="TT Norms Bold"/>
                <a:cs typeface="Arial" panose="020B0604020202020204" pitchFamily="34" charset="0"/>
                <a:sym typeface="TT Norms Bold"/>
              </a:rPr>
              <a:t>Your ride, In our Way.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0009BE71-3577-524C-DA21-8972E06D1B14}"/>
              </a:ext>
            </a:extLst>
          </p:cNvPr>
          <p:cNvGrpSpPr/>
          <p:nvPr/>
        </p:nvGrpSpPr>
        <p:grpSpPr>
          <a:xfrm>
            <a:off x="2347564" y="3721332"/>
            <a:ext cx="2671260" cy="5423878"/>
            <a:chOff x="2347564" y="3721332"/>
            <a:chExt cx="2671260" cy="5423878"/>
          </a:xfrm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88E289C1-84EE-F277-24D2-0038A680F4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2792"/>
            <a:stretch/>
          </p:blipFill>
          <p:spPr>
            <a:xfrm>
              <a:off x="2453754" y="3786568"/>
              <a:ext cx="2557233" cy="5210147"/>
            </a:xfrm>
            <a:prstGeom prst="roundRect">
              <a:avLst/>
            </a:prstGeom>
          </p:spPr>
        </p:pic>
        <p:sp>
          <p:nvSpPr>
            <p:cNvPr id="8" name="Freeform 8"/>
            <p:cNvSpPr/>
            <p:nvPr/>
          </p:nvSpPr>
          <p:spPr>
            <a:xfrm>
              <a:off x="2347564" y="3721332"/>
              <a:ext cx="2671260" cy="5423878"/>
            </a:xfrm>
            <a:custGeom>
              <a:avLst/>
              <a:gdLst/>
              <a:ahLst/>
              <a:cxnLst/>
              <a:rect l="l" t="t" r="r" b="b"/>
              <a:pathLst>
                <a:path w="4006890" h="8135817">
                  <a:moveTo>
                    <a:pt x="0" y="0"/>
                  </a:moveTo>
                  <a:lnTo>
                    <a:pt x="4006890" y="0"/>
                  </a:lnTo>
                  <a:lnTo>
                    <a:pt x="4006890" y="8135817"/>
                  </a:lnTo>
                  <a:lnTo>
                    <a:pt x="0" y="81358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17DDFA4-C885-692F-A4C4-F137CF2BF9E6}"/>
              </a:ext>
            </a:extLst>
          </p:cNvPr>
          <p:cNvGrpSpPr/>
          <p:nvPr/>
        </p:nvGrpSpPr>
        <p:grpSpPr>
          <a:xfrm>
            <a:off x="7311163" y="3714013"/>
            <a:ext cx="2671260" cy="5423878"/>
            <a:chOff x="7311163" y="3714013"/>
            <a:chExt cx="2671260" cy="5423878"/>
          </a:xfrm>
        </p:grpSpPr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01493C97-A70E-42C2-3189-903A8C6E24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3095"/>
            <a:stretch/>
          </p:blipFill>
          <p:spPr>
            <a:xfrm>
              <a:off x="7414488" y="3737934"/>
              <a:ext cx="2464611" cy="5307416"/>
            </a:xfrm>
            <a:prstGeom prst="roundRect">
              <a:avLst/>
            </a:prstGeom>
          </p:spPr>
        </p:pic>
        <p:sp>
          <p:nvSpPr>
            <p:cNvPr id="9" name="Freeform 9"/>
            <p:cNvSpPr/>
            <p:nvPr/>
          </p:nvSpPr>
          <p:spPr>
            <a:xfrm>
              <a:off x="7311163" y="3714013"/>
              <a:ext cx="2671260" cy="5423878"/>
            </a:xfrm>
            <a:custGeom>
              <a:avLst/>
              <a:gdLst/>
              <a:ahLst/>
              <a:cxnLst/>
              <a:rect l="l" t="t" r="r" b="b"/>
              <a:pathLst>
                <a:path w="4006890" h="8135817">
                  <a:moveTo>
                    <a:pt x="0" y="0"/>
                  </a:moveTo>
                  <a:lnTo>
                    <a:pt x="4006890" y="0"/>
                  </a:lnTo>
                  <a:lnTo>
                    <a:pt x="4006890" y="8135817"/>
                  </a:lnTo>
                  <a:lnTo>
                    <a:pt x="0" y="81358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11B6A149-3B6E-926C-6C60-2BFF7D25A171}"/>
              </a:ext>
            </a:extLst>
          </p:cNvPr>
          <p:cNvGrpSpPr/>
          <p:nvPr/>
        </p:nvGrpSpPr>
        <p:grpSpPr>
          <a:xfrm>
            <a:off x="4513788" y="2708920"/>
            <a:ext cx="3312368" cy="6723526"/>
            <a:chOff x="4513788" y="2708920"/>
            <a:chExt cx="3312368" cy="6723526"/>
          </a:xfrm>
        </p:grpSpPr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B38A598B-718A-A506-1954-E43A3542DA3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t="3011"/>
            <a:stretch/>
          </p:blipFill>
          <p:spPr>
            <a:xfrm>
              <a:off x="4650789" y="2780927"/>
              <a:ext cx="3028409" cy="6651519"/>
            </a:xfrm>
            <a:prstGeom prst="roundRect">
              <a:avLst>
                <a:gd name="adj" fmla="val 14520"/>
              </a:avLst>
            </a:prstGeom>
          </p:spPr>
        </p:pic>
        <p:sp>
          <p:nvSpPr>
            <p:cNvPr id="13" name="Freeform 13"/>
            <p:cNvSpPr/>
            <p:nvPr/>
          </p:nvSpPr>
          <p:spPr>
            <a:xfrm>
              <a:off x="4513788" y="2708920"/>
              <a:ext cx="3312368" cy="6149053"/>
            </a:xfrm>
            <a:custGeom>
              <a:avLst/>
              <a:gdLst/>
              <a:ahLst/>
              <a:cxnLst/>
              <a:rect l="l" t="t" r="r" b="b"/>
              <a:pathLst>
                <a:path w="4542613" h="9223580">
                  <a:moveTo>
                    <a:pt x="0" y="0"/>
                  </a:moveTo>
                  <a:lnTo>
                    <a:pt x="4542614" y="0"/>
                  </a:lnTo>
                  <a:lnTo>
                    <a:pt x="4542614" y="9223580"/>
                  </a:lnTo>
                  <a:lnTo>
                    <a:pt x="0" y="922358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</p:sp>
      </p:grpSp>
    </p:spTree>
    <p:extLst>
      <p:ext uri="{BB962C8B-B14F-4D97-AF65-F5344CB8AC3E}">
        <p14:creationId xmlns:p14="http://schemas.microsoft.com/office/powerpoint/2010/main" val="25956190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595EE05-C3D2-3830-607C-A7B9384CE2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20762"/>
            <a:ext cx="12192000" cy="685800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58029E99-3ED2-6ED4-4857-FC9A3CD2510D}"/>
              </a:ext>
            </a:extLst>
          </p:cNvPr>
          <p:cNvSpPr/>
          <p:nvPr/>
        </p:nvSpPr>
        <p:spPr>
          <a:xfrm>
            <a:off x="-1130804" y="-3797801"/>
            <a:ext cx="14453607" cy="14453601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grpSp>
        <p:nvGrpSpPr>
          <p:cNvPr id="6" name="Group 21">
            <a:extLst>
              <a:ext uri="{FF2B5EF4-FFF2-40B4-BE49-F238E27FC236}">
                <a16:creationId xmlns:a16="http://schemas.microsoft.com/office/drawing/2014/main" id="{6C547C72-1FCF-9257-5F68-7B635BEE1E06}"/>
              </a:ext>
            </a:extLst>
          </p:cNvPr>
          <p:cNvGrpSpPr/>
          <p:nvPr/>
        </p:nvGrpSpPr>
        <p:grpSpPr>
          <a:xfrm>
            <a:off x="-739386" y="3909743"/>
            <a:ext cx="1302136" cy="1302136"/>
            <a:chOff x="0" y="0"/>
            <a:chExt cx="812800" cy="812800"/>
          </a:xfrm>
        </p:grpSpPr>
        <p:sp>
          <p:nvSpPr>
            <p:cNvPr id="7" name="Freeform 22">
              <a:extLst>
                <a:ext uri="{FF2B5EF4-FFF2-40B4-BE49-F238E27FC236}">
                  <a16:creationId xmlns:a16="http://schemas.microsoft.com/office/drawing/2014/main" id="{40D2C6D2-6CFA-5F9B-C692-807F8C187FA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4" name="TextBox 23">
              <a:extLst>
                <a:ext uri="{FF2B5EF4-FFF2-40B4-BE49-F238E27FC236}">
                  <a16:creationId xmlns:a16="http://schemas.microsoft.com/office/drawing/2014/main" id="{CE9076A6-0B62-85B4-6EAC-72D6A863A654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5" name="Group 21">
            <a:extLst>
              <a:ext uri="{FF2B5EF4-FFF2-40B4-BE49-F238E27FC236}">
                <a16:creationId xmlns:a16="http://schemas.microsoft.com/office/drawing/2014/main" id="{1B4AB460-8E09-0A7C-69A8-1358E08F0E61}"/>
              </a:ext>
            </a:extLst>
          </p:cNvPr>
          <p:cNvGrpSpPr/>
          <p:nvPr/>
        </p:nvGrpSpPr>
        <p:grpSpPr>
          <a:xfrm>
            <a:off x="696691" y="1027894"/>
            <a:ext cx="625876" cy="625876"/>
            <a:chOff x="0" y="0"/>
            <a:chExt cx="812800" cy="812800"/>
          </a:xfrm>
        </p:grpSpPr>
        <p:sp>
          <p:nvSpPr>
            <p:cNvPr id="16" name="Freeform 22">
              <a:extLst>
                <a:ext uri="{FF2B5EF4-FFF2-40B4-BE49-F238E27FC236}">
                  <a16:creationId xmlns:a16="http://schemas.microsoft.com/office/drawing/2014/main" id="{4142E981-FE43-0C2E-80C4-CE3D13E1D706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7" name="TextBox 23">
              <a:extLst>
                <a:ext uri="{FF2B5EF4-FFF2-40B4-BE49-F238E27FC236}">
                  <a16:creationId xmlns:a16="http://schemas.microsoft.com/office/drawing/2014/main" id="{3019E93E-FB0D-9107-E721-50B5C2F6918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8" name="Group 21">
            <a:extLst>
              <a:ext uri="{FF2B5EF4-FFF2-40B4-BE49-F238E27FC236}">
                <a16:creationId xmlns:a16="http://schemas.microsoft.com/office/drawing/2014/main" id="{AD180759-A5CC-0D3B-5A57-238A8A756090}"/>
              </a:ext>
            </a:extLst>
          </p:cNvPr>
          <p:cNvGrpSpPr/>
          <p:nvPr/>
        </p:nvGrpSpPr>
        <p:grpSpPr>
          <a:xfrm>
            <a:off x="-635989" y="-804641"/>
            <a:ext cx="2218719" cy="2218719"/>
            <a:chOff x="0" y="0"/>
            <a:chExt cx="812800" cy="812800"/>
          </a:xfrm>
        </p:grpSpPr>
        <p:sp>
          <p:nvSpPr>
            <p:cNvPr id="19" name="TextBox 23">
              <a:extLst>
                <a:ext uri="{FF2B5EF4-FFF2-40B4-BE49-F238E27FC236}">
                  <a16:creationId xmlns:a16="http://schemas.microsoft.com/office/drawing/2014/main" id="{650953EE-313A-E171-F1DB-CA8B94B527E2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0" name="Freeform 22">
              <a:extLst>
                <a:ext uri="{FF2B5EF4-FFF2-40B4-BE49-F238E27FC236}">
                  <a16:creationId xmlns:a16="http://schemas.microsoft.com/office/drawing/2014/main" id="{E5CFFFB1-EADE-CE6F-F06B-ABBB50C1C08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1" name="Group 21">
            <a:extLst>
              <a:ext uri="{FF2B5EF4-FFF2-40B4-BE49-F238E27FC236}">
                <a16:creationId xmlns:a16="http://schemas.microsoft.com/office/drawing/2014/main" id="{879B5521-E882-4261-707C-94E6C9D44A91}"/>
              </a:ext>
            </a:extLst>
          </p:cNvPr>
          <p:cNvGrpSpPr/>
          <p:nvPr/>
        </p:nvGrpSpPr>
        <p:grpSpPr>
          <a:xfrm>
            <a:off x="352035" y="6394531"/>
            <a:ext cx="625876" cy="625876"/>
            <a:chOff x="0" y="0"/>
            <a:chExt cx="812800" cy="812800"/>
          </a:xfrm>
        </p:grpSpPr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A2876363-6A46-FBEE-F782-0F8F86561C4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09D66B5-829D-5088-EB74-00743D445BF8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55B3259-F21C-962C-5E7D-47E34F442F01}"/>
              </a:ext>
            </a:extLst>
          </p:cNvPr>
          <p:cNvGrpSpPr/>
          <p:nvPr/>
        </p:nvGrpSpPr>
        <p:grpSpPr>
          <a:xfrm>
            <a:off x="-2544984" y="4543865"/>
            <a:ext cx="3125642" cy="3125642"/>
            <a:chOff x="0" y="0"/>
            <a:chExt cx="812800" cy="812800"/>
          </a:xfrm>
        </p:grpSpPr>
        <p:sp>
          <p:nvSpPr>
            <p:cNvPr id="25" name="TextBox 23">
              <a:extLst>
                <a:ext uri="{FF2B5EF4-FFF2-40B4-BE49-F238E27FC236}">
                  <a16:creationId xmlns:a16="http://schemas.microsoft.com/office/drawing/2014/main" id="{452FF982-690F-EA06-4E6C-8FEB1C17D5D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EA28A751-0815-2C9D-9D5B-5B2B66EA020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7" name="Group 21">
            <a:extLst>
              <a:ext uri="{FF2B5EF4-FFF2-40B4-BE49-F238E27FC236}">
                <a16:creationId xmlns:a16="http://schemas.microsoft.com/office/drawing/2014/main" id="{9B68C1A3-B56A-6DC3-0F29-633761CE2650}"/>
              </a:ext>
            </a:extLst>
          </p:cNvPr>
          <p:cNvGrpSpPr/>
          <p:nvPr/>
        </p:nvGrpSpPr>
        <p:grpSpPr>
          <a:xfrm>
            <a:off x="11207152" y="111260"/>
            <a:ext cx="1302136" cy="1302136"/>
            <a:chOff x="0" y="0"/>
            <a:chExt cx="812800" cy="812800"/>
          </a:xfrm>
        </p:grpSpPr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397F1435-EE6C-9527-B18D-6AF871DBA8E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29" name="TextBox 23">
              <a:extLst>
                <a:ext uri="{FF2B5EF4-FFF2-40B4-BE49-F238E27FC236}">
                  <a16:creationId xmlns:a16="http://schemas.microsoft.com/office/drawing/2014/main" id="{908E97AA-BD6F-A359-0773-D2D8C149206E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0" name="Group 21">
            <a:extLst>
              <a:ext uri="{FF2B5EF4-FFF2-40B4-BE49-F238E27FC236}">
                <a16:creationId xmlns:a16="http://schemas.microsoft.com/office/drawing/2014/main" id="{C2399FC2-16C0-ECF8-7C44-B3CEAC9DC9B9}"/>
              </a:ext>
            </a:extLst>
          </p:cNvPr>
          <p:cNvGrpSpPr/>
          <p:nvPr/>
        </p:nvGrpSpPr>
        <p:grpSpPr>
          <a:xfrm>
            <a:off x="11713118" y="2954124"/>
            <a:ext cx="625876" cy="625876"/>
            <a:chOff x="0" y="0"/>
            <a:chExt cx="812800" cy="812800"/>
          </a:xfrm>
        </p:grpSpPr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5FBF786B-910D-4124-AFB2-EB0217651D0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2" name="TextBox 23">
              <a:extLst>
                <a:ext uri="{FF2B5EF4-FFF2-40B4-BE49-F238E27FC236}">
                  <a16:creationId xmlns:a16="http://schemas.microsoft.com/office/drawing/2014/main" id="{FC3D5B65-4019-2ADA-B3CA-AFE758D3D2FD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3" name="Group 21">
            <a:extLst>
              <a:ext uri="{FF2B5EF4-FFF2-40B4-BE49-F238E27FC236}">
                <a16:creationId xmlns:a16="http://schemas.microsoft.com/office/drawing/2014/main" id="{74CECF39-0294-C726-28C1-2F20A6397329}"/>
              </a:ext>
            </a:extLst>
          </p:cNvPr>
          <p:cNvGrpSpPr/>
          <p:nvPr/>
        </p:nvGrpSpPr>
        <p:grpSpPr>
          <a:xfrm>
            <a:off x="10496517" y="894968"/>
            <a:ext cx="625876" cy="625876"/>
            <a:chOff x="0" y="0"/>
            <a:chExt cx="812800" cy="812800"/>
          </a:xfrm>
        </p:grpSpPr>
        <p:sp>
          <p:nvSpPr>
            <p:cNvPr id="34" name="Freeform 22">
              <a:extLst>
                <a:ext uri="{FF2B5EF4-FFF2-40B4-BE49-F238E27FC236}">
                  <a16:creationId xmlns:a16="http://schemas.microsoft.com/office/drawing/2014/main" id="{2723E0F1-E5FF-5E00-9A30-DC6EF2747A52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B66E898-5E87-27DE-EDE0-F2D91D8F02A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6" name="Group 21">
            <a:extLst>
              <a:ext uri="{FF2B5EF4-FFF2-40B4-BE49-F238E27FC236}">
                <a16:creationId xmlns:a16="http://schemas.microsoft.com/office/drawing/2014/main" id="{DB536B8E-6822-B606-36DF-6A7D2F627C1F}"/>
              </a:ext>
            </a:extLst>
          </p:cNvPr>
          <p:cNvGrpSpPr/>
          <p:nvPr/>
        </p:nvGrpSpPr>
        <p:grpSpPr>
          <a:xfrm>
            <a:off x="9880946" y="-2178166"/>
            <a:ext cx="3125642" cy="3125642"/>
            <a:chOff x="0" y="0"/>
            <a:chExt cx="812800" cy="812800"/>
          </a:xfrm>
        </p:grpSpPr>
        <p:sp>
          <p:nvSpPr>
            <p:cNvPr id="37" name="TextBox 23">
              <a:extLst>
                <a:ext uri="{FF2B5EF4-FFF2-40B4-BE49-F238E27FC236}">
                  <a16:creationId xmlns:a16="http://schemas.microsoft.com/office/drawing/2014/main" id="{DBF7BBC4-6AE4-F749-8DCC-1C2E0EA0D728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38" name="Freeform 22">
              <a:extLst>
                <a:ext uri="{FF2B5EF4-FFF2-40B4-BE49-F238E27FC236}">
                  <a16:creationId xmlns:a16="http://schemas.microsoft.com/office/drawing/2014/main" id="{229067D2-EAA1-1A7A-05F6-E20282F1C1D0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39" name="Group 21">
            <a:extLst>
              <a:ext uri="{FF2B5EF4-FFF2-40B4-BE49-F238E27FC236}">
                <a16:creationId xmlns:a16="http://schemas.microsoft.com/office/drawing/2014/main" id="{E22F0479-782D-2155-385C-8279559B4A77}"/>
              </a:ext>
            </a:extLst>
          </p:cNvPr>
          <p:cNvGrpSpPr/>
          <p:nvPr/>
        </p:nvGrpSpPr>
        <p:grpSpPr>
          <a:xfrm>
            <a:off x="10993324" y="1580835"/>
            <a:ext cx="1555938" cy="1555938"/>
            <a:chOff x="0" y="0"/>
            <a:chExt cx="812800" cy="812800"/>
          </a:xfrm>
        </p:grpSpPr>
        <p:sp>
          <p:nvSpPr>
            <p:cNvPr id="40" name="Freeform 22">
              <a:extLst>
                <a:ext uri="{FF2B5EF4-FFF2-40B4-BE49-F238E27FC236}">
                  <a16:creationId xmlns:a16="http://schemas.microsoft.com/office/drawing/2014/main" id="{9C8C91C5-FF19-CA87-E6E4-9D01EE5E6DE6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41" name="TextBox 23">
              <a:extLst>
                <a:ext uri="{FF2B5EF4-FFF2-40B4-BE49-F238E27FC236}">
                  <a16:creationId xmlns:a16="http://schemas.microsoft.com/office/drawing/2014/main" id="{FB06D7EC-B775-539D-5C6E-C5210C890655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33" name="TextBox 132">
            <a:extLst>
              <a:ext uri="{FF2B5EF4-FFF2-40B4-BE49-F238E27FC236}">
                <a16:creationId xmlns:a16="http://schemas.microsoft.com/office/drawing/2014/main" id="{52A58AE8-81D6-2D1D-409C-D2E0584F207E}"/>
              </a:ext>
            </a:extLst>
          </p:cNvPr>
          <p:cNvSpPr txBox="1"/>
          <p:nvPr/>
        </p:nvSpPr>
        <p:spPr>
          <a:xfrm>
            <a:off x="4339427" y="252717"/>
            <a:ext cx="351314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rgbClr val="3055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Infrastructure</a:t>
            </a:r>
            <a:endParaRPr lang="en-IL" sz="4400" dirty="0">
              <a:solidFill>
                <a:srgbClr val="30555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D92E1A6-680D-FFAA-A36E-D13F72AB77F2}"/>
              </a:ext>
            </a:extLst>
          </p:cNvPr>
          <p:cNvGrpSpPr/>
          <p:nvPr/>
        </p:nvGrpSpPr>
        <p:grpSpPr>
          <a:xfrm>
            <a:off x="1179662" y="956915"/>
            <a:ext cx="9590396" cy="5375720"/>
            <a:chOff x="1179662" y="956915"/>
            <a:chExt cx="9590396" cy="5375720"/>
          </a:xfrm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C34E071B-6C2E-E8B2-2041-01DCDD0D56C4}"/>
                </a:ext>
              </a:extLst>
            </p:cNvPr>
            <p:cNvSpPr>
              <a:spLocks/>
            </p:cNvSpPr>
            <p:nvPr/>
          </p:nvSpPr>
          <p:spPr>
            <a:xfrm>
              <a:off x="1179662" y="1814213"/>
              <a:ext cx="2101234" cy="2621079"/>
            </a:xfrm>
            <a:prstGeom prst="roundRect">
              <a:avLst/>
            </a:prstGeom>
            <a:noFill/>
            <a:ln w="76200">
              <a:solidFill>
                <a:srgbClr val="0E3D3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8185692A-3C3F-59B3-D3F7-727E47E87AD2}"/>
                </a:ext>
              </a:extLst>
            </p:cNvPr>
            <p:cNvGrpSpPr/>
            <p:nvPr/>
          </p:nvGrpSpPr>
          <p:grpSpPr>
            <a:xfrm>
              <a:off x="2163577" y="2937393"/>
              <a:ext cx="1083298" cy="1083298"/>
              <a:chOff x="5306216" y="3682468"/>
              <a:chExt cx="2580015" cy="2580015"/>
            </a:xfrm>
          </p:grpSpPr>
          <p:sp>
            <p:nvSpPr>
              <p:cNvPr id="54" name="Freeform 22">
                <a:extLst>
                  <a:ext uri="{FF2B5EF4-FFF2-40B4-BE49-F238E27FC236}">
                    <a16:creationId xmlns:a16="http://schemas.microsoft.com/office/drawing/2014/main" id="{1FED02C1-EC70-9873-B39C-769876690FB9}"/>
                  </a:ext>
                </a:extLst>
              </p:cNvPr>
              <p:cNvSpPr/>
              <p:nvPr/>
            </p:nvSpPr>
            <p:spPr>
              <a:xfrm>
                <a:off x="5306216" y="3682468"/>
                <a:ext cx="2580015" cy="2580015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59" name="Picture 58">
                <a:extLst>
                  <a:ext uri="{FF2B5EF4-FFF2-40B4-BE49-F238E27FC236}">
                    <a16:creationId xmlns:a16="http://schemas.microsoft.com/office/drawing/2014/main" id="{168F57A9-806D-0EDC-5696-2A8D1FDFAD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539312" y="4551286"/>
                <a:ext cx="2144974" cy="842380"/>
              </a:xfrm>
              <a:prstGeom prst="rect">
                <a:avLst/>
              </a:prstGeom>
            </p:spPr>
          </p:pic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8A938AD4-C1D5-EB81-FE31-CFDB6DAD6E21}"/>
                </a:ext>
              </a:extLst>
            </p:cNvPr>
            <p:cNvGrpSpPr/>
            <p:nvPr/>
          </p:nvGrpSpPr>
          <p:grpSpPr>
            <a:xfrm>
              <a:off x="1421942" y="3527531"/>
              <a:ext cx="808337" cy="808337"/>
              <a:chOff x="8050095" y="1988840"/>
              <a:chExt cx="1746116" cy="1746116"/>
            </a:xfrm>
          </p:grpSpPr>
          <p:sp>
            <p:nvSpPr>
              <p:cNvPr id="50" name="Freeform 22">
                <a:extLst>
                  <a:ext uri="{FF2B5EF4-FFF2-40B4-BE49-F238E27FC236}">
                    <a16:creationId xmlns:a16="http://schemas.microsoft.com/office/drawing/2014/main" id="{E706A15C-C9F4-C9C8-46D1-959AF3A0F553}"/>
                  </a:ext>
                </a:extLst>
              </p:cNvPr>
              <p:cNvSpPr/>
              <p:nvPr/>
            </p:nvSpPr>
            <p:spPr>
              <a:xfrm>
                <a:off x="8050095" y="1988840"/>
                <a:ext cx="1746116" cy="1746116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52" name="Picture 51">
                <a:extLst>
                  <a:ext uri="{FF2B5EF4-FFF2-40B4-BE49-F238E27FC236}">
                    <a16:creationId xmlns:a16="http://schemas.microsoft.com/office/drawing/2014/main" id="{21324B90-8506-A1DD-48B9-E9671C7637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324355" y="2370695"/>
                <a:ext cx="1117600" cy="749300"/>
              </a:xfrm>
              <a:prstGeom prst="rect">
                <a:avLst/>
              </a:prstGeom>
            </p:spPr>
          </p:pic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D8A6EBAF-31F0-3356-873A-1B917F936A54}"/>
                </a:ext>
              </a:extLst>
            </p:cNvPr>
            <p:cNvGrpSpPr/>
            <p:nvPr/>
          </p:nvGrpSpPr>
          <p:grpSpPr>
            <a:xfrm>
              <a:off x="1234320" y="1865943"/>
              <a:ext cx="1314785" cy="1314785"/>
              <a:chOff x="2181008" y="864494"/>
              <a:chExt cx="3125642" cy="3125642"/>
            </a:xfrm>
          </p:grpSpPr>
          <p:sp>
            <p:nvSpPr>
              <p:cNvPr id="46" name="Freeform 22">
                <a:extLst>
                  <a:ext uri="{FF2B5EF4-FFF2-40B4-BE49-F238E27FC236}">
                    <a16:creationId xmlns:a16="http://schemas.microsoft.com/office/drawing/2014/main" id="{6ED4668B-4E07-E38A-B5DA-7CF235858402}"/>
                  </a:ext>
                </a:extLst>
              </p:cNvPr>
              <p:cNvSpPr/>
              <p:nvPr/>
            </p:nvSpPr>
            <p:spPr>
              <a:xfrm>
                <a:off x="2181008" y="864494"/>
                <a:ext cx="3125642" cy="3125642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48" name="Picture 47">
                <a:extLst>
                  <a:ext uri="{FF2B5EF4-FFF2-40B4-BE49-F238E27FC236}">
                    <a16:creationId xmlns:a16="http://schemas.microsoft.com/office/drawing/2014/main" id="{537329C6-0CDA-DD62-3011-A4B961F03EB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36529" t="31997" r="35989" b="32487"/>
              <a:stretch/>
            </p:blipFill>
            <p:spPr>
              <a:xfrm>
                <a:off x="2571838" y="1750487"/>
                <a:ext cx="2444042" cy="1240417"/>
              </a:xfrm>
              <a:prstGeom prst="rect">
                <a:avLst/>
              </a:prstGeom>
            </p:spPr>
          </p:pic>
        </p:grpSp>
        <p:sp>
          <p:nvSpPr>
            <p:cNvPr id="66" name="Rounded Rectangle 65">
              <a:extLst>
                <a:ext uri="{FF2B5EF4-FFF2-40B4-BE49-F238E27FC236}">
                  <a16:creationId xmlns:a16="http://schemas.microsoft.com/office/drawing/2014/main" id="{32AC8FBD-2299-446D-925F-8C93E2E6E52C}"/>
                </a:ext>
              </a:extLst>
            </p:cNvPr>
            <p:cNvSpPr>
              <a:spLocks/>
            </p:cNvSpPr>
            <p:nvPr/>
          </p:nvSpPr>
          <p:spPr>
            <a:xfrm>
              <a:off x="3926312" y="3125623"/>
              <a:ext cx="2101234" cy="2621079"/>
            </a:xfrm>
            <a:prstGeom prst="roundRect">
              <a:avLst/>
            </a:prstGeom>
            <a:noFill/>
            <a:ln w="76200">
              <a:solidFill>
                <a:srgbClr val="0E3D3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9C7223E5-B247-93FA-628A-8C78473B44BF}"/>
                </a:ext>
              </a:extLst>
            </p:cNvPr>
            <p:cNvGrpSpPr/>
            <p:nvPr/>
          </p:nvGrpSpPr>
          <p:grpSpPr>
            <a:xfrm>
              <a:off x="4910227" y="4248803"/>
              <a:ext cx="1083298" cy="1083298"/>
              <a:chOff x="5306216" y="3682468"/>
              <a:chExt cx="2580015" cy="2580015"/>
            </a:xfrm>
          </p:grpSpPr>
          <p:sp>
            <p:nvSpPr>
              <p:cNvPr id="74" name="Freeform 22">
                <a:extLst>
                  <a:ext uri="{FF2B5EF4-FFF2-40B4-BE49-F238E27FC236}">
                    <a16:creationId xmlns:a16="http://schemas.microsoft.com/office/drawing/2014/main" id="{4B2E3093-709E-7F6D-6828-0141B28CF961}"/>
                  </a:ext>
                </a:extLst>
              </p:cNvPr>
              <p:cNvSpPr/>
              <p:nvPr/>
            </p:nvSpPr>
            <p:spPr>
              <a:xfrm>
                <a:off x="5306216" y="3682468"/>
                <a:ext cx="2580015" cy="2580015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75" name="Picture 74">
                <a:extLst>
                  <a:ext uri="{FF2B5EF4-FFF2-40B4-BE49-F238E27FC236}">
                    <a16:creationId xmlns:a16="http://schemas.microsoft.com/office/drawing/2014/main" id="{7F1605BE-F121-D063-5D6E-56320A3F3ED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539312" y="4551286"/>
                <a:ext cx="2144974" cy="842380"/>
              </a:xfrm>
              <a:prstGeom prst="rect">
                <a:avLst/>
              </a:prstGeom>
            </p:spPr>
          </p:pic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04B87EC9-C85E-2BF5-9EE4-051D5A640651}"/>
                </a:ext>
              </a:extLst>
            </p:cNvPr>
            <p:cNvGrpSpPr/>
            <p:nvPr/>
          </p:nvGrpSpPr>
          <p:grpSpPr>
            <a:xfrm>
              <a:off x="4168592" y="4838941"/>
              <a:ext cx="808337" cy="808337"/>
              <a:chOff x="8050095" y="1988840"/>
              <a:chExt cx="1746116" cy="1746116"/>
            </a:xfrm>
          </p:grpSpPr>
          <p:sp>
            <p:nvSpPr>
              <p:cNvPr id="72" name="Freeform 22">
                <a:extLst>
                  <a:ext uri="{FF2B5EF4-FFF2-40B4-BE49-F238E27FC236}">
                    <a16:creationId xmlns:a16="http://schemas.microsoft.com/office/drawing/2014/main" id="{E7495EB2-49CD-1E70-7F92-8C0D43872DEF}"/>
                  </a:ext>
                </a:extLst>
              </p:cNvPr>
              <p:cNvSpPr/>
              <p:nvPr/>
            </p:nvSpPr>
            <p:spPr>
              <a:xfrm>
                <a:off x="8050095" y="1988840"/>
                <a:ext cx="1746116" cy="1746116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73" name="Picture 72">
                <a:extLst>
                  <a:ext uri="{FF2B5EF4-FFF2-40B4-BE49-F238E27FC236}">
                    <a16:creationId xmlns:a16="http://schemas.microsoft.com/office/drawing/2014/main" id="{1EA6ED23-109A-635A-1F75-3CF4E86208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324355" y="2370695"/>
                <a:ext cx="1117600" cy="749300"/>
              </a:xfrm>
              <a:prstGeom prst="rect">
                <a:avLst/>
              </a:prstGeom>
            </p:spPr>
          </p:pic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30220867-4934-238C-7D03-B8058E918C7A}"/>
                </a:ext>
              </a:extLst>
            </p:cNvPr>
            <p:cNvGrpSpPr/>
            <p:nvPr/>
          </p:nvGrpSpPr>
          <p:grpSpPr>
            <a:xfrm>
              <a:off x="3980970" y="3177353"/>
              <a:ext cx="1314785" cy="1314785"/>
              <a:chOff x="2181008" y="864494"/>
              <a:chExt cx="3125642" cy="3125642"/>
            </a:xfrm>
          </p:grpSpPr>
          <p:sp>
            <p:nvSpPr>
              <p:cNvPr id="70" name="Freeform 22">
                <a:extLst>
                  <a:ext uri="{FF2B5EF4-FFF2-40B4-BE49-F238E27FC236}">
                    <a16:creationId xmlns:a16="http://schemas.microsoft.com/office/drawing/2014/main" id="{75EF97C6-1320-D888-70FA-C84B13476FA9}"/>
                  </a:ext>
                </a:extLst>
              </p:cNvPr>
              <p:cNvSpPr/>
              <p:nvPr/>
            </p:nvSpPr>
            <p:spPr>
              <a:xfrm>
                <a:off x="2181008" y="864494"/>
                <a:ext cx="3125642" cy="3125642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71" name="Picture 70">
                <a:extLst>
                  <a:ext uri="{FF2B5EF4-FFF2-40B4-BE49-F238E27FC236}">
                    <a16:creationId xmlns:a16="http://schemas.microsoft.com/office/drawing/2014/main" id="{5FE2D61A-06D2-EBCD-83D2-7FC4FA2F896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36529" t="31997" r="35989" b="32487"/>
              <a:stretch/>
            </p:blipFill>
            <p:spPr>
              <a:xfrm>
                <a:off x="2571838" y="1750487"/>
                <a:ext cx="2444042" cy="1240417"/>
              </a:xfrm>
              <a:prstGeom prst="rect">
                <a:avLst/>
              </a:prstGeom>
            </p:spPr>
          </p:pic>
        </p:grpSp>
        <p:sp>
          <p:nvSpPr>
            <p:cNvPr id="77" name="Rounded Rectangle 76">
              <a:extLst>
                <a:ext uri="{FF2B5EF4-FFF2-40B4-BE49-F238E27FC236}">
                  <a16:creationId xmlns:a16="http://schemas.microsoft.com/office/drawing/2014/main" id="{DFF5CACD-5C11-D3B4-B638-48A96729DE26}"/>
                </a:ext>
              </a:extLst>
            </p:cNvPr>
            <p:cNvSpPr>
              <a:spLocks/>
            </p:cNvSpPr>
            <p:nvPr/>
          </p:nvSpPr>
          <p:spPr>
            <a:xfrm>
              <a:off x="6635495" y="1802471"/>
              <a:ext cx="2101234" cy="2621079"/>
            </a:xfrm>
            <a:prstGeom prst="roundRect">
              <a:avLst/>
            </a:prstGeom>
            <a:noFill/>
            <a:ln w="76200">
              <a:solidFill>
                <a:srgbClr val="0E3D3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D0FC9BD8-F9D7-7CCD-8F33-52558D6C1DAF}"/>
                </a:ext>
              </a:extLst>
            </p:cNvPr>
            <p:cNvGrpSpPr/>
            <p:nvPr/>
          </p:nvGrpSpPr>
          <p:grpSpPr>
            <a:xfrm>
              <a:off x="7619410" y="2925651"/>
              <a:ext cx="1083298" cy="1083298"/>
              <a:chOff x="5306216" y="3682468"/>
              <a:chExt cx="2580015" cy="2580015"/>
            </a:xfrm>
          </p:grpSpPr>
          <p:sp>
            <p:nvSpPr>
              <p:cNvPr id="85" name="Freeform 22">
                <a:extLst>
                  <a:ext uri="{FF2B5EF4-FFF2-40B4-BE49-F238E27FC236}">
                    <a16:creationId xmlns:a16="http://schemas.microsoft.com/office/drawing/2014/main" id="{9FDA3EF3-82F2-7C74-E970-73CDF14B2772}"/>
                  </a:ext>
                </a:extLst>
              </p:cNvPr>
              <p:cNvSpPr/>
              <p:nvPr/>
            </p:nvSpPr>
            <p:spPr>
              <a:xfrm>
                <a:off x="5306216" y="3682468"/>
                <a:ext cx="2580015" cy="2580015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86" name="Picture 85">
                <a:extLst>
                  <a:ext uri="{FF2B5EF4-FFF2-40B4-BE49-F238E27FC236}">
                    <a16:creationId xmlns:a16="http://schemas.microsoft.com/office/drawing/2014/main" id="{A39D251C-6ED4-6941-6D6C-70E7E8DB54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539312" y="4551286"/>
                <a:ext cx="2144974" cy="842380"/>
              </a:xfrm>
              <a:prstGeom prst="rect">
                <a:avLst/>
              </a:prstGeom>
            </p:spPr>
          </p:pic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C5CA7587-06A8-8A24-F1B3-31E8D1AFEA74}"/>
                </a:ext>
              </a:extLst>
            </p:cNvPr>
            <p:cNvGrpSpPr/>
            <p:nvPr/>
          </p:nvGrpSpPr>
          <p:grpSpPr>
            <a:xfrm>
              <a:off x="6877775" y="3515789"/>
              <a:ext cx="808337" cy="808337"/>
              <a:chOff x="8050095" y="1988840"/>
              <a:chExt cx="1746116" cy="1746116"/>
            </a:xfrm>
          </p:grpSpPr>
          <p:sp>
            <p:nvSpPr>
              <p:cNvPr id="83" name="Freeform 22">
                <a:extLst>
                  <a:ext uri="{FF2B5EF4-FFF2-40B4-BE49-F238E27FC236}">
                    <a16:creationId xmlns:a16="http://schemas.microsoft.com/office/drawing/2014/main" id="{169973B8-3767-42DE-CCFA-F15F87E4D2D8}"/>
                  </a:ext>
                </a:extLst>
              </p:cNvPr>
              <p:cNvSpPr/>
              <p:nvPr/>
            </p:nvSpPr>
            <p:spPr>
              <a:xfrm>
                <a:off x="8050095" y="1988840"/>
                <a:ext cx="1746116" cy="1746116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84" name="Picture 83">
                <a:extLst>
                  <a:ext uri="{FF2B5EF4-FFF2-40B4-BE49-F238E27FC236}">
                    <a16:creationId xmlns:a16="http://schemas.microsoft.com/office/drawing/2014/main" id="{63222D85-ACC7-514A-78BF-DE8F64907A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324355" y="2370695"/>
                <a:ext cx="1117600" cy="749300"/>
              </a:xfrm>
              <a:prstGeom prst="rect">
                <a:avLst/>
              </a:prstGeom>
            </p:spPr>
          </p:pic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D1088C84-8080-E0A6-3528-B83CFD795D3C}"/>
                </a:ext>
              </a:extLst>
            </p:cNvPr>
            <p:cNvGrpSpPr/>
            <p:nvPr/>
          </p:nvGrpSpPr>
          <p:grpSpPr>
            <a:xfrm>
              <a:off x="6690153" y="1854201"/>
              <a:ext cx="1314785" cy="1314785"/>
              <a:chOff x="2181008" y="864494"/>
              <a:chExt cx="3125642" cy="3125642"/>
            </a:xfrm>
          </p:grpSpPr>
          <p:sp>
            <p:nvSpPr>
              <p:cNvPr id="81" name="Freeform 22">
                <a:extLst>
                  <a:ext uri="{FF2B5EF4-FFF2-40B4-BE49-F238E27FC236}">
                    <a16:creationId xmlns:a16="http://schemas.microsoft.com/office/drawing/2014/main" id="{108FC17C-B19B-28CB-1463-CD9D99783703}"/>
                  </a:ext>
                </a:extLst>
              </p:cNvPr>
              <p:cNvSpPr/>
              <p:nvPr/>
            </p:nvSpPr>
            <p:spPr>
              <a:xfrm>
                <a:off x="2181008" y="864494"/>
                <a:ext cx="3125642" cy="3125642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82" name="Picture 81">
                <a:extLst>
                  <a:ext uri="{FF2B5EF4-FFF2-40B4-BE49-F238E27FC236}">
                    <a16:creationId xmlns:a16="http://schemas.microsoft.com/office/drawing/2014/main" id="{D87DF79D-C41C-50C0-17BC-DD7A52E3816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36529" t="31997" r="35989" b="32487"/>
              <a:stretch/>
            </p:blipFill>
            <p:spPr>
              <a:xfrm>
                <a:off x="2571838" y="1750487"/>
                <a:ext cx="2444042" cy="1240417"/>
              </a:xfrm>
              <a:prstGeom prst="rect">
                <a:avLst/>
              </a:prstGeom>
            </p:spPr>
          </p:pic>
        </p:grp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A4A5441F-AF17-5DDD-D54A-005EB978A284}"/>
                </a:ext>
              </a:extLst>
            </p:cNvPr>
            <p:cNvSpPr txBox="1"/>
            <p:nvPr/>
          </p:nvSpPr>
          <p:spPr>
            <a:xfrm>
              <a:off x="1249994" y="4706952"/>
              <a:ext cx="195117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0E3D3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User Management</a:t>
              </a:r>
              <a:endParaRPr lang="en-IL" sz="1600" b="1" dirty="0">
                <a:solidFill>
                  <a:srgbClr val="0E3D3A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447CD29A-444B-3C8C-9B70-F4E388ABD73E}"/>
                </a:ext>
              </a:extLst>
            </p:cNvPr>
            <p:cNvSpPr txBox="1"/>
            <p:nvPr/>
          </p:nvSpPr>
          <p:spPr>
            <a:xfrm>
              <a:off x="4009857" y="5994081"/>
              <a:ext cx="196834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L" sz="1600" b="1" dirty="0">
                  <a:solidFill>
                    <a:srgbClr val="0E3D3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Ride Management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A54AAE03-D2E3-7D37-1388-AD8554027689}"/>
                </a:ext>
              </a:extLst>
            </p:cNvPr>
            <p:cNvSpPr txBox="1"/>
            <p:nvPr/>
          </p:nvSpPr>
          <p:spPr>
            <a:xfrm>
              <a:off x="6947375" y="4706952"/>
              <a:ext cx="1477474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L" sz="1600" b="1" dirty="0">
                  <a:solidFill>
                    <a:srgbClr val="0E3D3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Interactions </a:t>
              </a:r>
            </a:p>
          </p:txBody>
        </p: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6DED9B8F-EF7B-3B0A-3F45-B9A31F830594}"/>
                </a:ext>
              </a:extLst>
            </p:cNvPr>
            <p:cNvGrpSpPr/>
            <p:nvPr/>
          </p:nvGrpSpPr>
          <p:grpSpPr>
            <a:xfrm rot="354753">
              <a:off x="3339094" y="2029706"/>
              <a:ext cx="1062972" cy="1040188"/>
              <a:chOff x="4062907" y="1489932"/>
              <a:chExt cx="1226512" cy="1200222"/>
            </a:xfrm>
          </p:grpSpPr>
          <p:pic>
            <p:nvPicPr>
              <p:cNvPr id="101" name="Picture 100">
                <a:extLst>
                  <a:ext uri="{FF2B5EF4-FFF2-40B4-BE49-F238E27FC236}">
                    <a16:creationId xmlns:a16="http://schemas.microsoft.com/office/drawing/2014/main" id="{DFD5F949-5A0B-AD50-0ADB-AF0BE0322A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3939852">
                <a:off x="4271982" y="1672716"/>
                <a:ext cx="1200222" cy="834653"/>
              </a:xfrm>
              <a:prstGeom prst="rect">
                <a:avLst/>
              </a:prstGeom>
            </p:spPr>
          </p:pic>
          <p:pic>
            <p:nvPicPr>
              <p:cNvPr id="104" name="Picture 103">
                <a:extLst>
                  <a:ext uri="{FF2B5EF4-FFF2-40B4-BE49-F238E27FC236}">
                    <a16:creationId xmlns:a16="http://schemas.microsoft.com/office/drawing/2014/main" id="{B10EAF78-CB9A-9FD2-6D72-824A3715D62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83213" t="-6086" r="-2639" b="67608"/>
              <a:stretch/>
            </p:blipFill>
            <p:spPr>
              <a:xfrm rot="9700567">
                <a:off x="4062907" y="1566916"/>
                <a:ext cx="249360" cy="343488"/>
              </a:xfrm>
              <a:prstGeom prst="rect">
                <a:avLst/>
              </a:prstGeom>
            </p:spPr>
          </p:pic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DBA42C50-48B1-5863-D13F-DA81F7282380}"/>
                </a:ext>
              </a:extLst>
            </p:cNvPr>
            <p:cNvGrpSpPr/>
            <p:nvPr/>
          </p:nvGrpSpPr>
          <p:grpSpPr>
            <a:xfrm rot="17224831">
              <a:off x="5436665" y="2109554"/>
              <a:ext cx="1062972" cy="1040188"/>
              <a:chOff x="4062907" y="1489932"/>
              <a:chExt cx="1226512" cy="1200222"/>
            </a:xfrm>
          </p:grpSpPr>
          <p:pic>
            <p:nvPicPr>
              <p:cNvPr id="107" name="Picture 106">
                <a:extLst>
                  <a:ext uri="{FF2B5EF4-FFF2-40B4-BE49-F238E27FC236}">
                    <a16:creationId xmlns:a16="http://schemas.microsoft.com/office/drawing/2014/main" id="{8BF26C53-AF88-7E9F-1A09-C7E8786B9BE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3939852">
                <a:off x="4271982" y="1672716"/>
                <a:ext cx="1200222" cy="834653"/>
              </a:xfrm>
              <a:prstGeom prst="rect">
                <a:avLst/>
              </a:prstGeom>
            </p:spPr>
          </p:pic>
          <p:pic>
            <p:nvPicPr>
              <p:cNvPr id="108" name="Picture 107">
                <a:extLst>
                  <a:ext uri="{FF2B5EF4-FFF2-40B4-BE49-F238E27FC236}">
                    <a16:creationId xmlns:a16="http://schemas.microsoft.com/office/drawing/2014/main" id="{E29DF2AE-9D8B-9952-E383-38D119C6C8D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83213" t="-6086" r="-2639" b="67608"/>
              <a:stretch/>
            </p:blipFill>
            <p:spPr>
              <a:xfrm rot="9700567">
                <a:off x="4062907" y="1566916"/>
                <a:ext cx="249360" cy="343488"/>
              </a:xfrm>
              <a:prstGeom prst="rect">
                <a:avLst/>
              </a:prstGeom>
            </p:spPr>
          </p:pic>
        </p:grpSp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73CEFA89-D04F-7F60-82F6-9884363B1EDB}"/>
                </a:ext>
              </a:extLst>
            </p:cNvPr>
            <p:cNvGrpSpPr/>
            <p:nvPr/>
          </p:nvGrpSpPr>
          <p:grpSpPr>
            <a:xfrm rot="19697185">
              <a:off x="4090445" y="1027387"/>
              <a:ext cx="1420973" cy="1390515"/>
              <a:chOff x="4062907" y="1489932"/>
              <a:chExt cx="1226512" cy="1200222"/>
            </a:xfrm>
          </p:grpSpPr>
          <p:pic>
            <p:nvPicPr>
              <p:cNvPr id="114" name="Picture 113">
                <a:extLst>
                  <a:ext uri="{FF2B5EF4-FFF2-40B4-BE49-F238E27FC236}">
                    <a16:creationId xmlns:a16="http://schemas.microsoft.com/office/drawing/2014/main" id="{B5BDBA5E-0CA5-5299-E7B0-DC8B8CE1EB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3939852">
                <a:off x="4271982" y="1672716"/>
                <a:ext cx="1200222" cy="834653"/>
              </a:xfrm>
              <a:prstGeom prst="rect">
                <a:avLst/>
              </a:prstGeom>
            </p:spPr>
          </p:pic>
          <p:pic>
            <p:nvPicPr>
              <p:cNvPr id="115" name="Picture 114">
                <a:extLst>
                  <a:ext uri="{FF2B5EF4-FFF2-40B4-BE49-F238E27FC236}">
                    <a16:creationId xmlns:a16="http://schemas.microsoft.com/office/drawing/2014/main" id="{21299354-3A52-388E-28D8-A4C470203F6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83213" t="-6086" r="-2639" b="67608"/>
              <a:stretch/>
            </p:blipFill>
            <p:spPr>
              <a:xfrm rot="9700567">
                <a:off x="4062907" y="1566916"/>
                <a:ext cx="249360" cy="343488"/>
              </a:xfrm>
              <a:prstGeom prst="rect">
                <a:avLst/>
              </a:prstGeom>
            </p:spPr>
          </p:pic>
        </p:grp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FEB1920C-5D1F-5DAC-C991-F29B9AD3563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047824" y="1982071"/>
              <a:ext cx="1722234" cy="1722234"/>
            </a:xfrm>
            <a:prstGeom prst="rect">
              <a:avLst/>
            </a:prstGeom>
          </p:spPr>
        </p:pic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EFD6CA05-7DE1-AF20-E793-66B0B6285C00}"/>
                </a:ext>
              </a:extLst>
            </p:cNvPr>
            <p:cNvGrpSpPr/>
            <p:nvPr/>
          </p:nvGrpSpPr>
          <p:grpSpPr>
            <a:xfrm rot="19697185">
              <a:off x="8255302" y="956915"/>
              <a:ext cx="1420973" cy="1390515"/>
              <a:chOff x="4062907" y="1489932"/>
              <a:chExt cx="1226512" cy="1200222"/>
            </a:xfrm>
          </p:grpSpPr>
          <p:pic>
            <p:nvPicPr>
              <p:cNvPr id="131" name="Picture 130">
                <a:extLst>
                  <a:ext uri="{FF2B5EF4-FFF2-40B4-BE49-F238E27FC236}">
                    <a16:creationId xmlns:a16="http://schemas.microsoft.com/office/drawing/2014/main" id="{9B494298-0BD8-732B-048E-2CCE8BE05D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3939852">
                <a:off x="4271982" y="1672716"/>
                <a:ext cx="1200222" cy="834653"/>
              </a:xfrm>
              <a:prstGeom prst="rect">
                <a:avLst/>
              </a:prstGeom>
            </p:spPr>
          </p:pic>
          <p:pic>
            <p:nvPicPr>
              <p:cNvPr id="132" name="Picture 131">
                <a:extLst>
                  <a:ext uri="{FF2B5EF4-FFF2-40B4-BE49-F238E27FC236}">
                    <a16:creationId xmlns:a16="http://schemas.microsoft.com/office/drawing/2014/main" id="{8963A37E-9D08-CCB6-BD46-4D084111E82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83213" t="-6086" r="-2639" b="67608"/>
              <a:stretch/>
            </p:blipFill>
            <p:spPr>
              <a:xfrm rot="9700567">
                <a:off x="4062907" y="1566916"/>
                <a:ext cx="249360" cy="343488"/>
              </a:xfrm>
              <a:prstGeom prst="rect">
                <a:avLst/>
              </a:prstGeom>
            </p:spPr>
          </p:pic>
        </p:grpSp>
        <p:pic>
          <p:nvPicPr>
            <p:cNvPr id="134" name="Picture 133">
              <a:extLst>
                <a:ext uri="{FF2B5EF4-FFF2-40B4-BE49-F238E27FC236}">
                  <a16:creationId xmlns:a16="http://schemas.microsoft.com/office/drawing/2014/main" id="{51A1FB06-1F40-C04C-10FC-6D3DCA9DFE8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133515" y="5341293"/>
              <a:ext cx="900633" cy="711215"/>
            </a:xfrm>
            <a:prstGeom prst="rect">
              <a:avLst/>
            </a:prstGeom>
          </p:spPr>
        </p:pic>
        <p:pic>
          <p:nvPicPr>
            <p:cNvPr id="136" name="Picture 135">
              <a:extLst>
                <a:ext uri="{FF2B5EF4-FFF2-40B4-BE49-F238E27FC236}">
                  <a16:creationId xmlns:a16="http://schemas.microsoft.com/office/drawing/2014/main" id="{1C89BA14-A69C-AF57-A056-0A06A33B4A1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830750" y="4018141"/>
              <a:ext cx="900633" cy="711215"/>
            </a:xfrm>
            <a:prstGeom prst="rect">
              <a:avLst/>
            </a:prstGeom>
          </p:spPr>
        </p:pic>
        <p:pic>
          <p:nvPicPr>
            <p:cNvPr id="137" name="Picture 136">
              <a:extLst>
                <a:ext uri="{FF2B5EF4-FFF2-40B4-BE49-F238E27FC236}">
                  <a16:creationId xmlns:a16="http://schemas.microsoft.com/office/drawing/2014/main" id="{3C632C83-9A88-AA10-10D4-EA996BA2B81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371382" y="4029883"/>
              <a:ext cx="900633" cy="71121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85950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Picture 148">
            <a:extLst>
              <a:ext uri="{FF2B5EF4-FFF2-40B4-BE49-F238E27FC236}">
                <a16:creationId xmlns:a16="http://schemas.microsoft.com/office/drawing/2014/main" id="{7C9A613C-CCA1-A0FD-C859-6C3728F7E5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20762"/>
            <a:ext cx="12192000" cy="685800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58029E99-3ED2-6ED4-4857-FC9A3CD2510D}"/>
              </a:ext>
            </a:extLst>
          </p:cNvPr>
          <p:cNvSpPr/>
          <p:nvPr/>
        </p:nvSpPr>
        <p:spPr>
          <a:xfrm>
            <a:off x="-1130804" y="-3797801"/>
            <a:ext cx="14453607" cy="14453601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grpSp>
        <p:nvGrpSpPr>
          <p:cNvPr id="6" name="Group 21">
            <a:extLst>
              <a:ext uri="{FF2B5EF4-FFF2-40B4-BE49-F238E27FC236}">
                <a16:creationId xmlns:a16="http://schemas.microsoft.com/office/drawing/2014/main" id="{6C547C72-1FCF-9257-5F68-7B635BEE1E06}"/>
              </a:ext>
            </a:extLst>
          </p:cNvPr>
          <p:cNvGrpSpPr/>
          <p:nvPr/>
        </p:nvGrpSpPr>
        <p:grpSpPr>
          <a:xfrm>
            <a:off x="-739386" y="3909743"/>
            <a:ext cx="1302136" cy="1302136"/>
            <a:chOff x="0" y="0"/>
            <a:chExt cx="812800" cy="812800"/>
          </a:xfrm>
        </p:grpSpPr>
        <p:sp>
          <p:nvSpPr>
            <p:cNvPr id="7" name="Freeform 22">
              <a:extLst>
                <a:ext uri="{FF2B5EF4-FFF2-40B4-BE49-F238E27FC236}">
                  <a16:creationId xmlns:a16="http://schemas.microsoft.com/office/drawing/2014/main" id="{40D2C6D2-6CFA-5F9B-C692-807F8C187FA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4" name="TextBox 23">
              <a:extLst>
                <a:ext uri="{FF2B5EF4-FFF2-40B4-BE49-F238E27FC236}">
                  <a16:creationId xmlns:a16="http://schemas.microsoft.com/office/drawing/2014/main" id="{CE9076A6-0B62-85B4-6EAC-72D6A863A654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5" name="Group 21">
            <a:extLst>
              <a:ext uri="{FF2B5EF4-FFF2-40B4-BE49-F238E27FC236}">
                <a16:creationId xmlns:a16="http://schemas.microsoft.com/office/drawing/2014/main" id="{1B4AB460-8E09-0A7C-69A8-1358E08F0E61}"/>
              </a:ext>
            </a:extLst>
          </p:cNvPr>
          <p:cNvGrpSpPr/>
          <p:nvPr/>
        </p:nvGrpSpPr>
        <p:grpSpPr>
          <a:xfrm>
            <a:off x="696691" y="1027894"/>
            <a:ext cx="625876" cy="625876"/>
            <a:chOff x="0" y="0"/>
            <a:chExt cx="812800" cy="812800"/>
          </a:xfrm>
        </p:grpSpPr>
        <p:sp>
          <p:nvSpPr>
            <p:cNvPr id="16" name="Freeform 22">
              <a:extLst>
                <a:ext uri="{FF2B5EF4-FFF2-40B4-BE49-F238E27FC236}">
                  <a16:creationId xmlns:a16="http://schemas.microsoft.com/office/drawing/2014/main" id="{4142E981-FE43-0C2E-80C4-CE3D13E1D706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7" name="TextBox 23">
              <a:extLst>
                <a:ext uri="{FF2B5EF4-FFF2-40B4-BE49-F238E27FC236}">
                  <a16:creationId xmlns:a16="http://schemas.microsoft.com/office/drawing/2014/main" id="{3019E93E-FB0D-9107-E721-50B5C2F6918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8" name="Group 21">
            <a:extLst>
              <a:ext uri="{FF2B5EF4-FFF2-40B4-BE49-F238E27FC236}">
                <a16:creationId xmlns:a16="http://schemas.microsoft.com/office/drawing/2014/main" id="{AD180759-A5CC-0D3B-5A57-238A8A756090}"/>
              </a:ext>
            </a:extLst>
          </p:cNvPr>
          <p:cNvGrpSpPr/>
          <p:nvPr/>
        </p:nvGrpSpPr>
        <p:grpSpPr>
          <a:xfrm>
            <a:off x="-635989" y="-804641"/>
            <a:ext cx="2218719" cy="2218719"/>
            <a:chOff x="0" y="0"/>
            <a:chExt cx="812800" cy="812800"/>
          </a:xfrm>
        </p:grpSpPr>
        <p:sp>
          <p:nvSpPr>
            <p:cNvPr id="19" name="TextBox 23">
              <a:extLst>
                <a:ext uri="{FF2B5EF4-FFF2-40B4-BE49-F238E27FC236}">
                  <a16:creationId xmlns:a16="http://schemas.microsoft.com/office/drawing/2014/main" id="{650953EE-313A-E171-F1DB-CA8B94B527E2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0" name="Freeform 22">
              <a:extLst>
                <a:ext uri="{FF2B5EF4-FFF2-40B4-BE49-F238E27FC236}">
                  <a16:creationId xmlns:a16="http://schemas.microsoft.com/office/drawing/2014/main" id="{E5CFFFB1-EADE-CE6F-F06B-ABBB50C1C08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1" name="Group 21">
            <a:extLst>
              <a:ext uri="{FF2B5EF4-FFF2-40B4-BE49-F238E27FC236}">
                <a16:creationId xmlns:a16="http://schemas.microsoft.com/office/drawing/2014/main" id="{879B5521-E882-4261-707C-94E6C9D44A91}"/>
              </a:ext>
            </a:extLst>
          </p:cNvPr>
          <p:cNvGrpSpPr/>
          <p:nvPr/>
        </p:nvGrpSpPr>
        <p:grpSpPr>
          <a:xfrm>
            <a:off x="352035" y="6394531"/>
            <a:ext cx="625876" cy="625876"/>
            <a:chOff x="0" y="0"/>
            <a:chExt cx="812800" cy="812800"/>
          </a:xfrm>
        </p:grpSpPr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A2876363-6A46-FBEE-F782-0F8F86561C4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09D66B5-829D-5088-EB74-00743D445BF8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55B3259-F21C-962C-5E7D-47E34F442F01}"/>
              </a:ext>
            </a:extLst>
          </p:cNvPr>
          <p:cNvGrpSpPr/>
          <p:nvPr/>
        </p:nvGrpSpPr>
        <p:grpSpPr>
          <a:xfrm>
            <a:off x="-2544984" y="4543865"/>
            <a:ext cx="3125642" cy="3125642"/>
            <a:chOff x="0" y="0"/>
            <a:chExt cx="812800" cy="812800"/>
          </a:xfrm>
        </p:grpSpPr>
        <p:sp>
          <p:nvSpPr>
            <p:cNvPr id="25" name="TextBox 23">
              <a:extLst>
                <a:ext uri="{FF2B5EF4-FFF2-40B4-BE49-F238E27FC236}">
                  <a16:creationId xmlns:a16="http://schemas.microsoft.com/office/drawing/2014/main" id="{452FF982-690F-EA06-4E6C-8FEB1C17D5D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EA28A751-0815-2C9D-9D5B-5B2B66EA020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7" name="Group 21">
            <a:extLst>
              <a:ext uri="{FF2B5EF4-FFF2-40B4-BE49-F238E27FC236}">
                <a16:creationId xmlns:a16="http://schemas.microsoft.com/office/drawing/2014/main" id="{9B68C1A3-B56A-6DC3-0F29-633761CE2650}"/>
              </a:ext>
            </a:extLst>
          </p:cNvPr>
          <p:cNvGrpSpPr/>
          <p:nvPr/>
        </p:nvGrpSpPr>
        <p:grpSpPr>
          <a:xfrm>
            <a:off x="11203908" y="252717"/>
            <a:ext cx="1302136" cy="1302136"/>
            <a:chOff x="0" y="0"/>
            <a:chExt cx="812800" cy="812800"/>
          </a:xfrm>
        </p:grpSpPr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397F1435-EE6C-9527-B18D-6AF871DBA8E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29" name="TextBox 23">
              <a:extLst>
                <a:ext uri="{FF2B5EF4-FFF2-40B4-BE49-F238E27FC236}">
                  <a16:creationId xmlns:a16="http://schemas.microsoft.com/office/drawing/2014/main" id="{908E97AA-BD6F-A359-0773-D2D8C149206E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0" name="Group 21">
            <a:extLst>
              <a:ext uri="{FF2B5EF4-FFF2-40B4-BE49-F238E27FC236}">
                <a16:creationId xmlns:a16="http://schemas.microsoft.com/office/drawing/2014/main" id="{C2399FC2-16C0-ECF8-7C44-B3CEAC9DC9B9}"/>
              </a:ext>
            </a:extLst>
          </p:cNvPr>
          <p:cNvGrpSpPr/>
          <p:nvPr/>
        </p:nvGrpSpPr>
        <p:grpSpPr>
          <a:xfrm>
            <a:off x="11952164" y="2398586"/>
            <a:ext cx="625876" cy="625876"/>
            <a:chOff x="0" y="0"/>
            <a:chExt cx="812800" cy="812800"/>
          </a:xfrm>
        </p:grpSpPr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5FBF786B-910D-4124-AFB2-EB0217651D0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2" name="TextBox 23">
              <a:extLst>
                <a:ext uri="{FF2B5EF4-FFF2-40B4-BE49-F238E27FC236}">
                  <a16:creationId xmlns:a16="http://schemas.microsoft.com/office/drawing/2014/main" id="{FC3D5B65-4019-2ADA-B3CA-AFE758D3D2FD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3" name="Group 21">
            <a:extLst>
              <a:ext uri="{FF2B5EF4-FFF2-40B4-BE49-F238E27FC236}">
                <a16:creationId xmlns:a16="http://schemas.microsoft.com/office/drawing/2014/main" id="{74CECF39-0294-C726-28C1-2F20A6397329}"/>
              </a:ext>
            </a:extLst>
          </p:cNvPr>
          <p:cNvGrpSpPr/>
          <p:nvPr/>
        </p:nvGrpSpPr>
        <p:grpSpPr>
          <a:xfrm>
            <a:off x="10851391" y="634538"/>
            <a:ext cx="625876" cy="625876"/>
            <a:chOff x="0" y="0"/>
            <a:chExt cx="812800" cy="812800"/>
          </a:xfrm>
        </p:grpSpPr>
        <p:sp>
          <p:nvSpPr>
            <p:cNvPr id="34" name="Freeform 22">
              <a:extLst>
                <a:ext uri="{FF2B5EF4-FFF2-40B4-BE49-F238E27FC236}">
                  <a16:creationId xmlns:a16="http://schemas.microsoft.com/office/drawing/2014/main" id="{2723E0F1-E5FF-5E00-9A30-DC6EF2747A52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B66E898-5E87-27DE-EDE0-F2D91D8F02A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6" name="Group 21">
            <a:extLst>
              <a:ext uri="{FF2B5EF4-FFF2-40B4-BE49-F238E27FC236}">
                <a16:creationId xmlns:a16="http://schemas.microsoft.com/office/drawing/2014/main" id="{DB536B8E-6822-B606-36DF-6A7D2F627C1F}"/>
              </a:ext>
            </a:extLst>
          </p:cNvPr>
          <p:cNvGrpSpPr/>
          <p:nvPr/>
        </p:nvGrpSpPr>
        <p:grpSpPr>
          <a:xfrm>
            <a:off x="9880946" y="-2178166"/>
            <a:ext cx="3125642" cy="3125642"/>
            <a:chOff x="0" y="0"/>
            <a:chExt cx="812800" cy="812800"/>
          </a:xfrm>
        </p:grpSpPr>
        <p:sp>
          <p:nvSpPr>
            <p:cNvPr id="37" name="TextBox 23">
              <a:extLst>
                <a:ext uri="{FF2B5EF4-FFF2-40B4-BE49-F238E27FC236}">
                  <a16:creationId xmlns:a16="http://schemas.microsoft.com/office/drawing/2014/main" id="{DBF7BBC4-6AE4-F749-8DCC-1C2E0EA0D728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38" name="Freeform 22">
              <a:extLst>
                <a:ext uri="{FF2B5EF4-FFF2-40B4-BE49-F238E27FC236}">
                  <a16:creationId xmlns:a16="http://schemas.microsoft.com/office/drawing/2014/main" id="{229067D2-EAA1-1A7A-05F6-E20282F1C1D0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39" name="Group 21">
            <a:extLst>
              <a:ext uri="{FF2B5EF4-FFF2-40B4-BE49-F238E27FC236}">
                <a16:creationId xmlns:a16="http://schemas.microsoft.com/office/drawing/2014/main" id="{E22F0479-782D-2155-385C-8279559B4A77}"/>
              </a:ext>
            </a:extLst>
          </p:cNvPr>
          <p:cNvGrpSpPr/>
          <p:nvPr/>
        </p:nvGrpSpPr>
        <p:grpSpPr>
          <a:xfrm>
            <a:off x="11699928" y="1093627"/>
            <a:ext cx="1555938" cy="1555938"/>
            <a:chOff x="0" y="0"/>
            <a:chExt cx="812800" cy="812800"/>
          </a:xfrm>
        </p:grpSpPr>
        <p:sp>
          <p:nvSpPr>
            <p:cNvPr id="40" name="Freeform 22">
              <a:extLst>
                <a:ext uri="{FF2B5EF4-FFF2-40B4-BE49-F238E27FC236}">
                  <a16:creationId xmlns:a16="http://schemas.microsoft.com/office/drawing/2014/main" id="{9C8C91C5-FF19-CA87-E6E4-9D01EE5E6DE6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41" name="TextBox 23">
              <a:extLst>
                <a:ext uri="{FF2B5EF4-FFF2-40B4-BE49-F238E27FC236}">
                  <a16:creationId xmlns:a16="http://schemas.microsoft.com/office/drawing/2014/main" id="{FB06D7EC-B775-539D-5C6E-C5210C890655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EF625C43-BF11-29CB-C05C-954A231D360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720" t="45564" r="47933" b="41891"/>
          <a:stretch/>
        </p:blipFill>
        <p:spPr>
          <a:xfrm rot="5400000">
            <a:off x="5706803" y="1675551"/>
            <a:ext cx="941794" cy="901772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ED483942-9897-653E-1ED3-ECFB773947A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720" t="45564" r="47933" b="41891"/>
          <a:stretch/>
        </p:blipFill>
        <p:spPr>
          <a:xfrm rot="5400000">
            <a:off x="1515656" y="1671035"/>
            <a:ext cx="941794" cy="901772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0830B1F4-B54C-D15C-752E-DAB14F4843A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720" t="45564" r="47933" b="41891"/>
          <a:stretch/>
        </p:blipFill>
        <p:spPr>
          <a:xfrm rot="5400000">
            <a:off x="3625621" y="1677353"/>
            <a:ext cx="941794" cy="901772"/>
          </a:xfrm>
          <a:prstGeom prst="rect">
            <a:avLst/>
          </a:prstGeom>
        </p:spPr>
      </p:pic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253E8001-C0DE-FD04-0141-FD787DC24F5A}"/>
              </a:ext>
            </a:extLst>
          </p:cNvPr>
          <p:cNvSpPr>
            <a:spLocks/>
          </p:cNvSpPr>
          <p:nvPr/>
        </p:nvSpPr>
        <p:spPr>
          <a:xfrm>
            <a:off x="-617311" y="-531440"/>
            <a:ext cx="13482063" cy="7907917"/>
          </a:xfrm>
          <a:prstGeom prst="roundRect">
            <a:avLst/>
          </a:prstGeom>
          <a:noFill/>
          <a:ln w="76200">
            <a:solidFill>
              <a:srgbClr val="0E3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A223F17-1A7D-206D-274A-7B496B43B942}"/>
              </a:ext>
            </a:extLst>
          </p:cNvPr>
          <p:cNvSpPr txBox="1"/>
          <p:nvPr/>
        </p:nvSpPr>
        <p:spPr>
          <a:xfrm>
            <a:off x="4339427" y="252717"/>
            <a:ext cx="351314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rgbClr val="3055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Infrastructure</a:t>
            </a:r>
            <a:endParaRPr lang="en-IL" sz="4400" dirty="0">
              <a:solidFill>
                <a:srgbClr val="30555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A8F948F0-3B5F-9C4E-7736-6A78B6FE6C62}"/>
              </a:ext>
            </a:extLst>
          </p:cNvPr>
          <p:cNvGrpSpPr/>
          <p:nvPr/>
        </p:nvGrpSpPr>
        <p:grpSpPr>
          <a:xfrm>
            <a:off x="1251670" y="2348880"/>
            <a:ext cx="7364610" cy="4145116"/>
            <a:chOff x="1179662" y="956915"/>
            <a:chExt cx="9590396" cy="5397882"/>
          </a:xfrm>
        </p:grpSpPr>
        <p:sp>
          <p:nvSpPr>
            <p:cNvPr id="60" name="Rounded Rectangle 59">
              <a:extLst>
                <a:ext uri="{FF2B5EF4-FFF2-40B4-BE49-F238E27FC236}">
                  <a16:creationId xmlns:a16="http://schemas.microsoft.com/office/drawing/2014/main" id="{1DFB7ECE-8439-C508-505F-DB848B59DB84}"/>
                </a:ext>
              </a:extLst>
            </p:cNvPr>
            <p:cNvSpPr>
              <a:spLocks/>
            </p:cNvSpPr>
            <p:nvPr/>
          </p:nvSpPr>
          <p:spPr>
            <a:xfrm>
              <a:off x="1179662" y="1814213"/>
              <a:ext cx="2101234" cy="2621079"/>
            </a:xfrm>
            <a:prstGeom prst="roundRect">
              <a:avLst/>
            </a:prstGeom>
            <a:noFill/>
            <a:ln w="76200">
              <a:solidFill>
                <a:srgbClr val="0E3D3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E513A72B-6806-6EA6-5683-8A7EDBC828CF}"/>
                </a:ext>
              </a:extLst>
            </p:cNvPr>
            <p:cNvGrpSpPr/>
            <p:nvPr/>
          </p:nvGrpSpPr>
          <p:grpSpPr>
            <a:xfrm>
              <a:off x="2163577" y="2937393"/>
              <a:ext cx="1083298" cy="1083298"/>
              <a:chOff x="5306216" y="3682468"/>
              <a:chExt cx="2580015" cy="2580015"/>
            </a:xfrm>
          </p:grpSpPr>
          <p:sp>
            <p:nvSpPr>
              <p:cNvPr id="147" name="Freeform 22">
                <a:extLst>
                  <a:ext uri="{FF2B5EF4-FFF2-40B4-BE49-F238E27FC236}">
                    <a16:creationId xmlns:a16="http://schemas.microsoft.com/office/drawing/2014/main" id="{F81D9014-036B-7AF3-1E57-80C78A4F0353}"/>
                  </a:ext>
                </a:extLst>
              </p:cNvPr>
              <p:cNvSpPr/>
              <p:nvPr/>
            </p:nvSpPr>
            <p:spPr>
              <a:xfrm>
                <a:off x="5306216" y="3682468"/>
                <a:ext cx="2580015" cy="2580015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148" name="Picture 147">
                <a:extLst>
                  <a:ext uri="{FF2B5EF4-FFF2-40B4-BE49-F238E27FC236}">
                    <a16:creationId xmlns:a16="http://schemas.microsoft.com/office/drawing/2014/main" id="{F1A40FF5-30D0-6424-252E-34DF1062410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539312" y="4551286"/>
                <a:ext cx="2144974" cy="842380"/>
              </a:xfrm>
              <a:prstGeom prst="rect">
                <a:avLst/>
              </a:prstGeom>
            </p:spPr>
          </p:pic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7B13FD48-9CCA-D72C-91A0-21F4992C95F0}"/>
                </a:ext>
              </a:extLst>
            </p:cNvPr>
            <p:cNvGrpSpPr/>
            <p:nvPr/>
          </p:nvGrpSpPr>
          <p:grpSpPr>
            <a:xfrm>
              <a:off x="1421942" y="3527531"/>
              <a:ext cx="808337" cy="808337"/>
              <a:chOff x="8050095" y="1988840"/>
              <a:chExt cx="1746116" cy="1746116"/>
            </a:xfrm>
          </p:grpSpPr>
          <p:sp>
            <p:nvSpPr>
              <p:cNvPr id="145" name="Freeform 22">
                <a:extLst>
                  <a:ext uri="{FF2B5EF4-FFF2-40B4-BE49-F238E27FC236}">
                    <a16:creationId xmlns:a16="http://schemas.microsoft.com/office/drawing/2014/main" id="{FEEDF0F6-1D77-92BE-1876-98DB176362E3}"/>
                  </a:ext>
                </a:extLst>
              </p:cNvPr>
              <p:cNvSpPr/>
              <p:nvPr/>
            </p:nvSpPr>
            <p:spPr>
              <a:xfrm>
                <a:off x="8050095" y="1988840"/>
                <a:ext cx="1746116" cy="1746116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146" name="Picture 145">
                <a:extLst>
                  <a:ext uri="{FF2B5EF4-FFF2-40B4-BE49-F238E27FC236}">
                    <a16:creationId xmlns:a16="http://schemas.microsoft.com/office/drawing/2014/main" id="{9BE81D5A-0B80-6BDC-B0C3-2A15AB2EF3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324355" y="2370695"/>
                <a:ext cx="1117600" cy="749300"/>
              </a:xfrm>
              <a:prstGeom prst="rect">
                <a:avLst/>
              </a:prstGeom>
            </p:spPr>
          </p:pic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5F5D7E87-D776-496A-D1A1-E65DA3A3E0AC}"/>
                </a:ext>
              </a:extLst>
            </p:cNvPr>
            <p:cNvGrpSpPr/>
            <p:nvPr/>
          </p:nvGrpSpPr>
          <p:grpSpPr>
            <a:xfrm>
              <a:off x="1234320" y="1865943"/>
              <a:ext cx="1314785" cy="1314785"/>
              <a:chOff x="2181008" y="864494"/>
              <a:chExt cx="3125642" cy="3125642"/>
            </a:xfrm>
          </p:grpSpPr>
          <p:sp>
            <p:nvSpPr>
              <p:cNvPr id="143" name="Freeform 22">
                <a:extLst>
                  <a:ext uri="{FF2B5EF4-FFF2-40B4-BE49-F238E27FC236}">
                    <a16:creationId xmlns:a16="http://schemas.microsoft.com/office/drawing/2014/main" id="{2C4A4445-8CE3-7393-CFCC-93F2946BC359}"/>
                  </a:ext>
                </a:extLst>
              </p:cNvPr>
              <p:cNvSpPr/>
              <p:nvPr/>
            </p:nvSpPr>
            <p:spPr>
              <a:xfrm>
                <a:off x="2181008" y="864494"/>
                <a:ext cx="3125642" cy="3125642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144" name="Picture 143">
                <a:extLst>
                  <a:ext uri="{FF2B5EF4-FFF2-40B4-BE49-F238E27FC236}">
                    <a16:creationId xmlns:a16="http://schemas.microsoft.com/office/drawing/2014/main" id="{7B01C4C0-AACE-2437-3999-32BEE82A71D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36529" t="31997" r="35989" b="32487"/>
              <a:stretch/>
            </p:blipFill>
            <p:spPr>
              <a:xfrm>
                <a:off x="2571838" y="1750487"/>
                <a:ext cx="2444042" cy="1240417"/>
              </a:xfrm>
              <a:prstGeom prst="rect">
                <a:avLst/>
              </a:prstGeom>
            </p:spPr>
          </p:pic>
        </p:grpSp>
        <p:sp>
          <p:nvSpPr>
            <p:cNvPr id="65" name="Rounded Rectangle 64">
              <a:extLst>
                <a:ext uri="{FF2B5EF4-FFF2-40B4-BE49-F238E27FC236}">
                  <a16:creationId xmlns:a16="http://schemas.microsoft.com/office/drawing/2014/main" id="{C0C505E9-CD3F-1E0B-D5E7-394F9D375163}"/>
                </a:ext>
              </a:extLst>
            </p:cNvPr>
            <p:cNvSpPr>
              <a:spLocks/>
            </p:cNvSpPr>
            <p:nvPr/>
          </p:nvSpPr>
          <p:spPr>
            <a:xfrm>
              <a:off x="3926312" y="3125623"/>
              <a:ext cx="2101234" cy="2621079"/>
            </a:xfrm>
            <a:prstGeom prst="roundRect">
              <a:avLst/>
            </a:prstGeom>
            <a:noFill/>
            <a:ln w="76200">
              <a:solidFill>
                <a:srgbClr val="0E3D3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D754A2DF-9C9E-CADE-549E-A229300102BF}"/>
                </a:ext>
              </a:extLst>
            </p:cNvPr>
            <p:cNvGrpSpPr/>
            <p:nvPr/>
          </p:nvGrpSpPr>
          <p:grpSpPr>
            <a:xfrm>
              <a:off x="4910227" y="4248803"/>
              <a:ext cx="1083298" cy="1083298"/>
              <a:chOff x="5306216" y="3682468"/>
              <a:chExt cx="2580015" cy="2580015"/>
            </a:xfrm>
          </p:grpSpPr>
          <p:sp>
            <p:nvSpPr>
              <p:cNvPr id="141" name="Freeform 22">
                <a:extLst>
                  <a:ext uri="{FF2B5EF4-FFF2-40B4-BE49-F238E27FC236}">
                    <a16:creationId xmlns:a16="http://schemas.microsoft.com/office/drawing/2014/main" id="{77D0F3C0-C057-9565-5574-68D8CB649287}"/>
                  </a:ext>
                </a:extLst>
              </p:cNvPr>
              <p:cNvSpPr/>
              <p:nvPr/>
            </p:nvSpPr>
            <p:spPr>
              <a:xfrm>
                <a:off x="5306216" y="3682468"/>
                <a:ext cx="2580015" cy="2580015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142" name="Picture 141">
                <a:extLst>
                  <a:ext uri="{FF2B5EF4-FFF2-40B4-BE49-F238E27FC236}">
                    <a16:creationId xmlns:a16="http://schemas.microsoft.com/office/drawing/2014/main" id="{213955B4-66BA-9838-D855-36EC4053020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539312" y="4551286"/>
                <a:ext cx="2144974" cy="842380"/>
              </a:xfrm>
              <a:prstGeom prst="rect">
                <a:avLst/>
              </a:prstGeom>
            </p:spPr>
          </p:pic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06327EA2-DE76-D36E-CBA0-76791C386A22}"/>
                </a:ext>
              </a:extLst>
            </p:cNvPr>
            <p:cNvGrpSpPr/>
            <p:nvPr/>
          </p:nvGrpSpPr>
          <p:grpSpPr>
            <a:xfrm>
              <a:off x="4168592" y="4838941"/>
              <a:ext cx="808337" cy="808337"/>
              <a:chOff x="8050095" y="1988840"/>
              <a:chExt cx="1746116" cy="1746116"/>
            </a:xfrm>
          </p:grpSpPr>
          <p:sp>
            <p:nvSpPr>
              <p:cNvPr id="139" name="Freeform 22">
                <a:extLst>
                  <a:ext uri="{FF2B5EF4-FFF2-40B4-BE49-F238E27FC236}">
                    <a16:creationId xmlns:a16="http://schemas.microsoft.com/office/drawing/2014/main" id="{4F941D47-D25B-A123-378D-8FC5A4690A4D}"/>
                  </a:ext>
                </a:extLst>
              </p:cNvPr>
              <p:cNvSpPr/>
              <p:nvPr/>
            </p:nvSpPr>
            <p:spPr>
              <a:xfrm>
                <a:off x="8050095" y="1988840"/>
                <a:ext cx="1746116" cy="1746116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140" name="Picture 139">
                <a:extLst>
                  <a:ext uri="{FF2B5EF4-FFF2-40B4-BE49-F238E27FC236}">
                    <a16:creationId xmlns:a16="http://schemas.microsoft.com/office/drawing/2014/main" id="{F0FA7797-7988-A5EE-DFF3-2A26BB3FA85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324355" y="2370695"/>
                <a:ext cx="1117600" cy="749300"/>
              </a:xfrm>
              <a:prstGeom prst="rect">
                <a:avLst/>
              </a:prstGeom>
            </p:spPr>
          </p:pic>
        </p:grp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6C4B6C74-5507-E753-5481-8FC1E0CEAD0D}"/>
                </a:ext>
              </a:extLst>
            </p:cNvPr>
            <p:cNvGrpSpPr/>
            <p:nvPr/>
          </p:nvGrpSpPr>
          <p:grpSpPr>
            <a:xfrm>
              <a:off x="3980970" y="3177353"/>
              <a:ext cx="1314785" cy="1314785"/>
              <a:chOff x="2181008" y="864494"/>
              <a:chExt cx="3125642" cy="3125642"/>
            </a:xfrm>
          </p:grpSpPr>
          <p:sp>
            <p:nvSpPr>
              <p:cNvPr id="137" name="Freeform 22">
                <a:extLst>
                  <a:ext uri="{FF2B5EF4-FFF2-40B4-BE49-F238E27FC236}">
                    <a16:creationId xmlns:a16="http://schemas.microsoft.com/office/drawing/2014/main" id="{1C57FC8E-3B08-9F42-7C69-B36780BFABB0}"/>
                  </a:ext>
                </a:extLst>
              </p:cNvPr>
              <p:cNvSpPr/>
              <p:nvPr/>
            </p:nvSpPr>
            <p:spPr>
              <a:xfrm>
                <a:off x="2181008" y="864494"/>
                <a:ext cx="3125642" cy="3125642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138" name="Picture 137">
                <a:extLst>
                  <a:ext uri="{FF2B5EF4-FFF2-40B4-BE49-F238E27FC236}">
                    <a16:creationId xmlns:a16="http://schemas.microsoft.com/office/drawing/2014/main" id="{932C57C1-1297-0AD1-A19B-972364E3C73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36529" t="31997" r="35989" b="32487"/>
              <a:stretch/>
            </p:blipFill>
            <p:spPr>
              <a:xfrm>
                <a:off x="2571838" y="1750487"/>
                <a:ext cx="2444042" cy="1240417"/>
              </a:xfrm>
              <a:prstGeom prst="rect">
                <a:avLst/>
              </a:prstGeom>
            </p:spPr>
          </p:pic>
        </p:grpSp>
        <p:sp>
          <p:nvSpPr>
            <p:cNvPr id="90" name="Rounded Rectangle 89">
              <a:extLst>
                <a:ext uri="{FF2B5EF4-FFF2-40B4-BE49-F238E27FC236}">
                  <a16:creationId xmlns:a16="http://schemas.microsoft.com/office/drawing/2014/main" id="{1B6FFF73-0F1B-AFD9-921A-83FF4A3C23B4}"/>
                </a:ext>
              </a:extLst>
            </p:cNvPr>
            <p:cNvSpPr>
              <a:spLocks/>
            </p:cNvSpPr>
            <p:nvPr/>
          </p:nvSpPr>
          <p:spPr>
            <a:xfrm>
              <a:off x="6635495" y="1802471"/>
              <a:ext cx="2101234" cy="2621079"/>
            </a:xfrm>
            <a:prstGeom prst="roundRect">
              <a:avLst/>
            </a:prstGeom>
            <a:noFill/>
            <a:ln w="76200">
              <a:solidFill>
                <a:srgbClr val="0E3D3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EB89A5C7-A667-E2AF-24D5-054C30A5337C}"/>
                </a:ext>
              </a:extLst>
            </p:cNvPr>
            <p:cNvGrpSpPr/>
            <p:nvPr/>
          </p:nvGrpSpPr>
          <p:grpSpPr>
            <a:xfrm>
              <a:off x="7619410" y="2925651"/>
              <a:ext cx="1083298" cy="1083298"/>
              <a:chOff x="5306216" y="3682468"/>
              <a:chExt cx="2580015" cy="2580015"/>
            </a:xfrm>
          </p:grpSpPr>
          <p:sp>
            <p:nvSpPr>
              <p:cNvPr id="135" name="Freeform 22">
                <a:extLst>
                  <a:ext uri="{FF2B5EF4-FFF2-40B4-BE49-F238E27FC236}">
                    <a16:creationId xmlns:a16="http://schemas.microsoft.com/office/drawing/2014/main" id="{8852F847-E406-DCAF-C0B9-B378432853F5}"/>
                  </a:ext>
                </a:extLst>
              </p:cNvPr>
              <p:cNvSpPr/>
              <p:nvPr/>
            </p:nvSpPr>
            <p:spPr>
              <a:xfrm>
                <a:off x="5306216" y="3682468"/>
                <a:ext cx="2580015" cy="2580015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136" name="Picture 135">
                <a:extLst>
                  <a:ext uri="{FF2B5EF4-FFF2-40B4-BE49-F238E27FC236}">
                    <a16:creationId xmlns:a16="http://schemas.microsoft.com/office/drawing/2014/main" id="{62025E8A-B26D-CEEA-0C69-36CCED7C8F8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539312" y="4551286"/>
                <a:ext cx="2144974" cy="842380"/>
              </a:xfrm>
              <a:prstGeom prst="rect">
                <a:avLst/>
              </a:prstGeom>
            </p:spPr>
          </p:pic>
        </p:grp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1ECAAE65-6F30-2403-77B6-B40E30B2C7F6}"/>
                </a:ext>
              </a:extLst>
            </p:cNvPr>
            <p:cNvGrpSpPr/>
            <p:nvPr/>
          </p:nvGrpSpPr>
          <p:grpSpPr>
            <a:xfrm>
              <a:off x="6877775" y="3515789"/>
              <a:ext cx="808337" cy="808337"/>
              <a:chOff x="8050095" y="1988840"/>
              <a:chExt cx="1746116" cy="1746116"/>
            </a:xfrm>
          </p:grpSpPr>
          <p:sp>
            <p:nvSpPr>
              <p:cNvPr id="133" name="Freeform 22">
                <a:extLst>
                  <a:ext uri="{FF2B5EF4-FFF2-40B4-BE49-F238E27FC236}">
                    <a16:creationId xmlns:a16="http://schemas.microsoft.com/office/drawing/2014/main" id="{B7D5AD0B-8FBC-C038-962A-700E84161A21}"/>
                  </a:ext>
                </a:extLst>
              </p:cNvPr>
              <p:cNvSpPr/>
              <p:nvPr/>
            </p:nvSpPr>
            <p:spPr>
              <a:xfrm>
                <a:off x="8050095" y="1988840"/>
                <a:ext cx="1746116" cy="1746116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134" name="Picture 133">
                <a:extLst>
                  <a:ext uri="{FF2B5EF4-FFF2-40B4-BE49-F238E27FC236}">
                    <a16:creationId xmlns:a16="http://schemas.microsoft.com/office/drawing/2014/main" id="{A9245E56-3B69-792C-C10A-ADA35D18702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324355" y="2370695"/>
                <a:ext cx="1117600" cy="749300"/>
              </a:xfrm>
              <a:prstGeom prst="rect">
                <a:avLst/>
              </a:prstGeom>
            </p:spPr>
          </p:pic>
        </p:grp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0CA8D9F6-8D55-377E-9967-E4838A9E59AD}"/>
                </a:ext>
              </a:extLst>
            </p:cNvPr>
            <p:cNvGrpSpPr/>
            <p:nvPr/>
          </p:nvGrpSpPr>
          <p:grpSpPr>
            <a:xfrm>
              <a:off x="6690153" y="1854201"/>
              <a:ext cx="1314785" cy="1314785"/>
              <a:chOff x="2181008" y="864494"/>
              <a:chExt cx="3125642" cy="3125642"/>
            </a:xfrm>
          </p:grpSpPr>
          <p:sp>
            <p:nvSpPr>
              <p:cNvPr id="128" name="Freeform 22">
                <a:extLst>
                  <a:ext uri="{FF2B5EF4-FFF2-40B4-BE49-F238E27FC236}">
                    <a16:creationId xmlns:a16="http://schemas.microsoft.com/office/drawing/2014/main" id="{E3FE63A4-431A-F419-698A-9CB63A806ECE}"/>
                  </a:ext>
                </a:extLst>
              </p:cNvPr>
              <p:cNvSpPr/>
              <p:nvPr/>
            </p:nvSpPr>
            <p:spPr>
              <a:xfrm>
                <a:off x="2181008" y="864494"/>
                <a:ext cx="3125642" cy="3125642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129" name="Picture 128">
                <a:extLst>
                  <a:ext uri="{FF2B5EF4-FFF2-40B4-BE49-F238E27FC236}">
                    <a16:creationId xmlns:a16="http://schemas.microsoft.com/office/drawing/2014/main" id="{A41B07C4-D852-C2A9-C739-694DC25CC06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36529" t="31997" r="35989" b="32487"/>
              <a:stretch/>
            </p:blipFill>
            <p:spPr>
              <a:xfrm>
                <a:off x="2571838" y="1750487"/>
                <a:ext cx="2444042" cy="1240417"/>
              </a:xfrm>
              <a:prstGeom prst="rect">
                <a:avLst/>
              </a:prstGeom>
            </p:spPr>
          </p:pic>
        </p:grp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84DA37BD-BA93-1114-5FF9-A86C5DB8456A}"/>
                </a:ext>
              </a:extLst>
            </p:cNvPr>
            <p:cNvSpPr txBox="1"/>
            <p:nvPr/>
          </p:nvSpPr>
          <p:spPr>
            <a:xfrm>
              <a:off x="1249994" y="4706952"/>
              <a:ext cx="1962644" cy="3607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0E3D3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User Management</a:t>
              </a:r>
              <a:endParaRPr lang="en-IL" sz="1200" b="1" dirty="0">
                <a:solidFill>
                  <a:srgbClr val="0E3D3A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C8AFBA0C-CCA0-3E82-DCFB-D6A7A4ED1C51}"/>
                </a:ext>
              </a:extLst>
            </p:cNvPr>
            <p:cNvSpPr txBox="1"/>
            <p:nvPr/>
          </p:nvSpPr>
          <p:spPr>
            <a:xfrm>
              <a:off x="4009858" y="5994081"/>
              <a:ext cx="1968349" cy="3607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L" sz="1200" b="1" dirty="0">
                  <a:solidFill>
                    <a:srgbClr val="0E3D3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Ride Management</a:t>
              </a: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8B301C49-4F8A-F4EC-7207-274E9889F169}"/>
                </a:ext>
              </a:extLst>
            </p:cNvPr>
            <p:cNvSpPr txBox="1"/>
            <p:nvPr/>
          </p:nvSpPr>
          <p:spPr>
            <a:xfrm>
              <a:off x="6947375" y="4706952"/>
              <a:ext cx="1477475" cy="3607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L" sz="1200" b="1" dirty="0">
                  <a:solidFill>
                    <a:srgbClr val="0E3D3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Interactions </a:t>
              </a:r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D662D2C7-00E2-5471-8DFA-171D67A9B9B5}"/>
                </a:ext>
              </a:extLst>
            </p:cNvPr>
            <p:cNvGrpSpPr/>
            <p:nvPr/>
          </p:nvGrpSpPr>
          <p:grpSpPr>
            <a:xfrm rot="354753">
              <a:off x="3339094" y="2029706"/>
              <a:ext cx="1062972" cy="1040188"/>
              <a:chOff x="4062907" y="1489932"/>
              <a:chExt cx="1226512" cy="1200222"/>
            </a:xfrm>
          </p:grpSpPr>
          <p:pic>
            <p:nvPicPr>
              <p:cNvPr id="126" name="Picture 125">
                <a:extLst>
                  <a:ext uri="{FF2B5EF4-FFF2-40B4-BE49-F238E27FC236}">
                    <a16:creationId xmlns:a16="http://schemas.microsoft.com/office/drawing/2014/main" id="{01A9BA47-94C5-AE6C-6416-E6CA30099B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 rot="3939852">
                <a:off x="4271982" y="1672716"/>
                <a:ext cx="1200222" cy="834653"/>
              </a:xfrm>
              <a:prstGeom prst="rect">
                <a:avLst/>
              </a:prstGeom>
            </p:spPr>
          </p:pic>
          <p:pic>
            <p:nvPicPr>
              <p:cNvPr id="127" name="Picture 126">
                <a:extLst>
                  <a:ext uri="{FF2B5EF4-FFF2-40B4-BE49-F238E27FC236}">
                    <a16:creationId xmlns:a16="http://schemas.microsoft.com/office/drawing/2014/main" id="{029763A9-B9FE-DFA3-0FE5-3A02FEC5E92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83213" t="-6086" r="-2639" b="67608"/>
              <a:stretch/>
            </p:blipFill>
            <p:spPr>
              <a:xfrm rot="9700567">
                <a:off x="4062907" y="1566916"/>
                <a:ext cx="249360" cy="343488"/>
              </a:xfrm>
              <a:prstGeom prst="rect">
                <a:avLst/>
              </a:prstGeom>
            </p:spPr>
          </p:pic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1AC2B28E-3739-D193-2AE1-38BDC79DB630}"/>
                </a:ext>
              </a:extLst>
            </p:cNvPr>
            <p:cNvGrpSpPr/>
            <p:nvPr/>
          </p:nvGrpSpPr>
          <p:grpSpPr>
            <a:xfrm rot="17224831">
              <a:off x="5436665" y="2109554"/>
              <a:ext cx="1062972" cy="1040188"/>
              <a:chOff x="4062907" y="1489932"/>
              <a:chExt cx="1226512" cy="1200222"/>
            </a:xfrm>
          </p:grpSpPr>
          <p:pic>
            <p:nvPicPr>
              <p:cNvPr id="124" name="Picture 123">
                <a:extLst>
                  <a:ext uri="{FF2B5EF4-FFF2-40B4-BE49-F238E27FC236}">
                    <a16:creationId xmlns:a16="http://schemas.microsoft.com/office/drawing/2014/main" id="{9DD6B16D-057A-BF22-C3C9-2FBC19F3974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 rot="3939852">
                <a:off x="4271982" y="1672716"/>
                <a:ext cx="1200222" cy="834653"/>
              </a:xfrm>
              <a:prstGeom prst="rect">
                <a:avLst/>
              </a:prstGeom>
            </p:spPr>
          </p:pic>
          <p:pic>
            <p:nvPicPr>
              <p:cNvPr id="125" name="Picture 124">
                <a:extLst>
                  <a:ext uri="{FF2B5EF4-FFF2-40B4-BE49-F238E27FC236}">
                    <a16:creationId xmlns:a16="http://schemas.microsoft.com/office/drawing/2014/main" id="{D8076992-D3DF-44A6-6A94-9EC9EC8326B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83213" t="-6086" r="-2639" b="67608"/>
              <a:stretch/>
            </p:blipFill>
            <p:spPr>
              <a:xfrm rot="9700567">
                <a:off x="4062907" y="1566916"/>
                <a:ext cx="249360" cy="343488"/>
              </a:xfrm>
              <a:prstGeom prst="rect">
                <a:avLst/>
              </a:prstGeom>
            </p:spPr>
          </p:pic>
        </p:grp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14CF9826-4BAB-93D3-AC3C-627C4DADABE7}"/>
                </a:ext>
              </a:extLst>
            </p:cNvPr>
            <p:cNvGrpSpPr/>
            <p:nvPr/>
          </p:nvGrpSpPr>
          <p:grpSpPr>
            <a:xfrm rot="19697185">
              <a:off x="4090445" y="1027387"/>
              <a:ext cx="1420973" cy="1390515"/>
              <a:chOff x="4062907" y="1489932"/>
              <a:chExt cx="1226512" cy="1200222"/>
            </a:xfrm>
          </p:grpSpPr>
          <p:pic>
            <p:nvPicPr>
              <p:cNvPr id="122" name="Picture 121">
                <a:extLst>
                  <a:ext uri="{FF2B5EF4-FFF2-40B4-BE49-F238E27FC236}">
                    <a16:creationId xmlns:a16="http://schemas.microsoft.com/office/drawing/2014/main" id="{AD323AA5-464D-393C-31AB-BD1C18207C2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 rot="3939852">
                <a:off x="4271982" y="1672716"/>
                <a:ext cx="1200222" cy="834653"/>
              </a:xfrm>
              <a:prstGeom prst="rect">
                <a:avLst/>
              </a:prstGeom>
            </p:spPr>
          </p:pic>
          <p:pic>
            <p:nvPicPr>
              <p:cNvPr id="123" name="Picture 122">
                <a:extLst>
                  <a:ext uri="{FF2B5EF4-FFF2-40B4-BE49-F238E27FC236}">
                    <a16:creationId xmlns:a16="http://schemas.microsoft.com/office/drawing/2014/main" id="{EA90008E-87CD-AF46-EE67-52EB300906C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83213" t="-6086" r="-2639" b="67608"/>
              <a:stretch/>
            </p:blipFill>
            <p:spPr>
              <a:xfrm rot="9700567">
                <a:off x="4062907" y="1566916"/>
                <a:ext cx="249360" cy="343488"/>
              </a:xfrm>
              <a:prstGeom prst="rect">
                <a:avLst/>
              </a:prstGeom>
            </p:spPr>
          </p:pic>
        </p:grpSp>
        <p:pic>
          <p:nvPicPr>
            <p:cNvPr id="112" name="Picture 111">
              <a:extLst>
                <a:ext uri="{FF2B5EF4-FFF2-40B4-BE49-F238E27FC236}">
                  <a16:creationId xmlns:a16="http://schemas.microsoft.com/office/drawing/2014/main" id="{9044D9CC-598F-29C0-0F3A-8A3B4182340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047824" y="1982071"/>
              <a:ext cx="1722234" cy="1722234"/>
            </a:xfrm>
            <a:prstGeom prst="rect">
              <a:avLst/>
            </a:prstGeom>
          </p:spPr>
        </p:pic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263466A5-AD67-572C-802E-A17FCC46682B}"/>
                </a:ext>
              </a:extLst>
            </p:cNvPr>
            <p:cNvGrpSpPr/>
            <p:nvPr/>
          </p:nvGrpSpPr>
          <p:grpSpPr>
            <a:xfrm rot="19697185">
              <a:off x="8255302" y="956915"/>
              <a:ext cx="1420973" cy="1390515"/>
              <a:chOff x="4062907" y="1489932"/>
              <a:chExt cx="1226512" cy="1200222"/>
            </a:xfrm>
          </p:grpSpPr>
          <p:pic>
            <p:nvPicPr>
              <p:cNvPr id="120" name="Picture 119">
                <a:extLst>
                  <a:ext uri="{FF2B5EF4-FFF2-40B4-BE49-F238E27FC236}">
                    <a16:creationId xmlns:a16="http://schemas.microsoft.com/office/drawing/2014/main" id="{BB9276EB-F446-8991-1391-D55E4777C15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 rot="3939852">
                <a:off x="4271982" y="1672716"/>
                <a:ext cx="1200222" cy="834653"/>
              </a:xfrm>
              <a:prstGeom prst="rect">
                <a:avLst/>
              </a:prstGeom>
            </p:spPr>
          </p:pic>
          <p:pic>
            <p:nvPicPr>
              <p:cNvPr id="121" name="Picture 120">
                <a:extLst>
                  <a:ext uri="{FF2B5EF4-FFF2-40B4-BE49-F238E27FC236}">
                    <a16:creationId xmlns:a16="http://schemas.microsoft.com/office/drawing/2014/main" id="{27D15357-4222-E947-976F-F4C13B67ED4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83213" t="-6086" r="-2639" b="67608"/>
              <a:stretch/>
            </p:blipFill>
            <p:spPr>
              <a:xfrm rot="9700567">
                <a:off x="4062907" y="1566916"/>
                <a:ext cx="249360" cy="343488"/>
              </a:xfrm>
              <a:prstGeom prst="rect">
                <a:avLst/>
              </a:prstGeom>
            </p:spPr>
          </p:pic>
        </p:grpSp>
        <p:pic>
          <p:nvPicPr>
            <p:cNvPr id="117" name="Picture 116">
              <a:extLst>
                <a:ext uri="{FF2B5EF4-FFF2-40B4-BE49-F238E27FC236}">
                  <a16:creationId xmlns:a16="http://schemas.microsoft.com/office/drawing/2014/main" id="{9A30F33A-A2FA-46F6-DF38-89078F6303F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133515" y="5341293"/>
              <a:ext cx="900633" cy="711215"/>
            </a:xfrm>
            <a:prstGeom prst="rect">
              <a:avLst/>
            </a:prstGeom>
          </p:spPr>
        </p:pic>
        <p:pic>
          <p:nvPicPr>
            <p:cNvPr id="118" name="Picture 117">
              <a:extLst>
                <a:ext uri="{FF2B5EF4-FFF2-40B4-BE49-F238E27FC236}">
                  <a16:creationId xmlns:a16="http://schemas.microsoft.com/office/drawing/2014/main" id="{675C63EE-1DE4-2332-23F4-71EB3B50E76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830750" y="4018141"/>
              <a:ext cx="900633" cy="711215"/>
            </a:xfrm>
            <a:prstGeom prst="rect">
              <a:avLst/>
            </a:prstGeom>
          </p:spPr>
        </p:pic>
        <p:pic>
          <p:nvPicPr>
            <p:cNvPr id="119" name="Picture 118">
              <a:extLst>
                <a:ext uri="{FF2B5EF4-FFF2-40B4-BE49-F238E27FC236}">
                  <a16:creationId xmlns:a16="http://schemas.microsoft.com/office/drawing/2014/main" id="{65B57F12-49AC-FFD5-EDEC-548BAE78EC8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371382" y="4029883"/>
              <a:ext cx="900633" cy="71121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864101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8" name="Picture 247">
            <a:extLst>
              <a:ext uri="{FF2B5EF4-FFF2-40B4-BE49-F238E27FC236}">
                <a16:creationId xmlns:a16="http://schemas.microsoft.com/office/drawing/2014/main" id="{411202B3-C4C9-5576-CF7F-0E4C8ACD13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20762"/>
            <a:ext cx="12192000" cy="685800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58029E99-3ED2-6ED4-4857-FC9A3CD2510D}"/>
              </a:ext>
            </a:extLst>
          </p:cNvPr>
          <p:cNvSpPr/>
          <p:nvPr/>
        </p:nvSpPr>
        <p:spPr>
          <a:xfrm>
            <a:off x="-1130804" y="-3797801"/>
            <a:ext cx="14453607" cy="14453601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grpSp>
        <p:nvGrpSpPr>
          <p:cNvPr id="6" name="Group 21">
            <a:extLst>
              <a:ext uri="{FF2B5EF4-FFF2-40B4-BE49-F238E27FC236}">
                <a16:creationId xmlns:a16="http://schemas.microsoft.com/office/drawing/2014/main" id="{6C547C72-1FCF-9257-5F68-7B635BEE1E06}"/>
              </a:ext>
            </a:extLst>
          </p:cNvPr>
          <p:cNvGrpSpPr/>
          <p:nvPr/>
        </p:nvGrpSpPr>
        <p:grpSpPr>
          <a:xfrm>
            <a:off x="-739386" y="3909743"/>
            <a:ext cx="1302136" cy="1302136"/>
            <a:chOff x="0" y="0"/>
            <a:chExt cx="812800" cy="812800"/>
          </a:xfrm>
        </p:grpSpPr>
        <p:sp>
          <p:nvSpPr>
            <p:cNvPr id="7" name="Freeform 22">
              <a:extLst>
                <a:ext uri="{FF2B5EF4-FFF2-40B4-BE49-F238E27FC236}">
                  <a16:creationId xmlns:a16="http://schemas.microsoft.com/office/drawing/2014/main" id="{40D2C6D2-6CFA-5F9B-C692-807F8C187FA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4" name="TextBox 23">
              <a:extLst>
                <a:ext uri="{FF2B5EF4-FFF2-40B4-BE49-F238E27FC236}">
                  <a16:creationId xmlns:a16="http://schemas.microsoft.com/office/drawing/2014/main" id="{CE9076A6-0B62-85B4-6EAC-72D6A863A654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5" name="Group 21">
            <a:extLst>
              <a:ext uri="{FF2B5EF4-FFF2-40B4-BE49-F238E27FC236}">
                <a16:creationId xmlns:a16="http://schemas.microsoft.com/office/drawing/2014/main" id="{1B4AB460-8E09-0A7C-69A8-1358E08F0E61}"/>
              </a:ext>
            </a:extLst>
          </p:cNvPr>
          <p:cNvGrpSpPr/>
          <p:nvPr/>
        </p:nvGrpSpPr>
        <p:grpSpPr>
          <a:xfrm>
            <a:off x="696691" y="1027894"/>
            <a:ext cx="625876" cy="625876"/>
            <a:chOff x="0" y="0"/>
            <a:chExt cx="812800" cy="812800"/>
          </a:xfrm>
        </p:grpSpPr>
        <p:sp>
          <p:nvSpPr>
            <p:cNvPr id="16" name="Freeform 22">
              <a:extLst>
                <a:ext uri="{FF2B5EF4-FFF2-40B4-BE49-F238E27FC236}">
                  <a16:creationId xmlns:a16="http://schemas.microsoft.com/office/drawing/2014/main" id="{4142E981-FE43-0C2E-80C4-CE3D13E1D706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7" name="TextBox 23">
              <a:extLst>
                <a:ext uri="{FF2B5EF4-FFF2-40B4-BE49-F238E27FC236}">
                  <a16:creationId xmlns:a16="http://schemas.microsoft.com/office/drawing/2014/main" id="{3019E93E-FB0D-9107-E721-50B5C2F6918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8" name="Group 21">
            <a:extLst>
              <a:ext uri="{FF2B5EF4-FFF2-40B4-BE49-F238E27FC236}">
                <a16:creationId xmlns:a16="http://schemas.microsoft.com/office/drawing/2014/main" id="{AD180759-A5CC-0D3B-5A57-238A8A756090}"/>
              </a:ext>
            </a:extLst>
          </p:cNvPr>
          <p:cNvGrpSpPr/>
          <p:nvPr/>
        </p:nvGrpSpPr>
        <p:grpSpPr>
          <a:xfrm>
            <a:off x="-635989" y="-804641"/>
            <a:ext cx="2218719" cy="2218719"/>
            <a:chOff x="0" y="0"/>
            <a:chExt cx="812800" cy="812800"/>
          </a:xfrm>
        </p:grpSpPr>
        <p:sp>
          <p:nvSpPr>
            <p:cNvPr id="19" name="TextBox 23">
              <a:extLst>
                <a:ext uri="{FF2B5EF4-FFF2-40B4-BE49-F238E27FC236}">
                  <a16:creationId xmlns:a16="http://schemas.microsoft.com/office/drawing/2014/main" id="{650953EE-313A-E171-F1DB-CA8B94B527E2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0" name="Freeform 22">
              <a:extLst>
                <a:ext uri="{FF2B5EF4-FFF2-40B4-BE49-F238E27FC236}">
                  <a16:creationId xmlns:a16="http://schemas.microsoft.com/office/drawing/2014/main" id="{E5CFFFB1-EADE-CE6F-F06B-ABBB50C1C08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1" name="Group 21">
            <a:extLst>
              <a:ext uri="{FF2B5EF4-FFF2-40B4-BE49-F238E27FC236}">
                <a16:creationId xmlns:a16="http://schemas.microsoft.com/office/drawing/2014/main" id="{879B5521-E882-4261-707C-94E6C9D44A91}"/>
              </a:ext>
            </a:extLst>
          </p:cNvPr>
          <p:cNvGrpSpPr/>
          <p:nvPr/>
        </p:nvGrpSpPr>
        <p:grpSpPr>
          <a:xfrm>
            <a:off x="352035" y="6394531"/>
            <a:ext cx="625876" cy="625876"/>
            <a:chOff x="0" y="0"/>
            <a:chExt cx="812800" cy="812800"/>
          </a:xfrm>
        </p:grpSpPr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A2876363-6A46-FBEE-F782-0F8F86561C4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09D66B5-829D-5088-EB74-00743D445BF8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55B3259-F21C-962C-5E7D-47E34F442F01}"/>
              </a:ext>
            </a:extLst>
          </p:cNvPr>
          <p:cNvGrpSpPr/>
          <p:nvPr/>
        </p:nvGrpSpPr>
        <p:grpSpPr>
          <a:xfrm>
            <a:off x="-2544984" y="4543865"/>
            <a:ext cx="3125642" cy="3125642"/>
            <a:chOff x="0" y="0"/>
            <a:chExt cx="812800" cy="812800"/>
          </a:xfrm>
        </p:grpSpPr>
        <p:sp>
          <p:nvSpPr>
            <p:cNvPr id="25" name="TextBox 23">
              <a:extLst>
                <a:ext uri="{FF2B5EF4-FFF2-40B4-BE49-F238E27FC236}">
                  <a16:creationId xmlns:a16="http://schemas.microsoft.com/office/drawing/2014/main" id="{452FF982-690F-EA06-4E6C-8FEB1C17D5D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EA28A751-0815-2C9D-9D5B-5B2B66EA020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7" name="Group 21">
            <a:extLst>
              <a:ext uri="{FF2B5EF4-FFF2-40B4-BE49-F238E27FC236}">
                <a16:creationId xmlns:a16="http://schemas.microsoft.com/office/drawing/2014/main" id="{9B68C1A3-B56A-6DC3-0F29-633761CE2650}"/>
              </a:ext>
            </a:extLst>
          </p:cNvPr>
          <p:cNvGrpSpPr/>
          <p:nvPr/>
        </p:nvGrpSpPr>
        <p:grpSpPr>
          <a:xfrm>
            <a:off x="11203908" y="252717"/>
            <a:ext cx="1302136" cy="1302136"/>
            <a:chOff x="0" y="0"/>
            <a:chExt cx="812800" cy="812800"/>
          </a:xfrm>
        </p:grpSpPr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397F1435-EE6C-9527-B18D-6AF871DBA8E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29" name="TextBox 23">
              <a:extLst>
                <a:ext uri="{FF2B5EF4-FFF2-40B4-BE49-F238E27FC236}">
                  <a16:creationId xmlns:a16="http://schemas.microsoft.com/office/drawing/2014/main" id="{908E97AA-BD6F-A359-0773-D2D8C149206E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0" name="Group 21">
            <a:extLst>
              <a:ext uri="{FF2B5EF4-FFF2-40B4-BE49-F238E27FC236}">
                <a16:creationId xmlns:a16="http://schemas.microsoft.com/office/drawing/2014/main" id="{C2399FC2-16C0-ECF8-7C44-B3CEAC9DC9B9}"/>
              </a:ext>
            </a:extLst>
          </p:cNvPr>
          <p:cNvGrpSpPr/>
          <p:nvPr/>
        </p:nvGrpSpPr>
        <p:grpSpPr>
          <a:xfrm>
            <a:off x="11952164" y="2398586"/>
            <a:ext cx="625876" cy="625876"/>
            <a:chOff x="0" y="0"/>
            <a:chExt cx="812800" cy="812800"/>
          </a:xfrm>
        </p:grpSpPr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5FBF786B-910D-4124-AFB2-EB0217651D0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2" name="TextBox 23">
              <a:extLst>
                <a:ext uri="{FF2B5EF4-FFF2-40B4-BE49-F238E27FC236}">
                  <a16:creationId xmlns:a16="http://schemas.microsoft.com/office/drawing/2014/main" id="{FC3D5B65-4019-2ADA-B3CA-AFE758D3D2FD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3" name="Group 21">
            <a:extLst>
              <a:ext uri="{FF2B5EF4-FFF2-40B4-BE49-F238E27FC236}">
                <a16:creationId xmlns:a16="http://schemas.microsoft.com/office/drawing/2014/main" id="{74CECF39-0294-C726-28C1-2F20A6397329}"/>
              </a:ext>
            </a:extLst>
          </p:cNvPr>
          <p:cNvGrpSpPr/>
          <p:nvPr/>
        </p:nvGrpSpPr>
        <p:grpSpPr>
          <a:xfrm>
            <a:off x="10851391" y="634538"/>
            <a:ext cx="625876" cy="625876"/>
            <a:chOff x="0" y="0"/>
            <a:chExt cx="812800" cy="812800"/>
          </a:xfrm>
        </p:grpSpPr>
        <p:sp>
          <p:nvSpPr>
            <p:cNvPr id="34" name="Freeform 22">
              <a:extLst>
                <a:ext uri="{FF2B5EF4-FFF2-40B4-BE49-F238E27FC236}">
                  <a16:creationId xmlns:a16="http://schemas.microsoft.com/office/drawing/2014/main" id="{2723E0F1-E5FF-5E00-9A30-DC6EF2747A52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B66E898-5E87-27DE-EDE0-F2D91D8F02A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6" name="Group 21">
            <a:extLst>
              <a:ext uri="{FF2B5EF4-FFF2-40B4-BE49-F238E27FC236}">
                <a16:creationId xmlns:a16="http://schemas.microsoft.com/office/drawing/2014/main" id="{DB536B8E-6822-B606-36DF-6A7D2F627C1F}"/>
              </a:ext>
            </a:extLst>
          </p:cNvPr>
          <p:cNvGrpSpPr/>
          <p:nvPr/>
        </p:nvGrpSpPr>
        <p:grpSpPr>
          <a:xfrm>
            <a:off x="9880946" y="-2178166"/>
            <a:ext cx="3125642" cy="3125642"/>
            <a:chOff x="0" y="0"/>
            <a:chExt cx="812800" cy="812800"/>
          </a:xfrm>
        </p:grpSpPr>
        <p:sp>
          <p:nvSpPr>
            <p:cNvPr id="37" name="TextBox 23">
              <a:extLst>
                <a:ext uri="{FF2B5EF4-FFF2-40B4-BE49-F238E27FC236}">
                  <a16:creationId xmlns:a16="http://schemas.microsoft.com/office/drawing/2014/main" id="{DBF7BBC4-6AE4-F749-8DCC-1C2E0EA0D728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38" name="Freeform 22">
              <a:extLst>
                <a:ext uri="{FF2B5EF4-FFF2-40B4-BE49-F238E27FC236}">
                  <a16:creationId xmlns:a16="http://schemas.microsoft.com/office/drawing/2014/main" id="{229067D2-EAA1-1A7A-05F6-E20282F1C1D0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39" name="Group 21">
            <a:extLst>
              <a:ext uri="{FF2B5EF4-FFF2-40B4-BE49-F238E27FC236}">
                <a16:creationId xmlns:a16="http://schemas.microsoft.com/office/drawing/2014/main" id="{E22F0479-782D-2155-385C-8279559B4A77}"/>
              </a:ext>
            </a:extLst>
          </p:cNvPr>
          <p:cNvGrpSpPr/>
          <p:nvPr/>
        </p:nvGrpSpPr>
        <p:grpSpPr>
          <a:xfrm>
            <a:off x="11699928" y="1093627"/>
            <a:ext cx="1555938" cy="1555938"/>
            <a:chOff x="0" y="0"/>
            <a:chExt cx="812800" cy="812800"/>
          </a:xfrm>
        </p:grpSpPr>
        <p:sp>
          <p:nvSpPr>
            <p:cNvPr id="40" name="Freeform 22">
              <a:extLst>
                <a:ext uri="{FF2B5EF4-FFF2-40B4-BE49-F238E27FC236}">
                  <a16:creationId xmlns:a16="http://schemas.microsoft.com/office/drawing/2014/main" id="{9C8C91C5-FF19-CA87-E6E4-9D01EE5E6DE6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41" name="TextBox 23">
              <a:extLst>
                <a:ext uri="{FF2B5EF4-FFF2-40B4-BE49-F238E27FC236}">
                  <a16:creationId xmlns:a16="http://schemas.microsoft.com/office/drawing/2014/main" id="{FB06D7EC-B775-539D-5C6E-C5210C890655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EF625C43-BF11-29CB-C05C-954A231D360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720" t="45564" r="47933" b="41891"/>
          <a:stretch/>
        </p:blipFill>
        <p:spPr>
          <a:xfrm rot="5400000">
            <a:off x="5706803" y="1675551"/>
            <a:ext cx="941794" cy="901772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ED483942-9897-653E-1ED3-ECFB773947A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720" t="45564" r="47933" b="41891"/>
          <a:stretch/>
        </p:blipFill>
        <p:spPr>
          <a:xfrm rot="5400000">
            <a:off x="1515656" y="1671035"/>
            <a:ext cx="941794" cy="901772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0830B1F4-B54C-D15C-752E-DAB14F4843A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720" t="45564" r="47933" b="41891"/>
          <a:stretch/>
        </p:blipFill>
        <p:spPr>
          <a:xfrm rot="5400000">
            <a:off x="3625621" y="1677353"/>
            <a:ext cx="941794" cy="901772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1A223F17-1A7D-206D-274A-7B496B43B942}"/>
              </a:ext>
            </a:extLst>
          </p:cNvPr>
          <p:cNvSpPr txBox="1"/>
          <p:nvPr/>
        </p:nvSpPr>
        <p:spPr>
          <a:xfrm>
            <a:off x="4339427" y="252717"/>
            <a:ext cx="351314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rgbClr val="3055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Infrastructure</a:t>
            </a:r>
            <a:endParaRPr lang="en-IL" sz="4400" dirty="0">
              <a:solidFill>
                <a:srgbClr val="30555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088163F6-2691-586A-B16D-C9FE4B4FAA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720" t="45564" r="47933" b="41891"/>
          <a:stretch/>
        </p:blipFill>
        <p:spPr>
          <a:xfrm rot="10800000">
            <a:off x="8665231" y="1723084"/>
            <a:ext cx="941794" cy="901772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7D0A54DF-D482-F130-27F5-F55687CE0FC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9387" t="55350" r="29662" b="32660"/>
          <a:stretch/>
        </p:blipFill>
        <p:spPr>
          <a:xfrm>
            <a:off x="9682083" y="1806026"/>
            <a:ext cx="1628395" cy="735888"/>
          </a:xfrm>
          <a:prstGeom prst="rect">
            <a:avLst/>
          </a:prstGeom>
        </p:spPr>
      </p:pic>
      <p:grpSp>
        <p:nvGrpSpPr>
          <p:cNvPr id="196" name="Group 195">
            <a:extLst>
              <a:ext uri="{FF2B5EF4-FFF2-40B4-BE49-F238E27FC236}">
                <a16:creationId xmlns:a16="http://schemas.microsoft.com/office/drawing/2014/main" id="{69277B46-C12D-A429-93FA-B4771C3BC51A}"/>
              </a:ext>
            </a:extLst>
          </p:cNvPr>
          <p:cNvGrpSpPr/>
          <p:nvPr/>
        </p:nvGrpSpPr>
        <p:grpSpPr>
          <a:xfrm>
            <a:off x="1251670" y="2348880"/>
            <a:ext cx="7364610" cy="4145116"/>
            <a:chOff x="1179662" y="956915"/>
            <a:chExt cx="9590396" cy="5397882"/>
          </a:xfrm>
        </p:grpSpPr>
        <p:sp>
          <p:nvSpPr>
            <p:cNvPr id="197" name="Rounded Rectangle 196">
              <a:extLst>
                <a:ext uri="{FF2B5EF4-FFF2-40B4-BE49-F238E27FC236}">
                  <a16:creationId xmlns:a16="http://schemas.microsoft.com/office/drawing/2014/main" id="{2ABA9675-91E7-2AF3-1EE5-08735794F798}"/>
                </a:ext>
              </a:extLst>
            </p:cNvPr>
            <p:cNvSpPr>
              <a:spLocks/>
            </p:cNvSpPr>
            <p:nvPr/>
          </p:nvSpPr>
          <p:spPr>
            <a:xfrm>
              <a:off x="1179662" y="1814213"/>
              <a:ext cx="2101234" cy="2621079"/>
            </a:xfrm>
            <a:prstGeom prst="roundRect">
              <a:avLst/>
            </a:prstGeom>
            <a:noFill/>
            <a:ln w="76200">
              <a:solidFill>
                <a:srgbClr val="0E3D3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grpSp>
          <p:nvGrpSpPr>
            <p:cNvPr id="198" name="Group 197">
              <a:extLst>
                <a:ext uri="{FF2B5EF4-FFF2-40B4-BE49-F238E27FC236}">
                  <a16:creationId xmlns:a16="http://schemas.microsoft.com/office/drawing/2014/main" id="{7745552C-18AE-3D89-DA07-FA62CA7E5E0C}"/>
                </a:ext>
              </a:extLst>
            </p:cNvPr>
            <p:cNvGrpSpPr/>
            <p:nvPr/>
          </p:nvGrpSpPr>
          <p:grpSpPr>
            <a:xfrm>
              <a:off x="2163577" y="2937393"/>
              <a:ext cx="1083298" cy="1083298"/>
              <a:chOff x="5306216" y="3682468"/>
              <a:chExt cx="2580015" cy="2580015"/>
            </a:xfrm>
          </p:grpSpPr>
          <p:sp>
            <p:nvSpPr>
              <p:cNvPr id="244" name="Freeform 22">
                <a:extLst>
                  <a:ext uri="{FF2B5EF4-FFF2-40B4-BE49-F238E27FC236}">
                    <a16:creationId xmlns:a16="http://schemas.microsoft.com/office/drawing/2014/main" id="{4FCC6FF3-4220-73A6-AE6C-7CEE185A5F81}"/>
                  </a:ext>
                </a:extLst>
              </p:cNvPr>
              <p:cNvSpPr/>
              <p:nvPr/>
            </p:nvSpPr>
            <p:spPr>
              <a:xfrm>
                <a:off x="5306216" y="3682468"/>
                <a:ext cx="2580015" cy="2580015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245" name="Picture 244">
                <a:extLst>
                  <a:ext uri="{FF2B5EF4-FFF2-40B4-BE49-F238E27FC236}">
                    <a16:creationId xmlns:a16="http://schemas.microsoft.com/office/drawing/2014/main" id="{BF56CB30-000D-AE8E-102B-C18BF4542C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539312" y="4551286"/>
                <a:ext cx="2144974" cy="842380"/>
              </a:xfrm>
              <a:prstGeom prst="rect">
                <a:avLst/>
              </a:prstGeom>
            </p:spPr>
          </p:pic>
        </p:grpSp>
        <p:grpSp>
          <p:nvGrpSpPr>
            <p:cNvPr id="199" name="Group 198">
              <a:extLst>
                <a:ext uri="{FF2B5EF4-FFF2-40B4-BE49-F238E27FC236}">
                  <a16:creationId xmlns:a16="http://schemas.microsoft.com/office/drawing/2014/main" id="{A7B5BD04-A41E-C2E3-A7ED-07B0C7D7D827}"/>
                </a:ext>
              </a:extLst>
            </p:cNvPr>
            <p:cNvGrpSpPr/>
            <p:nvPr/>
          </p:nvGrpSpPr>
          <p:grpSpPr>
            <a:xfrm>
              <a:off x="1421942" y="3527531"/>
              <a:ext cx="808337" cy="808337"/>
              <a:chOff x="8050095" y="1988840"/>
              <a:chExt cx="1746116" cy="1746116"/>
            </a:xfrm>
          </p:grpSpPr>
          <p:sp>
            <p:nvSpPr>
              <p:cNvPr id="242" name="Freeform 22">
                <a:extLst>
                  <a:ext uri="{FF2B5EF4-FFF2-40B4-BE49-F238E27FC236}">
                    <a16:creationId xmlns:a16="http://schemas.microsoft.com/office/drawing/2014/main" id="{33937FED-C69F-379E-D71C-C36228971D28}"/>
                  </a:ext>
                </a:extLst>
              </p:cNvPr>
              <p:cNvSpPr/>
              <p:nvPr/>
            </p:nvSpPr>
            <p:spPr>
              <a:xfrm>
                <a:off x="8050095" y="1988840"/>
                <a:ext cx="1746116" cy="1746116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243" name="Picture 242">
                <a:extLst>
                  <a:ext uri="{FF2B5EF4-FFF2-40B4-BE49-F238E27FC236}">
                    <a16:creationId xmlns:a16="http://schemas.microsoft.com/office/drawing/2014/main" id="{555D45CE-948E-2ED3-82FA-A9DFFAA4ED2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324355" y="2370695"/>
                <a:ext cx="1117600" cy="749300"/>
              </a:xfrm>
              <a:prstGeom prst="rect">
                <a:avLst/>
              </a:prstGeom>
            </p:spPr>
          </p:pic>
        </p:grpSp>
        <p:grpSp>
          <p:nvGrpSpPr>
            <p:cNvPr id="200" name="Group 199">
              <a:extLst>
                <a:ext uri="{FF2B5EF4-FFF2-40B4-BE49-F238E27FC236}">
                  <a16:creationId xmlns:a16="http://schemas.microsoft.com/office/drawing/2014/main" id="{ACA4191C-DD83-3596-74A2-AEC08CADEFBE}"/>
                </a:ext>
              </a:extLst>
            </p:cNvPr>
            <p:cNvGrpSpPr/>
            <p:nvPr/>
          </p:nvGrpSpPr>
          <p:grpSpPr>
            <a:xfrm>
              <a:off x="1234320" y="1865943"/>
              <a:ext cx="1314785" cy="1314785"/>
              <a:chOff x="2181008" y="864494"/>
              <a:chExt cx="3125642" cy="3125642"/>
            </a:xfrm>
          </p:grpSpPr>
          <p:sp>
            <p:nvSpPr>
              <p:cNvPr id="240" name="Freeform 22">
                <a:extLst>
                  <a:ext uri="{FF2B5EF4-FFF2-40B4-BE49-F238E27FC236}">
                    <a16:creationId xmlns:a16="http://schemas.microsoft.com/office/drawing/2014/main" id="{D44A91BA-94BC-ABE5-801F-42D29F4F2C40}"/>
                  </a:ext>
                </a:extLst>
              </p:cNvPr>
              <p:cNvSpPr/>
              <p:nvPr/>
            </p:nvSpPr>
            <p:spPr>
              <a:xfrm>
                <a:off x="2181008" y="864494"/>
                <a:ext cx="3125642" cy="3125642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241" name="Picture 240">
                <a:extLst>
                  <a:ext uri="{FF2B5EF4-FFF2-40B4-BE49-F238E27FC236}">
                    <a16:creationId xmlns:a16="http://schemas.microsoft.com/office/drawing/2014/main" id="{A1F0600A-D9E9-8C4A-121A-E415240587F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36529" t="31997" r="35989" b="32487"/>
              <a:stretch/>
            </p:blipFill>
            <p:spPr>
              <a:xfrm>
                <a:off x="2571838" y="1750487"/>
                <a:ext cx="2444042" cy="1240417"/>
              </a:xfrm>
              <a:prstGeom prst="rect">
                <a:avLst/>
              </a:prstGeom>
            </p:spPr>
          </p:pic>
        </p:grpSp>
        <p:sp>
          <p:nvSpPr>
            <p:cNvPr id="201" name="Rounded Rectangle 200">
              <a:extLst>
                <a:ext uri="{FF2B5EF4-FFF2-40B4-BE49-F238E27FC236}">
                  <a16:creationId xmlns:a16="http://schemas.microsoft.com/office/drawing/2014/main" id="{F993EA70-05C8-8BD1-E445-35C97083E558}"/>
                </a:ext>
              </a:extLst>
            </p:cNvPr>
            <p:cNvSpPr>
              <a:spLocks/>
            </p:cNvSpPr>
            <p:nvPr/>
          </p:nvSpPr>
          <p:spPr>
            <a:xfrm>
              <a:off x="3926312" y="3125623"/>
              <a:ext cx="2101234" cy="2621079"/>
            </a:xfrm>
            <a:prstGeom prst="roundRect">
              <a:avLst/>
            </a:prstGeom>
            <a:noFill/>
            <a:ln w="76200">
              <a:solidFill>
                <a:srgbClr val="0E3D3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grpSp>
          <p:nvGrpSpPr>
            <p:cNvPr id="202" name="Group 201">
              <a:extLst>
                <a:ext uri="{FF2B5EF4-FFF2-40B4-BE49-F238E27FC236}">
                  <a16:creationId xmlns:a16="http://schemas.microsoft.com/office/drawing/2014/main" id="{C8E128DC-D4D2-ACC4-49EC-054FB85353C4}"/>
                </a:ext>
              </a:extLst>
            </p:cNvPr>
            <p:cNvGrpSpPr/>
            <p:nvPr/>
          </p:nvGrpSpPr>
          <p:grpSpPr>
            <a:xfrm>
              <a:off x="4910227" y="4248803"/>
              <a:ext cx="1083298" cy="1083298"/>
              <a:chOff x="5306216" y="3682468"/>
              <a:chExt cx="2580015" cy="2580015"/>
            </a:xfrm>
          </p:grpSpPr>
          <p:sp>
            <p:nvSpPr>
              <p:cNvPr id="238" name="Freeform 22">
                <a:extLst>
                  <a:ext uri="{FF2B5EF4-FFF2-40B4-BE49-F238E27FC236}">
                    <a16:creationId xmlns:a16="http://schemas.microsoft.com/office/drawing/2014/main" id="{98EDE376-04B1-E9BE-29CE-0D3D5DB7F990}"/>
                  </a:ext>
                </a:extLst>
              </p:cNvPr>
              <p:cNvSpPr/>
              <p:nvPr/>
            </p:nvSpPr>
            <p:spPr>
              <a:xfrm>
                <a:off x="5306216" y="3682468"/>
                <a:ext cx="2580015" cy="2580015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239" name="Picture 238">
                <a:extLst>
                  <a:ext uri="{FF2B5EF4-FFF2-40B4-BE49-F238E27FC236}">
                    <a16:creationId xmlns:a16="http://schemas.microsoft.com/office/drawing/2014/main" id="{9C224473-49FF-8584-94B1-D7FE3E4221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539312" y="4551286"/>
                <a:ext cx="2144974" cy="842380"/>
              </a:xfrm>
              <a:prstGeom prst="rect">
                <a:avLst/>
              </a:prstGeom>
            </p:spPr>
          </p:pic>
        </p:grpSp>
        <p:grpSp>
          <p:nvGrpSpPr>
            <p:cNvPr id="203" name="Group 202">
              <a:extLst>
                <a:ext uri="{FF2B5EF4-FFF2-40B4-BE49-F238E27FC236}">
                  <a16:creationId xmlns:a16="http://schemas.microsoft.com/office/drawing/2014/main" id="{B3BF2D0E-3DAF-2648-E80D-F9AD1E9D604C}"/>
                </a:ext>
              </a:extLst>
            </p:cNvPr>
            <p:cNvGrpSpPr/>
            <p:nvPr/>
          </p:nvGrpSpPr>
          <p:grpSpPr>
            <a:xfrm>
              <a:off x="4168592" y="4838941"/>
              <a:ext cx="808337" cy="808337"/>
              <a:chOff x="8050095" y="1988840"/>
              <a:chExt cx="1746116" cy="1746116"/>
            </a:xfrm>
          </p:grpSpPr>
          <p:sp>
            <p:nvSpPr>
              <p:cNvPr id="236" name="Freeform 22">
                <a:extLst>
                  <a:ext uri="{FF2B5EF4-FFF2-40B4-BE49-F238E27FC236}">
                    <a16:creationId xmlns:a16="http://schemas.microsoft.com/office/drawing/2014/main" id="{8186D9B0-8F5D-3FFF-9345-696E84CA5327}"/>
                  </a:ext>
                </a:extLst>
              </p:cNvPr>
              <p:cNvSpPr/>
              <p:nvPr/>
            </p:nvSpPr>
            <p:spPr>
              <a:xfrm>
                <a:off x="8050095" y="1988840"/>
                <a:ext cx="1746116" cy="1746116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237" name="Picture 236">
                <a:extLst>
                  <a:ext uri="{FF2B5EF4-FFF2-40B4-BE49-F238E27FC236}">
                    <a16:creationId xmlns:a16="http://schemas.microsoft.com/office/drawing/2014/main" id="{E6EA5A57-522F-F51A-8EF5-E782A1CAC45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324355" y="2370695"/>
                <a:ext cx="1117600" cy="749300"/>
              </a:xfrm>
              <a:prstGeom prst="rect">
                <a:avLst/>
              </a:prstGeom>
            </p:spPr>
          </p:pic>
        </p:grpSp>
        <p:grpSp>
          <p:nvGrpSpPr>
            <p:cNvPr id="204" name="Group 203">
              <a:extLst>
                <a:ext uri="{FF2B5EF4-FFF2-40B4-BE49-F238E27FC236}">
                  <a16:creationId xmlns:a16="http://schemas.microsoft.com/office/drawing/2014/main" id="{CAC045CF-2BEA-96D4-77A1-4E7BD5391F68}"/>
                </a:ext>
              </a:extLst>
            </p:cNvPr>
            <p:cNvGrpSpPr/>
            <p:nvPr/>
          </p:nvGrpSpPr>
          <p:grpSpPr>
            <a:xfrm>
              <a:off x="3980970" y="3177353"/>
              <a:ext cx="1314785" cy="1314785"/>
              <a:chOff x="2181008" y="864494"/>
              <a:chExt cx="3125642" cy="3125642"/>
            </a:xfrm>
          </p:grpSpPr>
          <p:sp>
            <p:nvSpPr>
              <p:cNvPr id="234" name="Freeform 22">
                <a:extLst>
                  <a:ext uri="{FF2B5EF4-FFF2-40B4-BE49-F238E27FC236}">
                    <a16:creationId xmlns:a16="http://schemas.microsoft.com/office/drawing/2014/main" id="{6E41D6F7-73FF-0DD5-ECAE-9E76005C71FA}"/>
                  </a:ext>
                </a:extLst>
              </p:cNvPr>
              <p:cNvSpPr/>
              <p:nvPr/>
            </p:nvSpPr>
            <p:spPr>
              <a:xfrm>
                <a:off x="2181008" y="864494"/>
                <a:ext cx="3125642" cy="3125642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235" name="Picture 234">
                <a:extLst>
                  <a:ext uri="{FF2B5EF4-FFF2-40B4-BE49-F238E27FC236}">
                    <a16:creationId xmlns:a16="http://schemas.microsoft.com/office/drawing/2014/main" id="{727E53FD-4B5D-C14A-BBA4-08568F25295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36529" t="31997" r="35989" b="32487"/>
              <a:stretch/>
            </p:blipFill>
            <p:spPr>
              <a:xfrm>
                <a:off x="2571838" y="1750487"/>
                <a:ext cx="2444042" cy="1240417"/>
              </a:xfrm>
              <a:prstGeom prst="rect">
                <a:avLst/>
              </a:prstGeom>
            </p:spPr>
          </p:pic>
        </p:grpSp>
        <p:sp>
          <p:nvSpPr>
            <p:cNvPr id="205" name="Rounded Rectangle 204">
              <a:extLst>
                <a:ext uri="{FF2B5EF4-FFF2-40B4-BE49-F238E27FC236}">
                  <a16:creationId xmlns:a16="http://schemas.microsoft.com/office/drawing/2014/main" id="{8E9A1BD3-DE05-44BF-540D-1FB0718AC240}"/>
                </a:ext>
              </a:extLst>
            </p:cNvPr>
            <p:cNvSpPr>
              <a:spLocks/>
            </p:cNvSpPr>
            <p:nvPr/>
          </p:nvSpPr>
          <p:spPr>
            <a:xfrm>
              <a:off x="6635495" y="1802471"/>
              <a:ext cx="2101234" cy="2621079"/>
            </a:xfrm>
            <a:prstGeom prst="roundRect">
              <a:avLst/>
            </a:prstGeom>
            <a:noFill/>
            <a:ln w="76200">
              <a:solidFill>
                <a:srgbClr val="0E3D3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grpSp>
          <p:nvGrpSpPr>
            <p:cNvPr id="206" name="Group 205">
              <a:extLst>
                <a:ext uri="{FF2B5EF4-FFF2-40B4-BE49-F238E27FC236}">
                  <a16:creationId xmlns:a16="http://schemas.microsoft.com/office/drawing/2014/main" id="{34B1F564-5E5D-4F93-CC04-584D02E9DD4A}"/>
                </a:ext>
              </a:extLst>
            </p:cNvPr>
            <p:cNvGrpSpPr/>
            <p:nvPr/>
          </p:nvGrpSpPr>
          <p:grpSpPr>
            <a:xfrm>
              <a:off x="7619410" y="2925651"/>
              <a:ext cx="1083298" cy="1083298"/>
              <a:chOff x="5306216" y="3682468"/>
              <a:chExt cx="2580015" cy="2580015"/>
            </a:xfrm>
          </p:grpSpPr>
          <p:sp>
            <p:nvSpPr>
              <p:cNvPr id="232" name="Freeform 22">
                <a:extLst>
                  <a:ext uri="{FF2B5EF4-FFF2-40B4-BE49-F238E27FC236}">
                    <a16:creationId xmlns:a16="http://schemas.microsoft.com/office/drawing/2014/main" id="{97DA407F-A582-3B99-BF55-ED1A1A78FCAA}"/>
                  </a:ext>
                </a:extLst>
              </p:cNvPr>
              <p:cNvSpPr/>
              <p:nvPr/>
            </p:nvSpPr>
            <p:spPr>
              <a:xfrm>
                <a:off x="5306216" y="3682468"/>
                <a:ext cx="2580015" cy="2580015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233" name="Picture 232">
                <a:extLst>
                  <a:ext uri="{FF2B5EF4-FFF2-40B4-BE49-F238E27FC236}">
                    <a16:creationId xmlns:a16="http://schemas.microsoft.com/office/drawing/2014/main" id="{671DF33E-7838-B936-49DE-79CAE28943A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539312" y="4551286"/>
                <a:ext cx="2144974" cy="842380"/>
              </a:xfrm>
              <a:prstGeom prst="rect">
                <a:avLst/>
              </a:prstGeom>
            </p:spPr>
          </p:pic>
        </p:grpSp>
        <p:grpSp>
          <p:nvGrpSpPr>
            <p:cNvPr id="207" name="Group 206">
              <a:extLst>
                <a:ext uri="{FF2B5EF4-FFF2-40B4-BE49-F238E27FC236}">
                  <a16:creationId xmlns:a16="http://schemas.microsoft.com/office/drawing/2014/main" id="{0371AD72-41E7-DB35-4EAB-25C9D2E58335}"/>
                </a:ext>
              </a:extLst>
            </p:cNvPr>
            <p:cNvGrpSpPr/>
            <p:nvPr/>
          </p:nvGrpSpPr>
          <p:grpSpPr>
            <a:xfrm>
              <a:off x="6877775" y="3515789"/>
              <a:ext cx="808337" cy="808337"/>
              <a:chOff x="8050095" y="1988840"/>
              <a:chExt cx="1746116" cy="1746116"/>
            </a:xfrm>
          </p:grpSpPr>
          <p:sp>
            <p:nvSpPr>
              <p:cNvPr id="230" name="Freeform 22">
                <a:extLst>
                  <a:ext uri="{FF2B5EF4-FFF2-40B4-BE49-F238E27FC236}">
                    <a16:creationId xmlns:a16="http://schemas.microsoft.com/office/drawing/2014/main" id="{98C0A103-AD03-1D61-0C28-C6D150170053}"/>
                  </a:ext>
                </a:extLst>
              </p:cNvPr>
              <p:cNvSpPr/>
              <p:nvPr/>
            </p:nvSpPr>
            <p:spPr>
              <a:xfrm>
                <a:off x="8050095" y="1988840"/>
                <a:ext cx="1746116" cy="1746116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231" name="Picture 230">
                <a:extLst>
                  <a:ext uri="{FF2B5EF4-FFF2-40B4-BE49-F238E27FC236}">
                    <a16:creationId xmlns:a16="http://schemas.microsoft.com/office/drawing/2014/main" id="{27A63A39-16C2-0E7A-975C-A0B206A9E32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324355" y="2370695"/>
                <a:ext cx="1117600" cy="749300"/>
              </a:xfrm>
              <a:prstGeom prst="rect">
                <a:avLst/>
              </a:prstGeom>
            </p:spPr>
          </p:pic>
        </p:grpSp>
        <p:grpSp>
          <p:nvGrpSpPr>
            <p:cNvPr id="208" name="Group 207">
              <a:extLst>
                <a:ext uri="{FF2B5EF4-FFF2-40B4-BE49-F238E27FC236}">
                  <a16:creationId xmlns:a16="http://schemas.microsoft.com/office/drawing/2014/main" id="{29A7373E-6A88-9767-BBE3-5DAE25A6F34E}"/>
                </a:ext>
              </a:extLst>
            </p:cNvPr>
            <p:cNvGrpSpPr/>
            <p:nvPr/>
          </p:nvGrpSpPr>
          <p:grpSpPr>
            <a:xfrm>
              <a:off x="6690153" y="1854201"/>
              <a:ext cx="1314785" cy="1314785"/>
              <a:chOff x="2181008" y="864494"/>
              <a:chExt cx="3125642" cy="3125642"/>
            </a:xfrm>
          </p:grpSpPr>
          <p:sp>
            <p:nvSpPr>
              <p:cNvPr id="228" name="Freeform 22">
                <a:extLst>
                  <a:ext uri="{FF2B5EF4-FFF2-40B4-BE49-F238E27FC236}">
                    <a16:creationId xmlns:a16="http://schemas.microsoft.com/office/drawing/2014/main" id="{EF002D19-9A1B-D14B-6E31-DEFD2B2DB512}"/>
                  </a:ext>
                </a:extLst>
              </p:cNvPr>
              <p:cNvSpPr/>
              <p:nvPr/>
            </p:nvSpPr>
            <p:spPr>
              <a:xfrm>
                <a:off x="2181008" y="864494"/>
                <a:ext cx="3125642" cy="3125642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flip="none" rotWithShape="1">
                <a:gsLst>
                  <a:gs pos="54000">
                    <a:srgbClr val="5AA4BA">
                      <a:alpha val="42000"/>
                    </a:srgbClr>
                  </a:gs>
                  <a:gs pos="95000">
                    <a:srgbClr val="0E3D3A">
                      <a:alpha val="59000"/>
                    </a:srgbClr>
                  </a:gs>
                </a:gsLst>
                <a:lin ang="8400000" scaled="0"/>
                <a:tileRect/>
              </a:gradFill>
            </p:spPr>
            <p:txBody>
              <a:bodyPr/>
              <a:lstStyle/>
              <a:p>
                <a:endParaRPr lang="en-IL" dirty="0"/>
              </a:p>
            </p:txBody>
          </p:sp>
          <p:pic>
            <p:nvPicPr>
              <p:cNvPr id="229" name="Picture 228">
                <a:extLst>
                  <a:ext uri="{FF2B5EF4-FFF2-40B4-BE49-F238E27FC236}">
                    <a16:creationId xmlns:a16="http://schemas.microsoft.com/office/drawing/2014/main" id="{A3BFE883-84D5-420D-2A3E-B52EE7BAF7F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36529" t="31997" r="35989" b="32487"/>
              <a:stretch/>
            </p:blipFill>
            <p:spPr>
              <a:xfrm>
                <a:off x="2571838" y="1750487"/>
                <a:ext cx="2444042" cy="1240417"/>
              </a:xfrm>
              <a:prstGeom prst="rect">
                <a:avLst/>
              </a:prstGeom>
            </p:spPr>
          </p:pic>
        </p:grpSp>
        <p:sp>
          <p:nvSpPr>
            <p:cNvPr id="209" name="TextBox 208">
              <a:extLst>
                <a:ext uri="{FF2B5EF4-FFF2-40B4-BE49-F238E27FC236}">
                  <a16:creationId xmlns:a16="http://schemas.microsoft.com/office/drawing/2014/main" id="{C96D2F3F-4AB9-A555-A63B-A6C0B276CFEF}"/>
                </a:ext>
              </a:extLst>
            </p:cNvPr>
            <p:cNvSpPr txBox="1"/>
            <p:nvPr/>
          </p:nvSpPr>
          <p:spPr>
            <a:xfrm>
              <a:off x="1249994" y="4706952"/>
              <a:ext cx="1962644" cy="3607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0E3D3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User Management</a:t>
              </a:r>
              <a:endParaRPr lang="en-IL" sz="1200" b="1" dirty="0">
                <a:solidFill>
                  <a:srgbClr val="0E3D3A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DF208C4D-EBA6-2D27-05EA-E0597DAF017F}"/>
                </a:ext>
              </a:extLst>
            </p:cNvPr>
            <p:cNvSpPr txBox="1"/>
            <p:nvPr/>
          </p:nvSpPr>
          <p:spPr>
            <a:xfrm>
              <a:off x="4009858" y="5994081"/>
              <a:ext cx="1968349" cy="3607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L" sz="1200" b="1" dirty="0">
                  <a:solidFill>
                    <a:srgbClr val="0E3D3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Ride Management</a:t>
              </a:r>
            </a:p>
          </p:txBody>
        </p:sp>
        <p:sp>
          <p:nvSpPr>
            <p:cNvPr id="211" name="TextBox 210">
              <a:extLst>
                <a:ext uri="{FF2B5EF4-FFF2-40B4-BE49-F238E27FC236}">
                  <a16:creationId xmlns:a16="http://schemas.microsoft.com/office/drawing/2014/main" id="{6E782C08-7D97-093F-7437-481F6186D6CC}"/>
                </a:ext>
              </a:extLst>
            </p:cNvPr>
            <p:cNvSpPr txBox="1"/>
            <p:nvPr/>
          </p:nvSpPr>
          <p:spPr>
            <a:xfrm>
              <a:off x="6947375" y="4706952"/>
              <a:ext cx="1477475" cy="3607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L" sz="1200" b="1" dirty="0">
                  <a:solidFill>
                    <a:srgbClr val="0E3D3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Interactions </a:t>
              </a:r>
            </a:p>
          </p:txBody>
        </p:sp>
        <p:grpSp>
          <p:nvGrpSpPr>
            <p:cNvPr id="212" name="Group 211">
              <a:extLst>
                <a:ext uri="{FF2B5EF4-FFF2-40B4-BE49-F238E27FC236}">
                  <a16:creationId xmlns:a16="http://schemas.microsoft.com/office/drawing/2014/main" id="{757C89FA-0542-B573-126D-7BDEC9DEE83B}"/>
                </a:ext>
              </a:extLst>
            </p:cNvPr>
            <p:cNvGrpSpPr/>
            <p:nvPr/>
          </p:nvGrpSpPr>
          <p:grpSpPr>
            <a:xfrm rot="354753">
              <a:off x="3339094" y="2029706"/>
              <a:ext cx="1062972" cy="1040188"/>
              <a:chOff x="4062907" y="1489932"/>
              <a:chExt cx="1226512" cy="1200222"/>
            </a:xfrm>
          </p:grpSpPr>
          <p:pic>
            <p:nvPicPr>
              <p:cNvPr id="226" name="Picture 225">
                <a:extLst>
                  <a:ext uri="{FF2B5EF4-FFF2-40B4-BE49-F238E27FC236}">
                    <a16:creationId xmlns:a16="http://schemas.microsoft.com/office/drawing/2014/main" id="{DFE7960D-D193-3AEB-13DD-23ACF1F3EE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 rot="3939852">
                <a:off x="4271982" y="1672716"/>
                <a:ext cx="1200222" cy="834653"/>
              </a:xfrm>
              <a:prstGeom prst="rect">
                <a:avLst/>
              </a:prstGeom>
            </p:spPr>
          </p:pic>
          <p:pic>
            <p:nvPicPr>
              <p:cNvPr id="227" name="Picture 226">
                <a:extLst>
                  <a:ext uri="{FF2B5EF4-FFF2-40B4-BE49-F238E27FC236}">
                    <a16:creationId xmlns:a16="http://schemas.microsoft.com/office/drawing/2014/main" id="{C8B8074E-6354-32E5-CEE5-DC4A77D65B2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/>
              <a:srcRect l="83213" t="-6086" r="-2639" b="67608"/>
              <a:stretch/>
            </p:blipFill>
            <p:spPr>
              <a:xfrm rot="9700567">
                <a:off x="4062907" y="1566916"/>
                <a:ext cx="249360" cy="343488"/>
              </a:xfrm>
              <a:prstGeom prst="rect">
                <a:avLst/>
              </a:prstGeom>
            </p:spPr>
          </p:pic>
        </p:grpSp>
        <p:grpSp>
          <p:nvGrpSpPr>
            <p:cNvPr id="213" name="Group 212">
              <a:extLst>
                <a:ext uri="{FF2B5EF4-FFF2-40B4-BE49-F238E27FC236}">
                  <a16:creationId xmlns:a16="http://schemas.microsoft.com/office/drawing/2014/main" id="{8419E866-6D3C-C23A-48E6-1F78623596C0}"/>
                </a:ext>
              </a:extLst>
            </p:cNvPr>
            <p:cNvGrpSpPr/>
            <p:nvPr/>
          </p:nvGrpSpPr>
          <p:grpSpPr>
            <a:xfrm rot="17224831">
              <a:off x="5436665" y="2109554"/>
              <a:ext cx="1062972" cy="1040188"/>
              <a:chOff x="4062907" y="1489932"/>
              <a:chExt cx="1226512" cy="1200222"/>
            </a:xfrm>
          </p:grpSpPr>
          <p:pic>
            <p:nvPicPr>
              <p:cNvPr id="224" name="Picture 223">
                <a:extLst>
                  <a:ext uri="{FF2B5EF4-FFF2-40B4-BE49-F238E27FC236}">
                    <a16:creationId xmlns:a16="http://schemas.microsoft.com/office/drawing/2014/main" id="{F51F7D26-DF51-EEBA-F7D4-E310769305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 rot="3939852">
                <a:off x="4271982" y="1672716"/>
                <a:ext cx="1200222" cy="834653"/>
              </a:xfrm>
              <a:prstGeom prst="rect">
                <a:avLst/>
              </a:prstGeom>
            </p:spPr>
          </p:pic>
          <p:pic>
            <p:nvPicPr>
              <p:cNvPr id="225" name="Picture 224">
                <a:extLst>
                  <a:ext uri="{FF2B5EF4-FFF2-40B4-BE49-F238E27FC236}">
                    <a16:creationId xmlns:a16="http://schemas.microsoft.com/office/drawing/2014/main" id="{7C2DED4E-8A81-4B4E-AE9A-BB53E441F86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/>
              <a:srcRect l="83213" t="-6086" r="-2639" b="67608"/>
              <a:stretch/>
            </p:blipFill>
            <p:spPr>
              <a:xfrm rot="9700567">
                <a:off x="4062907" y="1566916"/>
                <a:ext cx="249360" cy="343488"/>
              </a:xfrm>
              <a:prstGeom prst="rect">
                <a:avLst/>
              </a:prstGeom>
            </p:spPr>
          </p:pic>
        </p:grpSp>
        <p:grpSp>
          <p:nvGrpSpPr>
            <p:cNvPr id="214" name="Group 213">
              <a:extLst>
                <a:ext uri="{FF2B5EF4-FFF2-40B4-BE49-F238E27FC236}">
                  <a16:creationId xmlns:a16="http://schemas.microsoft.com/office/drawing/2014/main" id="{E7073AC5-D4C3-E585-3190-48014232BD90}"/>
                </a:ext>
              </a:extLst>
            </p:cNvPr>
            <p:cNvGrpSpPr/>
            <p:nvPr/>
          </p:nvGrpSpPr>
          <p:grpSpPr>
            <a:xfrm rot="19697185">
              <a:off x="4090445" y="1027387"/>
              <a:ext cx="1420973" cy="1390515"/>
              <a:chOff x="4062907" y="1489932"/>
              <a:chExt cx="1226512" cy="1200222"/>
            </a:xfrm>
          </p:grpSpPr>
          <p:pic>
            <p:nvPicPr>
              <p:cNvPr id="222" name="Picture 221">
                <a:extLst>
                  <a:ext uri="{FF2B5EF4-FFF2-40B4-BE49-F238E27FC236}">
                    <a16:creationId xmlns:a16="http://schemas.microsoft.com/office/drawing/2014/main" id="{252DABA1-A0E6-97D5-12EA-A22FA01CCC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 rot="3939852">
                <a:off x="4271982" y="1672716"/>
                <a:ext cx="1200222" cy="834653"/>
              </a:xfrm>
              <a:prstGeom prst="rect">
                <a:avLst/>
              </a:prstGeom>
            </p:spPr>
          </p:pic>
          <p:pic>
            <p:nvPicPr>
              <p:cNvPr id="223" name="Picture 222">
                <a:extLst>
                  <a:ext uri="{FF2B5EF4-FFF2-40B4-BE49-F238E27FC236}">
                    <a16:creationId xmlns:a16="http://schemas.microsoft.com/office/drawing/2014/main" id="{4F903889-2771-B0BC-095C-E45F34DF460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/>
              <a:srcRect l="83213" t="-6086" r="-2639" b="67608"/>
              <a:stretch/>
            </p:blipFill>
            <p:spPr>
              <a:xfrm rot="9700567">
                <a:off x="4062907" y="1566916"/>
                <a:ext cx="249360" cy="343488"/>
              </a:xfrm>
              <a:prstGeom prst="rect">
                <a:avLst/>
              </a:prstGeom>
            </p:spPr>
          </p:pic>
        </p:grpSp>
        <p:pic>
          <p:nvPicPr>
            <p:cNvPr id="215" name="Picture 214">
              <a:extLst>
                <a:ext uri="{FF2B5EF4-FFF2-40B4-BE49-F238E27FC236}">
                  <a16:creationId xmlns:a16="http://schemas.microsoft.com/office/drawing/2014/main" id="{2DE47B35-2F35-E263-A553-2A240F82DC8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047824" y="1982071"/>
              <a:ext cx="1722234" cy="1722234"/>
            </a:xfrm>
            <a:prstGeom prst="rect">
              <a:avLst/>
            </a:prstGeom>
          </p:spPr>
        </p:pic>
        <p:grpSp>
          <p:nvGrpSpPr>
            <p:cNvPr id="216" name="Group 215">
              <a:extLst>
                <a:ext uri="{FF2B5EF4-FFF2-40B4-BE49-F238E27FC236}">
                  <a16:creationId xmlns:a16="http://schemas.microsoft.com/office/drawing/2014/main" id="{5E780DAB-76AE-A535-2FE7-789C04075E04}"/>
                </a:ext>
              </a:extLst>
            </p:cNvPr>
            <p:cNvGrpSpPr/>
            <p:nvPr/>
          </p:nvGrpSpPr>
          <p:grpSpPr>
            <a:xfrm rot="19697185">
              <a:off x="8255302" y="956915"/>
              <a:ext cx="1420973" cy="1390515"/>
              <a:chOff x="4062907" y="1489932"/>
              <a:chExt cx="1226512" cy="1200222"/>
            </a:xfrm>
          </p:grpSpPr>
          <p:pic>
            <p:nvPicPr>
              <p:cNvPr id="220" name="Picture 219">
                <a:extLst>
                  <a:ext uri="{FF2B5EF4-FFF2-40B4-BE49-F238E27FC236}">
                    <a16:creationId xmlns:a16="http://schemas.microsoft.com/office/drawing/2014/main" id="{44960570-8ACE-CD30-A2A5-17E9A711ADE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 rot="3939852">
                <a:off x="4271982" y="1672716"/>
                <a:ext cx="1200222" cy="834653"/>
              </a:xfrm>
              <a:prstGeom prst="rect">
                <a:avLst/>
              </a:prstGeom>
            </p:spPr>
          </p:pic>
          <p:pic>
            <p:nvPicPr>
              <p:cNvPr id="221" name="Picture 220">
                <a:extLst>
                  <a:ext uri="{FF2B5EF4-FFF2-40B4-BE49-F238E27FC236}">
                    <a16:creationId xmlns:a16="http://schemas.microsoft.com/office/drawing/2014/main" id="{36A56511-786C-A9E5-B7B6-DA7BCAFECFF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/>
              <a:srcRect l="83213" t="-6086" r="-2639" b="67608"/>
              <a:stretch/>
            </p:blipFill>
            <p:spPr>
              <a:xfrm rot="9700567">
                <a:off x="4062907" y="1566916"/>
                <a:ext cx="249360" cy="343488"/>
              </a:xfrm>
              <a:prstGeom prst="rect">
                <a:avLst/>
              </a:prstGeom>
            </p:spPr>
          </p:pic>
        </p:grpSp>
        <p:pic>
          <p:nvPicPr>
            <p:cNvPr id="217" name="Picture 216">
              <a:extLst>
                <a:ext uri="{FF2B5EF4-FFF2-40B4-BE49-F238E27FC236}">
                  <a16:creationId xmlns:a16="http://schemas.microsoft.com/office/drawing/2014/main" id="{67759788-DC15-B31A-EA89-2C8081DD848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133515" y="5341293"/>
              <a:ext cx="900633" cy="711215"/>
            </a:xfrm>
            <a:prstGeom prst="rect">
              <a:avLst/>
            </a:prstGeom>
          </p:spPr>
        </p:pic>
        <p:pic>
          <p:nvPicPr>
            <p:cNvPr id="218" name="Picture 217">
              <a:extLst>
                <a:ext uri="{FF2B5EF4-FFF2-40B4-BE49-F238E27FC236}">
                  <a16:creationId xmlns:a16="http://schemas.microsoft.com/office/drawing/2014/main" id="{618E651E-E749-3E6F-93CC-09F508277AE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830750" y="4018141"/>
              <a:ext cx="900633" cy="711215"/>
            </a:xfrm>
            <a:prstGeom prst="rect">
              <a:avLst/>
            </a:prstGeom>
          </p:spPr>
        </p:pic>
        <p:pic>
          <p:nvPicPr>
            <p:cNvPr id="219" name="Picture 218">
              <a:extLst>
                <a:ext uri="{FF2B5EF4-FFF2-40B4-BE49-F238E27FC236}">
                  <a16:creationId xmlns:a16="http://schemas.microsoft.com/office/drawing/2014/main" id="{6C75CB32-9009-5C11-1D95-177DD9E9981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371382" y="4029883"/>
              <a:ext cx="900633" cy="711215"/>
            </a:xfrm>
            <a:prstGeom prst="rect">
              <a:avLst/>
            </a:prstGeom>
          </p:spPr>
        </p:pic>
      </p:grp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2ECC9209-07CE-2305-A5BF-3904E999AC16}"/>
              </a:ext>
            </a:extLst>
          </p:cNvPr>
          <p:cNvSpPr>
            <a:spLocks/>
          </p:cNvSpPr>
          <p:nvPr/>
        </p:nvSpPr>
        <p:spPr>
          <a:xfrm>
            <a:off x="954167" y="1443415"/>
            <a:ext cx="10657466" cy="5264053"/>
          </a:xfrm>
          <a:prstGeom prst="roundRect">
            <a:avLst/>
          </a:prstGeom>
          <a:noFill/>
          <a:ln w="76200">
            <a:solidFill>
              <a:srgbClr val="0E3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66878167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1A70DDB-6182-7712-8B13-320E57EFB9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20762"/>
            <a:ext cx="12192000" cy="685800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58029E99-3ED2-6ED4-4857-FC9A3CD2510D}"/>
              </a:ext>
            </a:extLst>
          </p:cNvPr>
          <p:cNvSpPr/>
          <p:nvPr/>
        </p:nvSpPr>
        <p:spPr>
          <a:xfrm>
            <a:off x="-1130804" y="-3797801"/>
            <a:ext cx="14453607" cy="14453601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grpSp>
        <p:nvGrpSpPr>
          <p:cNvPr id="6" name="Group 21">
            <a:extLst>
              <a:ext uri="{FF2B5EF4-FFF2-40B4-BE49-F238E27FC236}">
                <a16:creationId xmlns:a16="http://schemas.microsoft.com/office/drawing/2014/main" id="{6C547C72-1FCF-9257-5F68-7B635BEE1E06}"/>
              </a:ext>
            </a:extLst>
          </p:cNvPr>
          <p:cNvGrpSpPr/>
          <p:nvPr/>
        </p:nvGrpSpPr>
        <p:grpSpPr>
          <a:xfrm>
            <a:off x="-739386" y="3909743"/>
            <a:ext cx="1302136" cy="1302136"/>
            <a:chOff x="0" y="0"/>
            <a:chExt cx="812800" cy="812800"/>
          </a:xfrm>
        </p:grpSpPr>
        <p:sp>
          <p:nvSpPr>
            <p:cNvPr id="7" name="Freeform 22">
              <a:extLst>
                <a:ext uri="{FF2B5EF4-FFF2-40B4-BE49-F238E27FC236}">
                  <a16:creationId xmlns:a16="http://schemas.microsoft.com/office/drawing/2014/main" id="{40D2C6D2-6CFA-5F9B-C692-807F8C187FA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4" name="TextBox 23">
              <a:extLst>
                <a:ext uri="{FF2B5EF4-FFF2-40B4-BE49-F238E27FC236}">
                  <a16:creationId xmlns:a16="http://schemas.microsoft.com/office/drawing/2014/main" id="{CE9076A6-0B62-85B4-6EAC-72D6A863A654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5" name="Group 21">
            <a:extLst>
              <a:ext uri="{FF2B5EF4-FFF2-40B4-BE49-F238E27FC236}">
                <a16:creationId xmlns:a16="http://schemas.microsoft.com/office/drawing/2014/main" id="{1B4AB460-8E09-0A7C-69A8-1358E08F0E61}"/>
              </a:ext>
            </a:extLst>
          </p:cNvPr>
          <p:cNvGrpSpPr/>
          <p:nvPr/>
        </p:nvGrpSpPr>
        <p:grpSpPr>
          <a:xfrm>
            <a:off x="696691" y="1027894"/>
            <a:ext cx="625876" cy="625876"/>
            <a:chOff x="0" y="0"/>
            <a:chExt cx="812800" cy="812800"/>
          </a:xfrm>
        </p:grpSpPr>
        <p:sp>
          <p:nvSpPr>
            <p:cNvPr id="16" name="Freeform 22">
              <a:extLst>
                <a:ext uri="{FF2B5EF4-FFF2-40B4-BE49-F238E27FC236}">
                  <a16:creationId xmlns:a16="http://schemas.microsoft.com/office/drawing/2014/main" id="{4142E981-FE43-0C2E-80C4-CE3D13E1D706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7" name="TextBox 23">
              <a:extLst>
                <a:ext uri="{FF2B5EF4-FFF2-40B4-BE49-F238E27FC236}">
                  <a16:creationId xmlns:a16="http://schemas.microsoft.com/office/drawing/2014/main" id="{3019E93E-FB0D-9107-E721-50B5C2F6918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8" name="Group 21">
            <a:extLst>
              <a:ext uri="{FF2B5EF4-FFF2-40B4-BE49-F238E27FC236}">
                <a16:creationId xmlns:a16="http://schemas.microsoft.com/office/drawing/2014/main" id="{AD180759-A5CC-0D3B-5A57-238A8A756090}"/>
              </a:ext>
            </a:extLst>
          </p:cNvPr>
          <p:cNvGrpSpPr/>
          <p:nvPr/>
        </p:nvGrpSpPr>
        <p:grpSpPr>
          <a:xfrm>
            <a:off x="-635989" y="-804641"/>
            <a:ext cx="2218719" cy="2218719"/>
            <a:chOff x="0" y="0"/>
            <a:chExt cx="812800" cy="812800"/>
          </a:xfrm>
        </p:grpSpPr>
        <p:sp>
          <p:nvSpPr>
            <p:cNvPr id="19" name="TextBox 23">
              <a:extLst>
                <a:ext uri="{FF2B5EF4-FFF2-40B4-BE49-F238E27FC236}">
                  <a16:creationId xmlns:a16="http://schemas.microsoft.com/office/drawing/2014/main" id="{650953EE-313A-E171-F1DB-CA8B94B527E2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0" name="Freeform 22">
              <a:extLst>
                <a:ext uri="{FF2B5EF4-FFF2-40B4-BE49-F238E27FC236}">
                  <a16:creationId xmlns:a16="http://schemas.microsoft.com/office/drawing/2014/main" id="{E5CFFFB1-EADE-CE6F-F06B-ABBB50C1C08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1" name="Group 21">
            <a:extLst>
              <a:ext uri="{FF2B5EF4-FFF2-40B4-BE49-F238E27FC236}">
                <a16:creationId xmlns:a16="http://schemas.microsoft.com/office/drawing/2014/main" id="{879B5521-E882-4261-707C-94E6C9D44A91}"/>
              </a:ext>
            </a:extLst>
          </p:cNvPr>
          <p:cNvGrpSpPr/>
          <p:nvPr/>
        </p:nvGrpSpPr>
        <p:grpSpPr>
          <a:xfrm>
            <a:off x="352035" y="6394531"/>
            <a:ext cx="625876" cy="625876"/>
            <a:chOff x="0" y="0"/>
            <a:chExt cx="812800" cy="812800"/>
          </a:xfrm>
        </p:grpSpPr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A2876363-6A46-FBEE-F782-0F8F86561C4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09D66B5-829D-5088-EB74-00743D445BF8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55B3259-F21C-962C-5E7D-47E34F442F01}"/>
              </a:ext>
            </a:extLst>
          </p:cNvPr>
          <p:cNvGrpSpPr/>
          <p:nvPr/>
        </p:nvGrpSpPr>
        <p:grpSpPr>
          <a:xfrm>
            <a:off x="-2544984" y="4543865"/>
            <a:ext cx="3125642" cy="3125642"/>
            <a:chOff x="0" y="0"/>
            <a:chExt cx="812800" cy="812800"/>
          </a:xfrm>
        </p:grpSpPr>
        <p:sp>
          <p:nvSpPr>
            <p:cNvPr id="25" name="TextBox 23">
              <a:extLst>
                <a:ext uri="{FF2B5EF4-FFF2-40B4-BE49-F238E27FC236}">
                  <a16:creationId xmlns:a16="http://schemas.microsoft.com/office/drawing/2014/main" id="{452FF982-690F-EA06-4E6C-8FEB1C17D5D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EA28A751-0815-2C9D-9D5B-5B2B66EA020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7" name="Group 21">
            <a:extLst>
              <a:ext uri="{FF2B5EF4-FFF2-40B4-BE49-F238E27FC236}">
                <a16:creationId xmlns:a16="http://schemas.microsoft.com/office/drawing/2014/main" id="{9B68C1A3-B56A-6DC3-0F29-633761CE2650}"/>
              </a:ext>
            </a:extLst>
          </p:cNvPr>
          <p:cNvGrpSpPr/>
          <p:nvPr/>
        </p:nvGrpSpPr>
        <p:grpSpPr>
          <a:xfrm>
            <a:off x="11203908" y="252717"/>
            <a:ext cx="1302136" cy="1302136"/>
            <a:chOff x="0" y="0"/>
            <a:chExt cx="812800" cy="812800"/>
          </a:xfrm>
        </p:grpSpPr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397F1435-EE6C-9527-B18D-6AF871DBA8E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29" name="TextBox 23">
              <a:extLst>
                <a:ext uri="{FF2B5EF4-FFF2-40B4-BE49-F238E27FC236}">
                  <a16:creationId xmlns:a16="http://schemas.microsoft.com/office/drawing/2014/main" id="{908E97AA-BD6F-A359-0773-D2D8C149206E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0" name="Group 21">
            <a:extLst>
              <a:ext uri="{FF2B5EF4-FFF2-40B4-BE49-F238E27FC236}">
                <a16:creationId xmlns:a16="http://schemas.microsoft.com/office/drawing/2014/main" id="{C2399FC2-16C0-ECF8-7C44-B3CEAC9DC9B9}"/>
              </a:ext>
            </a:extLst>
          </p:cNvPr>
          <p:cNvGrpSpPr/>
          <p:nvPr/>
        </p:nvGrpSpPr>
        <p:grpSpPr>
          <a:xfrm>
            <a:off x="11952164" y="2398586"/>
            <a:ext cx="625876" cy="625876"/>
            <a:chOff x="0" y="0"/>
            <a:chExt cx="812800" cy="812800"/>
          </a:xfrm>
        </p:grpSpPr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5FBF786B-910D-4124-AFB2-EB0217651D0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2" name="TextBox 23">
              <a:extLst>
                <a:ext uri="{FF2B5EF4-FFF2-40B4-BE49-F238E27FC236}">
                  <a16:creationId xmlns:a16="http://schemas.microsoft.com/office/drawing/2014/main" id="{FC3D5B65-4019-2ADA-B3CA-AFE758D3D2FD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3" name="Group 21">
            <a:extLst>
              <a:ext uri="{FF2B5EF4-FFF2-40B4-BE49-F238E27FC236}">
                <a16:creationId xmlns:a16="http://schemas.microsoft.com/office/drawing/2014/main" id="{74CECF39-0294-C726-28C1-2F20A6397329}"/>
              </a:ext>
            </a:extLst>
          </p:cNvPr>
          <p:cNvGrpSpPr/>
          <p:nvPr/>
        </p:nvGrpSpPr>
        <p:grpSpPr>
          <a:xfrm>
            <a:off x="10851391" y="634538"/>
            <a:ext cx="625876" cy="625876"/>
            <a:chOff x="0" y="0"/>
            <a:chExt cx="812800" cy="812800"/>
          </a:xfrm>
        </p:grpSpPr>
        <p:sp>
          <p:nvSpPr>
            <p:cNvPr id="34" name="Freeform 22">
              <a:extLst>
                <a:ext uri="{FF2B5EF4-FFF2-40B4-BE49-F238E27FC236}">
                  <a16:creationId xmlns:a16="http://schemas.microsoft.com/office/drawing/2014/main" id="{2723E0F1-E5FF-5E00-9A30-DC6EF2747A52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B66E898-5E87-27DE-EDE0-F2D91D8F02A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6" name="Group 21">
            <a:extLst>
              <a:ext uri="{FF2B5EF4-FFF2-40B4-BE49-F238E27FC236}">
                <a16:creationId xmlns:a16="http://schemas.microsoft.com/office/drawing/2014/main" id="{DB536B8E-6822-B606-36DF-6A7D2F627C1F}"/>
              </a:ext>
            </a:extLst>
          </p:cNvPr>
          <p:cNvGrpSpPr/>
          <p:nvPr/>
        </p:nvGrpSpPr>
        <p:grpSpPr>
          <a:xfrm>
            <a:off x="9880946" y="-2178166"/>
            <a:ext cx="3125642" cy="3125642"/>
            <a:chOff x="0" y="0"/>
            <a:chExt cx="812800" cy="812800"/>
          </a:xfrm>
        </p:grpSpPr>
        <p:sp>
          <p:nvSpPr>
            <p:cNvPr id="37" name="TextBox 23">
              <a:extLst>
                <a:ext uri="{FF2B5EF4-FFF2-40B4-BE49-F238E27FC236}">
                  <a16:creationId xmlns:a16="http://schemas.microsoft.com/office/drawing/2014/main" id="{DBF7BBC4-6AE4-F749-8DCC-1C2E0EA0D728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38" name="Freeform 22">
              <a:extLst>
                <a:ext uri="{FF2B5EF4-FFF2-40B4-BE49-F238E27FC236}">
                  <a16:creationId xmlns:a16="http://schemas.microsoft.com/office/drawing/2014/main" id="{229067D2-EAA1-1A7A-05F6-E20282F1C1D0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39" name="Group 21">
            <a:extLst>
              <a:ext uri="{FF2B5EF4-FFF2-40B4-BE49-F238E27FC236}">
                <a16:creationId xmlns:a16="http://schemas.microsoft.com/office/drawing/2014/main" id="{E22F0479-782D-2155-385C-8279559B4A77}"/>
              </a:ext>
            </a:extLst>
          </p:cNvPr>
          <p:cNvGrpSpPr/>
          <p:nvPr/>
        </p:nvGrpSpPr>
        <p:grpSpPr>
          <a:xfrm>
            <a:off x="11699928" y="1093627"/>
            <a:ext cx="1555938" cy="1555938"/>
            <a:chOff x="0" y="0"/>
            <a:chExt cx="812800" cy="812800"/>
          </a:xfrm>
        </p:grpSpPr>
        <p:sp>
          <p:nvSpPr>
            <p:cNvPr id="40" name="Freeform 22">
              <a:extLst>
                <a:ext uri="{FF2B5EF4-FFF2-40B4-BE49-F238E27FC236}">
                  <a16:creationId xmlns:a16="http://schemas.microsoft.com/office/drawing/2014/main" id="{9C8C91C5-FF19-CA87-E6E4-9D01EE5E6DE6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41" name="TextBox 23">
              <a:extLst>
                <a:ext uri="{FF2B5EF4-FFF2-40B4-BE49-F238E27FC236}">
                  <a16:creationId xmlns:a16="http://schemas.microsoft.com/office/drawing/2014/main" id="{FB06D7EC-B775-539D-5C6E-C5210C890655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EF625C43-BF11-29CB-C05C-954A231D360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720" t="45564" r="47933" b="41891"/>
          <a:stretch/>
        </p:blipFill>
        <p:spPr>
          <a:xfrm rot="5400000">
            <a:off x="5706803" y="1675551"/>
            <a:ext cx="941794" cy="901772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ED483942-9897-653E-1ED3-ECFB773947A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720" t="45564" r="47933" b="41891"/>
          <a:stretch/>
        </p:blipFill>
        <p:spPr>
          <a:xfrm rot="5400000">
            <a:off x="1515656" y="1671035"/>
            <a:ext cx="941794" cy="901772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0830B1F4-B54C-D15C-752E-DAB14F4843A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720" t="45564" r="47933" b="41891"/>
          <a:stretch/>
        </p:blipFill>
        <p:spPr>
          <a:xfrm rot="5400000">
            <a:off x="3625621" y="1677353"/>
            <a:ext cx="941794" cy="901772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1A223F17-1A7D-206D-274A-7B496B43B942}"/>
              </a:ext>
            </a:extLst>
          </p:cNvPr>
          <p:cNvSpPr txBox="1"/>
          <p:nvPr/>
        </p:nvSpPr>
        <p:spPr>
          <a:xfrm>
            <a:off x="4339427" y="252717"/>
            <a:ext cx="351314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rgbClr val="3055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Infrastructure</a:t>
            </a:r>
            <a:endParaRPr lang="en-IL" sz="4400" dirty="0">
              <a:solidFill>
                <a:srgbClr val="30555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088163F6-2691-586A-B16D-C9FE4B4FAA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720" t="45564" r="47933" b="41891"/>
          <a:stretch/>
        </p:blipFill>
        <p:spPr>
          <a:xfrm rot="10800000">
            <a:off x="8665231" y="1723084"/>
            <a:ext cx="941794" cy="901772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7D0A54DF-D482-F130-27F5-F55687CE0FC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9387" t="55350" r="29662" b="32660"/>
          <a:stretch/>
        </p:blipFill>
        <p:spPr>
          <a:xfrm>
            <a:off x="9682083" y="1806026"/>
            <a:ext cx="1628395" cy="735888"/>
          </a:xfrm>
          <a:prstGeom prst="rect">
            <a:avLst/>
          </a:prstGeom>
        </p:spPr>
      </p:pic>
      <p:sp>
        <p:nvSpPr>
          <p:cNvPr id="197" name="Rounded Rectangle 196">
            <a:extLst>
              <a:ext uri="{FF2B5EF4-FFF2-40B4-BE49-F238E27FC236}">
                <a16:creationId xmlns:a16="http://schemas.microsoft.com/office/drawing/2014/main" id="{2ABA9675-91E7-2AF3-1EE5-08735794F798}"/>
              </a:ext>
            </a:extLst>
          </p:cNvPr>
          <p:cNvSpPr>
            <a:spLocks/>
          </p:cNvSpPr>
          <p:nvPr/>
        </p:nvSpPr>
        <p:spPr>
          <a:xfrm>
            <a:off x="1251670" y="3007212"/>
            <a:ext cx="1613569" cy="2012767"/>
          </a:xfrm>
          <a:prstGeom prst="roundRect">
            <a:avLst/>
          </a:prstGeom>
          <a:noFill/>
          <a:ln w="76200">
            <a:solidFill>
              <a:srgbClr val="0E3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grpSp>
        <p:nvGrpSpPr>
          <p:cNvPr id="198" name="Group 197">
            <a:extLst>
              <a:ext uri="{FF2B5EF4-FFF2-40B4-BE49-F238E27FC236}">
                <a16:creationId xmlns:a16="http://schemas.microsoft.com/office/drawing/2014/main" id="{7745552C-18AE-3D89-DA07-FA62CA7E5E0C}"/>
              </a:ext>
            </a:extLst>
          </p:cNvPr>
          <p:cNvGrpSpPr/>
          <p:nvPr/>
        </p:nvGrpSpPr>
        <p:grpSpPr>
          <a:xfrm>
            <a:off x="2007233" y="3869719"/>
            <a:ext cx="831881" cy="831881"/>
            <a:chOff x="5306216" y="3682468"/>
            <a:chExt cx="2580015" cy="2580015"/>
          </a:xfrm>
        </p:grpSpPr>
        <p:sp>
          <p:nvSpPr>
            <p:cNvPr id="244" name="Freeform 22">
              <a:extLst>
                <a:ext uri="{FF2B5EF4-FFF2-40B4-BE49-F238E27FC236}">
                  <a16:creationId xmlns:a16="http://schemas.microsoft.com/office/drawing/2014/main" id="{4FCC6FF3-4220-73A6-AE6C-7CEE185A5F81}"/>
                </a:ext>
              </a:extLst>
            </p:cNvPr>
            <p:cNvSpPr/>
            <p:nvPr/>
          </p:nvSpPr>
          <p:spPr>
            <a:xfrm>
              <a:off x="5306216" y="3682468"/>
              <a:ext cx="2580015" cy="2580015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4000">
                  <a:srgbClr val="5AA4BA">
                    <a:alpha val="42000"/>
                  </a:srgbClr>
                </a:gs>
                <a:gs pos="95000">
                  <a:srgbClr val="0E3D3A">
                    <a:alpha val="59000"/>
                  </a:srgbClr>
                </a:gs>
              </a:gsLst>
              <a:lin ang="8400000" scaled="0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pic>
          <p:nvPicPr>
            <p:cNvPr id="245" name="Picture 244">
              <a:extLst>
                <a:ext uri="{FF2B5EF4-FFF2-40B4-BE49-F238E27FC236}">
                  <a16:creationId xmlns:a16="http://schemas.microsoft.com/office/drawing/2014/main" id="{BF56CB30-000D-AE8E-102B-C18BF4542CB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539312" y="4551286"/>
              <a:ext cx="2144974" cy="842380"/>
            </a:xfrm>
            <a:prstGeom prst="rect">
              <a:avLst/>
            </a:prstGeom>
          </p:spPr>
        </p:pic>
      </p:grp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A7B5BD04-A41E-C2E3-A7ED-07B0C7D7D827}"/>
              </a:ext>
            </a:extLst>
          </p:cNvPr>
          <p:cNvGrpSpPr/>
          <p:nvPr/>
        </p:nvGrpSpPr>
        <p:grpSpPr>
          <a:xfrm>
            <a:off x="1437720" y="4322895"/>
            <a:ext cx="620734" cy="620734"/>
            <a:chOff x="8050095" y="1988840"/>
            <a:chExt cx="1746116" cy="1746116"/>
          </a:xfrm>
        </p:grpSpPr>
        <p:sp>
          <p:nvSpPr>
            <p:cNvPr id="242" name="Freeform 22">
              <a:extLst>
                <a:ext uri="{FF2B5EF4-FFF2-40B4-BE49-F238E27FC236}">
                  <a16:creationId xmlns:a16="http://schemas.microsoft.com/office/drawing/2014/main" id="{33937FED-C69F-379E-D71C-C36228971D28}"/>
                </a:ext>
              </a:extLst>
            </p:cNvPr>
            <p:cNvSpPr/>
            <p:nvPr/>
          </p:nvSpPr>
          <p:spPr>
            <a:xfrm>
              <a:off x="8050095" y="1988840"/>
              <a:ext cx="1746116" cy="1746116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4000">
                  <a:srgbClr val="5AA4BA">
                    <a:alpha val="42000"/>
                  </a:srgbClr>
                </a:gs>
                <a:gs pos="95000">
                  <a:srgbClr val="0E3D3A">
                    <a:alpha val="59000"/>
                  </a:srgbClr>
                </a:gs>
              </a:gsLst>
              <a:lin ang="8400000" scaled="0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pic>
          <p:nvPicPr>
            <p:cNvPr id="243" name="Picture 242">
              <a:extLst>
                <a:ext uri="{FF2B5EF4-FFF2-40B4-BE49-F238E27FC236}">
                  <a16:creationId xmlns:a16="http://schemas.microsoft.com/office/drawing/2014/main" id="{555D45CE-948E-2ED3-82FA-A9DFFAA4ED2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324355" y="2370695"/>
              <a:ext cx="1117600" cy="749300"/>
            </a:xfrm>
            <a:prstGeom prst="rect">
              <a:avLst/>
            </a:prstGeom>
          </p:spPr>
        </p:pic>
      </p:grp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ACA4191C-DD83-3596-74A2-AEC08CADEFBE}"/>
              </a:ext>
            </a:extLst>
          </p:cNvPr>
          <p:cNvGrpSpPr/>
          <p:nvPr/>
        </p:nvGrpSpPr>
        <p:grpSpPr>
          <a:xfrm>
            <a:off x="1293643" y="3046936"/>
            <a:ext cx="1009643" cy="1009643"/>
            <a:chOff x="2181008" y="864494"/>
            <a:chExt cx="3125642" cy="3125642"/>
          </a:xfrm>
        </p:grpSpPr>
        <p:sp>
          <p:nvSpPr>
            <p:cNvPr id="240" name="Freeform 22">
              <a:extLst>
                <a:ext uri="{FF2B5EF4-FFF2-40B4-BE49-F238E27FC236}">
                  <a16:creationId xmlns:a16="http://schemas.microsoft.com/office/drawing/2014/main" id="{D44A91BA-94BC-ABE5-801F-42D29F4F2C40}"/>
                </a:ext>
              </a:extLst>
            </p:cNvPr>
            <p:cNvSpPr/>
            <p:nvPr/>
          </p:nvSpPr>
          <p:spPr>
            <a:xfrm>
              <a:off x="2181008" y="864494"/>
              <a:ext cx="3125642" cy="3125642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4000">
                  <a:srgbClr val="5AA4BA">
                    <a:alpha val="42000"/>
                  </a:srgbClr>
                </a:gs>
                <a:gs pos="95000">
                  <a:srgbClr val="0E3D3A">
                    <a:alpha val="59000"/>
                  </a:srgbClr>
                </a:gs>
              </a:gsLst>
              <a:lin ang="8400000" scaled="0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pic>
          <p:nvPicPr>
            <p:cNvPr id="241" name="Picture 240">
              <a:extLst>
                <a:ext uri="{FF2B5EF4-FFF2-40B4-BE49-F238E27FC236}">
                  <a16:creationId xmlns:a16="http://schemas.microsoft.com/office/drawing/2014/main" id="{A1F0600A-D9E9-8C4A-121A-E415240587F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36529" t="31997" r="35989" b="32487"/>
            <a:stretch/>
          </p:blipFill>
          <p:spPr>
            <a:xfrm>
              <a:off x="2571838" y="1750487"/>
              <a:ext cx="2444042" cy="1240417"/>
            </a:xfrm>
            <a:prstGeom prst="rect">
              <a:avLst/>
            </a:prstGeom>
          </p:spPr>
        </p:pic>
      </p:grpSp>
      <p:sp>
        <p:nvSpPr>
          <p:cNvPr id="201" name="Rounded Rectangle 200">
            <a:extLst>
              <a:ext uri="{FF2B5EF4-FFF2-40B4-BE49-F238E27FC236}">
                <a16:creationId xmlns:a16="http://schemas.microsoft.com/office/drawing/2014/main" id="{F993EA70-05C8-8BD1-E445-35C97083E558}"/>
              </a:ext>
            </a:extLst>
          </p:cNvPr>
          <p:cNvSpPr>
            <a:spLocks/>
          </p:cNvSpPr>
          <p:nvPr/>
        </p:nvSpPr>
        <p:spPr>
          <a:xfrm>
            <a:off x="3360864" y="4014264"/>
            <a:ext cx="1613569" cy="2012767"/>
          </a:xfrm>
          <a:prstGeom prst="roundRect">
            <a:avLst/>
          </a:prstGeom>
          <a:noFill/>
          <a:ln w="76200">
            <a:solidFill>
              <a:srgbClr val="0E3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grpSp>
        <p:nvGrpSpPr>
          <p:cNvPr id="202" name="Group 201">
            <a:extLst>
              <a:ext uri="{FF2B5EF4-FFF2-40B4-BE49-F238E27FC236}">
                <a16:creationId xmlns:a16="http://schemas.microsoft.com/office/drawing/2014/main" id="{C8E128DC-D4D2-ACC4-49EC-054FB85353C4}"/>
              </a:ext>
            </a:extLst>
          </p:cNvPr>
          <p:cNvGrpSpPr/>
          <p:nvPr/>
        </p:nvGrpSpPr>
        <p:grpSpPr>
          <a:xfrm>
            <a:off x="4116427" y="4876771"/>
            <a:ext cx="831881" cy="831881"/>
            <a:chOff x="5306216" y="3682468"/>
            <a:chExt cx="2580015" cy="2580015"/>
          </a:xfrm>
        </p:grpSpPr>
        <p:sp>
          <p:nvSpPr>
            <p:cNvPr id="238" name="Freeform 22">
              <a:extLst>
                <a:ext uri="{FF2B5EF4-FFF2-40B4-BE49-F238E27FC236}">
                  <a16:creationId xmlns:a16="http://schemas.microsoft.com/office/drawing/2014/main" id="{98EDE376-04B1-E9BE-29CE-0D3D5DB7F990}"/>
                </a:ext>
              </a:extLst>
            </p:cNvPr>
            <p:cNvSpPr/>
            <p:nvPr/>
          </p:nvSpPr>
          <p:spPr>
            <a:xfrm>
              <a:off x="5306216" y="3682468"/>
              <a:ext cx="2580015" cy="2580015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4000">
                  <a:srgbClr val="5AA4BA">
                    <a:alpha val="42000"/>
                  </a:srgbClr>
                </a:gs>
                <a:gs pos="95000">
                  <a:srgbClr val="0E3D3A">
                    <a:alpha val="59000"/>
                  </a:srgbClr>
                </a:gs>
              </a:gsLst>
              <a:lin ang="8400000" scaled="0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pic>
          <p:nvPicPr>
            <p:cNvPr id="239" name="Picture 238">
              <a:extLst>
                <a:ext uri="{FF2B5EF4-FFF2-40B4-BE49-F238E27FC236}">
                  <a16:creationId xmlns:a16="http://schemas.microsoft.com/office/drawing/2014/main" id="{9C224473-49FF-8584-94B1-D7FE3E4221C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539312" y="4551286"/>
              <a:ext cx="2144974" cy="842380"/>
            </a:xfrm>
            <a:prstGeom prst="rect">
              <a:avLst/>
            </a:prstGeom>
          </p:spPr>
        </p:pic>
      </p:grp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B3BF2D0E-3DAF-2648-E80D-F9AD1E9D604C}"/>
              </a:ext>
            </a:extLst>
          </p:cNvPr>
          <p:cNvGrpSpPr/>
          <p:nvPr/>
        </p:nvGrpSpPr>
        <p:grpSpPr>
          <a:xfrm>
            <a:off x="3546915" y="5329947"/>
            <a:ext cx="620734" cy="620734"/>
            <a:chOff x="8050095" y="1988840"/>
            <a:chExt cx="1746116" cy="1746116"/>
          </a:xfrm>
        </p:grpSpPr>
        <p:sp>
          <p:nvSpPr>
            <p:cNvPr id="236" name="Freeform 22">
              <a:extLst>
                <a:ext uri="{FF2B5EF4-FFF2-40B4-BE49-F238E27FC236}">
                  <a16:creationId xmlns:a16="http://schemas.microsoft.com/office/drawing/2014/main" id="{8186D9B0-8F5D-3FFF-9345-696E84CA5327}"/>
                </a:ext>
              </a:extLst>
            </p:cNvPr>
            <p:cNvSpPr/>
            <p:nvPr/>
          </p:nvSpPr>
          <p:spPr>
            <a:xfrm>
              <a:off x="8050095" y="1988840"/>
              <a:ext cx="1746116" cy="1746116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4000">
                  <a:srgbClr val="5AA4BA">
                    <a:alpha val="42000"/>
                  </a:srgbClr>
                </a:gs>
                <a:gs pos="95000">
                  <a:srgbClr val="0E3D3A">
                    <a:alpha val="59000"/>
                  </a:srgbClr>
                </a:gs>
              </a:gsLst>
              <a:lin ang="8400000" scaled="0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pic>
          <p:nvPicPr>
            <p:cNvPr id="237" name="Picture 236">
              <a:extLst>
                <a:ext uri="{FF2B5EF4-FFF2-40B4-BE49-F238E27FC236}">
                  <a16:creationId xmlns:a16="http://schemas.microsoft.com/office/drawing/2014/main" id="{E6EA5A57-522F-F51A-8EF5-E782A1CAC45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324355" y="2370695"/>
              <a:ext cx="1117600" cy="749300"/>
            </a:xfrm>
            <a:prstGeom prst="rect">
              <a:avLst/>
            </a:prstGeom>
          </p:spPr>
        </p:pic>
      </p:grp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CAC045CF-2BEA-96D4-77A1-4E7BD5391F68}"/>
              </a:ext>
            </a:extLst>
          </p:cNvPr>
          <p:cNvGrpSpPr/>
          <p:nvPr/>
        </p:nvGrpSpPr>
        <p:grpSpPr>
          <a:xfrm>
            <a:off x="3402837" y="4053988"/>
            <a:ext cx="1009643" cy="1009643"/>
            <a:chOff x="2181008" y="864494"/>
            <a:chExt cx="3125642" cy="3125642"/>
          </a:xfrm>
        </p:grpSpPr>
        <p:sp>
          <p:nvSpPr>
            <p:cNvPr id="234" name="Freeform 22">
              <a:extLst>
                <a:ext uri="{FF2B5EF4-FFF2-40B4-BE49-F238E27FC236}">
                  <a16:creationId xmlns:a16="http://schemas.microsoft.com/office/drawing/2014/main" id="{6E41D6F7-73FF-0DD5-ECAE-9E76005C71FA}"/>
                </a:ext>
              </a:extLst>
            </p:cNvPr>
            <p:cNvSpPr/>
            <p:nvPr/>
          </p:nvSpPr>
          <p:spPr>
            <a:xfrm>
              <a:off x="2181008" y="864494"/>
              <a:ext cx="3125642" cy="3125642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4000">
                  <a:srgbClr val="5AA4BA">
                    <a:alpha val="42000"/>
                  </a:srgbClr>
                </a:gs>
                <a:gs pos="95000">
                  <a:srgbClr val="0E3D3A">
                    <a:alpha val="59000"/>
                  </a:srgbClr>
                </a:gs>
              </a:gsLst>
              <a:lin ang="8400000" scaled="0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pic>
          <p:nvPicPr>
            <p:cNvPr id="235" name="Picture 234">
              <a:extLst>
                <a:ext uri="{FF2B5EF4-FFF2-40B4-BE49-F238E27FC236}">
                  <a16:creationId xmlns:a16="http://schemas.microsoft.com/office/drawing/2014/main" id="{727E53FD-4B5D-C14A-BBA4-08568F25295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36529" t="31997" r="35989" b="32487"/>
            <a:stretch/>
          </p:blipFill>
          <p:spPr>
            <a:xfrm>
              <a:off x="2571838" y="1750487"/>
              <a:ext cx="2444042" cy="1240417"/>
            </a:xfrm>
            <a:prstGeom prst="rect">
              <a:avLst/>
            </a:prstGeom>
          </p:spPr>
        </p:pic>
      </p:grpSp>
      <p:sp>
        <p:nvSpPr>
          <p:cNvPr id="205" name="Rounded Rectangle 204">
            <a:extLst>
              <a:ext uri="{FF2B5EF4-FFF2-40B4-BE49-F238E27FC236}">
                <a16:creationId xmlns:a16="http://schemas.microsoft.com/office/drawing/2014/main" id="{8E9A1BD3-DE05-44BF-540D-1FB0718AC240}"/>
              </a:ext>
            </a:extLst>
          </p:cNvPr>
          <p:cNvSpPr>
            <a:spLocks/>
          </p:cNvSpPr>
          <p:nvPr/>
        </p:nvSpPr>
        <p:spPr>
          <a:xfrm>
            <a:off x="5441287" y="2998195"/>
            <a:ext cx="1613569" cy="2012767"/>
          </a:xfrm>
          <a:prstGeom prst="roundRect">
            <a:avLst/>
          </a:prstGeom>
          <a:noFill/>
          <a:ln w="76200">
            <a:solidFill>
              <a:srgbClr val="0E3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grpSp>
        <p:nvGrpSpPr>
          <p:cNvPr id="206" name="Group 205">
            <a:extLst>
              <a:ext uri="{FF2B5EF4-FFF2-40B4-BE49-F238E27FC236}">
                <a16:creationId xmlns:a16="http://schemas.microsoft.com/office/drawing/2014/main" id="{34B1F564-5E5D-4F93-CC04-584D02E9DD4A}"/>
              </a:ext>
            </a:extLst>
          </p:cNvPr>
          <p:cNvGrpSpPr/>
          <p:nvPr/>
        </p:nvGrpSpPr>
        <p:grpSpPr>
          <a:xfrm>
            <a:off x="6196850" y="3860702"/>
            <a:ext cx="831881" cy="831881"/>
            <a:chOff x="5306216" y="3682468"/>
            <a:chExt cx="2580015" cy="2580015"/>
          </a:xfrm>
        </p:grpSpPr>
        <p:sp>
          <p:nvSpPr>
            <p:cNvPr id="232" name="Freeform 22">
              <a:extLst>
                <a:ext uri="{FF2B5EF4-FFF2-40B4-BE49-F238E27FC236}">
                  <a16:creationId xmlns:a16="http://schemas.microsoft.com/office/drawing/2014/main" id="{97DA407F-A582-3B99-BF55-ED1A1A78FCAA}"/>
                </a:ext>
              </a:extLst>
            </p:cNvPr>
            <p:cNvSpPr/>
            <p:nvPr/>
          </p:nvSpPr>
          <p:spPr>
            <a:xfrm>
              <a:off x="5306216" y="3682468"/>
              <a:ext cx="2580015" cy="2580015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4000">
                  <a:srgbClr val="5AA4BA">
                    <a:alpha val="42000"/>
                  </a:srgbClr>
                </a:gs>
                <a:gs pos="95000">
                  <a:srgbClr val="0E3D3A">
                    <a:alpha val="59000"/>
                  </a:srgbClr>
                </a:gs>
              </a:gsLst>
              <a:lin ang="8400000" scaled="0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pic>
          <p:nvPicPr>
            <p:cNvPr id="233" name="Picture 232">
              <a:extLst>
                <a:ext uri="{FF2B5EF4-FFF2-40B4-BE49-F238E27FC236}">
                  <a16:creationId xmlns:a16="http://schemas.microsoft.com/office/drawing/2014/main" id="{671DF33E-7838-B936-49DE-79CAE28943A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539312" y="4551286"/>
              <a:ext cx="2144974" cy="842380"/>
            </a:xfrm>
            <a:prstGeom prst="rect">
              <a:avLst/>
            </a:prstGeom>
          </p:spPr>
        </p:pic>
      </p:grp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0371AD72-41E7-DB35-4EAB-25C9D2E58335}"/>
              </a:ext>
            </a:extLst>
          </p:cNvPr>
          <p:cNvGrpSpPr/>
          <p:nvPr/>
        </p:nvGrpSpPr>
        <p:grpSpPr>
          <a:xfrm>
            <a:off x="5627337" y="4313878"/>
            <a:ext cx="620734" cy="620734"/>
            <a:chOff x="8050095" y="1988840"/>
            <a:chExt cx="1746116" cy="1746116"/>
          </a:xfrm>
        </p:grpSpPr>
        <p:sp>
          <p:nvSpPr>
            <p:cNvPr id="230" name="Freeform 22">
              <a:extLst>
                <a:ext uri="{FF2B5EF4-FFF2-40B4-BE49-F238E27FC236}">
                  <a16:creationId xmlns:a16="http://schemas.microsoft.com/office/drawing/2014/main" id="{98C0A103-AD03-1D61-0C28-C6D150170053}"/>
                </a:ext>
              </a:extLst>
            </p:cNvPr>
            <p:cNvSpPr/>
            <p:nvPr/>
          </p:nvSpPr>
          <p:spPr>
            <a:xfrm>
              <a:off x="8050095" y="1988840"/>
              <a:ext cx="1746116" cy="1746116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4000">
                  <a:srgbClr val="5AA4BA">
                    <a:alpha val="42000"/>
                  </a:srgbClr>
                </a:gs>
                <a:gs pos="95000">
                  <a:srgbClr val="0E3D3A">
                    <a:alpha val="59000"/>
                  </a:srgbClr>
                </a:gs>
              </a:gsLst>
              <a:lin ang="8400000" scaled="0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pic>
          <p:nvPicPr>
            <p:cNvPr id="231" name="Picture 230">
              <a:extLst>
                <a:ext uri="{FF2B5EF4-FFF2-40B4-BE49-F238E27FC236}">
                  <a16:creationId xmlns:a16="http://schemas.microsoft.com/office/drawing/2014/main" id="{27A63A39-16C2-0E7A-975C-A0B206A9E32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324355" y="2370695"/>
              <a:ext cx="1117600" cy="749300"/>
            </a:xfrm>
            <a:prstGeom prst="rect">
              <a:avLst/>
            </a:prstGeom>
          </p:spPr>
        </p:pic>
      </p:grpSp>
      <p:grpSp>
        <p:nvGrpSpPr>
          <p:cNvPr id="208" name="Group 207">
            <a:extLst>
              <a:ext uri="{FF2B5EF4-FFF2-40B4-BE49-F238E27FC236}">
                <a16:creationId xmlns:a16="http://schemas.microsoft.com/office/drawing/2014/main" id="{29A7373E-6A88-9767-BBE3-5DAE25A6F34E}"/>
              </a:ext>
            </a:extLst>
          </p:cNvPr>
          <p:cNvGrpSpPr/>
          <p:nvPr/>
        </p:nvGrpSpPr>
        <p:grpSpPr>
          <a:xfrm>
            <a:off x="5483259" y="3037920"/>
            <a:ext cx="1009643" cy="1009643"/>
            <a:chOff x="2181008" y="864494"/>
            <a:chExt cx="3125642" cy="3125642"/>
          </a:xfrm>
        </p:grpSpPr>
        <p:sp>
          <p:nvSpPr>
            <p:cNvPr id="228" name="Freeform 22">
              <a:extLst>
                <a:ext uri="{FF2B5EF4-FFF2-40B4-BE49-F238E27FC236}">
                  <a16:creationId xmlns:a16="http://schemas.microsoft.com/office/drawing/2014/main" id="{EF002D19-9A1B-D14B-6E31-DEFD2B2DB512}"/>
                </a:ext>
              </a:extLst>
            </p:cNvPr>
            <p:cNvSpPr/>
            <p:nvPr/>
          </p:nvSpPr>
          <p:spPr>
            <a:xfrm>
              <a:off x="2181008" y="864494"/>
              <a:ext cx="3125642" cy="3125642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4000">
                  <a:srgbClr val="5AA4BA">
                    <a:alpha val="42000"/>
                  </a:srgbClr>
                </a:gs>
                <a:gs pos="95000">
                  <a:srgbClr val="0E3D3A">
                    <a:alpha val="59000"/>
                  </a:srgbClr>
                </a:gs>
              </a:gsLst>
              <a:lin ang="8400000" scaled="0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pic>
          <p:nvPicPr>
            <p:cNvPr id="229" name="Picture 228">
              <a:extLst>
                <a:ext uri="{FF2B5EF4-FFF2-40B4-BE49-F238E27FC236}">
                  <a16:creationId xmlns:a16="http://schemas.microsoft.com/office/drawing/2014/main" id="{A3BFE883-84D5-420D-2A3E-B52EE7BAF7F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36529" t="31997" r="35989" b="32487"/>
            <a:stretch/>
          </p:blipFill>
          <p:spPr>
            <a:xfrm>
              <a:off x="2571838" y="1750487"/>
              <a:ext cx="2444042" cy="1240417"/>
            </a:xfrm>
            <a:prstGeom prst="rect">
              <a:avLst/>
            </a:prstGeom>
          </p:spPr>
        </p:pic>
      </p:grpSp>
      <p:sp>
        <p:nvSpPr>
          <p:cNvPr id="209" name="TextBox 208">
            <a:extLst>
              <a:ext uri="{FF2B5EF4-FFF2-40B4-BE49-F238E27FC236}">
                <a16:creationId xmlns:a16="http://schemas.microsoft.com/office/drawing/2014/main" id="{C96D2F3F-4AB9-A555-A63B-A6C0B276CFEF}"/>
              </a:ext>
            </a:extLst>
          </p:cNvPr>
          <p:cNvSpPr txBox="1"/>
          <p:nvPr/>
        </p:nvSpPr>
        <p:spPr>
          <a:xfrm>
            <a:off x="1305679" y="5228591"/>
            <a:ext cx="15071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E3D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User Management</a:t>
            </a:r>
            <a:endParaRPr lang="en-IL" sz="1200" b="1" dirty="0">
              <a:solidFill>
                <a:srgbClr val="0E3D3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DF208C4D-EBA6-2D27-05EA-E0597DAF017F}"/>
              </a:ext>
            </a:extLst>
          </p:cNvPr>
          <p:cNvSpPr txBox="1"/>
          <p:nvPr/>
        </p:nvSpPr>
        <p:spPr>
          <a:xfrm>
            <a:off x="3425020" y="6216997"/>
            <a:ext cx="15115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L" sz="1200" b="1" dirty="0">
                <a:solidFill>
                  <a:srgbClr val="0E3D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Ride Management</a:t>
            </a:r>
          </a:p>
        </p:txBody>
      </p:sp>
      <p:sp>
        <p:nvSpPr>
          <p:cNvPr id="211" name="TextBox 210">
            <a:extLst>
              <a:ext uri="{FF2B5EF4-FFF2-40B4-BE49-F238E27FC236}">
                <a16:creationId xmlns:a16="http://schemas.microsoft.com/office/drawing/2014/main" id="{6E782C08-7D97-093F-7437-481F6186D6CC}"/>
              </a:ext>
            </a:extLst>
          </p:cNvPr>
          <p:cNvSpPr txBox="1"/>
          <p:nvPr/>
        </p:nvSpPr>
        <p:spPr>
          <a:xfrm>
            <a:off x="5680784" y="5228591"/>
            <a:ext cx="113457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L" sz="1200" b="1" dirty="0">
                <a:solidFill>
                  <a:srgbClr val="0E3D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Interactions </a:t>
            </a:r>
          </a:p>
        </p:txBody>
      </p: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757C89FA-0542-B573-126D-7BDEC9DEE83B}"/>
              </a:ext>
            </a:extLst>
          </p:cNvPr>
          <p:cNvGrpSpPr/>
          <p:nvPr/>
        </p:nvGrpSpPr>
        <p:grpSpPr>
          <a:xfrm rot="354753">
            <a:off x="2909930" y="3172693"/>
            <a:ext cx="816272" cy="798776"/>
            <a:chOff x="4062907" y="1489932"/>
            <a:chExt cx="1226512" cy="1200222"/>
          </a:xfrm>
        </p:grpSpPr>
        <p:pic>
          <p:nvPicPr>
            <p:cNvPr id="226" name="Picture 225">
              <a:extLst>
                <a:ext uri="{FF2B5EF4-FFF2-40B4-BE49-F238E27FC236}">
                  <a16:creationId xmlns:a16="http://schemas.microsoft.com/office/drawing/2014/main" id="{DFE7960D-D193-3AEB-13DD-23ACF1F3EE2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3939852">
              <a:off x="4271982" y="1672716"/>
              <a:ext cx="1200222" cy="834653"/>
            </a:xfrm>
            <a:prstGeom prst="rect">
              <a:avLst/>
            </a:prstGeom>
          </p:spPr>
        </p:pic>
        <p:pic>
          <p:nvPicPr>
            <p:cNvPr id="227" name="Picture 226">
              <a:extLst>
                <a:ext uri="{FF2B5EF4-FFF2-40B4-BE49-F238E27FC236}">
                  <a16:creationId xmlns:a16="http://schemas.microsoft.com/office/drawing/2014/main" id="{C8B8074E-6354-32E5-CEE5-DC4A77D65B2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83213" t="-6086" r="-2639" b="67608"/>
            <a:stretch/>
          </p:blipFill>
          <p:spPr>
            <a:xfrm rot="9700567">
              <a:off x="4062907" y="1566916"/>
              <a:ext cx="249360" cy="343488"/>
            </a:xfrm>
            <a:prstGeom prst="rect">
              <a:avLst/>
            </a:prstGeom>
          </p:spPr>
        </p:pic>
      </p:grpSp>
      <p:grpSp>
        <p:nvGrpSpPr>
          <p:cNvPr id="213" name="Group 212">
            <a:extLst>
              <a:ext uri="{FF2B5EF4-FFF2-40B4-BE49-F238E27FC236}">
                <a16:creationId xmlns:a16="http://schemas.microsoft.com/office/drawing/2014/main" id="{8419E866-6D3C-C23A-48E6-1F78623596C0}"/>
              </a:ext>
            </a:extLst>
          </p:cNvPr>
          <p:cNvGrpSpPr/>
          <p:nvPr/>
        </p:nvGrpSpPr>
        <p:grpSpPr>
          <a:xfrm rot="17224831">
            <a:off x="4520687" y="3234009"/>
            <a:ext cx="816272" cy="798776"/>
            <a:chOff x="4062907" y="1489932"/>
            <a:chExt cx="1226512" cy="1200222"/>
          </a:xfrm>
        </p:grpSpPr>
        <p:pic>
          <p:nvPicPr>
            <p:cNvPr id="224" name="Picture 223">
              <a:extLst>
                <a:ext uri="{FF2B5EF4-FFF2-40B4-BE49-F238E27FC236}">
                  <a16:creationId xmlns:a16="http://schemas.microsoft.com/office/drawing/2014/main" id="{F51F7D26-DF51-EEBA-F7D4-E3107693052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3939852">
              <a:off x="4271982" y="1672716"/>
              <a:ext cx="1200222" cy="834653"/>
            </a:xfrm>
            <a:prstGeom prst="rect">
              <a:avLst/>
            </a:prstGeom>
          </p:spPr>
        </p:pic>
        <p:pic>
          <p:nvPicPr>
            <p:cNvPr id="225" name="Picture 224">
              <a:extLst>
                <a:ext uri="{FF2B5EF4-FFF2-40B4-BE49-F238E27FC236}">
                  <a16:creationId xmlns:a16="http://schemas.microsoft.com/office/drawing/2014/main" id="{7C2DED4E-8A81-4B4E-AE9A-BB53E441F8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83213" t="-6086" r="-2639" b="67608"/>
            <a:stretch/>
          </p:blipFill>
          <p:spPr>
            <a:xfrm rot="9700567">
              <a:off x="4062907" y="1566916"/>
              <a:ext cx="249360" cy="343488"/>
            </a:xfrm>
            <a:prstGeom prst="rect">
              <a:avLst/>
            </a:prstGeom>
          </p:spPr>
        </p:pic>
      </p:grpSp>
      <p:grpSp>
        <p:nvGrpSpPr>
          <p:cNvPr id="214" name="Group 213">
            <a:extLst>
              <a:ext uri="{FF2B5EF4-FFF2-40B4-BE49-F238E27FC236}">
                <a16:creationId xmlns:a16="http://schemas.microsoft.com/office/drawing/2014/main" id="{E7073AC5-D4C3-E585-3190-48014232BD90}"/>
              </a:ext>
            </a:extLst>
          </p:cNvPr>
          <p:cNvGrpSpPr/>
          <p:nvPr/>
        </p:nvGrpSpPr>
        <p:grpSpPr>
          <a:xfrm rot="19697185">
            <a:off x="3486904" y="2402997"/>
            <a:ext cx="1091187" cy="1067798"/>
            <a:chOff x="4062907" y="1489932"/>
            <a:chExt cx="1226512" cy="1200222"/>
          </a:xfrm>
        </p:grpSpPr>
        <p:pic>
          <p:nvPicPr>
            <p:cNvPr id="222" name="Picture 221">
              <a:extLst>
                <a:ext uri="{FF2B5EF4-FFF2-40B4-BE49-F238E27FC236}">
                  <a16:creationId xmlns:a16="http://schemas.microsoft.com/office/drawing/2014/main" id="{252DABA1-A0E6-97D5-12EA-A22FA01CCCA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3939852">
              <a:off x="4271982" y="1672716"/>
              <a:ext cx="1200222" cy="834653"/>
            </a:xfrm>
            <a:prstGeom prst="rect">
              <a:avLst/>
            </a:prstGeom>
          </p:spPr>
        </p:pic>
        <p:pic>
          <p:nvPicPr>
            <p:cNvPr id="223" name="Picture 222">
              <a:extLst>
                <a:ext uri="{FF2B5EF4-FFF2-40B4-BE49-F238E27FC236}">
                  <a16:creationId xmlns:a16="http://schemas.microsoft.com/office/drawing/2014/main" id="{4F903889-2771-B0BC-095C-E45F34DF46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83213" t="-6086" r="-2639" b="67608"/>
            <a:stretch/>
          </p:blipFill>
          <p:spPr>
            <a:xfrm rot="9700567">
              <a:off x="4062907" y="1566916"/>
              <a:ext cx="249360" cy="343488"/>
            </a:xfrm>
            <a:prstGeom prst="rect">
              <a:avLst/>
            </a:prstGeom>
          </p:spPr>
        </p:pic>
      </p:grpSp>
      <p:pic>
        <p:nvPicPr>
          <p:cNvPr id="215" name="Picture 214">
            <a:extLst>
              <a:ext uri="{FF2B5EF4-FFF2-40B4-BE49-F238E27FC236}">
                <a16:creationId xmlns:a16="http://schemas.microsoft.com/office/drawing/2014/main" id="{2DE47B35-2F35-E263-A553-2A240F82DC8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93750" y="3136113"/>
            <a:ext cx="1322530" cy="1322530"/>
          </a:xfrm>
          <a:prstGeom prst="rect">
            <a:avLst/>
          </a:prstGeom>
        </p:spPr>
      </p:pic>
      <p:grpSp>
        <p:nvGrpSpPr>
          <p:cNvPr id="216" name="Group 215">
            <a:extLst>
              <a:ext uri="{FF2B5EF4-FFF2-40B4-BE49-F238E27FC236}">
                <a16:creationId xmlns:a16="http://schemas.microsoft.com/office/drawing/2014/main" id="{5E780DAB-76AE-A535-2FE7-789C04075E04}"/>
              </a:ext>
            </a:extLst>
          </p:cNvPr>
          <p:cNvGrpSpPr/>
          <p:nvPr/>
        </p:nvGrpSpPr>
        <p:grpSpPr>
          <a:xfrm rot="19697185">
            <a:off x="6685161" y="2348880"/>
            <a:ext cx="1091187" cy="1067798"/>
            <a:chOff x="4062907" y="1489932"/>
            <a:chExt cx="1226512" cy="1200222"/>
          </a:xfrm>
        </p:grpSpPr>
        <p:pic>
          <p:nvPicPr>
            <p:cNvPr id="220" name="Picture 219">
              <a:extLst>
                <a:ext uri="{FF2B5EF4-FFF2-40B4-BE49-F238E27FC236}">
                  <a16:creationId xmlns:a16="http://schemas.microsoft.com/office/drawing/2014/main" id="{44960570-8ACE-CD30-A2A5-17E9A711ADE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3939852">
              <a:off x="4271982" y="1672716"/>
              <a:ext cx="1200222" cy="834653"/>
            </a:xfrm>
            <a:prstGeom prst="rect">
              <a:avLst/>
            </a:prstGeom>
          </p:spPr>
        </p:pic>
        <p:pic>
          <p:nvPicPr>
            <p:cNvPr id="221" name="Picture 220">
              <a:extLst>
                <a:ext uri="{FF2B5EF4-FFF2-40B4-BE49-F238E27FC236}">
                  <a16:creationId xmlns:a16="http://schemas.microsoft.com/office/drawing/2014/main" id="{36A56511-786C-A9E5-B7B6-DA7BCAFECF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83213" t="-6086" r="-2639" b="67608"/>
            <a:stretch/>
          </p:blipFill>
          <p:spPr>
            <a:xfrm rot="9700567">
              <a:off x="4062907" y="1566916"/>
              <a:ext cx="249360" cy="343488"/>
            </a:xfrm>
            <a:prstGeom prst="rect">
              <a:avLst/>
            </a:prstGeom>
          </p:spPr>
        </p:pic>
      </p:grpSp>
      <p:pic>
        <p:nvPicPr>
          <p:cNvPr id="217" name="Picture 216">
            <a:extLst>
              <a:ext uri="{FF2B5EF4-FFF2-40B4-BE49-F238E27FC236}">
                <a16:creationId xmlns:a16="http://schemas.microsoft.com/office/drawing/2014/main" id="{67759788-DC15-B31A-EA89-2C8081DD848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87893" y="5715711"/>
            <a:ext cx="691610" cy="546153"/>
          </a:xfrm>
          <a:prstGeom prst="rect">
            <a:avLst/>
          </a:prstGeom>
        </p:spPr>
      </p:pic>
      <p:pic>
        <p:nvPicPr>
          <p:cNvPr id="218" name="Picture 217">
            <a:extLst>
              <a:ext uri="{FF2B5EF4-FFF2-40B4-BE49-F238E27FC236}">
                <a16:creationId xmlns:a16="http://schemas.microsoft.com/office/drawing/2014/main" id="{618E651E-E749-3E6F-93CC-09F508277AE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59141" y="4699642"/>
            <a:ext cx="691610" cy="546153"/>
          </a:xfrm>
          <a:prstGeom prst="rect">
            <a:avLst/>
          </a:prstGeom>
        </p:spPr>
      </p:pic>
      <p:pic>
        <p:nvPicPr>
          <p:cNvPr id="219" name="Picture 218">
            <a:extLst>
              <a:ext uri="{FF2B5EF4-FFF2-40B4-BE49-F238E27FC236}">
                <a16:creationId xmlns:a16="http://schemas.microsoft.com/office/drawing/2014/main" id="{6C75CB32-9009-5C11-1D95-177DD9E9981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66810" y="4708659"/>
            <a:ext cx="691610" cy="54615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2ECC9209-07CE-2305-A5BF-3904E999AC16}"/>
              </a:ext>
            </a:extLst>
          </p:cNvPr>
          <p:cNvSpPr>
            <a:spLocks/>
          </p:cNvSpPr>
          <p:nvPr/>
        </p:nvSpPr>
        <p:spPr>
          <a:xfrm>
            <a:off x="954167" y="1443415"/>
            <a:ext cx="10599892" cy="5264053"/>
          </a:xfrm>
          <a:prstGeom prst="roundRect">
            <a:avLst/>
          </a:prstGeom>
          <a:noFill/>
          <a:ln w="76200">
            <a:solidFill>
              <a:srgbClr val="0E3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pic>
        <p:nvPicPr>
          <p:cNvPr id="2" name="Picture 2" descr="AWS Logo PNG Transparent &amp; SVG Vector - Freebie Supply">
            <a:extLst>
              <a:ext uri="{FF2B5EF4-FFF2-40B4-BE49-F238E27FC236}">
                <a16:creationId xmlns:a16="http://schemas.microsoft.com/office/drawing/2014/main" id="{A42F111D-D55E-E543-1BAB-31FC1ED033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1199" y="3265780"/>
            <a:ext cx="1969267" cy="1969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6C5BAA6-AC5F-8355-F0AB-DEEE8007B8FE}"/>
              </a:ext>
            </a:extLst>
          </p:cNvPr>
          <p:cNvSpPr txBox="1"/>
          <p:nvPr/>
        </p:nvSpPr>
        <p:spPr>
          <a:xfrm>
            <a:off x="9453952" y="6162259"/>
            <a:ext cx="135270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rgbClr val="0E3D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Docker compose </a:t>
            </a:r>
            <a:endParaRPr lang="en-IL" sz="1400" b="1" dirty="0">
              <a:solidFill>
                <a:srgbClr val="0E3D3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B64795D-8D63-5FEA-9FB4-B1F703ADB14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527557" y="5118242"/>
            <a:ext cx="1352702" cy="1713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786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7">
            <a:extLst>
              <a:ext uri="{FF2B5EF4-FFF2-40B4-BE49-F238E27FC236}">
                <a16:creationId xmlns:a16="http://schemas.microsoft.com/office/drawing/2014/main" id="{6E142EE0-0F89-E143-1B82-87CE1E51E481}"/>
              </a:ext>
            </a:extLst>
          </p:cNvPr>
          <p:cNvGrpSpPr/>
          <p:nvPr/>
        </p:nvGrpSpPr>
        <p:grpSpPr>
          <a:xfrm>
            <a:off x="3252000" y="585000"/>
            <a:ext cx="5688000" cy="5688000"/>
            <a:chOff x="0" y="0"/>
            <a:chExt cx="812800" cy="812800"/>
          </a:xfrm>
        </p:grpSpPr>
        <p:sp>
          <p:nvSpPr>
            <p:cNvPr id="3" name="Freeform 18">
              <a:extLst>
                <a:ext uri="{FF2B5EF4-FFF2-40B4-BE49-F238E27FC236}">
                  <a16:creationId xmlns:a16="http://schemas.microsoft.com/office/drawing/2014/main" id="{87868933-2804-67B4-4CD8-3DF37E9E879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DA986"/>
            </a:solidFill>
            <a:ln cap="sq">
              <a:noFill/>
              <a:prstDash val="solid"/>
              <a:miter/>
            </a:ln>
          </p:spPr>
        </p:sp>
        <p:sp>
          <p:nvSpPr>
            <p:cNvPr id="4" name="TextBox 19">
              <a:extLst>
                <a:ext uri="{FF2B5EF4-FFF2-40B4-BE49-F238E27FC236}">
                  <a16:creationId xmlns:a16="http://schemas.microsoft.com/office/drawing/2014/main" id="{E50DDA4A-7797-C853-1C98-6106A2EC9B41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2239"/>
                </a:lnSpc>
                <a:spcBef>
                  <a:spcPct val="0"/>
                </a:spcBef>
              </a:pPr>
              <a:endParaRPr sz="1200"/>
            </a:p>
          </p:txBody>
        </p:sp>
      </p:grpSp>
      <p:sp>
        <p:nvSpPr>
          <p:cNvPr id="5" name="Freeform 30">
            <a:extLst>
              <a:ext uri="{FF2B5EF4-FFF2-40B4-BE49-F238E27FC236}">
                <a16:creationId xmlns:a16="http://schemas.microsoft.com/office/drawing/2014/main" id="{9AB41661-5A11-5071-E5D0-76029EB8BEC7}"/>
              </a:ext>
            </a:extLst>
          </p:cNvPr>
          <p:cNvSpPr/>
          <p:nvPr/>
        </p:nvSpPr>
        <p:spPr>
          <a:xfrm>
            <a:off x="4852692" y="851623"/>
            <a:ext cx="2486616" cy="2736304"/>
          </a:xfrm>
          <a:custGeom>
            <a:avLst/>
            <a:gdLst/>
            <a:ahLst/>
            <a:cxnLst/>
            <a:rect l="l" t="t" r="r" b="b"/>
            <a:pathLst>
              <a:path w="724494" h="797242">
                <a:moveTo>
                  <a:pt x="0" y="0"/>
                </a:moveTo>
                <a:lnTo>
                  <a:pt x="724494" y="0"/>
                </a:lnTo>
                <a:lnTo>
                  <a:pt x="724494" y="797243"/>
                </a:lnTo>
                <a:lnTo>
                  <a:pt x="0" y="79724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18DFCC8-F450-E911-1271-0D8BE80AE598}"/>
              </a:ext>
            </a:extLst>
          </p:cNvPr>
          <p:cNvSpPr/>
          <p:nvPr/>
        </p:nvSpPr>
        <p:spPr>
          <a:xfrm>
            <a:off x="3263904" y="584998"/>
            <a:ext cx="5688000" cy="5688000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6803361-6418-CB1A-411E-A8A2759E12B3}"/>
              </a:ext>
            </a:extLst>
          </p:cNvPr>
          <p:cNvSpPr txBox="1"/>
          <p:nvPr/>
        </p:nvSpPr>
        <p:spPr>
          <a:xfrm>
            <a:off x="3611723" y="3876483"/>
            <a:ext cx="496855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spc="-333" dirty="0">
                <a:solidFill>
                  <a:schemeClr val="bg1"/>
                </a:solidFill>
                <a:latin typeface="Dubai" panose="020B0503030403030204" pitchFamily="34" charset="-78"/>
                <a:ea typeface="TT Norms Bold"/>
                <a:cs typeface="Dubai" panose="020B0503030403030204" pitchFamily="34" charset="-78"/>
                <a:sym typeface="TT Norms Bold"/>
              </a:rPr>
              <a:t>Features</a:t>
            </a:r>
            <a:endParaRPr lang="en-IL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350050"/>
      </p:ext>
    </p:extLst>
  </p:cSld>
  <p:clrMapOvr>
    <a:masterClrMapping/>
  </p:clrMapOvr>
  <p:transition spd="slow" advTm="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Picture 148">
            <a:extLst>
              <a:ext uri="{FF2B5EF4-FFF2-40B4-BE49-F238E27FC236}">
                <a16:creationId xmlns:a16="http://schemas.microsoft.com/office/drawing/2014/main" id="{C155049C-4A22-FD88-D73E-535DC7B384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20762"/>
            <a:ext cx="12192000" cy="685800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58029E99-3ED2-6ED4-4857-FC9A3CD2510D}"/>
              </a:ext>
            </a:extLst>
          </p:cNvPr>
          <p:cNvSpPr/>
          <p:nvPr/>
        </p:nvSpPr>
        <p:spPr>
          <a:xfrm>
            <a:off x="-1130804" y="-3797801"/>
            <a:ext cx="14453607" cy="14453601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grpSp>
        <p:nvGrpSpPr>
          <p:cNvPr id="6" name="Group 21">
            <a:extLst>
              <a:ext uri="{FF2B5EF4-FFF2-40B4-BE49-F238E27FC236}">
                <a16:creationId xmlns:a16="http://schemas.microsoft.com/office/drawing/2014/main" id="{6C547C72-1FCF-9257-5F68-7B635BEE1E06}"/>
              </a:ext>
            </a:extLst>
          </p:cNvPr>
          <p:cNvGrpSpPr/>
          <p:nvPr/>
        </p:nvGrpSpPr>
        <p:grpSpPr>
          <a:xfrm>
            <a:off x="-739386" y="3909743"/>
            <a:ext cx="1302136" cy="1302136"/>
            <a:chOff x="0" y="0"/>
            <a:chExt cx="812800" cy="812800"/>
          </a:xfrm>
        </p:grpSpPr>
        <p:sp>
          <p:nvSpPr>
            <p:cNvPr id="7" name="Freeform 22">
              <a:extLst>
                <a:ext uri="{FF2B5EF4-FFF2-40B4-BE49-F238E27FC236}">
                  <a16:creationId xmlns:a16="http://schemas.microsoft.com/office/drawing/2014/main" id="{40D2C6D2-6CFA-5F9B-C692-807F8C187FA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4" name="TextBox 23">
              <a:extLst>
                <a:ext uri="{FF2B5EF4-FFF2-40B4-BE49-F238E27FC236}">
                  <a16:creationId xmlns:a16="http://schemas.microsoft.com/office/drawing/2014/main" id="{CE9076A6-0B62-85B4-6EAC-72D6A863A654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5" name="Group 21">
            <a:extLst>
              <a:ext uri="{FF2B5EF4-FFF2-40B4-BE49-F238E27FC236}">
                <a16:creationId xmlns:a16="http://schemas.microsoft.com/office/drawing/2014/main" id="{1B4AB460-8E09-0A7C-69A8-1358E08F0E61}"/>
              </a:ext>
            </a:extLst>
          </p:cNvPr>
          <p:cNvGrpSpPr/>
          <p:nvPr/>
        </p:nvGrpSpPr>
        <p:grpSpPr>
          <a:xfrm>
            <a:off x="696691" y="1027894"/>
            <a:ext cx="625876" cy="625876"/>
            <a:chOff x="0" y="0"/>
            <a:chExt cx="812800" cy="812800"/>
          </a:xfrm>
        </p:grpSpPr>
        <p:sp>
          <p:nvSpPr>
            <p:cNvPr id="16" name="Freeform 22">
              <a:extLst>
                <a:ext uri="{FF2B5EF4-FFF2-40B4-BE49-F238E27FC236}">
                  <a16:creationId xmlns:a16="http://schemas.microsoft.com/office/drawing/2014/main" id="{4142E981-FE43-0C2E-80C4-CE3D13E1D706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7" name="TextBox 23">
              <a:extLst>
                <a:ext uri="{FF2B5EF4-FFF2-40B4-BE49-F238E27FC236}">
                  <a16:creationId xmlns:a16="http://schemas.microsoft.com/office/drawing/2014/main" id="{3019E93E-FB0D-9107-E721-50B5C2F6918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8" name="Group 21">
            <a:extLst>
              <a:ext uri="{FF2B5EF4-FFF2-40B4-BE49-F238E27FC236}">
                <a16:creationId xmlns:a16="http://schemas.microsoft.com/office/drawing/2014/main" id="{AD180759-A5CC-0D3B-5A57-238A8A756090}"/>
              </a:ext>
            </a:extLst>
          </p:cNvPr>
          <p:cNvGrpSpPr/>
          <p:nvPr/>
        </p:nvGrpSpPr>
        <p:grpSpPr>
          <a:xfrm>
            <a:off x="-635989" y="-804641"/>
            <a:ext cx="2218719" cy="2218719"/>
            <a:chOff x="0" y="0"/>
            <a:chExt cx="812800" cy="812800"/>
          </a:xfrm>
        </p:grpSpPr>
        <p:sp>
          <p:nvSpPr>
            <p:cNvPr id="19" name="TextBox 23">
              <a:extLst>
                <a:ext uri="{FF2B5EF4-FFF2-40B4-BE49-F238E27FC236}">
                  <a16:creationId xmlns:a16="http://schemas.microsoft.com/office/drawing/2014/main" id="{650953EE-313A-E171-F1DB-CA8B94B527E2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0" name="Freeform 22">
              <a:extLst>
                <a:ext uri="{FF2B5EF4-FFF2-40B4-BE49-F238E27FC236}">
                  <a16:creationId xmlns:a16="http://schemas.microsoft.com/office/drawing/2014/main" id="{E5CFFFB1-EADE-CE6F-F06B-ABBB50C1C08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1" name="Group 21">
            <a:extLst>
              <a:ext uri="{FF2B5EF4-FFF2-40B4-BE49-F238E27FC236}">
                <a16:creationId xmlns:a16="http://schemas.microsoft.com/office/drawing/2014/main" id="{879B5521-E882-4261-707C-94E6C9D44A91}"/>
              </a:ext>
            </a:extLst>
          </p:cNvPr>
          <p:cNvGrpSpPr/>
          <p:nvPr/>
        </p:nvGrpSpPr>
        <p:grpSpPr>
          <a:xfrm>
            <a:off x="352035" y="6394531"/>
            <a:ext cx="625876" cy="625876"/>
            <a:chOff x="0" y="0"/>
            <a:chExt cx="812800" cy="812800"/>
          </a:xfrm>
        </p:grpSpPr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A2876363-6A46-FBEE-F782-0F8F86561C4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09D66B5-829D-5088-EB74-00743D445BF8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55B3259-F21C-962C-5E7D-47E34F442F01}"/>
              </a:ext>
            </a:extLst>
          </p:cNvPr>
          <p:cNvGrpSpPr/>
          <p:nvPr/>
        </p:nvGrpSpPr>
        <p:grpSpPr>
          <a:xfrm>
            <a:off x="-2544984" y="4543865"/>
            <a:ext cx="3125642" cy="3125642"/>
            <a:chOff x="0" y="0"/>
            <a:chExt cx="812800" cy="812800"/>
          </a:xfrm>
        </p:grpSpPr>
        <p:sp>
          <p:nvSpPr>
            <p:cNvPr id="25" name="TextBox 23">
              <a:extLst>
                <a:ext uri="{FF2B5EF4-FFF2-40B4-BE49-F238E27FC236}">
                  <a16:creationId xmlns:a16="http://schemas.microsoft.com/office/drawing/2014/main" id="{452FF982-690F-EA06-4E6C-8FEB1C17D5D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EA28A751-0815-2C9D-9D5B-5B2B66EA020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7" name="Group 21">
            <a:extLst>
              <a:ext uri="{FF2B5EF4-FFF2-40B4-BE49-F238E27FC236}">
                <a16:creationId xmlns:a16="http://schemas.microsoft.com/office/drawing/2014/main" id="{9B68C1A3-B56A-6DC3-0F29-633761CE2650}"/>
              </a:ext>
            </a:extLst>
          </p:cNvPr>
          <p:cNvGrpSpPr/>
          <p:nvPr/>
        </p:nvGrpSpPr>
        <p:grpSpPr>
          <a:xfrm>
            <a:off x="11203908" y="252717"/>
            <a:ext cx="1302136" cy="1302136"/>
            <a:chOff x="0" y="0"/>
            <a:chExt cx="812800" cy="812800"/>
          </a:xfrm>
        </p:grpSpPr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397F1435-EE6C-9527-B18D-6AF871DBA8E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29" name="TextBox 23">
              <a:extLst>
                <a:ext uri="{FF2B5EF4-FFF2-40B4-BE49-F238E27FC236}">
                  <a16:creationId xmlns:a16="http://schemas.microsoft.com/office/drawing/2014/main" id="{908E97AA-BD6F-A359-0773-D2D8C149206E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0" name="Group 21">
            <a:extLst>
              <a:ext uri="{FF2B5EF4-FFF2-40B4-BE49-F238E27FC236}">
                <a16:creationId xmlns:a16="http://schemas.microsoft.com/office/drawing/2014/main" id="{C2399FC2-16C0-ECF8-7C44-B3CEAC9DC9B9}"/>
              </a:ext>
            </a:extLst>
          </p:cNvPr>
          <p:cNvGrpSpPr/>
          <p:nvPr/>
        </p:nvGrpSpPr>
        <p:grpSpPr>
          <a:xfrm>
            <a:off x="11952164" y="2398586"/>
            <a:ext cx="625876" cy="625876"/>
            <a:chOff x="0" y="0"/>
            <a:chExt cx="812800" cy="812800"/>
          </a:xfrm>
        </p:grpSpPr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5FBF786B-910D-4124-AFB2-EB0217651D0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2" name="TextBox 23">
              <a:extLst>
                <a:ext uri="{FF2B5EF4-FFF2-40B4-BE49-F238E27FC236}">
                  <a16:creationId xmlns:a16="http://schemas.microsoft.com/office/drawing/2014/main" id="{FC3D5B65-4019-2ADA-B3CA-AFE758D3D2FD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3" name="Group 21">
            <a:extLst>
              <a:ext uri="{FF2B5EF4-FFF2-40B4-BE49-F238E27FC236}">
                <a16:creationId xmlns:a16="http://schemas.microsoft.com/office/drawing/2014/main" id="{74CECF39-0294-C726-28C1-2F20A6397329}"/>
              </a:ext>
            </a:extLst>
          </p:cNvPr>
          <p:cNvGrpSpPr/>
          <p:nvPr/>
        </p:nvGrpSpPr>
        <p:grpSpPr>
          <a:xfrm>
            <a:off x="10851391" y="634538"/>
            <a:ext cx="625876" cy="625876"/>
            <a:chOff x="0" y="0"/>
            <a:chExt cx="812800" cy="812800"/>
          </a:xfrm>
        </p:grpSpPr>
        <p:sp>
          <p:nvSpPr>
            <p:cNvPr id="34" name="Freeform 22">
              <a:extLst>
                <a:ext uri="{FF2B5EF4-FFF2-40B4-BE49-F238E27FC236}">
                  <a16:creationId xmlns:a16="http://schemas.microsoft.com/office/drawing/2014/main" id="{2723E0F1-E5FF-5E00-9A30-DC6EF2747A52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B66E898-5E87-27DE-EDE0-F2D91D8F02A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6" name="Group 21">
            <a:extLst>
              <a:ext uri="{FF2B5EF4-FFF2-40B4-BE49-F238E27FC236}">
                <a16:creationId xmlns:a16="http://schemas.microsoft.com/office/drawing/2014/main" id="{DB536B8E-6822-B606-36DF-6A7D2F627C1F}"/>
              </a:ext>
            </a:extLst>
          </p:cNvPr>
          <p:cNvGrpSpPr/>
          <p:nvPr/>
        </p:nvGrpSpPr>
        <p:grpSpPr>
          <a:xfrm>
            <a:off x="9880946" y="-2178166"/>
            <a:ext cx="3125642" cy="3125642"/>
            <a:chOff x="0" y="0"/>
            <a:chExt cx="812800" cy="812800"/>
          </a:xfrm>
        </p:grpSpPr>
        <p:sp>
          <p:nvSpPr>
            <p:cNvPr id="37" name="TextBox 23">
              <a:extLst>
                <a:ext uri="{FF2B5EF4-FFF2-40B4-BE49-F238E27FC236}">
                  <a16:creationId xmlns:a16="http://schemas.microsoft.com/office/drawing/2014/main" id="{DBF7BBC4-6AE4-F749-8DCC-1C2E0EA0D728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38" name="Freeform 22">
              <a:extLst>
                <a:ext uri="{FF2B5EF4-FFF2-40B4-BE49-F238E27FC236}">
                  <a16:creationId xmlns:a16="http://schemas.microsoft.com/office/drawing/2014/main" id="{229067D2-EAA1-1A7A-05F6-E20282F1C1D0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39" name="Group 21">
            <a:extLst>
              <a:ext uri="{FF2B5EF4-FFF2-40B4-BE49-F238E27FC236}">
                <a16:creationId xmlns:a16="http://schemas.microsoft.com/office/drawing/2014/main" id="{E22F0479-782D-2155-385C-8279559B4A77}"/>
              </a:ext>
            </a:extLst>
          </p:cNvPr>
          <p:cNvGrpSpPr/>
          <p:nvPr/>
        </p:nvGrpSpPr>
        <p:grpSpPr>
          <a:xfrm>
            <a:off x="11699928" y="1093627"/>
            <a:ext cx="1555938" cy="1555938"/>
            <a:chOff x="0" y="0"/>
            <a:chExt cx="812800" cy="812800"/>
          </a:xfrm>
        </p:grpSpPr>
        <p:sp>
          <p:nvSpPr>
            <p:cNvPr id="40" name="Freeform 22">
              <a:extLst>
                <a:ext uri="{FF2B5EF4-FFF2-40B4-BE49-F238E27FC236}">
                  <a16:creationId xmlns:a16="http://schemas.microsoft.com/office/drawing/2014/main" id="{9C8C91C5-FF19-CA87-E6E4-9D01EE5E6DE6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41" name="TextBox 23">
              <a:extLst>
                <a:ext uri="{FF2B5EF4-FFF2-40B4-BE49-F238E27FC236}">
                  <a16:creationId xmlns:a16="http://schemas.microsoft.com/office/drawing/2014/main" id="{FB06D7EC-B775-539D-5C6E-C5210C890655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41EC1566-138E-99F3-42C4-54A55BEF1321}"/>
              </a:ext>
            </a:extLst>
          </p:cNvPr>
          <p:cNvSpPr>
            <a:spLocks/>
          </p:cNvSpPr>
          <p:nvPr/>
        </p:nvSpPr>
        <p:spPr>
          <a:xfrm>
            <a:off x="7069845" y="3109336"/>
            <a:ext cx="1881659" cy="901772"/>
          </a:xfrm>
          <a:prstGeom prst="roundRect">
            <a:avLst/>
          </a:prstGeom>
          <a:noFill/>
          <a:ln w="76200">
            <a:solidFill>
              <a:srgbClr val="0E3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38DC557-DED9-0C22-EE0A-F10E29DF894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720" t="45564" r="47933" b="41891"/>
          <a:stretch/>
        </p:blipFill>
        <p:spPr>
          <a:xfrm rot="10800000">
            <a:off x="5807969" y="3132763"/>
            <a:ext cx="941794" cy="90177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9D2EE44-66B8-01AE-4FA1-0CEC036767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82791" y="7360524"/>
            <a:ext cx="1352702" cy="1713423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1C18F615-FFA4-1AF7-E983-ABFF98A0DA89}"/>
              </a:ext>
            </a:extLst>
          </p:cNvPr>
          <p:cNvSpPr txBox="1"/>
          <p:nvPr/>
        </p:nvSpPr>
        <p:spPr>
          <a:xfrm>
            <a:off x="8051111" y="8352292"/>
            <a:ext cx="135270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rgbClr val="0E3D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Docker </a:t>
            </a:r>
            <a:r>
              <a:rPr lang="en-US" sz="1400" b="1" dirty="0" err="1">
                <a:solidFill>
                  <a:srgbClr val="0E3D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copose</a:t>
            </a:r>
            <a:r>
              <a:rPr lang="en-US" sz="1400" b="1" dirty="0">
                <a:solidFill>
                  <a:srgbClr val="0E3D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IL" sz="1400" b="1" dirty="0">
              <a:solidFill>
                <a:srgbClr val="0E3D3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C7F0639B-2B99-9CC4-81E0-657CCB5C927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9387" t="55350" r="29662" b="32660"/>
          <a:stretch/>
        </p:blipFill>
        <p:spPr>
          <a:xfrm>
            <a:off x="7198052" y="3189021"/>
            <a:ext cx="1628395" cy="735888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6F0FE862-0D6D-BFDE-25FC-CF23B12C04A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720" t="45564" r="47933" b="41891"/>
          <a:stretch/>
        </p:blipFill>
        <p:spPr>
          <a:xfrm rot="10800000">
            <a:off x="5720168" y="4842348"/>
            <a:ext cx="941794" cy="901772"/>
          </a:xfrm>
          <a:prstGeom prst="rect">
            <a:avLst/>
          </a:prstGeom>
        </p:spPr>
      </p:pic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9C717997-D3F9-3559-E3AC-AEE098E4AEC1}"/>
              </a:ext>
            </a:extLst>
          </p:cNvPr>
          <p:cNvSpPr>
            <a:spLocks/>
          </p:cNvSpPr>
          <p:nvPr/>
        </p:nvSpPr>
        <p:spPr>
          <a:xfrm>
            <a:off x="5309303" y="5744121"/>
            <a:ext cx="832587" cy="445223"/>
          </a:xfrm>
          <a:prstGeom prst="roundRect">
            <a:avLst/>
          </a:prstGeom>
          <a:noFill/>
          <a:ln w="76200">
            <a:solidFill>
              <a:srgbClr val="0E3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87" name="Rounded Rectangle 86">
            <a:extLst>
              <a:ext uri="{FF2B5EF4-FFF2-40B4-BE49-F238E27FC236}">
                <a16:creationId xmlns:a16="http://schemas.microsoft.com/office/drawing/2014/main" id="{0952395B-F9E4-1544-0837-1BAD32A87615}"/>
              </a:ext>
            </a:extLst>
          </p:cNvPr>
          <p:cNvSpPr>
            <a:spLocks/>
          </p:cNvSpPr>
          <p:nvPr/>
        </p:nvSpPr>
        <p:spPr>
          <a:xfrm>
            <a:off x="5303873" y="4421576"/>
            <a:ext cx="832587" cy="445223"/>
          </a:xfrm>
          <a:prstGeom prst="roundRect">
            <a:avLst/>
          </a:prstGeom>
          <a:noFill/>
          <a:ln w="76200">
            <a:solidFill>
              <a:srgbClr val="0E3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88" name="Rounded Rectangle 87">
            <a:extLst>
              <a:ext uri="{FF2B5EF4-FFF2-40B4-BE49-F238E27FC236}">
                <a16:creationId xmlns:a16="http://schemas.microsoft.com/office/drawing/2014/main" id="{E28726C5-EBDF-F45D-309D-1631152D6BF2}"/>
              </a:ext>
            </a:extLst>
          </p:cNvPr>
          <p:cNvSpPr>
            <a:spLocks/>
          </p:cNvSpPr>
          <p:nvPr/>
        </p:nvSpPr>
        <p:spPr>
          <a:xfrm>
            <a:off x="4938821" y="5082848"/>
            <a:ext cx="832587" cy="445223"/>
          </a:xfrm>
          <a:prstGeom prst="roundRect">
            <a:avLst/>
          </a:prstGeom>
          <a:noFill/>
          <a:ln w="76200">
            <a:solidFill>
              <a:srgbClr val="0E3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pic>
        <p:nvPicPr>
          <p:cNvPr id="97" name="Picture 96">
            <a:extLst>
              <a:ext uri="{FF2B5EF4-FFF2-40B4-BE49-F238E27FC236}">
                <a16:creationId xmlns:a16="http://schemas.microsoft.com/office/drawing/2014/main" id="{7EB90306-CAD0-265E-046C-A0534F23FC4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720" t="45564" r="47933" b="41891"/>
          <a:stretch/>
        </p:blipFill>
        <p:spPr>
          <a:xfrm rot="10800000">
            <a:off x="5678425" y="1369446"/>
            <a:ext cx="941794" cy="901772"/>
          </a:xfrm>
          <a:prstGeom prst="rect">
            <a:avLst/>
          </a:prstGeom>
        </p:spPr>
      </p:pic>
      <p:sp>
        <p:nvSpPr>
          <p:cNvPr id="99" name="Rounded Rectangle 98">
            <a:extLst>
              <a:ext uri="{FF2B5EF4-FFF2-40B4-BE49-F238E27FC236}">
                <a16:creationId xmlns:a16="http://schemas.microsoft.com/office/drawing/2014/main" id="{7B6B97C3-0E73-7FCD-9552-A56FA468E97A}"/>
              </a:ext>
            </a:extLst>
          </p:cNvPr>
          <p:cNvSpPr>
            <a:spLocks/>
          </p:cNvSpPr>
          <p:nvPr/>
        </p:nvSpPr>
        <p:spPr>
          <a:xfrm>
            <a:off x="5267560" y="2271219"/>
            <a:ext cx="832587" cy="445223"/>
          </a:xfrm>
          <a:prstGeom prst="roundRect">
            <a:avLst/>
          </a:prstGeom>
          <a:noFill/>
          <a:ln w="76200">
            <a:solidFill>
              <a:srgbClr val="0E3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02" name="Rounded Rectangle 101">
            <a:extLst>
              <a:ext uri="{FF2B5EF4-FFF2-40B4-BE49-F238E27FC236}">
                <a16:creationId xmlns:a16="http://schemas.microsoft.com/office/drawing/2014/main" id="{3F6DCEF3-CE15-2AD0-D447-5C415BD8D7AA}"/>
              </a:ext>
            </a:extLst>
          </p:cNvPr>
          <p:cNvSpPr>
            <a:spLocks/>
          </p:cNvSpPr>
          <p:nvPr/>
        </p:nvSpPr>
        <p:spPr>
          <a:xfrm>
            <a:off x="5231904" y="948674"/>
            <a:ext cx="832587" cy="445223"/>
          </a:xfrm>
          <a:prstGeom prst="roundRect">
            <a:avLst/>
          </a:prstGeom>
          <a:noFill/>
          <a:ln w="76200">
            <a:solidFill>
              <a:srgbClr val="0E3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03" name="Rounded Rectangle 102">
            <a:extLst>
              <a:ext uri="{FF2B5EF4-FFF2-40B4-BE49-F238E27FC236}">
                <a16:creationId xmlns:a16="http://schemas.microsoft.com/office/drawing/2014/main" id="{B71B9E71-E802-BEEB-F5F7-EF661CC8C596}"/>
              </a:ext>
            </a:extLst>
          </p:cNvPr>
          <p:cNvSpPr>
            <a:spLocks/>
          </p:cNvSpPr>
          <p:nvPr/>
        </p:nvSpPr>
        <p:spPr>
          <a:xfrm>
            <a:off x="4897078" y="1609946"/>
            <a:ext cx="832587" cy="445223"/>
          </a:xfrm>
          <a:prstGeom prst="roundRect">
            <a:avLst/>
          </a:prstGeom>
          <a:noFill/>
          <a:ln w="76200">
            <a:solidFill>
              <a:srgbClr val="0E3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D38E9A0F-DCCB-E50C-B354-C204EB9F7535}"/>
              </a:ext>
            </a:extLst>
          </p:cNvPr>
          <p:cNvSpPr txBox="1"/>
          <p:nvPr/>
        </p:nvSpPr>
        <p:spPr>
          <a:xfrm>
            <a:off x="5303912" y="1045557"/>
            <a:ext cx="80238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L" sz="1200" b="1" dirty="0">
                <a:solidFill>
                  <a:srgbClr val="0E3D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Ride S1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AD0FE8B3-3BD2-DE65-19BF-59200DF3C35B}"/>
              </a:ext>
            </a:extLst>
          </p:cNvPr>
          <p:cNvSpPr txBox="1"/>
          <p:nvPr/>
        </p:nvSpPr>
        <p:spPr>
          <a:xfrm>
            <a:off x="4960746" y="1694057"/>
            <a:ext cx="80238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L" sz="1200" b="1" dirty="0">
                <a:solidFill>
                  <a:srgbClr val="0E3D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Ride S2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DE5D3DCA-C127-FAAE-AB2D-A3EEE82A5D3D}"/>
              </a:ext>
            </a:extLst>
          </p:cNvPr>
          <p:cNvSpPr txBox="1"/>
          <p:nvPr/>
        </p:nvSpPr>
        <p:spPr>
          <a:xfrm>
            <a:off x="5323540" y="2361238"/>
            <a:ext cx="80238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L" sz="1200" b="1" dirty="0">
                <a:solidFill>
                  <a:srgbClr val="0E3D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Ride S3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02D3EAC5-C67A-6B5A-7F1D-D391305E8608}"/>
              </a:ext>
            </a:extLst>
          </p:cNvPr>
          <p:cNvSpPr txBox="1"/>
          <p:nvPr/>
        </p:nvSpPr>
        <p:spPr>
          <a:xfrm>
            <a:off x="5370214" y="4500268"/>
            <a:ext cx="80238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L" sz="1200" b="1" dirty="0">
                <a:solidFill>
                  <a:srgbClr val="0E3D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User S1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10C0D47E-8D5A-866E-5313-736815D36C82}"/>
              </a:ext>
            </a:extLst>
          </p:cNvPr>
          <p:cNvSpPr txBox="1"/>
          <p:nvPr/>
        </p:nvSpPr>
        <p:spPr>
          <a:xfrm>
            <a:off x="4953920" y="5149072"/>
            <a:ext cx="80238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L" sz="1200" b="1" dirty="0">
                <a:solidFill>
                  <a:srgbClr val="0E3D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User S2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FEFA24EA-E494-17F8-67F5-D34971EEEF07}"/>
              </a:ext>
            </a:extLst>
          </p:cNvPr>
          <p:cNvSpPr txBox="1"/>
          <p:nvPr/>
        </p:nvSpPr>
        <p:spPr>
          <a:xfrm>
            <a:off x="5328471" y="5825951"/>
            <a:ext cx="80238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L" sz="1200" b="1" dirty="0">
                <a:solidFill>
                  <a:srgbClr val="0E3D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User S3</a:t>
            </a:r>
          </a:p>
        </p:txBody>
      </p:sp>
      <p:pic>
        <p:nvPicPr>
          <p:cNvPr id="129" name="Picture 128">
            <a:extLst>
              <a:ext uri="{FF2B5EF4-FFF2-40B4-BE49-F238E27FC236}">
                <a16:creationId xmlns:a16="http://schemas.microsoft.com/office/drawing/2014/main" id="{59965EE1-DE7F-9C6B-12B0-55E2F39FED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720" t="45564" r="47933" b="41891"/>
          <a:stretch/>
        </p:blipFill>
        <p:spPr>
          <a:xfrm rot="10800000">
            <a:off x="3997027" y="3105600"/>
            <a:ext cx="941794" cy="901772"/>
          </a:xfrm>
          <a:prstGeom prst="rect">
            <a:avLst/>
          </a:prstGeom>
        </p:spPr>
      </p:pic>
      <p:sp>
        <p:nvSpPr>
          <p:cNvPr id="133" name="Rounded Rectangle 132">
            <a:extLst>
              <a:ext uri="{FF2B5EF4-FFF2-40B4-BE49-F238E27FC236}">
                <a16:creationId xmlns:a16="http://schemas.microsoft.com/office/drawing/2014/main" id="{4EA9CCDF-D622-9AE8-75E3-B3A04FC30BB3}"/>
              </a:ext>
            </a:extLst>
          </p:cNvPr>
          <p:cNvSpPr>
            <a:spLocks/>
          </p:cNvSpPr>
          <p:nvPr/>
        </p:nvSpPr>
        <p:spPr>
          <a:xfrm>
            <a:off x="3586162" y="4007373"/>
            <a:ext cx="832587" cy="445223"/>
          </a:xfrm>
          <a:prstGeom prst="roundRect">
            <a:avLst/>
          </a:prstGeom>
          <a:noFill/>
          <a:ln w="76200">
            <a:solidFill>
              <a:srgbClr val="0E3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34" name="Rounded Rectangle 133">
            <a:extLst>
              <a:ext uri="{FF2B5EF4-FFF2-40B4-BE49-F238E27FC236}">
                <a16:creationId xmlns:a16="http://schemas.microsoft.com/office/drawing/2014/main" id="{86D55524-EA3D-3175-4926-0BC2D0976B0D}"/>
              </a:ext>
            </a:extLst>
          </p:cNvPr>
          <p:cNvSpPr>
            <a:spLocks/>
          </p:cNvSpPr>
          <p:nvPr/>
        </p:nvSpPr>
        <p:spPr>
          <a:xfrm>
            <a:off x="3580732" y="2684828"/>
            <a:ext cx="832587" cy="445223"/>
          </a:xfrm>
          <a:prstGeom prst="roundRect">
            <a:avLst/>
          </a:prstGeom>
          <a:noFill/>
          <a:ln w="76200">
            <a:solidFill>
              <a:srgbClr val="0E3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35" name="Rounded Rectangle 134">
            <a:extLst>
              <a:ext uri="{FF2B5EF4-FFF2-40B4-BE49-F238E27FC236}">
                <a16:creationId xmlns:a16="http://schemas.microsoft.com/office/drawing/2014/main" id="{BE26831E-6969-7A23-F507-32EB94A3D9CB}"/>
              </a:ext>
            </a:extLst>
          </p:cNvPr>
          <p:cNvSpPr>
            <a:spLocks/>
          </p:cNvSpPr>
          <p:nvPr/>
        </p:nvSpPr>
        <p:spPr>
          <a:xfrm>
            <a:off x="3215680" y="3346100"/>
            <a:ext cx="832587" cy="445223"/>
          </a:xfrm>
          <a:prstGeom prst="roundRect">
            <a:avLst/>
          </a:prstGeom>
          <a:noFill/>
          <a:ln w="76200">
            <a:solidFill>
              <a:srgbClr val="0E3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78FF88CF-8FBA-324D-0C53-58F39E5AFBD0}"/>
              </a:ext>
            </a:extLst>
          </p:cNvPr>
          <p:cNvSpPr txBox="1"/>
          <p:nvPr/>
        </p:nvSpPr>
        <p:spPr>
          <a:xfrm>
            <a:off x="3647073" y="2763520"/>
            <a:ext cx="80238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L" sz="1200" b="1" dirty="0">
                <a:solidFill>
                  <a:srgbClr val="0E3D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 S1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7E332488-D840-8222-EA48-5B1B4087E88F}"/>
              </a:ext>
            </a:extLst>
          </p:cNvPr>
          <p:cNvSpPr txBox="1"/>
          <p:nvPr/>
        </p:nvSpPr>
        <p:spPr>
          <a:xfrm>
            <a:off x="3230779" y="3412324"/>
            <a:ext cx="80238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L" sz="1200" b="1" dirty="0">
                <a:solidFill>
                  <a:srgbClr val="0E3D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 S2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F4BCEFC0-8792-978D-53FA-B7DD2ED5E2D7}"/>
              </a:ext>
            </a:extLst>
          </p:cNvPr>
          <p:cNvSpPr txBox="1"/>
          <p:nvPr/>
        </p:nvSpPr>
        <p:spPr>
          <a:xfrm>
            <a:off x="3605330" y="4089203"/>
            <a:ext cx="80238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L" sz="1200" b="1" dirty="0">
                <a:solidFill>
                  <a:srgbClr val="0E3D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 S3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612F5F91-3856-8514-AC36-81324AFC0932}"/>
              </a:ext>
            </a:extLst>
          </p:cNvPr>
          <p:cNvSpPr txBox="1"/>
          <p:nvPr/>
        </p:nvSpPr>
        <p:spPr>
          <a:xfrm>
            <a:off x="6373194" y="1682407"/>
            <a:ext cx="80238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L" sz="1200" b="1" dirty="0">
                <a:solidFill>
                  <a:srgbClr val="0E3D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LB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D21D484B-A6EA-E5DA-D4DE-91A7C7DE7488}"/>
              </a:ext>
            </a:extLst>
          </p:cNvPr>
          <p:cNvSpPr txBox="1"/>
          <p:nvPr/>
        </p:nvSpPr>
        <p:spPr>
          <a:xfrm>
            <a:off x="4720037" y="3418016"/>
            <a:ext cx="80238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L" sz="1200" b="1" dirty="0">
                <a:solidFill>
                  <a:srgbClr val="0E3D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LB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7998EF14-EC6E-C146-04CA-DF0EBAA6B193}"/>
              </a:ext>
            </a:extLst>
          </p:cNvPr>
          <p:cNvSpPr txBox="1"/>
          <p:nvPr/>
        </p:nvSpPr>
        <p:spPr>
          <a:xfrm>
            <a:off x="6441890" y="5149071"/>
            <a:ext cx="80238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L" sz="1200" b="1" dirty="0">
                <a:solidFill>
                  <a:srgbClr val="0E3D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LB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3D2224C6-9AAC-44B4-C0E9-217F16310732}"/>
              </a:ext>
            </a:extLst>
          </p:cNvPr>
          <p:cNvSpPr txBox="1"/>
          <p:nvPr/>
        </p:nvSpPr>
        <p:spPr>
          <a:xfrm>
            <a:off x="6515846" y="3432578"/>
            <a:ext cx="80238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L" sz="1200" b="1" dirty="0">
                <a:solidFill>
                  <a:srgbClr val="0E3D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RP</a:t>
            </a:r>
          </a:p>
        </p:txBody>
      </p:sp>
      <p:sp>
        <p:nvSpPr>
          <p:cNvPr id="143" name="Rounded Rectangle 142">
            <a:extLst>
              <a:ext uri="{FF2B5EF4-FFF2-40B4-BE49-F238E27FC236}">
                <a16:creationId xmlns:a16="http://schemas.microsoft.com/office/drawing/2014/main" id="{6D707AAB-2324-B9C7-E923-2A92FFF34B22}"/>
              </a:ext>
            </a:extLst>
          </p:cNvPr>
          <p:cNvSpPr>
            <a:spLocks/>
          </p:cNvSpPr>
          <p:nvPr/>
        </p:nvSpPr>
        <p:spPr>
          <a:xfrm>
            <a:off x="-1130804" y="-437812"/>
            <a:ext cx="13923547" cy="7798335"/>
          </a:xfrm>
          <a:prstGeom prst="roundRect">
            <a:avLst/>
          </a:prstGeom>
          <a:noFill/>
          <a:ln w="76200">
            <a:solidFill>
              <a:srgbClr val="0E3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619731-7B31-EF23-F85A-AD93A5DED007}"/>
              </a:ext>
            </a:extLst>
          </p:cNvPr>
          <p:cNvSpPr txBox="1"/>
          <p:nvPr/>
        </p:nvSpPr>
        <p:spPr>
          <a:xfrm>
            <a:off x="1678037" y="127696"/>
            <a:ext cx="351314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rgbClr val="3055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Infrastructure</a:t>
            </a:r>
            <a:endParaRPr lang="en-IL" sz="4400" dirty="0">
              <a:solidFill>
                <a:srgbClr val="30555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459282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Picture 145">
            <a:extLst>
              <a:ext uri="{FF2B5EF4-FFF2-40B4-BE49-F238E27FC236}">
                <a16:creationId xmlns:a16="http://schemas.microsoft.com/office/drawing/2014/main" id="{6F16EB4E-115E-3720-D09D-206DB31DB2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20762"/>
            <a:ext cx="12192000" cy="685800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58029E99-3ED2-6ED4-4857-FC9A3CD2510D}"/>
              </a:ext>
            </a:extLst>
          </p:cNvPr>
          <p:cNvSpPr/>
          <p:nvPr/>
        </p:nvSpPr>
        <p:spPr>
          <a:xfrm>
            <a:off x="-1130804" y="-3797801"/>
            <a:ext cx="14453607" cy="14453601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grpSp>
        <p:nvGrpSpPr>
          <p:cNvPr id="6" name="Group 21">
            <a:extLst>
              <a:ext uri="{FF2B5EF4-FFF2-40B4-BE49-F238E27FC236}">
                <a16:creationId xmlns:a16="http://schemas.microsoft.com/office/drawing/2014/main" id="{6C547C72-1FCF-9257-5F68-7B635BEE1E06}"/>
              </a:ext>
            </a:extLst>
          </p:cNvPr>
          <p:cNvGrpSpPr/>
          <p:nvPr/>
        </p:nvGrpSpPr>
        <p:grpSpPr>
          <a:xfrm>
            <a:off x="-739386" y="3909743"/>
            <a:ext cx="1302136" cy="1302136"/>
            <a:chOff x="0" y="0"/>
            <a:chExt cx="812800" cy="812800"/>
          </a:xfrm>
        </p:grpSpPr>
        <p:sp>
          <p:nvSpPr>
            <p:cNvPr id="7" name="Freeform 22">
              <a:extLst>
                <a:ext uri="{FF2B5EF4-FFF2-40B4-BE49-F238E27FC236}">
                  <a16:creationId xmlns:a16="http://schemas.microsoft.com/office/drawing/2014/main" id="{40D2C6D2-6CFA-5F9B-C692-807F8C187FA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4" name="TextBox 23">
              <a:extLst>
                <a:ext uri="{FF2B5EF4-FFF2-40B4-BE49-F238E27FC236}">
                  <a16:creationId xmlns:a16="http://schemas.microsoft.com/office/drawing/2014/main" id="{CE9076A6-0B62-85B4-6EAC-72D6A863A654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5" name="Group 21">
            <a:extLst>
              <a:ext uri="{FF2B5EF4-FFF2-40B4-BE49-F238E27FC236}">
                <a16:creationId xmlns:a16="http://schemas.microsoft.com/office/drawing/2014/main" id="{1B4AB460-8E09-0A7C-69A8-1358E08F0E61}"/>
              </a:ext>
            </a:extLst>
          </p:cNvPr>
          <p:cNvGrpSpPr/>
          <p:nvPr/>
        </p:nvGrpSpPr>
        <p:grpSpPr>
          <a:xfrm>
            <a:off x="696691" y="1027894"/>
            <a:ext cx="625876" cy="625876"/>
            <a:chOff x="0" y="0"/>
            <a:chExt cx="812800" cy="812800"/>
          </a:xfrm>
        </p:grpSpPr>
        <p:sp>
          <p:nvSpPr>
            <p:cNvPr id="16" name="Freeform 22">
              <a:extLst>
                <a:ext uri="{FF2B5EF4-FFF2-40B4-BE49-F238E27FC236}">
                  <a16:creationId xmlns:a16="http://schemas.microsoft.com/office/drawing/2014/main" id="{4142E981-FE43-0C2E-80C4-CE3D13E1D706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7" name="TextBox 23">
              <a:extLst>
                <a:ext uri="{FF2B5EF4-FFF2-40B4-BE49-F238E27FC236}">
                  <a16:creationId xmlns:a16="http://schemas.microsoft.com/office/drawing/2014/main" id="{3019E93E-FB0D-9107-E721-50B5C2F6918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8" name="Group 21">
            <a:extLst>
              <a:ext uri="{FF2B5EF4-FFF2-40B4-BE49-F238E27FC236}">
                <a16:creationId xmlns:a16="http://schemas.microsoft.com/office/drawing/2014/main" id="{AD180759-A5CC-0D3B-5A57-238A8A756090}"/>
              </a:ext>
            </a:extLst>
          </p:cNvPr>
          <p:cNvGrpSpPr/>
          <p:nvPr/>
        </p:nvGrpSpPr>
        <p:grpSpPr>
          <a:xfrm>
            <a:off x="-635989" y="-804641"/>
            <a:ext cx="2218719" cy="2218719"/>
            <a:chOff x="0" y="0"/>
            <a:chExt cx="812800" cy="812800"/>
          </a:xfrm>
        </p:grpSpPr>
        <p:sp>
          <p:nvSpPr>
            <p:cNvPr id="19" name="TextBox 23">
              <a:extLst>
                <a:ext uri="{FF2B5EF4-FFF2-40B4-BE49-F238E27FC236}">
                  <a16:creationId xmlns:a16="http://schemas.microsoft.com/office/drawing/2014/main" id="{650953EE-313A-E171-F1DB-CA8B94B527E2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0" name="Freeform 22">
              <a:extLst>
                <a:ext uri="{FF2B5EF4-FFF2-40B4-BE49-F238E27FC236}">
                  <a16:creationId xmlns:a16="http://schemas.microsoft.com/office/drawing/2014/main" id="{E5CFFFB1-EADE-CE6F-F06B-ABBB50C1C08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1" name="Group 21">
            <a:extLst>
              <a:ext uri="{FF2B5EF4-FFF2-40B4-BE49-F238E27FC236}">
                <a16:creationId xmlns:a16="http://schemas.microsoft.com/office/drawing/2014/main" id="{879B5521-E882-4261-707C-94E6C9D44A91}"/>
              </a:ext>
            </a:extLst>
          </p:cNvPr>
          <p:cNvGrpSpPr/>
          <p:nvPr/>
        </p:nvGrpSpPr>
        <p:grpSpPr>
          <a:xfrm>
            <a:off x="352035" y="6394531"/>
            <a:ext cx="625876" cy="625876"/>
            <a:chOff x="0" y="0"/>
            <a:chExt cx="812800" cy="812800"/>
          </a:xfrm>
        </p:grpSpPr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A2876363-6A46-FBEE-F782-0F8F86561C4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09D66B5-829D-5088-EB74-00743D445BF8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55B3259-F21C-962C-5E7D-47E34F442F01}"/>
              </a:ext>
            </a:extLst>
          </p:cNvPr>
          <p:cNvGrpSpPr/>
          <p:nvPr/>
        </p:nvGrpSpPr>
        <p:grpSpPr>
          <a:xfrm>
            <a:off x="-2544984" y="4543865"/>
            <a:ext cx="3125642" cy="3125642"/>
            <a:chOff x="0" y="0"/>
            <a:chExt cx="812800" cy="812800"/>
          </a:xfrm>
        </p:grpSpPr>
        <p:sp>
          <p:nvSpPr>
            <p:cNvPr id="25" name="TextBox 23">
              <a:extLst>
                <a:ext uri="{FF2B5EF4-FFF2-40B4-BE49-F238E27FC236}">
                  <a16:creationId xmlns:a16="http://schemas.microsoft.com/office/drawing/2014/main" id="{452FF982-690F-EA06-4E6C-8FEB1C17D5D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EA28A751-0815-2C9D-9D5B-5B2B66EA020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7" name="Group 21">
            <a:extLst>
              <a:ext uri="{FF2B5EF4-FFF2-40B4-BE49-F238E27FC236}">
                <a16:creationId xmlns:a16="http://schemas.microsoft.com/office/drawing/2014/main" id="{9B68C1A3-B56A-6DC3-0F29-633761CE2650}"/>
              </a:ext>
            </a:extLst>
          </p:cNvPr>
          <p:cNvGrpSpPr/>
          <p:nvPr/>
        </p:nvGrpSpPr>
        <p:grpSpPr>
          <a:xfrm>
            <a:off x="11203908" y="252717"/>
            <a:ext cx="1302136" cy="1302136"/>
            <a:chOff x="0" y="0"/>
            <a:chExt cx="812800" cy="812800"/>
          </a:xfrm>
        </p:grpSpPr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397F1435-EE6C-9527-B18D-6AF871DBA8E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29" name="TextBox 23">
              <a:extLst>
                <a:ext uri="{FF2B5EF4-FFF2-40B4-BE49-F238E27FC236}">
                  <a16:creationId xmlns:a16="http://schemas.microsoft.com/office/drawing/2014/main" id="{908E97AA-BD6F-A359-0773-D2D8C149206E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0" name="Group 21">
            <a:extLst>
              <a:ext uri="{FF2B5EF4-FFF2-40B4-BE49-F238E27FC236}">
                <a16:creationId xmlns:a16="http://schemas.microsoft.com/office/drawing/2014/main" id="{C2399FC2-16C0-ECF8-7C44-B3CEAC9DC9B9}"/>
              </a:ext>
            </a:extLst>
          </p:cNvPr>
          <p:cNvGrpSpPr/>
          <p:nvPr/>
        </p:nvGrpSpPr>
        <p:grpSpPr>
          <a:xfrm>
            <a:off x="11952164" y="2398586"/>
            <a:ext cx="625876" cy="625876"/>
            <a:chOff x="0" y="0"/>
            <a:chExt cx="812800" cy="812800"/>
          </a:xfrm>
        </p:grpSpPr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5FBF786B-910D-4124-AFB2-EB0217651D0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2" name="TextBox 23">
              <a:extLst>
                <a:ext uri="{FF2B5EF4-FFF2-40B4-BE49-F238E27FC236}">
                  <a16:creationId xmlns:a16="http://schemas.microsoft.com/office/drawing/2014/main" id="{FC3D5B65-4019-2ADA-B3CA-AFE758D3D2FD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3" name="Group 21">
            <a:extLst>
              <a:ext uri="{FF2B5EF4-FFF2-40B4-BE49-F238E27FC236}">
                <a16:creationId xmlns:a16="http://schemas.microsoft.com/office/drawing/2014/main" id="{74CECF39-0294-C726-28C1-2F20A6397329}"/>
              </a:ext>
            </a:extLst>
          </p:cNvPr>
          <p:cNvGrpSpPr/>
          <p:nvPr/>
        </p:nvGrpSpPr>
        <p:grpSpPr>
          <a:xfrm>
            <a:off x="10851391" y="634538"/>
            <a:ext cx="625876" cy="625876"/>
            <a:chOff x="0" y="0"/>
            <a:chExt cx="812800" cy="812800"/>
          </a:xfrm>
        </p:grpSpPr>
        <p:sp>
          <p:nvSpPr>
            <p:cNvPr id="34" name="Freeform 22">
              <a:extLst>
                <a:ext uri="{FF2B5EF4-FFF2-40B4-BE49-F238E27FC236}">
                  <a16:creationId xmlns:a16="http://schemas.microsoft.com/office/drawing/2014/main" id="{2723E0F1-E5FF-5E00-9A30-DC6EF2747A52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B66E898-5E87-27DE-EDE0-F2D91D8F02A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6" name="Group 21">
            <a:extLst>
              <a:ext uri="{FF2B5EF4-FFF2-40B4-BE49-F238E27FC236}">
                <a16:creationId xmlns:a16="http://schemas.microsoft.com/office/drawing/2014/main" id="{DB536B8E-6822-B606-36DF-6A7D2F627C1F}"/>
              </a:ext>
            </a:extLst>
          </p:cNvPr>
          <p:cNvGrpSpPr/>
          <p:nvPr/>
        </p:nvGrpSpPr>
        <p:grpSpPr>
          <a:xfrm>
            <a:off x="9880946" y="-2178166"/>
            <a:ext cx="3125642" cy="3125642"/>
            <a:chOff x="0" y="0"/>
            <a:chExt cx="812800" cy="812800"/>
          </a:xfrm>
        </p:grpSpPr>
        <p:sp>
          <p:nvSpPr>
            <p:cNvPr id="37" name="TextBox 23">
              <a:extLst>
                <a:ext uri="{FF2B5EF4-FFF2-40B4-BE49-F238E27FC236}">
                  <a16:creationId xmlns:a16="http://schemas.microsoft.com/office/drawing/2014/main" id="{DBF7BBC4-6AE4-F749-8DCC-1C2E0EA0D728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38" name="Freeform 22">
              <a:extLst>
                <a:ext uri="{FF2B5EF4-FFF2-40B4-BE49-F238E27FC236}">
                  <a16:creationId xmlns:a16="http://schemas.microsoft.com/office/drawing/2014/main" id="{229067D2-EAA1-1A7A-05F6-E20282F1C1D0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39" name="Group 21">
            <a:extLst>
              <a:ext uri="{FF2B5EF4-FFF2-40B4-BE49-F238E27FC236}">
                <a16:creationId xmlns:a16="http://schemas.microsoft.com/office/drawing/2014/main" id="{E22F0479-782D-2155-385C-8279559B4A77}"/>
              </a:ext>
            </a:extLst>
          </p:cNvPr>
          <p:cNvGrpSpPr/>
          <p:nvPr/>
        </p:nvGrpSpPr>
        <p:grpSpPr>
          <a:xfrm>
            <a:off x="11699928" y="1093627"/>
            <a:ext cx="1555938" cy="1555938"/>
            <a:chOff x="0" y="0"/>
            <a:chExt cx="812800" cy="812800"/>
          </a:xfrm>
        </p:grpSpPr>
        <p:sp>
          <p:nvSpPr>
            <p:cNvPr id="40" name="Freeform 22">
              <a:extLst>
                <a:ext uri="{FF2B5EF4-FFF2-40B4-BE49-F238E27FC236}">
                  <a16:creationId xmlns:a16="http://schemas.microsoft.com/office/drawing/2014/main" id="{9C8C91C5-FF19-CA87-E6E4-9D01EE5E6DE6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41" name="TextBox 23">
              <a:extLst>
                <a:ext uri="{FF2B5EF4-FFF2-40B4-BE49-F238E27FC236}">
                  <a16:creationId xmlns:a16="http://schemas.microsoft.com/office/drawing/2014/main" id="{FB06D7EC-B775-539D-5C6E-C5210C890655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41EC1566-138E-99F3-42C4-54A55BEF1321}"/>
              </a:ext>
            </a:extLst>
          </p:cNvPr>
          <p:cNvSpPr>
            <a:spLocks/>
          </p:cNvSpPr>
          <p:nvPr/>
        </p:nvSpPr>
        <p:spPr>
          <a:xfrm>
            <a:off x="5701693" y="3109336"/>
            <a:ext cx="1881659" cy="901772"/>
          </a:xfrm>
          <a:prstGeom prst="roundRect">
            <a:avLst/>
          </a:prstGeom>
          <a:noFill/>
          <a:ln w="76200">
            <a:solidFill>
              <a:srgbClr val="0E3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38DC557-DED9-0C22-EE0A-F10E29DF894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720" t="45564" r="47933" b="41891"/>
          <a:stretch/>
        </p:blipFill>
        <p:spPr>
          <a:xfrm rot="10800000">
            <a:off x="4439817" y="3132763"/>
            <a:ext cx="941794" cy="901772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C7F0639B-2B99-9CC4-81E0-657CCB5C927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9387" t="55350" r="29662" b="32660"/>
          <a:stretch/>
        </p:blipFill>
        <p:spPr>
          <a:xfrm>
            <a:off x="5829900" y="3189021"/>
            <a:ext cx="1628395" cy="735888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6F0FE862-0D6D-BFDE-25FC-CF23B12C04A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720" t="45564" r="47933" b="41891"/>
          <a:stretch/>
        </p:blipFill>
        <p:spPr>
          <a:xfrm rot="10800000">
            <a:off x="4352016" y="4842348"/>
            <a:ext cx="941794" cy="901772"/>
          </a:xfrm>
          <a:prstGeom prst="rect">
            <a:avLst/>
          </a:prstGeom>
        </p:spPr>
      </p:pic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9C717997-D3F9-3559-E3AC-AEE098E4AEC1}"/>
              </a:ext>
            </a:extLst>
          </p:cNvPr>
          <p:cNvSpPr>
            <a:spLocks/>
          </p:cNvSpPr>
          <p:nvPr/>
        </p:nvSpPr>
        <p:spPr>
          <a:xfrm>
            <a:off x="3941151" y="5744121"/>
            <a:ext cx="832587" cy="445223"/>
          </a:xfrm>
          <a:prstGeom prst="roundRect">
            <a:avLst/>
          </a:prstGeom>
          <a:noFill/>
          <a:ln w="76200">
            <a:solidFill>
              <a:srgbClr val="0E3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87" name="Rounded Rectangle 86">
            <a:extLst>
              <a:ext uri="{FF2B5EF4-FFF2-40B4-BE49-F238E27FC236}">
                <a16:creationId xmlns:a16="http://schemas.microsoft.com/office/drawing/2014/main" id="{0952395B-F9E4-1544-0837-1BAD32A87615}"/>
              </a:ext>
            </a:extLst>
          </p:cNvPr>
          <p:cNvSpPr>
            <a:spLocks/>
          </p:cNvSpPr>
          <p:nvPr/>
        </p:nvSpPr>
        <p:spPr>
          <a:xfrm>
            <a:off x="3935721" y="4421576"/>
            <a:ext cx="832587" cy="445223"/>
          </a:xfrm>
          <a:prstGeom prst="roundRect">
            <a:avLst/>
          </a:prstGeom>
          <a:noFill/>
          <a:ln w="76200">
            <a:solidFill>
              <a:srgbClr val="0E3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88" name="Rounded Rectangle 87">
            <a:extLst>
              <a:ext uri="{FF2B5EF4-FFF2-40B4-BE49-F238E27FC236}">
                <a16:creationId xmlns:a16="http://schemas.microsoft.com/office/drawing/2014/main" id="{E28726C5-EBDF-F45D-309D-1631152D6BF2}"/>
              </a:ext>
            </a:extLst>
          </p:cNvPr>
          <p:cNvSpPr>
            <a:spLocks/>
          </p:cNvSpPr>
          <p:nvPr/>
        </p:nvSpPr>
        <p:spPr>
          <a:xfrm>
            <a:off x="3570669" y="5082848"/>
            <a:ext cx="832587" cy="445223"/>
          </a:xfrm>
          <a:prstGeom prst="roundRect">
            <a:avLst/>
          </a:prstGeom>
          <a:noFill/>
          <a:ln w="76200">
            <a:solidFill>
              <a:srgbClr val="0E3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pic>
        <p:nvPicPr>
          <p:cNvPr id="97" name="Picture 96">
            <a:extLst>
              <a:ext uri="{FF2B5EF4-FFF2-40B4-BE49-F238E27FC236}">
                <a16:creationId xmlns:a16="http://schemas.microsoft.com/office/drawing/2014/main" id="{7EB90306-CAD0-265E-046C-A0534F23FC4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720" t="45564" r="47933" b="41891"/>
          <a:stretch/>
        </p:blipFill>
        <p:spPr>
          <a:xfrm rot="10800000">
            <a:off x="4310273" y="1369446"/>
            <a:ext cx="941794" cy="901772"/>
          </a:xfrm>
          <a:prstGeom prst="rect">
            <a:avLst/>
          </a:prstGeom>
        </p:spPr>
      </p:pic>
      <p:sp>
        <p:nvSpPr>
          <p:cNvPr id="99" name="Rounded Rectangle 98">
            <a:extLst>
              <a:ext uri="{FF2B5EF4-FFF2-40B4-BE49-F238E27FC236}">
                <a16:creationId xmlns:a16="http://schemas.microsoft.com/office/drawing/2014/main" id="{7B6B97C3-0E73-7FCD-9552-A56FA468E97A}"/>
              </a:ext>
            </a:extLst>
          </p:cNvPr>
          <p:cNvSpPr>
            <a:spLocks/>
          </p:cNvSpPr>
          <p:nvPr/>
        </p:nvSpPr>
        <p:spPr>
          <a:xfrm>
            <a:off x="3899408" y="2271219"/>
            <a:ext cx="832587" cy="445223"/>
          </a:xfrm>
          <a:prstGeom prst="roundRect">
            <a:avLst/>
          </a:prstGeom>
          <a:noFill/>
          <a:ln w="76200">
            <a:solidFill>
              <a:srgbClr val="0E3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02" name="Rounded Rectangle 101">
            <a:extLst>
              <a:ext uri="{FF2B5EF4-FFF2-40B4-BE49-F238E27FC236}">
                <a16:creationId xmlns:a16="http://schemas.microsoft.com/office/drawing/2014/main" id="{3F6DCEF3-CE15-2AD0-D447-5C415BD8D7AA}"/>
              </a:ext>
            </a:extLst>
          </p:cNvPr>
          <p:cNvSpPr>
            <a:spLocks/>
          </p:cNvSpPr>
          <p:nvPr/>
        </p:nvSpPr>
        <p:spPr>
          <a:xfrm>
            <a:off x="3863752" y="948674"/>
            <a:ext cx="832587" cy="445223"/>
          </a:xfrm>
          <a:prstGeom prst="roundRect">
            <a:avLst/>
          </a:prstGeom>
          <a:noFill/>
          <a:ln w="76200">
            <a:solidFill>
              <a:srgbClr val="0E3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03" name="Rounded Rectangle 102">
            <a:extLst>
              <a:ext uri="{FF2B5EF4-FFF2-40B4-BE49-F238E27FC236}">
                <a16:creationId xmlns:a16="http://schemas.microsoft.com/office/drawing/2014/main" id="{B71B9E71-E802-BEEB-F5F7-EF661CC8C596}"/>
              </a:ext>
            </a:extLst>
          </p:cNvPr>
          <p:cNvSpPr>
            <a:spLocks/>
          </p:cNvSpPr>
          <p:nvPr/>
        </p:nvSpPr>
        <p:spPr>
          <a:xfrm>
            <a:off x="3528926" y="1609946"/>
            <a:ext cx="832587" cy="445223"/>
          </a:xfrm>
          <a:prstGeom prst="roundRect">
            <a:avLst/>
          </a:prstGeom>
          <a:noFill/>
          <a:ln w="76200">
            <a:solidFill>
              <a:srgbClr val="0E3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D38E9A0F-DCCB-E50C-B354-C204EB9F7535}"/>
              </a:ext>
            </a:extLst>
          </p:cNvPr>
          <p:cNvSpPr txBox="1"/>
          <p:nvPr/>
        </p:nvSpPr>
        <p:spPr>
          <a:xfrm>
            <a:off x="3935760" y="1045557"/>
            <a:ext cx="80238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L" sz="1200" b="1" dirty="0">
                <a:solidFill>
                  <a:srgbClr val="0E3D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Ride S1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AD0FE8B3-3BD2-DE65-19BF-59200DF3C35B}"/>
              </a:ext>
            </a:extLst>
          </p:cNvPr>
          <p:cNvSpPr txBox="1"/>
          <p:nvPr/>
        </p:nvSpPr>
        <p:spPr>
          <a:xfrm>
            <a:off x="3592594" y="1694057"/>
            <a:ext cx="80238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L" sz="1200" b="1" dirty="0">
                <a:solidFill>
                  <a:srgbClr val="0E3D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Ride S2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DE5D3DCA-C127-FAAE-AB2D-A3EEE82A5D3D}"/>
              </a:ext>
            </a:extLst>
          </p:cNvPr>
          <p:cNvSpPr txBox="1"/>
          <p:nvPr/>
        </p:nvSpPr>
        <p:spPr>
          <a:xfrm>
            <a:off x="3955388" y="2361238"/>
            <a:ext cx="80238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L" sz="1200" b="1" dirty="0">
                <a:solidFill>
                  <a:srgbClr val="0E3D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Ride S3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02D3EAC5-C67A-6B5A-7F1D-D391305E8608}"/>
              </a:ext>
            </a:extLst>
          </p:cNvPr>
          <p:cNvSpPr txBox="1"/>
          <p:nvPr/>
        </p:nvSpPr>
        <p:spPr>
          <a:xfrm>
            <a:off x="4002062" y="4500268"/>
            <a:ext cx="80238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L" sz="1200" b="1" dirty="0">
                <a:solidFill>
                  <a:srgbClr val="0E3D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User S1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10C0D47E-8D5A-866E-5313-736815D36C82}"/>
              </a:ext>
            </a:extLst>
          </p:cNvPr>
          <p:cNvSpPr txBox="1"/>
          <p:nvPr/>
        </p:nvSpPr>
        <p:spPr>
          <a:xfrm>
            <a:off x="3585768" y="5149072"/>
            <a:ext cx="80238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L" sz="1200" b="1" dirty="0">
                <a:solidFill>
                  <a:srgbClr val="0E3D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User S2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FEFA24EA-E494-17F8-67F5-D34971EEEF07}"/>
              </a:ext>
            </a:extLst>
          </p:cNvPr>
          <p:cNvSpPr txBox="1"/>
          <p:nvPr/>
        </p:nvSpPr>
        <p:spPr>
          <a:xfrm>
            <a:off x="3960319" y="5825951"/>
            <a:ext cx="80238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L" sz="1200" b="1" dirty="0">
                <a:solidFill>
                  <a:srgbClr val="0E3D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User S3</a:t>
            </a:r>
          </a:p>
        </p:txBody>
      </p:sp>
      <p:pic>
        <p:nvPicPr>
          <p:cNvPr id="129" name="Picture 128">
            <a:extLst>
              <a:ext uri="{FF2B5EF4-FFF2-40B4-BE49-F238E27FC236}">
                <a16:creationId xmlns:a16="http://schemas.microsoft.com/office/drawing/2014/main" id="{59965EE1-DE7F-9C6B-12B0-55E2F39FED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720" t="45564" r="47933" b="41891"/>
          <a:stretch/>
        </p:blipFill>
        <p:spPr>
          <a:xfrm rot="10800000">
            <a:off x="2628875" y="3105600"/>
            <a:ext cx="941794" cy="901772"/>
          </a:xfrm>
          <a:prstGeom prst="rect">
            <a:avLst/>
          </a:prstGeom>
        </p:spPr>
      </p:pic>
      <p:sp>
        <p:nvSpPr>
          <p:cNvPr id="133" name="Rounded Rectangle 132">
            <a:extLst>
              <a:ext uri="{FF2B5EF4-FFF2-40B4-BE49-F238E27FC236}">
                <a16:creationId xmlns:a16="http://schemas.microsoft.com/office/drawing/2014/main" id="{4EA9CCDF-D622-9AE8-75E3-B3A04FC30BB3}"/>
              </a:ext>
            </a:extLst>
          </p:cNvPr>
          <p:cNvSpPr>
            <a:spLocks/>
          </p:cNvSpPr>
          <p:nvPr/>
        </p:nvSpPr>
        <p:spPr>
          <a:xfrm>
            <a:off x="2218010" y="4007373"/>
            <a:ext cx="832587" cy="445223"/>
          </a:xfrm>
          <a:prstGeom prst="roundRect">
            <a:avLst/>
          </a:prstGeom>
          <a:noFill/>
          <a:ln w="76200">
            <a:solidFill>
              <a:srgbClr val="0E3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34" name="Rounded Rectangle 133">
            <a:extLst>
              <a:ext uri="{FF2B5EF4-FFF2-40B4-BE49-F238E27FC236}">
                <a16:creationId xmlns:a16="http://schemas.microsoft.com/office/drawing/2014/main" id="{86D55524-EA3D-3175-4926-0BC2D0976B0D}"/>
              </a:ext>
            </a:extLst>
          </p:cNvPr>
          <p:cNvSpPr>
            <a:spLocks/>
          </p:cNvSpPr>
          <p:nvPr/>
        </p:nvSpPr>
        <p:spPr>
          <a:xfrm>
            <a:off x="2212580" y="2684828"/>
            <a:ext cx="832587" cy="445223"/>
          </a:xfrm>
          <a:prstGeom prst="roundRect">
            <a:avLst/>
          </a:prstGeom>
          <a:noFill/>
          <a:ln w="76200">
            <a:solidFill>
              <a:srgbClr val="0E3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35" name="Rounded Rectangle 134">
            <a:extLst>
              <a:ext uri="{FF2B5EF4-FFF2-40B4-BE49-F238E27FC236}">
                <a16:creationId xmlns:a16="http://schemas.microsoft.com/office/drawing/2014/main" id="{BE26831E-6969-7A23-F507-32EB94A3D9CB}"/>
              </a:ext>
            </a:extLst>
          </p:cNvPr>
          <p:cNvSpPr>
            <a:spLocks/>
          </p:cNvSpPr>
          <p:nvPr/>
        </p:nvSpPr>
        <p:spPr>
          <a:xfrm>
            <a:off x="1847528" y="3346100"/>
            <a:ext cx="832587" cy="445223"/>
          </a:xfrm>
          <a:prstGeom prst="roundRect">
            <a:avLst/>
          </a:prstGeom>
          <a:noFill/>
          <a:ln w="76200">
            <a:solidFill>
              <a:srgbClr val="0E3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78FF88CF-8FBA-324D-0C53-58F39E5AFBD0}"/>
              </a:ext>
            </a:extLst>
          </p:cNvPr>
          <p:cNvSpPr txBox="1"/>
          <p:nvPr/>
        </p:nvSpPr>
        <p:spPr>
          <a:xfrm>
            <a:off x="2278921" y="2763520"/>
            <a:ext cx="80238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L" sz="1200" b="1" dirty="0">
                <a:solidFill>
                  <a:srgbClr val="0E3D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 S1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7E332488-D840-8222-EA48-5B1B4087E88F}"/>
              </a:ext>
            </a:extLst>
          </p:cNvPr>
          <p:cNvSpPr txBox="1"/>
          <p:nvPr/>
        </p:nvSpPr>
        <p:spPr>
          <a:xfrm>
            <a:off x="1862627" y="3412324"/>
            <a:ext cx="80238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L" sz="1200" b="1" dirty="0">
                <a:solidFill>
                  <a:srgbClr val="0E3D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 S2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F4BCEFC0-8792-978D-53FA-B7DD2ED5E2D7}"/>
              </a:ext>
            </a:extLst>
          </p:cNvPr>
          <p:cNvSpPr txBox="1"/>
          <p:nvPr/>
        </p:nvSpPr>
        <p:spPr>
          <a:xfrm>
            <a:off x="2237178" y="4089203"/>
            <a:ext cx="80238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L" sz="1200" b="1" dirty="0">
                <a:solidFill>
                  <a:srgbClr val="0E3D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 S3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612F5F91-3856-8514-AC36-81324AFC0932}"/>
              </a:ext>
            </a:extLst>
          </p:cNvPr>
          <p:cNvSpPr txBox="1"/>
          <p:nvPr/>
        </p:nvSpPr>
        <p:spPr>
          <a:xfrm>
            <a:off x="5005042" y="1682407"/>
            <a:ext cx="80238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L" sz="1200" b="1" dirty="0">
                <a:solidFill>
                  <a:srgbClr val="0E3D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LB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D21D484B-A6EA-E5DA-D4DE-91A7C7DE7488}"/>
              </a:ext>
            </a:extLst>
          </p:cNvPr>
          <p:cNvSpPr txBox="1"/>
          <p:nvPr/>
        </p:nvSpPr>
        <p:spPr>
          <a:xfrm>
            <a:off x="3351885" y="3418016"/>
            <a:ext cx="80238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L" sz="1200" b="1" dirty="0">
                <a:solidFill>
                  <a:srgbClr val="0E3D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LB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7998EF14-EC6E-C146-04CA-DF0EBAA6B193}"/>
              </a:ext>
            </a:extLst>
          </p:cNvPr>
          <p:cNvSpPr txBox="1"/>
          <p:nvPr/>
        </p:nvSpPr>
        <p:spPr>
          <a:xfrm>
            <a:off x="5073738" y="5149071"/>
            <a:ext cx="80238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L" sz="1200" b="1" dirty="0">
                <a:solidFill>
                  <a:srgbClr val="0E3D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LB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3D2224C6-9AAC-44B4-C0E9-217F16310732}"/>
              </a:ext>
            </a:extLst>
          </p:cNvPr>
          <p:cNvSpPr txBox="1"/>
          <p:nvPr/>
        </p:nvSpPr>
        <p:spPr>
          <a:xfrm>
            <a:off x="5147694" y="3432578"/>
            <a:ext cx="80238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L" sz="1200" b="1" dirty="0">
                <a:solidFill>
                  <a:srgbClr val="0E3D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RP</a:t>
            </a:r>
          </a:p>
        </p:txBody>
      </p:sp>
      <p:sp>
        <p:nvSpPr>
          <p:cNvPr id="143" name="Rounded Rectangle 142">
            <a:extLst>
              <a:ext uri="{FF2B5EF4-FFF2-40B4-BE49-F238E27FC236}">
                <a16:creationId xmlns:a16="http://schemas.microsoft.com/office/drawing/2014/main" id="{6D707AAB-2324-B9C7-E923-2A92FFF34B22}"/>
              </a:ext>
            </a:extLst>
          </p:cNvPr>
          <p:cNvSpPr>
            <a:spLocks/>
          </p:cNvSpPr>
          <p:nvPr/>
        </p:nvSpPr>
        <p:spPr>
          <a:xfrm>
            <a:off x="-1130804" y="-437812"/>
            <a:ext cx="13923547" cy="7798335"/>
          </a:xfrm>
          <a:prstGeom prst="roundRect">
            <a:avLst/>
          </a:prstGeom>
          <a:noFill/>
          <a:ln w="76200">
            <a:solidFill>
              <a:srgbClr val="0E3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0E601C34-88E2-5DA3-DDD1-1DBD885520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9943673">
            <a:off x="7562569" y="2574677"/>
            <a:ext cx="1085101" cy="754596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48AAD8DF-C60B-D998-B07A-763E343901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9701729">
            <a:off x="8577837" y="2624409"/>
            <a:ext cx="1085101" cy="754596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90D49AA3-96EA-E8B0-E1B8-A3F882901B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9701729">
            <a:off x="9579601" y="2632643"/>
            <a:ext cx="1085101" cy="754596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32434BAC-2C9B-395B-A0DC-EFDB194375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349654" flipH="1">
            <a:off x="7512810" y="3778988"/>
            <a:ext cx="1024456" cy="712423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9719FE50-9578-2226-E700-23DBBD38EC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349654" flipH="1">
            <a:off x="9574795" y="3871490"/>
            <a:ext cx="1024456" cy="712423"/>
          </a:xfrm>
          <a:prstGeom prst="rect">
            <a:avLst/>
          </a:prstGeom>
        </p:spPr>
      </p:pic>
      <p:sp>
        <p:nvSpPr>
          <p:cNvPr id="90" name="TextBox 89">
            <a:extLst>
              <a:ext uri="{FF2B5EF4-FFF2-40B4-BE49-F238E27FC236}">
                <a16:creationId xmlns:a16="http://schemas.microsoft.com/office/drawing/2014/main" id="{C072CC76-E44C-4902-5720-BB475C3F1097}"/>
              </a:ext>
            </a:extLst>
          </p:cNvPr>
          <p:cNvSpPr txBox="1"/>
          <p:nvPr/>
        </p:nvSpPr>
        <p:spPr>
          <a:xfrm>
            <a:off x="1678037" y="127696"/>
            <a:ext cx="351314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rgbClr val="3055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Infrastructure</a:t>
            </a:r>
            <a:endParaRPr lang="en-IL" sz="4400" dirty="0">
              <a:solidFill>
                <a:srgbClr val="30555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B18801EF-0D23-2CF7-D816-F266310967B0}"/>
              </a:ext>
            </a:extLst>
          </p:cNvPr>
          <p:cNvGrpSpPr/>
          <p:nvPr/>
        </p:nvGrpSpPr>
        <p:grpSpPr>
          <a:xfrm>
            <a:off x="7628196" y="4271585"/>
            <a:ext cx="1967784" cy="1967784"/>
            <a:chOff x="7628196" y="4271585"/>
            <a:chExt cx="1967784" cy="1967784"/>
          </a:xfrm>
        </p:grpSpPr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E6B4DAB7-05AF-EA30-CFB0-51095142CF8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628196" y="4271585"/>
              <a:ext cx="1967784" cy="1967784"/>
            </a:xfrm>
            <a:prstGeom prst="rect">
              <a:avLst/>
            </a:prstGeom>
          </p:spPr>
        </p:pic>
        <p:pic>
          <p:nvPicPr>
            <p:cNvPr id="92" name="Picture 91">
              <a:extLst>
                <a:ext uri="{FF2B5EF4-FFF2-40B4-BE49-F238E27FC236}">
                  <a16:creationId xmlns:a16="http://schemas.microsoft.com/office/drawing/2014/main" id="{A1213776-1F9A-2F36-6A7C-75C433B1FC5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210511" y="4912707"/>
              <a:ext cx="745068" cy="660721"/>
            </a:xfrm>
            <a:prstGeom prst="rect">
              <a:avLst/>
            </a:prstGeom>
          </p:spPr>
        </p:pic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AC5F3670-6E86-2380-A53D-23F913C5D9B9}"/>
              </a:ext>
            </a:extLst>
          </p:cNvPr>
          <p:cNvGrpSpPr/>
          <p:nvPr/>
        </p:nvGrpSpPr>
        <p:grpSpPr>
          <a:xfrm>
            <a:off x="9696977" y="4271585"/>
            <a:ext cx="1967784" cy="1967784"/>
            <a:chOff x="9696977" y="4271585"/>
            <a:chExt cx="1967784" cy="1967784"/>
          </a:xfrm>
        </p:grpSpPr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CC9F2854-0022-EA11-50DA-1BF563BA03E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696977" y="4271585"/>
              <a:ext cx="1967784" cy="1967784"/>
            </a:xfrm>
            <a:prstGeom prst="rect">
              <a:avLst/>
            </a:prstGeom>
          </p:spPr>
        </p:pic>
        <p:pic>
          <p:nvPicPr>
            <p:cNvPr id="110" name="Picture 109">
              <a:extLst>
                <a:ext uri="{FF2B5EF4-FFF2-40B4-BE49-F238E27FC236}">
                  <a16:creationId xmlns:a16="http://schemas.microsoft.com/office/drawing/2014/main" id="{D35BA8C9-B6D6-3436-C619-AA43775281B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308335" y="4881518"/>
              <a:ext cx="745068" cy="660721"/>
            </a:xfrm>
            <a:prstGeom prst="rect">
              <a:avLst/>
            </a:prstGeom>
          </p:spPr>
        </p:pic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3523C6BB-3EF6-7EF6-97A2-505696C37301}"/>
              </a:ext>
            </a:extLst>
          </p:cNvPr>
          <p:cNvGrpSpPr/>
          <p:nvPr/>
        </p:nvGrpSpPr>
        <p:grpSpPr>
          <a:xfrm>
            <a:off x="8011515" y="1048207"/>
            <a:ext cx="894727" cy="1608497"/>
            <a:chOff x="8011515" y="1048207"/>
            <a:chExt cx="894727" cy="1608497"/>
          </a:xfrm>
        </p:grpSpPr>
        <p:sp>
          <p:nvSpPr>
            <p:cNvPr id="43" name="Freeform 23">
              <a:extLst>
                <a:ext uri="{FF2B5EF4-FFF2-40B4-BE49-F238E27FC236}">
                  <a16:creationId xmlns:a16="http://schemas.microsoft.com/office/drawing/2014/main" id="{2A2FE344-B169-D0A4-0D7C-126E481F8C15}"/>
                </a:ext>
              </a:extLst>
            </p:cNvPr>
            <p:cNvSpPr/>
            <p:nvPr/>
          </p:nvSpPr>
          <p:spPr>
            <a:xfrm>
              <a:off x="8011515" y="1048207"/>
              <a:ext cx="894727" cy="1608497"/>
            </a:xfrm>
            <a:custGeom>
              <a:avLst/>
              <a:gdLst/>
              <a:ahLst/>
              <a:cxnLst/>
              <a:rect l="l" t="t" r="r" b="b"/>
              <a:pathLst>
                <a:path w="5302043" h="9531762">
                  <a:moveTo>
                    <a:pt x="0" y="0"/>
                  </a:moveTo>
                  <a:lnTo>
                    <a:pt x="5302042" y="0"/>
                  </a:lnTo>
                  <a:lnTo>
                    <a:pt x="5302042" y="9531762"/>
                  </a:lnTo>
                  <a:lnTo>
                    <a:pt x="0" y="953176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/>
              <a:stretch>
                <a:fillRect/>
              </a:stretch>
            </a:blipFill>
          </p:spPr>
        </p:sp>
        <p:pic>
          <p:nvPicPr>
            <p:cNvPr id="111" name="Picture 110">
              <a:extLst>
                <a:ext uri="{FF2B5EF4-FFF2-40B4-BE49-F238E27FC236}">
                  <a16:creationId xmlns:a16="http://schemas.microsoft.com/office/drawing/2014/main" id="{E5E5B772-15E9-25D3-E0D9-6EAFDA1A148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190882" y="1409040"/>
              <a:ext cx="535991" cy="475313"/>
            </a:xfrm>
            <a:prstGeom prst="rect">
              <a:avLst/>
            </a:prstGeom>
          </p:spPr>
        </p:pic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9532A244-9DA5-ECAD-2173-C1BE7EBF1E53}"/>
                </a:ext>
              </a:extLst>
            </p:cNvPr>
            <p:cNvSpPr txBox="1"/>
            <p:nvPr/>
          </p:nvSpPr>
          <p:spPr>
            <a:xfrm>
              <a:off x="8199595" y="1896479"/>
              <a:ext cx="53599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900" dirty="0">
                  <a:solidFill>
                    <a:srgbClr val="4C9ED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  <a:r>
                <a:rPr lang="en-IL" sz="900" dirty="0">
                  <a:solidFill>
                    <a:srgbClr val="4C9ED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eact Native </a:t>
              </a:r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64307353-1A37-CCBA-163F-9F2D935B5B12}"/>
              </a:ext>
            </a:extLst>
          </p:cNvPr>
          <p:cNvGrpSpPr/>
          <p:nvPr/>
        </p:nvGrpSpPr>
        <p:grpSpPr>
          <a:xfrm>
            <a:off x="9002137" y="1057232"/>
            <a:ext cx="894727" cy="1608497"/>
            <a:chOff x="9041194" y="1048208"/>
            <a:chExt cx="894727" cy="1608497"/>
          </a:xfrm>
        </p:grpSpPr>
        <p:sp>
          <p:nvSpPr>
            <p:cNvPr id="9" name="Freeform 23">
              <a:extLst>
                <a:ext uri="{FF2B5EF4-FFF2-40B4-BE49-F238E27FC236}">
                  <a16:creationId xmlns:a16="http://schemas.microsoft.com/office/drawing/2014/main" id="{1DDA2EAE-99D3-37CA-EC2F-0AB938C07ADC}"/>
                </a:ext>
              </a:extLst>
            </p:cNvPr>
            <p:cNvSpPr/>
            <p:nvPr/>
          </p:nvSpPr>
          <p:spPr>
            <a:xfrm>
              <a:off x="9041194" y="1048208"/>
              <a:ext cx="894727" cy="1608497"/>
            </a:xfrm>
            <a:custGeom>
              <a:avLst/>
              <a:gdLst/>
              <a:ahLst/>
              <a:cxnLst/>
              <a:rect l="l" t="t" r="r" b="b"/>
              <a:pathLst>
                <a:path w="5302043" h="9531762">
                  <a:moveTo>
                    <a:pt x="0" y="0"/>
                  </a:moveTo>
                  <a:lnTo>
                    <a:pt x="5302042" y="0"/>
                  </a:lnTo>
                  <a:lnTo>
                    <a:pt x="5302042" y="9531762"/>
                  </a:lnTo>
                  <a:lnTo>
                    <a:pt x="0" y="953176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/>
              <a:stretch>
                <a:fillRect/>
              </a:stretch>
            </a:blipFill>
          </p:spPr>
          <p:txBody>
            <a:bodyPr/>
            <a:lstStyle/>
            <a:p>
              <a:endParaRPr lang="en-IL" dirty="0"/>
            </a:p>
          </p:txBody>
        </p:sp>
        <p:pic>
          <p:nvPicPr>
            <p:cNvPr id="122" name="Picture 121">
              <a:extLst>
                <a:ext uri="{FF2B5EF4-FFF2-40B4-BE49-F238E27FC236}">
                  <a16:creationId xmlns:a16="http://schemas.microsoft.com/office/drawing/2014/main" id="{7C5560D2-0EF9-BC63-4CD4-1A7C3A07243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188030" y="1409040"/>
              <a:ext cx="535991" cy="475313"/>
            </a:xfrm>
            <a:prstGeom prst="rect">
              <a:avLst/>
            </a:prstGeom>
          </p:spPr>
        </p:pic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216ECEB2-5ABD-BAEE-39E6-18DE861610D0}"/>
                </a:ext>
              </a:extLst>
            </p:cNvPr>
            <p:cNvSpPr txBox="1"/>
            <p:nvPr/>
          </p:nvSpPr>
          <p:spPr>
            <a:xfrm>
              <a:off x="9196743" y="1896479"/>
              <a:ext cx="53599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900" dirty="0">
                  <a:solidFill>
                    <a:srgbClr val="4C9ED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  <a:r>
                <a:rPr lang="en-IL" sz="900" dirty="0">
                  <a:solidFill>
                    <a:srgbClr val="4C9ED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eact Native </a:t>
              </a:r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70A4CC1C-2A5F-3AAB-6414-04B4D6BA556F}"/>
              </a:ext>
            </a:extLst>
          </p:cNvPr>
          <p:cNvGrpSpPr/>
          <p:nvPr/>
        </p:nvGrpSpPr>
        <p:grpSpPr>
          <a:xfrm>
            <a:off x="10027393" y="1048206"/>
            <a:ext cx="894727" cy="1608497"/>
            <a:chOff x="10027393" y="1048206"/>
            <a:chExt cx="894727" cy="1608497"/>
          </a:xfrm>
        </p:grpSpPr>
        <p:sp>
          <p:nvSpPr>
            <p:cNvPr id="45" name="Freeform 23">
              <a:extLst>
                <a:ext uri="{FF2B5EF4-FFF2-40B4-BE49-F238E27FC236}">
                  <a16:creationId xmlns:a16="http://schemas.microsoft.com/office/drawing/2014/main" id="{874C4A84-F936-AED5-699E-C7F1EFD8BE66}"/>
                </a:ext>
              </a:extLst>
            </p:cNvPr>
            <p:cNvSpPr/>
            <p:nvPr/>
          </p:nvSpPr>
          <p:spPr>
            <a:xfrm>
              <a:off x="10027393" y="1048206"/>
              <a:ext cx="894727" cy="1608497"/>
            </a:xfrm>
            <a:custGeom>
              <a:avLst/>
              <a:gdLst/>
              <a:ahLst/>
              <a:cxnLst/>
              <a:rect l="l" t="t" r="r" b="b"/>
              <a:pathLst>
                <a:path w="5302043" h="9531762">
                  <a:moveTo>
                    <a:pt x="0" y="0"/>
                  </a:moveTo>
                  <a:lnTo>
                    <a:pt x="5302042" y="0"/>
                  </a:lnTo>
                  <a:lnTo>
                    <a:pt x="5302042" y="9531762"/>
                  </a:lnTo>
                  <a:lnTo>
                    <a:pt x="0" y="953176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/>
              <a:stretch>
                <a:fillRect/>
              </a:stretch>
            </a:blipFill>
          </p:spPr>
          <p:txBody>
            <a:bodyPr/>
            <a:lstStyle/>
            <a:p>
              <a:endParaRPr lang="en-IL" sz="2700" dirty="0"/>
            </a:p>
          </p:txBody>
        </p:sp>
        <p:pic>
          <p:nvPicPr>
            <p:cNvPr id="124" name="Picture 123">
              <a:extLst>
                <a:ext uri="{FF2B5EF4-FFF2-40B4-BE49-F238E27FC236}">
                  <a16:creationId xmlns:a16="http://schemas.microsoft.com/office/drawing/2014/main" id="{5DAE4991-C829-9717-A37E-ED743DC3B79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193548" y="1405982"/>
              <a:ext cx="535991" cy="475313"/>
            </a:xfrm>
            <a:prstGeom prst="rect">
              <a:avLst/>
            </a:prstGeom>
          </p:spPr>
        </p:pic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54E87F50-E6DD-5533-009A-0366C04D46F2}"/>
                </a:ext>
              </a:extLst>
            </p:cNvPr>
            <p:cNvSpPr txBox="1"/>
            <p:nvPr/>
          </p:nvSpPr>
          <p:spPr>
            <a:xfrm>
              <a:off x="10202261" y="1893421"/>
              <a:ext cx="53599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900" dirty="0">
                  <a:solidFill>
                    <a:srgbClr val="4C9ED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  <a:r>
                <a:rPr lang="en-IL" sz="900" dirty="0">
                  <a:solidFill>
                    <a:srgbClr val="4C9ED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eact Native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486003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7">
            <a:extLst>
              <a:ext uri="{FF2B5EF4-FFF2-40B4-BE49-F238E27FC236}">
                <a16:creationId xmlns:a16="http://schemas.microsoft.com/office/drawing/2014/main" id="{6E142EE0-0F89-E143-1B82-87CE1E51E481}"/>
              </a:ext>
            </a:extLst>
          </p:cNvPr>
          <p:cNvGrpSpPr/>
          <p:nvPr/>
        </p:nvGrpSpPr>
        <p:grpSpPr>
          <a:xfrm>
            <a:off x="3252000" y="585000"/>
            <a:ext cx="5688000" cy="5688000"/>
            <a:chOff x="0" y="0"/>
            <a:chExt cx="812800" cy="812800"/>
          </a:xfrm>
        </p:grpSpPr>
        <p:sp>
          <p:nvSpPr>
            <p:cNvPr id="3" name="Freeform 18">
              <a:extLst>
                <a:ext uri="{FF2B5EF4-FFF2-40B4-BE49-F238E27FC236}">
                  <a16:creationId xmlns:a16="http://schemas.microsoft.com/office/drawing/2014/main" id="{87868933-2804-67B4-4CD8-3DF37E9E879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DA986"/>
            </a:solidFill>
            <a:ln cap="sq">
              <a:noFill/>
              <a:prstDash val="solid"/>
              <a:miter/>
            </a:ln>
          </p:spPr>
        </p:sp>
        <p:sp>
          <p:nvSpPr>
            <p:cNvPr id="4" name="TextBox 19">
              <a:extLst>
                <a:ext uri="{FF2B5EF4-FFF2-40B4-BE49-F238E27FC236}">
                  <a16:creationId xmlns:a16="http://schemas.microsoft.com/office/drawing/2014/main" id="{E50DDA4A-7797-C853-1C98-6106A2EC9B41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2239"/>
                </a:lnSpc>
                <a:spcBef>
                  <a:spcPct val="0"/>
                </a:spcBef>
              </a:pPr>
              <a:endParaRPr sz="1200"/>
            </a:p>
          </p:txBody>
        </p:sp>
      </p:grpSp>
      <p:sp>
        <p:nvSpPr>
          <p:cNvPr id="5" name="Freeform 30">
            <a:extLst>
              <a:ext uri="{FF2B5EF4-FFF2-40B4-BE49-F238E27FC236}">
                <a16:creationId xmlns:a16="http://schemas.microsoft.com/office/drawing/2014/main" id="{9AB41661-5A11-5071-E5D0-76029EB8BEC7}"/>
              </a:ext>
            </a:extLst>
          </p:cNvPr>
          <p:cNvSpPr/>
          <p:nvPr/>
        </p:nvSpPr>
        <p:spPr>
          <a:xfrm>
            <a:off x="4852690" y="1014614"/>
            <a:ext cx="2486616" cy="2736304"/>
          </a:xfrm>
          <a:custGeom>
            <a:avLst/>
            <a:gdLst/>
            <a:ahLst/>
            <a:cxnLst/>
            <a:rect l="l" t="t" r="r" b="b"/>
            <a:pathLst>
              <a:path w="724494" h="797242">
                <a:moveTo>
                  <a:pt x="0" y="0"/>
                </a:moveTo>
                <a:lnTo>
                  <a:pt x="724494" y="0"/>
                </a:lnTo>
                <a:lnTo>
                  <a:pt x="724494" y="797243"/>
                </a:lnTo>
                <a:lnTo>
                  <a:pt x="0" y="79724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18DFCC8-F450-E911-1271-0D8BE80AE598}"/>
              </a:ext>
            </a:extLst>
          </p:cNvPr>
          <p:cNvSpPr/>
          <p:nvPr/>
        </p:nvSpPr>
        <p:spPr>
          <a:xfrm>
            <a:off x="3263904" y="584998"/>
            <a:ext cx="5688000" cy="5688000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6803361-6418-CB1A-411E-A8A2759E12B3}"/>
              </a:ext>
            </a:extLst>
          </p:cNvPr>
          <p:cNvSpPr txBox="1"/>
          <p:nvPr/>
        </p:nvSpPr>
        <p:spPr>
          <a:xfrm>
            <a:off x="3611723" y="3876483"/>
            <a:ext cx="49685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spc="-333" dirty="0">
                <a:solidFill>
                  <a:schemeClr val="bg1"/>
                </a:solidFill>
                <a:latin typeface="Arial" panose="020B0604020202020204" pitchFamily="34" charset="0"/>
                <a:ea typeface="TT Norms Bold"/>
                <a:cs typeface="Arial" panose="020B0604020202020204" pitchFamily="34" charset="0"/>
                <a:sym typeface="TT Norms Bold"/>
              </a:rPr>
              <a:t>Features</a:t>
            </a:r>
            <a:endParaRPr lang="en-IL" sz="7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2350050"/>
      </p:ext>
    </p:extLst>
  </p:cSld>
  <p:clrMapOvr>
    <a:masterClrMapping/>
  </p:clrMapOvr>
  <p:transition spd="slow" advTm="0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7">
            <a:extLst>
              <a:ext uri="{FF2B5EF4-FFF2-40B4-BE49-F238E27FC236}">
                <a16:creationId xmlns:a16="http://schemas.microsoft.com/office/drawing/2014/main" id="{AFFD2123-A8C7-1772-15D6-1BFAD4EBE0F3}"/>
              </a:ext>
            </a:extLst>
          </p:cNvPr>
          <p:cNvGrpSpPr/>
          <p:nvPr/>
        </p:nvGrpSpPr>
        <p:grpSpPr>
          <a:xfrm>
            <a:off x="4527457" y="2715999"/>
            <a:ext cx="2976019" cy="2976019"/>
            <a:chOff x="0" y="0"/>
            <a:chExt cx="812800" cy="812800"/>
          </a:xfrm>
        </p:grpSpPr>
        <p:sp>
          <p:nvSpPr>
            <p:cNvPr id="5" name="Freeform 18">
              <a:extLst>
                <a:ext uri="{FF2B5EF4-FFF2-40B4-BE49-F238E27FC236}">
                  <a16:creationId xmlns:a16="http://schemas.microsoft.com/office/drawing/2014/main" id="{9B2DD1FC-2CD7-7536-F041-1876E958338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DA986"/>
            </a:solidFill>
            <a:ln cap="sq">
              <a:noFill/>
              <a:prstDash val="solid"/>
              <a:miter/>
            </a:ln>
          </p:spPr>
        </p:sp>
        <p:sp>
          <p:nvSpPr>
            <p:cNvPr id="6" name="TextBox 19">
              <a:extLst>
                <a:ext uri="{FF2B5EF4-FFF2-40B4-BE49-F238E27FC236}">
                  <a16:creationId xmlns:a16="http://schemas.microsoft.com/office/drawing/2014/main" id="{4CFD9090-CE99-F31F-C03E-53AD821D3D05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2239"/>
                </a:lnSpc>
                <a:spcBef>
                  <a:spcPct val="0"/>
                </a:spcBef>
              </a:pPr>
              <a:endParaRPr sz="1200"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43553358-1B0C-59CF-DA8B-31E3818546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58029E99-3ED2-6ED4-4857-FC9A3CD2510D}"/>
              </a:ext>
            </a:extLst>
          </p:cNvPr>
          <p:cNvSpPr/>
          <p:nvPr/>
        </p:nvSpPr>
        <p:spPr>
          <a:xfrm>
            <a:off x="-1130804" y="-3797801"/>
            <a:ext cx="14453607" cy="14453601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grpSp>
        <p:nvGrpSpPr>
          <p:cNvPr id="14" name="Group 21">
            <a:extLst>
              <a:ext uri="{FF2B5EF4-FFF2-40B4-BE49-F238E27FC236}">
                <a16:creationId xmlns:a16="http://schemas.microsoft.com/office/drawing/2014/main" id="{5B7196CC-E63B-BEFB-C032-B7C83F00BB6B}"/>
              </a:ext>
            </a:extLst>
          </p:cNvPr>
          <p:cNvGrpSpPr/>
          <p:nvPr/>
        </p:nvGrpSpPr>
        <p:grpSpPr>
          <a:xfrm>
            <a:off x="611352" y="-4433"/>
            <a:ext cx="1302136" cy="1302136"/>
            <a:chOff x="0" y="0"/>
            <a:chExt cx="812800" cy="812800"/>
          </a:xfrm>
        </p:grpSpPr>
        <p:sp>
          <p:nvSpPr>
            <p:cNvPr id="15" name="Freeform 22">
              <a:extLst>
                <a:ext uri="{FF2B5EF4-FFF2-40B4-BE49-F238E27FC236}">
                  <a16:creationId xmlns:a16="http://schemas.microsoft.com/office/drawing/2014/main" id="{5476F51B-65A8-D89D-AF75-8BD03B2BB1E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6" name="TextBox 23">
              <a:extLst>
                <a:ext uri="{FF2B5EF4-FFF2-40B4-BE49-F238E27FC236}">
                  <a16:creationId xmlns:a16="http://schemas.microsoft.com/office/drawing/2014/main" id="{9187CFA2-32FA-384B-3051-8B12959A37F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7" name="Group 21">
            <a:extLst>
              <a:ext uri="{FF2B5EF4-FFF2-40B4-BE49-F238E27FC236}">
                <a16:creationId xmlns:a16="http://schemas.microsoft.com/office/drawing/2014/main" id="{EBA6846F-6D87-7F15-1097-69E246024971}"/>
              </a:ext>
            </a:extLst>
          </p:cNvPr>
          <p:cNvGrpSpPr/>
          <p:nvPr/>
        </p:nvGrpSpPr>
        <p:grpSpPr>
          <a:xfrm>
            <a:off x="36993" y="956899"/>
            <a:ext cx="625876" cy="625876"/>
            <a:chOff x="0" y="0"/>
            <a:chExt cx="812800" cy="812800"/>
          </a:xfrm>
        </p:grpSpPr>
        <p:sp>
          <p:nvSpPr>
            <p:cNvPr id="18" name="Freeform 22">
              <a:extLst>
                <a:ext uri="{FF2B5EF4-FFF2-40B4-BE49-F238E27FC236}">
                  <a16:creationId xmlns:a16="http://schemas.microsoft.com/office/drawing/2014/main" id="{FEB98A1D-8C0C-5720-454E-C8B1D597DA9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9" name="TextBox 23">
              <a:extLst>
                <a:ext uri="{FF2B5EF4-FFF2-40B4-BE49-F238E27FC236}">
                  <a16:creationId xmlns:a16="http://schemas.microsoft.com/office/drawing/2014/main" id="{0CDA5598-7D1E-12E3-12AA-D515732409BD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0" name="Group 21">
            <a:extLst>
              <a:ext uri="{FF2B5EF4-FFF2-40B4-BE49-F238E27FC236}">
                <a16:creationId xmlns:a16="http://schemas.microsoft.com/office/drawing/2014/main" id="{29A46027-4ED9-C6CF-A653-FBAE3E6E559F}"/>
              </a:ext>
            </a:extLst>
          </p:cNvPr>
          <p:cNvGrpSpPr/>
          <p:nvPr/>
        </p:nvGrpSpPr>
        <p:grpSpPr>
          <a:xfrm>
            <a:off x="-1073372" y="-934066"/>
            <a:ext cx="2218719" cy="2218719"/>
            <a:chOff x="0" y="0"/>
            <a:chExt cx="812800" cy="812800"/>
          </a:xfrm>
        </p:grpSpPr>
        <p:sp>
          <p:nvSpPr>
            <p:cNvPr id="21" name="TextBox 23">
              <a:extLst>
                <a:ext uri="{FF2B5EF4-FFF2-40B4-BE49-F238E27FC236}">
                  <a16:creationId xmlns:a16="http://schemas.microsoft.com/office/drawing/2014/main" id="{C0009992-39C3-62E0-0B58-F5A67964A7E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55EB79E9-D89B-E1EA-162B-2EB7165233D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3" name="Group 21">
            <a:extLst>
              <a:ext uri="{FF2B5EF4-FFF2-40B4-BE49-F238E27FC236}">
                <a16:creationId xmlns:a16="http://schemas.microsoft.com/office/drawing/2014/main" id="{5CE2227D-5B5C-E8BF-F4C9-1E464495210C}"/>
              </a:ext>
            </a:extLst>
          </p:cNvPr>
          <p:cNvGrpSpPr/>
          <p:nvPr/>
        </p:nvGrpSpPr>
        <p:grpSpPr>
          <a:xfrm>
            <a:off x="742676" y="6101337"/>
            <a:ext cx="625876" cy="625876"/>
            <a:chOff x="0" y="0"/>
            <a:chExt cx="812800" cy="812800"/>
          </a:xfrm>
        </p:grpSpPr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52B28A26-820D-DCAA-CE81-3C4E37FC4F34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430F262-E4A1-8F6C-889E-4F131346B39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6" name="Group 21">
            <a:extLst>
              <a:ext uri="{FF2B5EF4-FFF2-40B4-BE49-F238E27FC236}">
                <a16:creationId xmlns:a16="http://schemas.microsoft.com/office/drawing/2014/main" id="{D7C37D33-23B7-684B-898D-60CB72424E0C}"/>
              </a:ext>
            </a:extLst>
          </p:cNvPr>
          <p:cNvGrpSpPr/>
          <p:nvPr/>
        </p:nvGrpSpPr>
        <p:grpSpPr>
          <a:xfrm>
            <a:off x="-1922605" y="4538516"/>
            <a:ext cx="3125642" cy="3125642"/>
            <a:chOff x="0" y="0"/>
            <a:chExt cx="812800" cy="812800"/>
          </a:xfrm>
        </p:grpSpPr>
        <p:sp>
          <p:nvSpPr>
            <p:cNvPr id="27" name="TextBox 23">
              <a:extLst>
                <a:ext uri="{FF2B5EF4-FFF2-40B4-BE49-F238E27FC236}">
                  <a16:creationId xmlns:a16="http://schemas.microsoft.com/office/drawing/2014/main" id="{0882A042-538A-4920-4F9D-6C2AF730DDE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0DCFB730-68F3-84F8-7825-03C3B40E719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9" name="Group 21">
            <a:extLst>
              <a:ext uri="{FF2B5EF4-FFF2-40B4-BE49-F238E27FC236}">
                <a16:creationId xmlns:a16="http://schemas.microsoft.com/office/drawing/2014/main" id="{6AA43F4D-294E-9E9B-0B10-F2224B1A310E}"/>
              </a:ext>
            </a:extLst>
          </p:cNvPr>
          <p:cNvGrpSpPr/>
          <p:nvPr/>
        </p:nvGrpSpPr>
        <p:grpSpPr>
          <a:xfrm>
            <a:off x="10413484" y="870221"/>
            <a:ext cx="1302136" cy="1302136"/>
            <a:chOff x="0" y="0"/>
            <a:chExt cx="812800" cy="812800"/>
          </a:xfrm>
        </p:grpSpPr>
        <p:sp>
          <p:nvSpPr>
            <p:cNvPr id="30" name="Freeform 22">
              <a:extLst>
                <a:ext uri="{FF2B5EF4-FFF2-40B4-BE49-F238E27FC236}">
                  <a16:creationId xmlns:a16="http://schemas.microsoft.com/office/drawing/2014/main" id="{0022E168-D4CC-55D1-B4E1-589D42B3D9A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1" name="TextBox 23">
              <a:extLst>
                <a:ext uri="{FF2B5EF4-FFF2-40B4-BE49-F238E27FC236}">
                  <a16:creationId xmlns:a16="http://schemas.microsoft.com/office/drawing/2014/main" id="{4CA18E81-3485-0423-F967-CB85B61631D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2" name="Group 21">
            <a:extLst>
              <a:ext uri="{FF2B5EF4-FFF2-40B4-BE49-F238E27FC236}">
                <a16:creationId xmlns:a16="http://schemas.microsoft.com/office/drawing/2014/main" id="{EF27EDA1-30EC-7842-469E-F11AF22F7E2E}"/>
              </a:ext>
            </a:extLst>
          </p:cNvPr>
          <p:cNvGrpSpPr/>
          <p:nvPr/>
        </p:nvGrpSpPr>
        <p:grpSpPr>
          <a:xfrm>
            <a:off x="11163241" y="1613929"/>
            <a:ext cx="625876" cy="625876"/>
            <a:chOff x="0" y="0"/>
            <a:chExt cx="812800" cy="812800"/>
          </a:xfrm>
        </p:grpSpPr>
        <p:sp>
          <p:nvSpPr>
            <p:cNvPr id="33" name="Freeform 22">
              <a:extLst>
                <a:ext uri="{FF2B5EF4-FFF2-40B4-BE49-F238E27FC236}">
                  <a16:creationId xmlns:a16="http://schemas.microsoft.com/office/drawing/2014/main" id="{49A5A72E-8D6F-421B-8901-4990674274C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4" name="TextBox 23">
              <a:extLst>
                <a:ext uri="{FF2B5EF4-FFF2-40B4-BE49-F238E27FC236}">
                  <a16:creationId xmlns:a16="http://schemas.microsoft.com/office/drawing/2014/main" id="{9C238F19-A957-AEE7-09F2-AF0BA2381CA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5" name="Group 21">
            <a:extLst>
              <a:ext uri="{FF2B5EF4-FFF2-40B4-BE49-F238E27FC236}">
                <a16:creationId xmlns:a16="http://schemas.microsoft.com/office/drawing/2014/main" id="{8C95DB7D-A42D-F7A6-9761-818F9B1FB595}"/>
              </a:ext>
            </a:extLst>
          </p:cNvPr>
          <p:cNvGrpSpPr/>
          <p:nvPr/>
        </p:nvGrpSpPr>
        <p:grpSpPr>
          <a:xfrm>
            <a:off x="10082010" y="4152847"/>
            <a:ext cx="625876" cy="625876"/>
            <a:chOff x="0" y="0"/>
            <a:chExt cx="812800" cy="812800"/>
          </a:xfrm>
        </p:grpSpPr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44550AA9-B85B-50DB-F6E9-9DA7158C602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18A68CE-E964-4FB4-FA62-5D4D158F5EA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8" name="Group 21">
            <a:extLst>
              <a:ext uri="{FF2B5EF4-FFF2-40B4-BE49-F238E27FC236}">
                <a16:creationId xmlns:a16="http://schemas.microsoft.com/office/drawing/2014/main" id="{CFCB3A78-B5DA-E465-5B63-FFCC10AE6E52}"/>
              </a:ext>
            </a:extLst>
          </p:cNvPr>
          <p:cNvGrpSpPr/>
          <p:nvPr/>
        </p:nvGrpSpPr>
        <p:grpSpPr>
          <a:xfrm>
            <a:off x="9530937" y="-1669039"/>
            <a:ext cx="3125642" cy="3125642"/>
            <a:chOff x="0" y="0"/>
            <a:chExt cx="812800" cy="812800"/>
          </a:xfrm>
        </p:grpSpPr>
        <p:sp>
          <p:nvSpPr>
            <p:cNvPr id="39" name="TextBox 23">
              <a:extLst>
                <a:ext uri="{FF2B5EF4-FFF2-40B4-BE49-F238E27FC236}">
                  <a16:creationId xmlns:a16="http://schemas.microsoft.com/office/drawing/2014/main" id="{B431AD18-C443-ABB4-E9E4-12B282F40D26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40" name="Freeform 22">
              <a:extLst>
                <a:ext uri="{FF2B5EF4-FFF2-40B4-BE49-F238E27FC236}">
                  <a16:creationId xmlns:a16="http://schemas.microsoft.com/office/drawing/2014/main" id="{1443B887-C6C4-A381-3679-6A84D65BE53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41" name="Group 21">
            <a:extLst>
              <a:ext uri="{FF2B5EF4-FFF2-40B4-BE49-F238E27FC236}">
                <a16:creationId xmlns:a16="http://schemas.microsoft.com/office/drawing/2014/main" id="{09DEDDB8-77DF-E26F-1CF0-C3334C231DD0}"/>
              </a:ext>
            </a:extLst>
          </p:cNvPr>
          <p:cNvGrpSpPr/>
          <p:nvPr/>
        </p:nvGrpSpPr>
        <p:grpSpPr>
          <a:xfrm>
            <a:off x="10805440" y="2786223"/>
            <a:ext cx="1555938" cy="1555938"/>
            <a:chOff x="0" y="0"/>
            <a:chExt cx="812800" cy="812800"/>
          </a:xfrm>
        </p:grpSpPr>
        <p:sp>
          <p:nvSpPr>
            <p:cNvPr id="42" name="Freeform 22">
              <a:extLst>
                <a:ext uri="{FF2B5EF4-FFF2-40B4-BE49-F238E27FC236}">
                  <a16:creationId xmlns:a16="http://schemas.microsoft.com/office/drawing/2014/main" id="{261AD871-D6D7-6944-9211-4576E812AAE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43" name="TextBox 23">
              <a:extLst>
                <a:ext uri="{FF2B5EF4-FFF2-40B4-BE49-F238E27FC236}">
                  <a16:creationId xmlns:a16="http://schemas.microsoft.com/office/drawing/2014/main" id="{1B2C743B-0530-360E-1D20-A3709AB45D9B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E19DF761-2AE9-D279-3562-763566D6C0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6974" y="5840282"/>
            <a:ext cx="1382020" cy="138202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8C7DE3B-D409-EF13-7D42-E2263875DDCB}"/>
              </a:ext>
            </a:extLst>
          </p:cNvPr>
          <p:cNvSpPr txBox="1"/>
          <p:nvPr/>
        </p:nvSpPr>
        <p:spPr>
          <a:xfrm>
            <a:off x="3459860" y="3681915"/>
            <a:ext cx="49685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spc="-333" dirty="0">
                <a:solidFill>
                  <a:srgbClr val="30555C"/>
                </a:solidFill>
                <a:latin typeface="Dubai" panose="020B0503030403030204" pitchFamily="34" charset="-78"/>
                <a:ea typeface="TT Norms Bold"/>
                <a:cs typeface="Dubai" panose="020B0503030403030204" pitchFamily="34" charset="-78"/>
                <a:sym typeface="TT Norms Bold"/>
              </a:rPr>
              <a:t>Roles</a:t>
            </a:r>
            <a:endParaRPr lang="en-IL" sz="2400" dirty="0">
              <a:solidFill>
                <a:srgbClr val="30555C"/>
              </a:solidFill>
            </a:endParaRPr>
          </a:p>
        </p:txBody>
      </p:sp>
      <p:sp>
        <p:nvSpPr>
          <p:cNvPr id="231" name="Freeform 5">
            <a:extLst>
              <a:ext uri="{FF2B5EF4-FFF2-40B4-BE49-F238E27FC236}">
                <a16:creationId xmlns:a16="http://schemas.microsoft.com/office/drawing/2014/main" id="{CAA1B604-6F93-C8C0-049B-93FA99B1EE16}"/>
              </a:ext>
            </a:extLst>
          </p:cNvPr>
          <p:cNvSpPr/>
          <p:nvPr/>
        </p:nvSpPr>
        <p:spPr>
          <a:xfrm>
            <a:off x="6429838" y="6137654"/>
            <a:ext cx="688247" cy="774399"/>
          </a:xfrm>
          <a:custGeom>
            <a:avLst/>
            <a:gdLst/>
            <a:ahLst/>
            <a:cxnLst/>
            <a:rect l="l" t="t" r="r" b="b"/>
            <a:pathLst>
              <a:path w="807049" h="908072">
                <a:moveTo>
                  <a:pt x="0" y="0"/>
                </a:moveTo>
                <a:lnTo>
                  <a:pt x="807049" y="0"/>
                </a:lnTo>
                <a:lnTo>
                  <a:pt x="807049" y="908072"/>
                </a:lnTo>
                <a:lnTo>
                  <a:pt x="0" y="90807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234" name="Freeform 45">
            <a:extLst>
              <a:ext uri="{FF2B5EF4-FFF2-40B4-BE49-F238E27FC236}">
                <a16:creationId xmlns:a16="http://schemas.microsoft.com/office/drawing/2014/main" id="{C9872F8C-45CD-3AEE-180A-F2245A68A673}"/>
              </a:ext>
            </a:extLst>
          </p:cNvPr>
          <p:cNvSpPr/>
          <p:nvPr/>
        </p:nvSpPr>
        <p:spPr>
          <a:xfrm rot="2792958">
            <a:off x="7194427" y="2606143"/>
            <a:ext cx="695815" cy="463843"/>
          </a:xfrm>
          <a:custGeom>
            <a:avLst/>
            <a:gdLst/>
            <a:ahLst/>
            <a:cxnLst/>
            <a:rect l="l" t="t" r="r" b="b"/>
            <a:pathLst>
              <a:path w="784243" h="561714">
                <a:moveTo>
                  <a:pt x="0" y="0"/>
                </a:moveTo>
                <a:lnTo>
                  <a:pt x="784243" y="0"/>
                </a:lnTo>
                <a:lnTo>
                  <a:pt x="784243" y="561714"/>
                </a:lnTo>
                <a:lnTo>
                  <a:pt x="0" y="56171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243" name="TextBox 62">
            <a:extLst>
              <a:ext uri="{FF2B5EF4-FFF2-40B4-BE49-F238E27FC236}">
                <a16:creationId xmlns:a16="http://schemas.microsoft.com/office/drawing/2014/main" id="{D2F6D466-2347-72DE-C8FD-BF485BA159E4}"/>
              </a:ext>
            </a:extLst>
          </p:cNvPr>
          <p:cNvSpPr txBox="1"/>
          <p:nvPr/>
        </p:nvSpPr>
        <p:spPr>
          <a:xfrm>
            <a:off x="2892403" y="4979785"/>
            <a:ext cx="1762800" cy="4082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360"/>
              </a:lnSpc>
            </a:pPr>
            <a:r>
              <a:rPr lang="en-US" sz="2400" b="1" dirty="0">
                <a:solidFill>
                  <a:srgbClr val="30555C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Admin</a:t>
            </a:r>
          </a:p>
        </p:txBody>
      </p:sp>
      <p:sp>
        <p:nvSpPr>
          <p:cNvPr id="233" name="Freeform 37">
            <a:extLst>
              <a:ext uri="{FF2B5EF4-FFF2-40B4-BE49-F238E27FC236}">
                <a16:creationId xmlns:a16="http://schemas.microsoft.com/office/drawing/2014/main" id="{655D0F36-B426-3A35-0083-4C1A0B35888E}"/>
              </a:ext>
            </a:extLst>
          </p:cNvPr>
          <p:cNvSpPr/>
          <p:nvPr/>
        </p:nvSpPr>
        <p:spPr>
          <a:xfrm>
            <a:off x="4829916" y="6517393"/>
            <a:ext cx="662972" cy="406070"/>
          </a:xfrm>
          <a:custGeom>
            <a:avLst/>
            <a:gdLst/>
            <a:ahLst/>
            <a:cxnLst/>
            <a:rect l="l" t="t" r="r" b="b"/>
            <a:pathLst>
              <a:path w="662972" h="406070">
                <a:moveTo>
                  <a:pt x="0" y="0"/>
                </a:moveTo>
                <a:lnTo>
                  <a:pt x="662971" y="0"/>
                </a:lnTo>
                <a:lnTo>
                  <a:pt x="662971" y="406070"/>
                </a:lnTo>
                <a:lnTo>
                  <a:pt x="0" y="40607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235" name="Freeform 4">
            <a:extLst>
              <a:ext uri="{FF2B5EF4-FFF2-40B4-BE49-F238E27FC236}">
                <a16:creationId xmlns:a16="http://schemas.microsoft.com/office/drawing/2014/main" id="{BC3B8C70-11A7-B145-79D6-C9FDDCD4986A}"/>
              </a:ext>
            </a:extLst>
          </p:cNvPr>
          <p:cNvSpPr/>
          <p:nvPr/>
        </p:nvSpPr>
        <p:spPr>
          <a:xfrm>
            <a:off x="4192759" y="2315020"/>
            <a:ext cx="551386" cy="848286"/>
          </a:xfrm>
          <a:custGeom>
            <a:avLst/>
            <a:gdLst/>
            <a:ahLst/>
            <a:cxnLst/>
            <a:rect l="l" t="t" r="r" b="b"/>
            <a:pathLst>
              <a:path w="753117" h="1158641">
                <a:moveTo>
                  <a:pt x="0" y="0"/>
                </a:moveTo>
                <a:lnTo>
                  <a:pt x="753117" y="0"/>
                </a:lnTo>
                <a:lnTo>
                  <a:pt x="753117" y="1158641"/>
                </a:lnTo>
                <a:lnTo>
                  <a:pt x="0" y="1158641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108" name="Freeform 3">
            <a:extLst>
              <a:ext uri="{FF2B5EF4-FFF2-40B4-BE49-F238E27FC236}">
                <a16:creationId xmlns:a16="http://schemas.microsoft.com/office/drawing/2014/main" id="{F32EF3BB-4500-1289-D1DA-81F8B3149208}"/>
              </a:ext>
            </a:extLst>
          </p:cNvPr>
          <p:cNvSpPr/>
          <p:nvPr/>
        </p:nvSpPr>
        <p:spPr>
          <a:xfrm>
            <a:off x="4110171" y="2277964"/>
            <a:ext cx="3819426" cy="4594798"/>
          </a:xfrm>
          <a:custGeom>
            <a:avLst/>
            <a:gdLst/>
            <a:ahLst/>
            <a:cxnLst/>
            <a:rect l="l" t="t" r="r" b="b"/>
            <a:pathLst>
              <a:path w="5696584" h="6853033">
                <a:moveTo>
                  <a:pt x="0" y="0"/>
                </a:moveTo>
                <a:lnTo>
                  <a:pt x="5696584" y="0"/>
                </a:lnTo>
                <a:lnTo>
                  <a:pt x="5696584" y="6853033"/>
                </a:lnTo>
                <a:lnTo>
                  <a:pt x="0" y="6853033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IL" dirty="0"/>
          </a:p>
        </p:txBody>
      </p: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CC5FF7F0-0D5C-29DB-10B9-DE9BE16A4477}"/>
              </a:ext>
            </a:extLst>
          </p:cNvPr>
          <p:cNvGrpSpPr/>
          <p:nvPr/>
        </p:nvGrpSpPr>
        <p:grpSpPr>
          <a:xfrm>
            <a:off x="6563315" y="4816253"/>
            <a:ext cx="757294" cy="970889"/>
            <a:chOff x="10491262" y="7119713"/>
            <a:chExt cx="1034306" cy="1326033"/>
          </a:xfrm>
        </p:grpSpPr>
        <p:sp>
          <p:nvSpPr>
            <p:cNvPr id="194" name="Freeform 10">
              <a:extLst>
                <a:ext uri="{FF2B5EF4-FFF2-40B4-BE49-F238E27FC236}">
                  <a16:creationId xmlns:a16="http://schemas.microsoft.com/office/drawing/2014/main" id="{0DF0D634-AF73-C716-0E64-F5D95B304950}"/>
                </a:ext>
              </a:extLst>
            </p:cNvPr>
            <p:cNvSpPr/>
            <p:nvPr/>
          </p:nvSpPr>
          <p:spPr>
            <a:xfrm>
              <a:off x="10491262" y="7119713"/>
              <a:ext cx="1034306" cy="1326033"/>
            </a:xfrm>
            <a:custGeom>
              <a:avLst/>
              <a:gdLst/>
              <a:ahLst/>
              <a:cxnLst/>
              <a:rect l="l" t="t" r="r" b="b"/>
              <a:pathLst>
                <a:path w="1034306" h="1326033">
                  <a:moveTo>
                    <a:pt x="0" y="0"/>
                  </a:moveTo>
                  <a:lnTo>
                    <a:pt x="1034305" y="0"/>
                  </a:lnTo>
                  <a:lnTo>
                    <a:pt x="1034305" y="1326033"/>
                  </a:lnTo>
                  <a:lnTo>
                    <a:pt x="0" y="132603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a:blipFill>
          </p:spPr>
        </p:sp>
        <p:grpSp>
          <p:nvGrpSpPr>
            <p:cNvPr id="195" name="Group 16">
              <a:extLst>
                <a:ext uri="{FF2B5EF4-FFF2-40B4-BE49-F238E27FC236}">
                  <a16:creationId xmlns:a16="http://schemas.microsoft.com/office/drawing/2014/main" id="{34D0F45C-7699-B965-847E-6D3A8EAD443B}"/>
                </a:ext>
              </a:extLst>
            </p:cNvPr>
            <p:cNvGrpSpPr/>
            <p:nvPr/>
          </p:nvGrpSpPr>
          <p:grpSpPr>
            <a:xfrm>
              <a:off x="10736540" y="7317575"/>
              <a:ext cx="543748" cy="543748"/>
              <a:chOff x="0" y="0"/>
              <a:chExt cx="812800" cy="812800"/>
            </a:xfrm>
          </p:grpSpPr>
          <p:sp>
            <p:nvSpPr>
              <p:cNvPr id="197" name="Freeform 17">
                <a:extLst>
                  <a:ext uri="{FF2B5EF4-FFF2-40B4-BE49-F238E27FC236}">
                    <a16:creationId xmlns:a16="http://schemas.microsoft.com/office/drawing/2014/main" id="{E9400DB9-635A-7BC1-D468-BA03C87CE854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ECECEC"/>
              </a:solidFill>
            </p:spPr>
          </p:sp>
          <p:sp>
            <p:nvSpPr>
              <p:cNvPr id="198" name="TextBox 18">
                <a:extLst>
                  <a:ext uri="{FF2B5EF4-FFF2-40B4-BE49-F238E27FC236}">
                    <a16:creationId xmlns:a16="http://schemas.microsoft.com/office/drawing/2014/main" id="{C11BC5D2-E6DF-C8D6-358F-3C1CA406A9BA}"/>
                  </a:ext>
                </a:extLst>
              </p:cNvPr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360"/>
                  </a:lnSpc>
                </a:pPr>
                <a:endParaRPr>
                  <a:solidFill>
                    <a:srgbClr val="497B8D"/>
                  </a:solidFill>
                </a:endParaRPr>
              </a:p>
            </p:txBody>
          </p:sp>
        </p:grpSp>
        <p:sp>
          <p:nvSpPr>
            <p:cNvPr id="196" name="TextBox 56">
              <a:extLst>
                <a:ext uri="{FF2B5EF4-FFF2-40B4-BE49-F238E27FC236}">
                  <a16:creationId xmlns:a16="http://schemas.microsoft.com/office/drawing/2014/main" id="{EE044FEE-3675-5B62-3048-B978F7F21F0F}"/>
                </a:ext>
              </a:extLst>
            </p:cNvPr>
            <p:cNvSpPr txBox="1"/>
            <p:nvPr/>
          </p:nvSpPr>
          <p:spPr>
            <a:xfrm>
              <a:off x="10879762" y="7238299"/>
              <a:ext cx="284010" cy="657512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3999"/>
                </a:lnSpc>
              </a:pPr>
              <a:r>
                <a:rPr lang="en-US" sz="2856" b="1" dirty="0">
                  <a:solidFill>
                    <a:srgbClr val="2F555C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6</a:t>
              </a:r>
            </a:p>
          </p:txBody>
        </p:sp>
      </p:grp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E0D511E5-434F-814A-2BEA-353C843BA919}"/>
              </a:ext>
            </a:extLst>
          </p:cNvPr>
          <p:cNvGrpSpPr/>
          <p:nvPr/>
        </p:nvGrpSpPr>
        <p:grpSpPr>
          <a:xfrm>
            <a:off x="7341646" y="3400660"/>
            <a:ext cx="757294" cy="970889"/>
            <a:chOff x="10491262" y="7119713"/>
            <a:chExt cx="1034306" cy="1326033"/>
          </a:xfrm>
        </p:grpSpPr>
        <p:sp>
          <p:nvSpPr>
            <p:cNvPr id="200" name="Freeform 10">
              <a:extLst>
                <a:ext uri="{FF2B5EF4-FFF2-40B4-BE49-F238E27FC236}">
                  <a16:creationId xmlns:a16="http://schemas.microsoft.com/office/drawing/2014/main" id="{29C209DE-4FF2-A58C-53EF-8599EE39A5DA}"/>
                </a:ext>
              </a:extLst>
            </p:cNvPr>
            <p:cNvSpPr/>
            <p:nvPr/>
          </p:nvSpPr>
          <p:spPr>
            <a:xfrm>
              <a:off x="10491262" y="7119713"/>
              <a:ext cx="1034306" cy="1326033"/>
            </a:xfrm>
            <a:custGeom>
              <a:avLst/>
              <a:gdLst/>
              <a:ahLst/>
              <a:cxnLst/>
              <a:rect l="l" t="t" r="r" b="b"/>
              <a:pathLst>
                <a:path w="1034306" h="1326033">
                  <a:moveTo>
                    <a:pt x="0" y="0"/>
                  </a:moveTo>
                  <a:lnTo>
                    <a:pt x="1034305" y="0"/>
                  </a:lnTo>
                  <a:lnTo>
                    <a:pt x="1034305" y="1326033"/>
                  </a:lnTo>
                  <a:lnTo>
                    <a:pt x="0" y="132603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a:blipFill>
          </p:spPr>
        </p:sp>
        <p:grpSp>
          <p:nvGrpSpPr>
            <p:cNvPr id="201" name="Group 16">
              <a:extLst>
                <a:ext uri="{FF2B5EF4-FFF2-40B4-BE49-F238E27FC236}">
                  <a16:creationId xmlns:a16="http://schemas.microsoft.com/office/drawing/2014/main" id="{FA8C3F9B-48BF-399D-8011-115203CE636B}"/>
                </a:ext>
              </a:extLst>
            </p:cNvPr>
            <p:cNvGrpSpPr/>
            <p:nvPr/>
          </p:nvGrpSpPr>
          <p:grpSpPr>
            <a:xfrm>
              <a:off x="10736540" y="7317575"/>
              <a:ext cx="543748" cy="543748"/>
              <a:chOff x="0" y="0"/>
              <a:chExt cx="812800" cy="812800"/>
            </a:xfrm>
          </p:grpSpPr>
          <p:sp>
            <p:nvSpPr>
              <p:cNvPr id="203" name="Freeform 17">
                <a:extLst>
                  <a:ext uri="{FF2B5EF4-FFF2-40B4-BE49-F238E27FC236}">
                    <a16:creationId xmlns:a16="http://schemas.microsoft.com/office/drawing/2014/main" id="{8415513D-50E7-653B-60FE-DD0F643FC102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ECECEC"/>
              </a:solidFill>
            </p:spPr>
          </p:sp>
          <p:sp>
            <p:nvSpPr>
              <p:cNvPr id="204" name="TextBox 18">
                <a:extLst>
                  <a:ext uri="{FF2B5EF4-FFF2-40B4-BE49-F238E27FC236}">
                    <a16:creationId xmlns:a16="http://schemas.microsoft.com/office/drawing/2014/main" id="{5EA4C0F7-F9B0-282A-5C46-1470F4878EF5}"/>
                  </a:ext>
                </a:extLst>
              </p:cNvPr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360"/>
                  </a:lnSpc>
                </a:pPr>
                <a:endParaRPr>
                  <a:solidFill>
                    <a:srgbClr val="497B8D"/>
                  </a:solidFill>
                </a:endParaRPr>
              </a:p>
            </p:txBody>
          </p:sp>
        </p:grpSp>
        <p:sp>
          <p:nvSpPr>
            <p:cNvPr id="202" name="TextBox 56">
              <a:extLst>
                <a:ext uri="{FF2B5EF4-FFF2-40B4-BE49-F238E27FC236}">
                  <a16:creationId xmlns:a16="http://schemas.microsoft.com/office/drawing/2014/main" id="{DAADEC22-8370-2EBE-AF8B-3DCFA6DA0EE0}"/>
                </a:ext>
              </a:extLst>
            </p:cNvPr>
            <p:cNvSpPr txBox="1"/>
            <p:nvPr/>
          </p:nvSpPr>
          <p:spPr>
            <a:xfrm>
              <a:off x="10879762" y="7238299"/>
              <a:ext cx="284010" cy="657512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3999"/>
                </a:lnSpc>
              </a:pPr>
              <a:r>
                <a:rPr lang="en-US" sz="2856" b="1" dirty="0">
                  <a:solidFill>
                    <a:srgbClr val="2F555C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5</a:t>
              </a:r>
            </a:p>
          </p:txBody>
        </p:sp>
      </p:grpSp>
      <p:grpSp>
        <p:nvGrpSpPr>
          <p:cNvPr id="205" name="Group 204">
            <a:extLst>
              <a:ext uri="{FF2B5EF4-FFF2-40B4-BE49-F238E27FC236}">
                <a16:creationId xmlns:a16="http://schemas.microsoft.com/office/drawing/2014/main" id="{4F92AA9C-8676-09EC-92F9-62FA607AB92B}"/>
              </a:ext>
            </a:extLst>
          </p:cNvPr>
          <p:cNvGrpSpPr/>
          <p:nvPr/>
        </p:nvGrpSpPr>
        <p:grpSpPr>
          <a:xfrm>
            <a:off x="6563315" y="1715905"/>
            <a:ext cx="757294" cy="970889"/>
            <a:chOff x="10491262" y="7119713"/>
            <a:chExt cx="1034306" cy="1326033"/>
          </a:xfrm>
        </p:grpSpPr>
        <p:sp>
          <p:nvSpPr>
            <p:cNvPr id="206" name="Freeform 10">
              <a:extLst>
                <a:ext uri="{FF2B5EF4-FFF2-40B4-BE49-F238E27FC236}">
                  <a16:creationId xmlns:a16="http://schemas.microsoft.com/office/drawing/2014/main" id="{CCF3EA8B-6C1A-F9A4-0E3D-F04842933287}"/>
                </a:ext>
              </a:extLst>
            </p:cNvPr>
            <p:cNvSpPr/>
            <p:nvPr/>
          </p:nvSpPr>
          <p:spPr>
            <a:xfrm>
              <a:off x="10491262" y="7119713"/>
              <a:ext cx="1034306" cy="1326033"/>
            </a:xfrm>
            <a:custGeom>
              <a:avLst/>
              <a:gdLst/>
              <a:ahLst/>
              <a:cxnLst/>
              <a:rect l="l" t="t" r="r" b="b"/>
              <a:pathLst>
                <a:path w="1034306" h="1326033">
                  <a:moveTo>
                    <a:pt x="0" y="0"/>
                  </a:moveTo>
                  <a:lnTo>
                    <a:pt x="1034305" y="0"/>
                  </a:lnTo>
                  <a:lnTo>
                    <a:pt x="1034305" y="1326033"/>
                  </a:lnTo>
                  <a:lnTo>
                    <a:pt x="0" y="132603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6">
                <a:extLst>
                  <a:ext uri="{96DAC541-7B7A-43D3-8B79-37D633B846F1}">
                    <asvg:svgBlip xmlns:asvg="http://schemas.microsoft.com/office/drawing/2016/SVG/main" r:embed="rId17"/>
                  </a:ext>
                </a:extLst>
              </a:blip>
              <a:stretch>
                <a:fillRect/>
              </a:stretch>
            </a:blipFill>
          </p:spPr>
        </p:sp>
        <p:grpSp>
          <p:nvGrpSpPr>
            <p:cNvPr id="207" name="Group 16">
              <a:extLst>
                <a:ext uri="{FF2B5EF4-FFF2-40B4-BE49-F238E27FC236}">
                  <a16:creationId xmlns:a16="http://schemas.microsoft.com/office/drawing/2014/main" id="{4CDA9230-FD3A-C45B-E64D-89DB3E4DED32}"/>
                </a:ext>
              </a:extLst>
            </p:cNvPr>
            <p:cNvGrpSpPr/>
            <p:nvPr/>
          </p:nvGrpSpPr>
          <p:grpSpPr>
            <a:xfrm>
              <a:off x="10736540" y="7317575"/>
              <a:ext cx="543748" cy="543748"/>
              <a:chOff x="0" y="0"/>
              <a:chExt cx="812800" cy="812800"/>
            </a:xfrm>
          </p:grpSpPr>
          <p:sp>
            <p:nvSpPr>
              <p:cNvPr id="209" name="Freeform 17">
                <a:extLst>
                  <a:ext uri="{FF2B5EF4-FFF2-40B4-BE49-F238E27FC236}">
                    <a16:creationId xmlns:a16="http://schemas.microsoft.com/office/drawing/2014/main" id="{C50717B8-48A7-FC66-9A2F-027005847340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ECECEC"/>
              </a:solidFill>
            </p:spPr>
          </p:sp>
          <p:sp>
            <p:nvSpPr>
              <p:cNvPr id="210" name="TextBox 18">
                <a:extLst>
                  <a:ext uri="{FF2B5EF4-FFF2-40B4-BE49-F238E27FC236}">
                    <a16:creationId xmlns:a16="http://schemas.microsoft.com/office/drawing/2014/main" id="{DEE27897-66E9-6055-C281-BA3180E0840A}"/>
                  </a:ext>
                </a:extLst>
              </p:cNvPr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360"/>
                  </a:lnSpc>
                </a:pPr>
                <a:endParaRPr>
                  <a:solidFill>
                    <a:srgbClr val="497B8D"/>
                  </a:solidFill>
                </a:endParaRPr>
              </a:p>
            </p:txBody>
          </p:sp>
        </p:grpSp>
        <p:sp>
          <p:nvSpPr>
            <p:cNvPr id="208" name="TextBox 56">
              <a:extLst>
                <a:ext uri="{FF2B5EF4-FFF2-40B4-BE49-F238E27FC236}">
                  <a16:creationId xmlns:a16="http://schemas.microsoft.com/office/drawing/2014/main" id="{A4CD07D7-ECCD-607F-10E9-10295D3EED6F}"/>
                </a:ext>
              </a:extLst>
            </p:cNvPr>
            <p:cNvSpPr txBox="1"/>
            <p:nvPr/>
          </p:nvSpPr>
          <p:spPr>
            <a:xfrm>
              <a:off x="10879762" y="7238299"/>
              <a:ext cx="284010" cy="657512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3999"/>
                </a:lnSpc>
              </a:pPr>
              <a:r>
                <a:rPr lang="en-US" sz="2856" b="1" dirty="0">
                  <a:solidFill>
                    <a:srgbClr val="497B8D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4</a:t>
              </a:r>
            </a:p>
          </p:txBody>
        </p:sp>
      </p:grpSp>
      <p:grpSp>
        <p:nvGrpSpPr>
          <p:cNvPr id="211" name="Group 210">
            <a:extLst>
              <a:ext uri="{FF2B5EF4-FFF2-40B4-BE49-F238E27FC236}">
                <a16:creationId xmlns:a16="http://schemas.microsoft.com/office/drawing/2014/main" id="{50BB4F43-07B8-5AD7-6105-850CA873BE19}"/>
              </a:ext>
            </a:extLst>
          </p:cNvPr>
          <p:cNvGrpSpPr/>
          <p:nvPr/>
        </p:nvGrpSpPr>
        <p:grpSpPr>
          <a:xfrm>
            <a:off x="4669007" y="1695684"/>
            <a:ext cx="757294" cy="970889"/>
            <a:chOff x="10491262" y="7119713"/>
            <a:chExt cx="1034306" cy="1326033"/>
          </a:xfrm>
        </p:grpSpPr>
        <p:sp>
          <p:nvSpPr>
            <p:cNvPr id="212" name="Freeform 10">
              <a:extLst>
                <a:ext uri="{FF2B5EF4-FFF2-40B4-BE49-F238E27FC236}">
                  <a16:creationId xmlns:a16="http://schemas.microsoft.com/office/drawing/2014/main" id="{5C0CC927-E988-B66E-4E95-87E10708179B}"/>
                </a:ext>
              </a:extLst>
            </p:cNvPr>
            <p:cNvSpPr/>
            <p:nvPr/>
          </p:nvSpPr>
          <p:spPr>
            <a:xfrm>
              <a:off x="10491262" y="7119713"/>
              <a:ext cx="1034306" cy="1326033"/>
            </a:xfrm>
            <a:custGeom>
              <a:avLst/>
              <a:gdLst/>
              <a:ahLst/>
              <a:cxnLst/>
              <a:rect l="l" t="t" r="r" b="b"/>
              <a:pathLst>
                <a:path w="1034306" h="1326033">
                  <a:moveTo>
                    <a:pt x="0" y="0"/>
                  </a:moveTo>
                  <a:lnTo>
                    <a:pt x="1034305" y="0"/>
                  </a:lnTo>
                  <a:lnTo>
                    <a:pt x="1034305" y="1326033"/>
                  </a:lnTo>
                  <a:lnTo>
                    <a:pt x="0" y="132603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6">
                <a:extLst>
                  <a:ext uri="{96DAC541-7B7A-43D3-8B79-37D633B846F1}">
                    <asvg:svgBlip xmlns:asvg="http://schemas.microsoft.com/office/drawing/2016/SVG/main" r:embed="rId17"/>
                  </a:ext>
                </a:extLst>
              </a:blip>
              <a:stretch>
                <a:fillRect/>
              </a:stretch>
            </a:blipFill>
          </p:spPr>
        </p:sp>
        <p:grpSp>
          <p:nvGrpSpPr>
            <p:cNvPr id="213" name="Group 16">
              <a:extLst>
                <a:ext uri="{FF2B5EF4-FFF2-40B4-BE49-F238E27FC236}">
                  <a16:creationId xmlns:a16="http://schemas.microsoft.com/office/drawing/2014/main" id="{23FDFDA0-4AE7-A7DB-C553-D321D05F2255}"/>
                </a:ext>
              </a:extLst>
            </p:cNvPr>
            <p:cNvGrpSpPr/>
            <p:nvPr/>
          </p:nvGrpSpPr>
          <p:grpSpPr>
            <a:xfrm>
              <a:off x="10736540" y="7317575"/>
              <a:ext cx="543748" cy="543748"/>
              <a:chOff x="0" y="0"/>
              <a:chExt cx="812800" cy="812800"/>
            </a:xfrm>
          </p:grpSpPr>
          <p:sp>
            <p:nvSpPr>
              <p:cNvPr id="215" name="Freeform 17">
                <a:extLst>
                  <a:ext uri="{FF2B5EF4-FFF2-40B4-BE49-F238E27FC236}">
                    <a16:creationId xmlns:a16="http://schemas.microsoft.com/office/drawing/2014/main" id="{6F41173F-9B6A-265F-C9D5-F369F9E5127D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ECECEC"/>
              </a:solidFill>
            </p:spPr>
          </p:sp>
          <p:sp>
            <p:nvSpPr>
              <p:cNvPr id="216" name="TextBox 18">
                <a:extLst>
                  <a:ext uri="{FF2B5EF4-FFF2-40B4-BE49-F238E27FC236}">
                    <a16:creationId xmlns:a16="http://schemas.microsoft.com/office/drawing/2014/main" id="{3DEEBEEC-7F1A-681C-8F96-3C5190EBABA1}"/>
                  </a:ext>
                </a:extLst>
              </p:cNvPr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360"/>
                  </a:lnSpc>
                </a:pPr>
                <a:endParaRPr>
                  <a:solidFill>
                    <a:srgbClr val="497B8D"/>
                  </a:solidFill>
                </a:endParaRPr>
              </a:p>
            </p:txBody>
          </p:sp>
        </p:grpSp>
        <p:sp>
          <p:nvSpPr>
            <p:cNvPr id="214" name="TextBox 56">
              <a:extLst>
                <a:ext uri="{FF2B5EF4-FFF2-40B4-BE49-F238E27FC236}">
                  <a16:creationId xmlns:a16="http://schemas.microsoft.com/office/drawing/2014/main" id="{D5828F16-F762-9703-61A2-E9CEA4AA6D74}"/>
                </a:ext>
              </a:extLst>
            </p:cNvPr>
            <p:cNvSpPr txBox="1"/>
            <p:nvPr/>
          </p:nvSpPr>
          <p:spPr>
            <a:xfrm>
              <a:off x="10879762" y="7238299"/>
              <a:ext cx="284010" cy="657512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3999"/>
                </a:lnSpc>
              </a:pPr>
              <a:r>
                <a:rPr lang="en-US" sz="2856" b="1" dirty="0">
                  <a:solidFill>
                    <a:srgbClr val="497B8D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3</a:t>
              </a:r>
            </a:p>
          </p:txBody>
        </p:sp>
      </p:grp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3B77D072-BECC-832E-956B-8684466310AC}"/>
              </a:ext>
            </a:extLst>
          </p:cNvPr>
          <p:cNvGrpSpPr/>
          <p:nvPr/>
        </p:nvGrpSpPr>
        <p:grpSpPr>
          <a:xfrm>
            <a:off x="3915764" y="3400661"/>
            <a:ext cx="757294" cy="970889"/>
            <a:chOff x="10491262" y="7119713"/>
            <a:chExt cx="1034306" cy="1326033"/>
          </a:xfrm>
        </p:grpSpPr>
        <p:sp>
          <p:nvSpPr>
            <p:cNvPr id="218" name="Freeform 10">
              <a:extLst>
                <a:ext uri="{FF2B5EF4-FFF2-40B4-BE49-F238E27FC236}">
                  <a16:creationId xmlns:a16="http://schemas.microsoft.com/office/drawing/2014/main" id="{C89182BC-F857-E565-4EA0-8A2AFE7BBC3D}"/>
                </a:ext>
              </a:extLst>
            </p:cNvPr>
            <p:cNvSpPr/>
            <p:nvPr/>
          </p:nvSpPr>
          <p:spPr>
            <a:xfrm>
              <a:off x="10491262" y="7119713"/>
              <a:ext cx="1034306" cy="1326033"/>
            </a:xfrm>
            <a:custGeom>
              <a:avLst/>
              <a:gdLst/>
              <a:ahLst/>
              <a:cxnLst/>
              <a:rect l="l" t="t" r="r" b="b"/>
              <a:pathLst>
                <a:path w="1034306" h="1326033">
                  <a:moveTo>
                    <a:pt x="0" y="0"/>
                  </a:moveTo>
                  <a:lnTo>
                    <a:pt x="1034305" y="0"/>
                  </a:lnTo>
                  <a:lnTo>
                    <a:pt x="1034305" y="1326033"/>
                  </a:lnTo>
                  <a:lnTo>
                    <a:pt x="0" y="132603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6">
                <a:extLst>
                  <a:ext uri="{96DAC541-7B7A-43D3-8B79-37D633B846F1}">
                    <asvg:svgBlip xmlns:asvg="http://schemas.microsoft.com/office/drawing/2016/SVG/main" r:embed="rId17"/>
                  </a:ext>
                </a:extLst>
              </a:blip>
              <a:stretch>
                <a:fillRect/>
              </a:stretch>
            </a:blipFill>
          </p:spPr>
        </p:sp>
        <p:grpSp>
          <p:nvGrpSpPr>
            <p:cNvPr id="219" name="Group 16">
              <a:extLst>
                <a:ext uri="{FF2B5EF4-FFF2-40B4-BE49-F238E27FC236}">
                  <a16:creationId xmlns:a16="http://schemas.microsoft.com/office/drawing/2014/main" id="{E8B3D14B-F518-25A2-31EC-08100FD0C8DB}"/>
                </a:ext>
              </a:extLst>
            </p:cNvPr>
            <p:cNvGrpSpPr/>
            <p:nvPr/>
          </p:nvGrpSpPr>
          <p:grpSpPr>
            <a:xfrm>
              <a:off x="10736540" y="7317575"/>
              <a:ext cx="543748" cy="543748"/>
              <a:chOff x="0" y="0"/>
              <a:chExt cx="812800" cy="812800"/>
            </a:xfrm>
          </p:grpSpPr>
          <p:sp>
            <p:nvSpPr>
              <p:cNvPr id="221" name="Freeform 17">
                <a:extLst>
                  <a:ext uri="{FF2B5EF4-FFF2-40B4-BE49-F238E27FC236}">
                    <a16:creationId xmlns:a16="http://schemas.microsoft.com/office/drawing/2014/main" id="{92C66F49-B7F4-9264-E040-FF3BC728745A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ECECEC"/>
              </a:solidFill>
            </p:spPr>
          </p:sp>
          <p:sp>
            <p:nvSpPr>
              <p:cNvPr id="222" name="TextBox 18">
                <a:extLst>
                  <a:ext uri="{FF2B5EF4-FFF2-40B4-BE49-F238E27FC236}">
                    <a16:creationId xmlns:a16="http://schemas.microsoft.com/office/drawing/2014/main" id="{3B3C9E05-D59B-1DC3-8FD5-FBCD56291A67}"/>
                  </a:ext>
                </a:extLst>
              </p:cNvPr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360"/>
                  </a:lnSpc>
                </a:pPr>
                <a:endParaRPr>
                  <a:solidFill>
                    <a:srgbClr val="497B8D"/>
                  </a:solidFill>
                </a:endParaRPr>
              </a:p>
            </p:txBody>
          </p:sp>
        </p:grpSp>
        <p:sp>
          <p:nvSpPr>
            <p:cNvPr id="220" name="TextBox 56">
              <a:extLst>
                <a:ext uri="{FF2B5EF4-FFF2-40B4-BE49-F238E27FC236}">
                  <a16:creationId xmlns:a16="http://schemas.microsoft.com/office/drawing/2014/main" id="{49BE932B-70DE-64CF-CD8D-648CF37ABAC9}"/>
                </a:ext>
              </a:extLst>
            </p:cNvPr>
            <p:cNvSpPr txBox="1"/>
            <p:nvPr/>
          </p:nvSpPr>
          <p:spPr>
            <a:xfrm>
              <a:off x="10879762" y="7238299"/>
              <a:ext cx="284010" cy="657512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3999"/>
                </a:lnSpc>
              </a:pPr>
              <a:r>
                <a:rPr lang="en-US" sz="2856" b="1" dirty="0">
                  <a:solidFill>
                    <a:srgbClr val="497B8D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2</a:t>
              </a:r>
            </a:p>
          </p:txBody>
        </p:sp>
      </p:grp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123D5E43-8AEC-013C-BF0F-684EB6C9538F}"/>
              </a:ext>
            </a:extLst>
          </p:cNvPr>
          <p:cNvGrpSpPr/>
          <p:nvPr/>
        </p:nvGrpSpPr>
        <p:grpSpPr>
          <a:xfrm>
            <a:off x="4673865" y="4816253"/>
            <a:ext cx="757294" cy="970889"/>
            <a:chOff x="10491262" y="7119713"/>
            <a:chExt cx="1034306" cy="1326033"/>
          </a:xfrm>
        </p:grpSpPr>
        <p:sp>
          <p:nvSpPr>
            <p:cNvPr id="224" name="Freeform 10">
              <a:extLst>
                <a:ext uri="{FF2B5EF4-FFF2-40B4-BE49-F238E27FC236}">
                  <a16:creationId xmlns:a16="http://schemas.microsoft.com/office/drawing/2014/main" id="{C7286D9B-359D-CBE4-4B45-BC8A84B2BCF3}"/>
                </a:ext>
              </a:extLst>
            </p:cNvPr>
            <p:cNvSpPr/>
            <p:nvPr/>
          </p:nvSpPr>
          <p:spPr>
            <a:xfrm>
              <a:off x="10491262" y="7119713"/>
              <a:ext cx="1034306" cy="1326033"/>
            </a:xfrm>
            <a:custGeom>
              <a:avLst/>
              <a:gdLst/>
              <a:ahLst/>
              <a:cxnLst/>
              <a:rect l="l" t="t" r="r" b="b"/>
              <a:pathLst>
                <a:path w="1034306" h="1326033">
                  <a:moveTo>
                    <a:pt x="0" y="0"/>
                  </a:moveTo>
                  <a:lnTo>
                    <a:pt x="1034305" y="0"/>
                  </a:lnTo>
                  <a:lnTo>
                    <a:pt x="1034305" y="1326033"/>
                  </a:lnTo>
                  <a:lnTo>
                    <a:pt x="0" y="132603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6">
                <a:extLst>
                  <a:ext uri="{96DAC541-7B7A-43D3-8B79-37D633B846F1}">
                    <asvg:svgBlip xmlns:asvg="http://schemas.microsoft.com/office/drawing/2016/SVG/main" r:embed="rId17"/>
                  </a:ext>
                </a:extLst>
              </a:blip>
              <a:stretch>
                <a:fillRect/>
              </a:stretch>
            </a:blipFill>
          </p:spPr>
        </p:sp>
        <p:grpSp>
          <p:nvGrpSpPr>
            <p:cNvPr id="225" name="Group 16">
              <a:extLst>
                <a:ext uri="{FF2B5EF4-FFF2-40B4-BE49-F238E27FC236}">
                  <a16:creationId xmlns:a16="http://schemas.microsoft.com/office/drawing/2014/main" id="{2BBCB35D-9B11-E0D0-9D3D-4513CE274E35}"/>
                </a:ext>
              </a:extLst>
            </p:cNvPr>
            <p:cNvGrpSpPr/>
            <p:nvPr/>
          </p:nvGrpSpPr>
          <p:grpSpPr>
            <a:xfrm>
              <a:off x="10736540" y="7317575"/>
              <a:ext cx="543748" cy="543748"/>
              <a:chOff x="0" y="0"/>
              <a:chExt cx="812800" cy="812800"/>
            </a:xfrm>
          </p:grpSpPr>
          <p:sp>
            <p:nvSpPr>
              <p:cNvPr id="227" name="Freeform 17">
                <a:extLst>
                  <a:ext uri="{FF2B5EF4-FFF2-40B4-BE49-F238E27FC236}">
                    <a16:creationId xmlns:a16="http://schemas.microsoft.com/office/drawing/2014/main" id="{739E8CD2-560C-437B-4B8A-72761A28F316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ECECEC"/>
              </a:solidFill>
            </p:spPr>
          </p:sp>
          <p:sp>
            <p:nvSpPr>
              <p:cNvPr id="228" name="TextBox 18">
                <a:extLst>
                  <a:ext uri="{FF2B5EF4-FFF2-40B4-BE49-F238E27FC236}">
                    <a16:creationId xmlns:a16="http://schemas.microsoft.com/office/drawing/2014/main" id="{26DA95E6-19BE-8438-CDB2-FFCFB72FCBB5}"/>
                  </a:ext>
                </a:extLst>
              </p:cNvPr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360"/>
                  </a:lnSpc>
                </a:pPr>
                <a:endParaRPr>
                  <a:solidFill>
                    <a:srgbClr val="497B8D"/>
                  </a:solidFill>
                </a:endParaRPr>
              </a:p>
            </p:txBody>
          </p:sp>
        </p:grpSp>
        <p:sp>
          <p:nvSpPr>
            <p:cNvPr id="226" name="TextBox 56">
              <a:extLst>
                <a:ext uri="{FF2B5EF4-FFF2-40B4-BE49-F238E27FC236}">
                  <a16:creationId xmlns:a16="http://schemas.microsoft.com/office/drawing/2014/main" id="{6F34B4B1-5C65-27FA-C420-671432E25D43}"/>
                </a:ext>
              </a:extLst>
            </p:cNvPr>
            <p:cNvSpPr txBox="1"/>
            <p:nvPr/>
          </p:nvSpPr>
          <p:spPr>
            <a:xfrm>
              <a:off x="10879762" y="7238299"/>
              <a:ext cx="284010" cy="657512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3999"/>
                </a:lnSpc>
              </a:pPr>
              <a:r>
                <a:rPr lang="en-US" sz="2856" b="1" dirty="0">
                  <a:solidFill>
                    <a:srgbClr val="497B8D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1</a:t>
              </a:r>
            </a:p>
          </p:txBody>
        </p:sp>
      </p:grpSp>
      <p:sp>
        <p:nvSpPr>
          <p:cNvPr id="232" name="Freeform 7">
            <a:extLst>
              <a:ext uri="{FF2B5EF4-FFF2-40B4-BE49-F238E27FC236}">
                <a16:creationId xmlns:a16="http://schemas.microsoft.com/office/drawing/2014/main" id="{8E052E32-F0B4-46B7-B319-C9D38B31C06F}"/>
              </a:ext>
            </a:extLst>
          </p:cNvPr>
          <p:cNvSpPr/>
          <p:nvPr/>
        </p:nvSpPr>
        <p:spPr>
          <a:xfrm>
            <a:off x="5629926" y="1249156"/>
            <a:ext cx="1040719" cy="1107149"/>
          </a:xfrm>
          <a:custGeom>
            <a:avLst/>
            <a:gdLst/>
            <a:ahLst/>
            <a:cxnLst/>
            <a:rect l="l" t="t" r="r" b="b"/>
            <a:pathLst>
              <a:path w="830613" h="883631">
                <a:moveTo>
                  <a:pt x="0" y="0"/>
                </a:moveTo>
                <a:lnTo>
                  <a:pt x="830613" y="0"/>
                </a:lnTo>
                <a:lnTo>
                  <a:pt x="830613" y="883630"/>
                </a:lnTo>
                <a:lnTo>
                  <a:pt x="0" y="883630"/>
                </a:lnTo>
                <a:lnTo>
                  <a:pt x="0" y="0"/>
                </a:lnTo>
                <a:close/>
              </a:path>
            </a:pathLst>
          </a:custGeom>
          <a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a:blipFill>
        </p:spPr>
      </p:sp>
      <p:sp>
        <p:nvSpPr>
          <p:cNvPr id="245" name="TextBox 62">
            <a:extLst>
              <a:ext uri="{FF2B5EF4-FFF2-40B4-BE49-F238E27FC236}">
                <a16:creationId xmlns:a16="http://schemas.microsoft.com/office/drawing/2014/main" id="{0BD4C00A-9432-ACD2-C7F2-E560E854B412}"/>
              </a:ext>
            </a:extLst>
          </p:cNvPr>
          <p:cNvSpPr txBox="1"/>
          <p:nvPr/>
        </p:nvSpPr>
        <p:spPr>
          <a:xfrm>
            <a:off x="1682425" y="3486213"/>
            <a:ext cx="2050203" cy="4082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r">
              <a:lnSpc>
                <a:spcPts val="3360"/>
              </a:lnSpc>
            </a:pPr>
            <a:r>
              <a:rPr lang="en-US" sz="2400" b="1" dirty="0">
                <a:solidFill>
                  <a:srgbClr val="30555C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Support</a:t>
            </a:r>
          </a:p>
        </p:txBody>
      </p:sp>
      <p:sp>
        <p:nvSpPr>
          <p:cNvPr id="246" name="TextBox 62">
            <a:extLst>
              <a:ext uri="{FF2B5EF4-FFF2-40B4-BE49-F238E27FC236}">
                <a16:creationId xmlns:a16="http://schemas.microsoft.com/office/drawing/2014/main" id="{39490274-F8B6-44DC-9763-857C475AC0AE}"/>
              </a:ext>
            </a:extLst>
          </p:cNvPr>
          <p:cNvSpPr txBox="1"/>
          <p:nvPr/>
        </p:nvSpPr>
        <p:spPr>
          <a:xfrm>
            <a:off x="2261705" y="1790016"/>
            <a:ext cx="2050203" cy="4082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r">
              <a:lnSpc>
                <a:spcPts val="3360"/>
              </a:lnSpc>
            </a:pPr>
            <a:r>
              <a:rPr lang="en-US" sz="2400" b="1" dirty="0">
                <a:solidFill>
                  <a:srgbClr val="30555C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Officer</a:t>
            </a:r>
          </a:p>
        </p:txBody>
      </p:sp>
      <p:sp>
        <p:nvSpPr>
          <p:cNvPr id="247" name="TextBox 62">
            <a:extLst>
              <a:ext uri="{FF2B5EF4-FFF2-40B4-BE49-F238E27FC236}">
                <a16:creationId xmlns:a16="http://schemas.microsoft.com/office/drawing/2014/main" id="{0D77EDE1-C265-C7D7-3A5C-997C8FF8270E}"/>
              </a:ext>
            </a:extLst>
          </p:cNvPr>
          <p:cNvSpPr txBox="1"/>
          <p:nvPr/>
        </p:nvSpPr>
        <p:spPr>
          <a:xfrm>
            <a:off x="7607963" y="1804285"/>
            <a:ext cx="2050203" cy="4082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360"/>
              </a:lnSpc>
            </a:pPr>
            <a:r>
              <a:rPr lang="en-US" sz="2400" b="1" dirty="0">
                <a:solidFill>
                  <a:srgbClr val="30555C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Manager</a:t>
            </a:r>
          </a:p>
        </p:txBody>
      </p:sp>
      <p:sp>
        <p:nvSpPr>
          <p:cNvPr id="251" name="TextBox 62">
            <a:extLst>
              <a:ext uri="{FF2B5EF4-FFF2-40B4-BE49-F238E27FC236}">
                <a16:creationId xmlns:a16="http://schemas.microsoft.com/office/drawing/2014/main" id="{A7A420AE-3AF0-A1B1-2A0A-C04B5A651314}"/>
              </a:ext>
            </a:extLst>
          </p:cNvPr>
          <p:cNvSpPr txBox="1"/>
          <p:nvPr/>
        </p:nvSpPr>
        <p:spPr>
          <a:xfrm>
            <a:off x="8345637" y="3508167"/>
            <a:ext cx="2050203" cy="4082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360"/>
              </a:lnSpc>
            </a:pPr>
            <a:r>
              <a:rPr lang="en-US" sz="2400" b="1" dirty="0">
                <a:solidFill>
                  <a:srgbClr val="30555C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Driver </a:t>
            </a:r>
          </a:p>
        </p:txBody>
      </p:sp>
      <p:sp>
        <p:nvSpPr>
          <p:cNvPr id="252" name="TextBox 62">
            <a:extLst>
              <a:ext uri="{FF2B5EF4-FFF2-40B4-BE49-F238E27FC236}">
                <a16:creationId xmlns:a16="http://schemas.microsoft.com/office/drawing/2014/main" id="{58B4F637-14F9-A844-D5D7-248FFE704F2E}"/>
              </a:ext>
            </a:extLst>
          </p:cNvPr>
          <p:cNvSpPr txBox="1"/>
          <p:nvPr/>
        </p:nvSpPr>
        <p:spPr>
          <a:xfrm>
            <a:off x="7769862" y="4933608"/>
            <a:ext cx="2050203" cy="4082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360"/>
              </a:lnSpc>
            </a:pPr>
            <a:r>
              <a:rPr lang="en-US" sz="2400" b="1" dirty="0">
                <a:solidFill>
                  <a:srgbClr val="30555C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User</a:t>
            </a:r>
          </a:p>
        </p:txBody>
      </p:sp>
    </p:spTree>
    <p:extLst>
      <p:ext uri="{BB962C8B-B14F-4D97-AF65-F5344CB8AC3E}">
        <p14:creationId xmlns:p14="http://schemas.microsoft.com/office/powerpoint/2010/main" val="126267957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3" grpId="0"/>
      <p:bldP spid="245" grpId="0"/>
      <p:bldP spid="246" grpId="0"/>
      <p:bldP spid="247" grpId="0"/>
      <p:bldP spid="251" grpId="0"/>
      <p:bldP spid="25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553358-1B0C-59CF-DA8B-31E3818546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58029E99-3ED2-6ED4-4857-FC9A3CD2510D}"/>
              </a:ext>
            </a:extLst>
          </p:cNvPr>
          <p:cNvSpPr/>
          <p:nvPr/>
        </p:nvSpPr>
        <p:spPr>
          <a:xfrm>
            <a:off x="-1130804" y="-3797801"/>
            <a:ext cx="14453607" cy="14453601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grpSp>
        <p:nvGrpSpPr>
          <p:cNvPr id="17" name="Group 21">
            <a:extLst>
              <a:ext uri="{FF2B5EF4-FFF2-40B4-BE49-F238E27FC236}">
                <a16:creationId xmlns:a16="http://schemas.microsoft.com/office/drawing/2014/main" id="{EBA6846F-6D87-7F15-1097-69E246024971}"/>
              </a:ext>
            </a:extLst>
          </p:cNvPr>
          <p:cNvGrpSpPr/>
          <p:nvPr/>
        </p:nvGrpSpPr>
        <p:grpSpPr>
          <a:xfrm>
            <a:off x="120180" y="5074138"/>
            <a:ext cx="625876" cy="625876"/>
            <a:chOff x="0" y="0"/>
            <a:chExt cx="812800" cy="812800"/>
          </a:xfrm>
        </p:grpSpPr>
        <p:sp>
          <p:nvSpPr>
            <p:cNvPr id="18" name="Freeform 22">
              <a:extLst>
                <a:ext uri="{FF2B5EF4-FFF2-40B4-BE49-F238E27FC236}">
                  <a16:creationId xmlns:a16="http://schemas.microsoft.com/office/drawing/2014/main" id="{FEB98A1D-8C0C-5720-454E-C8B1D597DA9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9" name="TextBox 23">
              <a:extLst>
                <a:ext uri="{FF2B5EF4-FFF2-40B4-BE49-F238E27FC236}">
                  <a16:creationId xmlns:a16="http://schemas.microsoft.com/office/drawing/2014/main" id="{0CDA5598-7D1E-12E3-12AA-D515732409BD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0" name="Group 21">
            <a:extLst>
              <a:ext uri="{FF2B5EF4-FFF2-40B4-BE49-F238E27FC236}">
                <a16:creationId xmlns:a16="http://schemas.microsoft.com/office/drawing/2014/main" id="{29A46027-4ED9-C6CF-A653-FBAE3E6E559F}"/>
              </a:ext>
            </a:extLst>
          </p:cNvPr>
          <p:cNvGrpSpPr/>
          <p:nvPr/>
        </p:nvGrpSpPr>
        <p:grpSpPr>
          <a:xfrm>
            <a:off x="-1219576" y="5445752"/>
            <a:ext cx="2218719" cy="2218719"/>
            <a:chOff x="0" y="0"/>
            <a:chExt cx="812800" cy="812800"/>
          </a:xfrm>
        </p:grpSpPr>
        <p:sp>
          <p:nvSpPr>
            <p:cNvPr id="21" name="TextBox 23">
              <a:extLst>
                <a:ext uri="{FF2B5EF4-FFF2-40B4-BE49-F238E27FC236}">
                  <a16:creationId xmlns:a16="http://schemas.microsoft.com/office/drawing/2014/main" id="{C0009992-39C3-62E0-0B58-F5A67964A7E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55EB79E9-D89B-E1EA-162B-2EB7165233D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3" name="Group 21">
            <a:extLst>
              <a:ext uri="{FF2B5EF4-FFF2-40B4-BE49-F238E27FC236}">
                <a16:creationId xmlns:a16="http://schemas.microsoft.com/office/drawing/2014/main" id="{5CE2227D-5B5C-E8BF-F4C9-1E464495210C}"/>
              </a:ext>
            </a:extLst>
          </p:cNvPr>
          <p:cNvGrpSpPr/>
          <p:nvPr/>
        </p:nvGrpSpPr>
        <p:grpSpPr>
          <a:xfrm>
            <a:off x="-106735" y="1545615"/>
            <a:ext cx="625876" cy="625876"/>
            <a:chOff x="0" y="0"/>
            <a:chExt cx="812800" cy="812800"/>
          </a:xfrm>
        </p:grpSpPr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52B28A26-820D-DCAA-CE81-3C4E37FC4F34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430F262-E4A1-8F6C-889E-4F131346B39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2" name="Group 21">
            <a:extLst>
              <a:ext uri="{FF2B5EF4-FFF2-40B4-BE49-F238E27FC236}">
                <a16:creationId xmlns:a16="http://schemas.microsoft.com/office/drawing/2014/main" id="{EF27EDA1-30EC-7842-469E-F11AF22F7E2E}"/>
              </a:ext>
            </a:extLst>
          </p:cNvPr>
          <p:cNvGrpSpPr/>
          <p:nvPr/>
        </p:nvGrpSpPr>
        <p:grpSpPr>
          <a:xfrm>
            <a:off x="11523357" y="2993019"/>
            <a:ext cx="625876" cy="625876"/>
            <a:chOff x="0" y="0"/>
            <a:chExt cx="812800" cy="812800"/>
          </a:xfrm>
        </p:grpSpPr>
        <p:sp>
          <p:nvSpPr>
            <p:cNvPr id="33" name="Freeform 22">
              <a:extLst>
                <a:ext uri="{FF2B5EF4-FFF2-40B4-BE49-F238E27FC236}">
                  <a16:creationId xmlns:a16="http://schemas.microsoft.com/office/drawing/2014/main" id="{49A5A72E-8D6F-421B-8901-4990674274C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4" name="TextBox 23">
              <a:extLst>
                <a:ext uri="{FF2B5EF4-FFF2-40B4-BE49-F238E27FC236}">
                  <a16:creationId xmlns:a16="http://schemas.microsoft.com/office/drawing/2014/main" id="{9C238F19-A957-AEE7-09F2-AF0BA2381CA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E19DF761-2AE9-D279-3562-763566D6C04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56974" y="5840282"/>
            <a:ext cx="1382020" cy="1382020"/>
          </a:xfrm>
          <a:prstGeom prst="rect">
            <a:avLst/>
          </a:prstGeom>
        </p:spPr>
      </p:pic>
      <p:pic>
        <p:nvPicPr>
          <p:cNvPr id="10" name="wayy.drawio_e89d41e0">
            <a:hlinkClick r:id="" action="ppaction://media"/>
            <a:extLst>
              <a:ext uri="{FF2B5EF4-FFF2-40B4-BE49-F238E27FC236}">
                <a16:creationId xmlns:a16="http://schemas.microsoft.com/office/drawing/2014/main" id="{165D9EBC-AD2A-5E49-A95D-523DCD8F5F4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226936" y="449252"/>
            <a:ext cx="10110936" cy="6344116"/>
          </a:xfrm>
          <a:prstGeom prst="rect">
            <a:avLst/>
          </a:prstGeom>
        </p:spPr>
      </p:pic>
      <p:grpSp>
        <p:nvGrpSpPr>
          <p:cNvPr id="14" name="Group 21">
            <a:extLst>
              <a:ext uri="{FF2B5EF4-FFF2-40B4-BE49-F238E27FC236}">
                <a16:creationId xmlns:a16="http://schemas.microsoft.com/office/drawing/2014/main" id="{5B7196CC-E63B-BEFB-C032-B7C83F00BB6B}"/>
              </a:ext>
            </a:extLst>
          </p:cNvPr>
          <p:cNvGrpSpPr/>
          <p:nvPr/>
        </p:nvGrpSpPr>
        <p:grpSpPr>
          <a:xfrm>
            <a:off x="1084962" y="-773651"/>
            <a:ext cx="1302136" cy="1302136"/>
            <a:chOff x="0" y="0"/>
            <a:chExt cx="812800" cy="812800"/>
          </a:xfrm>
        </p:grpSpPr>
        <p:sp>
          <p:nvSpPr>
            <p:cNvPr id="15" name="Freeform 22">
              <a:extLst>
                <a:ext uri="{FF2B5EF4-FFF2-40B4-BE49-F238E27FC236}">
                  <a16:creationId xmlns:a16="http://schemas.microsoft.com/office/drawing/2014/main" id="{5476F51B-65A8-D89D-AF75-8BD03B2BB1E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6" name="TextBox 23">
              <a:extLst>
                <a:ext uri="{FF2B5EF4-FFF2-40B4-BE49-F238E27FC236}">
                  <a16:creationId xmlns:a16="http://schemas.microsoft.com/office/drawing/2014/main" id="{9187CFA2-32FA-384B-3051-8B12959A37F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6" name="Group 21">
            <a:extLst>
              <a:ext uri="{FF2B5EF4-FFF2-40B4-BE49-F238E27FC236}">
                <a16:creationId xmlns:a16="http://schemas.microsoft.com/office/drawing/2014/main" id="{D7C37D33-23B7-684B-898D-60CB72424E0C}"/>
              </a:ext>
            </a:extLst>
          </p:cNvPr>
          <p:cNvGrpSpPr/>
          <p:nvPr/>
        </p:nvGrpSpPr>
        <p:grpSpPr>
          <a:xfrm>
            <a:off x="-1466688" y="-1199318"/>
            <a:ext cx="3125642" cy="3125642"/>
            <a:chOff x="0" y="0"/>
            <a:chExt cx="812800" cy="812800"/>
          </a:xfrm>
        </p:grpSpPr>
        <p:sp>
          <p:nvSpPr>
            <p:cNvPr id="27" name="TextBox 23">
              <a:extLst>
                <a:ext uri="{FF2B5EF4-FFF2-40B4-BE49-F238E27FC236}">
                  <a16:creationId xmlns:a16="http://schemas.microsoft.com/office/drawing/2014/main" id="{0882A042-538A-4920-4F9D-6C2AF730DDE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0DCFB730-68F3-84F8-7825-03C3B40E719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9" name="Group 21">
            <a:extLst>
              <a:ext uri="{FF2B5EF4-FFF2-40B4-BE49-F238E27FC236}">
                <a16:creationId xmlns:a16="http://schemas.microsoft.com/office/drawing/2014/main" id="{6AA43F4D-294E-9E9B-0B10-F2224B1A310E}"/>
              </a:ext>
            </a:extLst>
          </p:cNvPr>
          <p:cNvGrpSpPr/>
          <p:nvPr/>
        </p:nvGrpSpPr>
        <p:grpSpPr>
          <a:xfrm>
            <a:off x="11479846" y="1342924"/>
            <a:ext cx="1302136" cy="1302136"/>
            <a:chOff x="0" y="0"/>
            <a:chExt cx="812800" cy="812800"/>
          </a:xfrm>
        </p:grpSpPr>
        <p:sp>
          <p:nvSpPr>
            <p:cNvPr id="30" name="Freeform 22">
              <a:extLst>
                <a:ext uri="{FF2B5EF4-FFF2-40B4-BE49-F238E27FC236}">
                  <a16:creationId xmlns:a16="http://schemas.microsoft.com/office/drawing/2014/main" id="{0022E168-D4CC-55D1-B4E1-589D42B3D9A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1" name="TextBox 23">
              <a:extLst>
                <a:ext uri="{FF2B5EF4-FFF2-40B4-BE49-F238E27FC236}">
                  <a16:creationId xmlns:a16="http://schemas.microsoft.com/office/drawing/2014/main" id="{4CA18E81-3485-0423-F967-CB85B61631D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41" name="Group 21">
            <a:extLst>
              <a:ext uri="{FF2B5EF4-FFF2-40B4-BE49-F238E27FC236}">
                <a16:creationId xmlns:a16="http://schemas.microsoft.com/office/drawing/2014/main" id="{09DEDDB8-77DF-E26F-1CF0-C3334C231DD0}"/>
              </a:ext>
            </a:extLst>
          </p:cNvPr>
          <p:cNvGrpSpPr/>
          <p:nvPr/>
        </p:nvGrpSpPr>
        <p:grpSpPr>
          <a:xfrm>
            <a:off x="10111997" y="-1057969"/>
            <a:ext cx="1555938" cy="1555938"/>
            <a:chOff x="0" y="0"/>
            <a:chExt cx="812800" cy="812800"/>
          </a:xfrm>
        </p:grpSpPr>
        <p:sp>
          <p:nvSpPr>
            <p:cNvPr id="42" name="Freeform 22">
              <a:extLst>
                <a:ext uri="{FF2B5EF4-FFF2-40B4-BE49-F238E27FC236}">
                  <a16:creationId xmlns:a16="http://schemas.microsoft.com/office/drawing/2014/main" id="{261AD871-D6D7-6944-9211-4576E812AAE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43" name="TextBox 23">
              <a:extLst>
                <a:ext uri="{FF2B5EF4-FFF2-40B4-BE49-F238E27FC236}">
                  <a16:creationId xmlns:a16="http://schemas.microsoft.com/office/drawing/2014/main" id="{1B2C743B-0530-360E-1D20-A3709AB45D9B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F5A92319-E441-AC5A-F0C7-57017054A157}"/>
              </a:ext>
            </a:extLst>
          </p:cNvPr>
          <p:cNvSpPr/>
          <p:nvPr/>
        </p:nvSpPr>
        <p:spPr>
          <a:xfrm>
            <a:off x="999143" y="6571362"/>
            <a:ext cx="1726345" cy="246991"/>
          </a:xfrm>
          <a:prstGeom prst="rect">
            <a:avLst/>
          </a:prstGeom>
          <a:solidFill>
            <a:schemeClr val="bg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grpSp>
        <p:nvGrpSpPr>
          <p:cNvPr id="38" name="Group 21">
            <a:extLst>
              <a:ext uri="{FF2B5EF4-FFF2-40B4-BE49-F238E27FC236}">
                <a16:creationId xmlns:a16="http://schemas.microsoft.com/office/drawing/2014/main" id="{CFCB3A78-B5DA-E465-5B63-FFCC10AE6E52}"/>
              </a:ext>
            </a:extLst>
          </p:cNvPr>
          <p:cNvGrpSpPr/>
          <p:nvPr/>
        </p:nvGrpSpPr>
        <p:grpSpPr>
          <a:xfrm>
            <a:off x="11098461" y="-1385745"/>
            <a:ext cx="3125642" cy="3125642"/>
            <a:chOff x="0" y="0"/>
            <a:chExt cx="812800" cy="812800"/>
          </a:xfrm>
        </p:grpSpPr>
        <p:sp>
          <p:nvSpPr>
            <p:cNvPr id="39" name="TextBox 23">
              <a:extLst>
                <a:ext uri="{FF2B5EF4-FFF2-40B4-BE49-F238E27FC236}">
                  <a16:creationId xmlns:a16="http://schemas.microsoft.com/office/drawing/2014/main" id="{B431AD18-C443-ABB4-E9E4-12B282F40D26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40" name="Freeform 22">
              <a:extLst>
                <a:ext uri="{FF2B5EF4-FFF2-40B4-BE49-F238E27FC236}">
                  <a16:creationId xmlns:a16="http://schemas.microsoft.com/office/drawing/2014/main" id="{1443B887-C6C4-A381-3679-6A84D65BE53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35" name="Group 21">
            <a:extLst>
              <a:ext uri="{FF2B5EF4-FFF2-40B4-BE49-F238E27FC236}">
                <a16:creationId xmlns:a16="http://schemas.microsoft.com/office/drawing/2014/main" id="{8C95DB7D-A42D-F7A6-9761-818F9B1FB595}"/>
              </a:ext>
            </a:extLst>
          </p:cNvPr>
          <p:cNvGrpSpPr/>
          <p:nvPr/>
        </p:nvGrpSpPr>
        <p:grpSpPr>
          <a:xfrm>
            <a:off x="10817220" y="93472"/>
            <a:ext cx="625876" cy="625876"/>
            <a:chOff x="0" y="0"/>
            <a:chExt cx="812800" cy="812800"/>
          </a:xfrm>
        </p:grpSpPr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44550AA9-B85B-50DB-F6E9-9DA7158C602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18A68CE-E964-4FB4-FA62-5D4D158F5EA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7965994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3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553358-1B0C-59CF-DA8B-31E3818546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58029E99-3ED2-6ED4-4857-FC9A3CD2510D}"/>
              </a:ext>
            </a:extLst>
          </p:cNvPr>
          <p:cNvSpPr/>
          <p:nvPr/>
        </p:nvSpPr>
        <p:spPr>
          <a:xfrm>
            <a:off x="-1130804" y="-3797801"/>
            <a:ext cx="14453607" cy="14453601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grpSp>
        <p:nvGrpSpPr>
          <p:cNvPr id="14" name="Group 21">
            <a:extLst>
              <a:ext uri="{FF2B5EF4-FFF2-40B4-BE49-F238E27FC236}">
                <a16:creationId xmlns:a16="http://schemas.microsoft.com/office/drawing/2014/main" id="{5B7196CC-E63B-BEFB-C032-B7C83F00BB6B}"/>
              </a:ext>
            </a:extLst>
          </p:cNvPr>
          <p:cNvGrpSpPr/>
          <p:nvPr/>
        </p:nvGrpSpPr>
        <p:grpSpPr>
          <a:xfrm>
            <a:off x="1146040" y="-382949"/>
            <a:ext cx="1302136" cy="1302136"/>
            <a:chOff x="0" y="0"/>
            <a:chExt cx="812800" cy="812800"/>
          </a:xfrm>
        </p:grpSpPr>
        <p:sp>
          <p:nvSpPr>
            <p:cNvPr id="15" name="Freeform 22">
              <a:extLst>
                <a:ext uri="{FF2B5EF4-FFF2-40B4-BE49-F238E27FC236}">
                  <a16:creationId xmlns:a16="http://schemas.microsoft.com/office/drawing/2014/main" id="{5476F51B-65A8-D89D-AF75-8BD03B2BB1E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6" name="TextBox 23">
              <a:extLst>
                <a:ext uri="{FF2B5EF4-FFF2-40B4-BE49-F238E27FC236}">
                  <a16:creationId xmlns:a16="http://schemas.microsoft.com/office/drawing/2014/main" id="{9187CFA2-32FA-384B-3051-8B12959A37F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7" name="Group 21">
            <a:extLst>
              <a:ext uri="{FF2B5EF4-FFF2-40B4-BE49-F238E27FC236}">
                <a16:creationId xmlns:a16="http://schemas.microsoft.com/office/drawing/2014/main" id="{EBA6846F-6D87-7F15-1097-69E246024971}"/>
              </a:ext>
            </a:extLst>
          </p:cNvPr>
          <p:cNvGrpSpPr/>
          <p:nvPr/>
        </p:nvGrpSpPr>
        <p:grpSpPr>
          <a:xfrm>
            <a:off x="1007330" y="6018698"/>
            <a:ext cx="625876" cy="625876"/>
            <a:chOff x="0" y="0"/>
            <a:chExt cx="812800" cy="812800"/>
          </a:xfrm>
        </p:grpSpPr>
        <p:sp>
          <p:nvSpPr>
            <p:cNvPr id="18" name="Freeform 22">
              <a:extLst>
                <a:ext uri="{FF2B5EF4-FFF2-40B4-BE49-F238E27FC236}">
                  <a16:creationId xmlns:a16="http://schemas.microsoft.com/office/drawing/2014/main" id="{FEB98A1D-8C0C-5720-454E-C8B1D597DA9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9" name="TextBox 23">
              <a:extLst>
                <a:ext uri="{FF2B5EF4-FFF2-40B4-BE49-F238E27FC236}">
                  <a16:creationId xmlns:a16="http://schemas.microsoft.com/office/drawing/2014/main" id="{0CDA5598-7D1E-12E3-12AA-D515732409BD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0" name="Group 21">
            <a:extLst>
              <a:ext uri="{FF2B5EF4-FFF2-40B4-BE49-F238E27FC236}">
                <a16:creationId xmlns:a16="http://schemas.microsoft.com/office/drawing/2014/main" id="{29A46027-4ED9-C6CF-A653-FBAE3E6E559F}"/>
              </a:ext>
            </a:extLst>
          </p:cNvPr>
          <p:cNvGrpSpPr/>
          <p:nvPr/>
        </p:nvGrpSpPr>
        <p:grpSpPr>
          <a:xfrm>
            <a:off x="-902845" y="5417123"/>
            <a:ext cx="2218719" cy="2218719"/>
            <a:chOff x="0" y="0"/>
            <a:chExt cx="812800" cy="812800"/>
          </a:xfrm>
        </p:grpSpPr>
        <p:sp>
          <p:nvSpPr>
            <p:cNvPr id="21" name="TextBox 23">
              <a:extLst>
                <a:ext uri="{FF2B5EF4-FFF2-40B4-BE49-F238E27FC236}">
                  <a16:creationId xmlns:a16="http://schemas.microsoft.com/office/drawing/2014/main" id="{C0009992-39C3-62E0-0B58-F5A67964A7E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55EB79E9-D89B-E1EA-162B-2EB7165233D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3" name="Group 21">
            <a:extLst>
              <a:ext uri="{FF2B5EF4-FFF2-40B4-BE49-F238E27FC236}">
                <a16:creationId xmlns:a16="http://schemas.microsoft.com/office/drawing/2014/main" id="{5CE2227D-5B5C-E8BF-F4C9-1E464495210C}"/>
              </a:ext>
            </a:extLst>
          </p:cNvPr>
          <p:cNvGrpSpPr/>
          <p:nvPr/>
        </p:nvGrpSpPr>
        <p:grpSpPr>
          <a:xfrm>
            <a:off x="17755" y="1411539"/>
            <a:ext cx="625876" cy="625876"/>
            <a:chOff x="0" y="0"/>
            <a:chExt cx="812800" cy="812800"/>
          </a:xfrm>
        </p:grpSpPr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52B28A26-820D-DCAA-CE81-3C4E37FC4F34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430F262-E4A1-8F6C-889E-4F131346B39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6" name="Group 21">
            <a:extLst>
              <a:ext uri="{FF2B5EF4-FFF2-40B4-BE49-F238E27FC236}">
                <a16:creationId xmlns:a16="http://schemas.microsoft.com/office/drawing/2014/main" id="{D7C37D33-23B7-684B-898D-60CB72424E0C}"/>
              </a:ext>
            </a:extLst>
          </p:cNvPr>
          <p:cNvGrpSpPr/>
          <p:nvPr/>
        </p:nvGrpSpPr>
        <p:grpSpPr>
          <a:xfrm>
            <a:off x="-1816978" y="-1327842"/>
            <a:ext cx="3125642" cy="3125642"/>
            <a:chOff x="0" y="0"/>
            <a:chExt cx="812800" cy="812800"/>
          </a:xfrm>
        </p:grpSpPr>
        <p:sp>
          <p:nvSpPr>
            <p:cNvPr id="27" name="TextBox 23">
              <a:extLst>
                <a:ext uri="{FF2B5EF4-FFF2-40B4-BE49-F238E27FC236}">
                  <a16:creationId xmlns:a16="http://schemas.microsoft.com/office/drawing/2014/main" id="{0882A042-538A-4920-4F9D-6C2AF730DDE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0DCFB730-68F3-84F8-7825-03C3B40E719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9" name="Group 21">
            <a:extLst>
              <a:ext uri="{FF2B5EF4-FFF2-40B4-BE49-F238E27FC236}">
                <a16:creationId xmlns:a16="http://schemas.microsoft.com/office/drawing/2014/main" id="{6AA43F4D-294E-9E9B-0B10-F2224B1A310E}"/>
              </a:ext>
            </a:extLst>
          </p:cNvPr>
          <p:cNvGrpSpPr/>
          <p:nvPr/>
        </p:nvGrpSpPr>
        <p:grpSpPr>
          <a:xfrm>
            <a:off x="10897414" y="-104516"/>
            <a:ext cx="1302136" cy="1302136"/>
            <a:chOff x="0" y="0"/>
            <a:chExt cx="812800" cy="812800"/>
          </a:xfrm>
        </p:grpSpPr>
        <p:sp>
          <p:nvSpPr>
            <p:cNvPr id="30" name="Freeform 22">
              <a:extLst>
                <a:ext uri="{FF2B5EF4-FFF2-40B4-BE49-F238E27FC236}">
                  <a16:creationId xmlns:a16="http://schemas.microsoft.com/office/drawing/2014/main" id="{0022E168-D4CC-55D1-B4E1-589D42B3D9A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1" name="TextBox 23">
              <a:extLst>
                <a:ext uri="{FF2B5EF4-FFF2-40B4-BE49-F238E27FC236}">
                  <a16:creationId xmlns:a16="http://schemas.microsoft.com/office/drawing/2014/main" id="{4CA18E81-3485-0423-F967-CB85B61631D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2" name="Group 21">
            <a:extLst>
              <a:ext uri="{FF2B5EF4-FFF2-40B4-BE49-F238E27FC236}">
                <a16:creationId xmlns:a16="http://schemas.microsoft.com/office/drawing/2014/main" id="{EF27EDA1-30EC-7842-469E-F11AF22F7E2E}"/>
              </a:ext>
            </a:extLst>
          </p:cNvPr>
          <p:cNvGrpSpPr/>
          <p:nvPr/>
        </p:nvGrpSpPr>
        <p:grpSpPr>
          <a:xfrm>
            <a:off x="11750380" y="2738245"/>
            <a:ext cx="625876" cy="625876"/>
            <a:chOff x="0" y="0"/>
            <a:chExt cx="812800" cy="812800"/>
          </a:xfrm>
        </p:grpSpPr>
        <p:sp>
          <p:nvSpPr>
            <p:cNvPr id="33" name="Freeform 22">
              <a:extLst>
                <a:ext uri="{FF2B5EF4-FFF2-40B4-BE49-F238E27FC236}">
                  <a16:creationId xmlns:a16="http://schemas.microsoft.com/office/drawing/2014/main" id="{49A5A72E-8D6F-421B-8901-4990674274C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4" name="TextBox 23">
              <a:extLst>
                <a:ext uri="{FF2B5EF4-FFF2-40B4-BE49-F238E27FC236}">
                  <a16:creationId xmlns:a16="http://schemas.microsoft.com/office/drawing/2014/main" id="{9C238F19-A957-AEE7-09F2-AF0BA2381CA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5" name="Group 21">
            <a:extLst>
              <a:ext uri="{FF2B5EF4-FFF2-40B4-BE49-F238E27FC236}">
                <a16:creationId xmlns:a16="http://schemas.microsoft.com/office/drawing/2014/main" id="{8C95DB7D-A42D-F7A6-9761-818F9B1FB595}"/>
              </a:ext>
            </a:extLst>
          </p:cNvPr>
          <p:cNvGrpSpPr/>
          <p:nvPr/>
        </p:nvGrpSpPr>
        <p:grpSpPr>
          <a:xfrm>
            <a:off x="10498725" y="558305"/>
            <a:ext cx="625876" cy="625876"/>
            <a:chOff x="0" y="0"/>
            <a:chExt cx="812800" cy="812800"/>
          </a:xfrm>
        </p:grpSpPr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44550AA9-B85B-50DB-F6E9-9DA7158C602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18A68CE-E964-4FB4-FA62-5D4D158F5EA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8" name="Group 21">
            <a:extLst>
              <a:ext uri="{FF2B5EF4-FFF2-40B4-BE49-F238E27FC236}">
                <a16:creationId xmlns:a16="http://schemas.microsoft.com/office/drawing/2014/main" id="{CFCB3A78-B5DA-E465-5B63-FFCC10AE6E52}"/>
              </a:ext>
            </a:extLst>
          </p:cNvPr>
          <p:cNvGrpSpPr/>
          <p:nvPr/>
        </p:nvGrpSpPr>
        <p:grpSpPr>
          <a:xfrm>
            <a:off x="11222540" y="-142180"/>
            <a:ext cx="3125642" cy="3125642"/>
            <a:chOff x="0" y="0"/>
            <a:chExt cx="812800" cy="812800"/>
          </a:xfrm>
        </p:grpSpPr>
        <p:sp>
          <p:nvSpPr>
            <p:cNvPr id="39" name="TextBox 23">
              <a:extLst>
                <a:ext uri="{FF2B5EF4-FFF2-40B4-BE49-F238E27FC236}">
                  <a16:creationId xmlns:a16="http://schemas.microsoft.com/office/drawing/2014/main" id="{B431AD18-C443-ABB4-E9E4-12B282F40D26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40" name="Freeform 22">
              <a:extLst>
                <a:ext uri="{FF2B5EF4-FFF2-40B4-BE49-F238E27FC236}">
                  <a16:creationId xmlns:a16="http://schemas.microsoft.com/office/drawing/2014/main" id="{1443B887-C6C4-A381-3679-6A84D65BE53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41" name="Group 21">
            <a:extLst>
              <a:ext uri="{FF2B5EF4-FFF2-40B4-BE49-F238E27FC236}">
                <a16:creationId xmlns:a16="http://schemas.microsoft.com/office/drawing/2014/main" id="{09DEDDB8-77DF-E26F-1CF0-C3334C231DD0}"/>
              </a:ext>
            </a:extLst>
          </p:cNvPr>
          <p:cNvGrpSpPr/>
          <p:nvPr/>
        </p:nvGrpSpPr>
        <p:grpSpPr>
          <a:xfrm>
            <a:off x="9737579" y="-627249"/>
            <a:ext cx="1555938" cy="1555938"/>
            <a:chOff x="0" y="0"/>
            <a:chExt cx="812800" cy="812800"/>
          </a:xfrm>
        </p:grpSpPr>
        <p:sp>
          <p:nvSpPr>
            <p:cNvPr id="42" name="Freeform 22">
              <a:extLst>
                <a:ext uri="{FF2B5EF4-FFF2-40B4-BE49-F238E27FC236}">
                  <a16:creationId xmlns:a16="http://schemas.microsoft.com/office/drawing/2014/main" id="{261AD871-D6D7-6944-9211-4576E812AAE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43" name="TextBox 23">
              <a:extLst>
                <a:ext uri="{FF2B5EF4-FFF2-40B4-BE49-F238E27FC236}">
                  <a16:creationId xmlns:a16="http://schemas.microsoft.com/office/drawing/2014/main" id="{1B2C743B-0530-360E-1D20-A3709AB45D9B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E19DF761-2AE9-D279-3562-763566D6C0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6974" y="5840282"/>
            <a:ext cx="1382020" cy="138202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308A57C0-7E6D-AC4C-EBB0-C716C5794914}"/>
              </a:ext>
            </a:extLst>
          </p:cNvPr>
          <p:cNvGrpSpPr/>
          <p:nvPr/>
        </p:nvGrpSpPr>
        <p:grpSpPr>
          <a:xfrm>
            <a:off x="4260749" y="542960"/>
            <a:ext cx="3681803" cy="6764329"/>
            <a:chOff x="7511399" y="657329"/>
            <a:chExt cx="3681803" cy="676432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AA1EB2B-C133-E66D-49EC-236DE2D33AA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159273" y="1125505"/>
              <a:ext cx="2437045" cy="5413307"/>
            </a:xfrm>
            <a:prstGeom prst="roundRect">
              <a:avLst/>
            </a:prstGeom>
          </p:spPr>
        </p:pic>
        <p:sp>
          <p:nvSpPr>
            <p:cNvPr id="8" name="Freeform 23">
              <a:extLst>
                <a:ext uri="{FF2B5EF4-FFF2-40B4-BE49-F238E27FC236}">
                  <a16:creationId xmlns:a16="http://schemas.microsoft.com/office/drawing/2014/main" id="{1576D71E-569E-8DF2-4EFF-337DC59E69AF}"/>
                </a:ext>
              </a:extLst>
            </p:cNvPr>
            <p:cNvSpPr/>
            <p:nvPr/>
          </p:nvSpPr>
          <p:spPr>
            <a:xfrm>
              <a:off x="7511399" y="657329"/>
              <a:ext cx="3681803" cy="6764329"/>
            </a:xfrm>
            <a:custGeom>
              <a:avLst/>
              <a:gdLst/>
              <a:ahLst/>
              <a:cxnLst/>
              <a:rect l="l" t="t" r="r" b="b"/>
              <a:pathLst>
                <a:path w="5302043" h="9531762">
                  <a:moveTo>
                    <a:pt x="0" y="0"/>
                  </a:moveTo>
                  <a:lnTo>
                    <a:pt x="5302042" y="0"/>
                  </a:lnTo>
                  <a:lnTo>
                    <a:pt x="5302042" y="9531762"/>
                  </a:lnTo>
                  <a:lnTo>
                    <a:pt x="0" y="953176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39166E92-7661-F300-D3EF-37B65F0418A7}"/>
              </a:ext>
            </a:extLst>
          </p:cNvPr>
          <p:cNvGrpSpPr/>
          <p:nvPr/>
        </p:nvGrpSpPr>
        <p:grpSpPr>
          <a:xfrm>
            <a:off x="4286243" y="542960"/>
            <a:ext cx="3681803" cy="6764329"/>
            <a:chOff x="1253914" y="682184"/>
            <a:chExt cx="3681803" cy="6764329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1DC21A6-F2DF-7EA1-D626-B186154AAE1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921762" y="1158378"/>
              <a:ext cx="2422246" cy="5380434"/>
            </a:xfrm>
            <a:prstGeom prst="roundRect">
              <a:avLst/>
            </a:prstGeom>
          </p:spPr>
        </p:pic>
        <p:sp>
          <p:nvSpPr>
            <p:cNvPr id="11" name="Freeform 23">
              <a:extLst>
                <a:ext uri="{FF2B5EF4-FFF2-40B4-BE49-F238E27FC236}">
                  <a16:creationId xmlns:a16="http://schemas.microsoft.com/office/drawing/2014/main" id="{08909085-9E0A-1407-E68B-786D3AFEE687}"/>
                </a:ext>
              </a:extLst>
            </p:cNvPr>
            <p:cNvSpPr/>
            <p:nvPr/>
          </p:nvSpPr>
          <p:spPr>
            <a:xfrm>
              <a:off x="1253914" y="682184"/>
              <a:ext cx="3681803" cy="6764329"/>
            </a:xfrm>
            <a:custGeom>
              <a:avLst/>
              <a:gdLst/>
              <a:ahLst/>
              <a:cxnLst/>
              <a:rect l="l" t="t" r="r" b="b"/>
              <a:pathLst>
                <a:path w="5302043" h="9531762">
                  <a:moveTo>
                    <a:pt x="0" y="0"/>
                  </a:moveTo>
                  <a:lnTo>
                    <a:pt x="5302042" y="0"/>
                  </a:lnTo>
                  <a:lnTo>
                    <a:pt x="5302042" y="9531762"/>
                  </a:lnTo>
                  <a:lnTo>
                    <a:pt x="0" y="953176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245BA8A4-9FC6-23DE-8BDA-079FF5F6EB95}"/>
              </a:ext>
            </a:extLst>
          </p:cNvPr>
          <p:cNvGrpSpPr/>
          <p:nvPr/>
        </p:nvGrpSpPr>
        <p:grpSpPr>
          <a:xfrm>
            <a:off x="4278693" y="542960"/>
            <a:ext cx="3689353" cy="6778200"/>
            <a:chOff x="4435123" y="691458"/>
            <a:chExt cx="3681803" cy="676432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8DD71AD-869E-3DC6-F341-BDEC184733D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88793" y="1184181"/>
              <a:ext cx="2412128" cy="5360284"/>
            </a:xfrm>
            <a:prstGeom prst="roundRect">
              <a:avLst/>
            </a:prstGeom>
          </p:spPr>
        </p:pic>
        <p:sp>
          <p:nvSpPr>
            <p:cNvPr id="5" name="Freeform 23">
              <a:extLst>
                <a:ext uri="{FF2B5EF4-FFF2-40B4-BE49-F238E27FC236}">
                  <a16:creationId xmlns:a16="http://schemas.microsoft.com/office/drawing/2014/main" id="{A6C7C371-4EBA-90EB-113D-03507F964A53}"/>
                </a:ext>
              </a:extLst>
            </p:cNvPr>
            <p:cNvSpPr/>
            <p:nvPr/>
          </p:nvSpPr>
          <p:spPr>
            <a:xfrm>
              <a:off x="4435123" y="691458"/>
              <a:ext cx="3681803" cy="6764329"/>
            </a:xfrm>
            <a:custGeom>
              <a:avLst/>
              <a:gdLst/>
              <a:ahLst/>
              <a:cxnLst/>
              <a:rect l="l" t="t" r="r" b="b"/>
              <a:pathLst>
                <a:path w="5302043" h="9531762">
                  <a:moveTo>
                    <a:pt x="0" y="0"/>
                  </a:moveTo>
                  <a:lnTo>
                    <a:pt x="5302042" y="0"/>
                  </a:lnTo>
                  <a:lnTo>
                    <a:pt x="5302042" y="9531762"/>
                  </a:lnTo>
                  <a:lnTo>
                    <a:pt x="0" y="953176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</p:sp>
      </p:grpSp>
    </p:spTree>
    <p:extLst>
      <p:ext uri="{BB962C8B-B14F-4D97-AF65-F5344CB8AC3E}">
        <p14:creationId xmlns:p14="http://schemas.microsoft.com/office/powerpoint/2010/main" val="8141464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48;p10">
            <a:extLst>
              <a:ext uri="{FF2B5EF4-FFF2-40B4-BE49-F238E27FC236}">
                <a16:creationId xmlns:a16="http://schemas.microsoft.com/office/drawing/2014/main" id="{7BF87D04-2BEC-C014-3513-9D1F0B32A912}"/>
              </a:ext>
            </a:extLst>
          </p:cNvPr>
          <p:cNvSpPr/>
          <p:nvPr/>
        </p:nvSpPr>
        <p:spPr>
          <a:xfrm rot="10800000">
            <a:off x="-2743734" y="-2074360"/>
            <a:ext cx="15024992" cy="16244792"/>
          </a:xfrm>
          <a:custGeom>
            <a:avLst/>
            <a:gdLst/>
            <a:ahLst/>
            <a:cxnLst/>
            <a:rect l="l" t="t" r="r" b="b"/>
            <a:pathLst>
              <a:path w="15173127" h="15800464" extrusionOk="0">
                <a:moveTo>
                  <a:pt x="0" y="0"/>
                </a:moveTo>
                <a:lnTo>
                  <a:pt x="15173126" y="0"/>
                </a:lnTo>
                <a:lnTo>
                  <a:pt x="15173126" y="15800464"/>
                </a:lnTo>
                <a:lnTo>
                  <a:pt x="0" y="1580046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7000"/>
            </a:blip>
            <a:stretch>
              <a:fillRect r="-4133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IL" sz="1800" dirty="0">
              <a:solidFill>
                <a:schemeClr val="dk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0009BE71-3577-524C-DA21-8972E06D1B14}"/>
              </a:ext>
            </a:extLst>
          </p:cNvPr>
          <p:cNvGrpSpPr/>
          <p:nvPr/>
        </p:nvGrpSpPr>
        <p:grpSpPr>
          <a:xfrm>
            <a:off x="2308431" y="10113479"/>
            <a:ext cx="2671260" cy="5423878"/>
            <a:chOff x="2347564" y="3721332"/>
            <a:chExt cx="2671260" cy="5423878"/>
          </a:xfrm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88E289C1-84EE-F277-24D2-0038A680F4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2792"/>
            <a:stretch/>
          </p:blipFill>
          <p:spPr>
            <a:xfrm>
              <a:off x="2453754" y="3786568"/>
              <a:ext cx="2557233" cy="5210147"/>
            </a:xfrm>
            <a:prstGeom prst="roundRect">
              <a:avLst/>
            </a:prstGeom>
          </p:spPr>
        </p:pic>
        <p:sp>
          <p:nvSpPr>
            <p:cNvPr id="8" name="Freeform 8"/>
            <p:cNvSpPr/>
            <p:nvPr/>
          </p:nvSpPr>
          <p:spPr>
            <a:xfrm>
              <a:off x="2347564" y="3721332"/>
              <a:ext cx="2671260" cy="5423878"/>
            </a:xfrm>
            <a:custGeom>
              <a:avLst/>
              <a:gdLst/>
              <a:ahLst/>
              <a:cxnLst/>
              <a:rect l="l" t="t" r="r" b="b"/>
              <a:pathLst>
                <a:path w="4006890" h="8135817">
                  <a:moveTo>
                    <a:pt x="0" y="0"/>
                  </a:moveTo>
                  <a:lnTo>
                    <a:pt x="4006890" y="0"/>
                  </a:lnTo>
                  <a:lnTo>
                    <a:pt x="4006890" y="8135817"/>
                  </a:lnTo>
                  <a:lnTo>
                    <a:pt x="0" y="81358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17DDFA4-C885-692F-A4C4-F137CF2BF9E6}"/>
              </a:ext>
            </a:extLst>
          </p:cNvPr>
          <p:cNvGrpSpPr/>
          <p:nvPr/>
        </p:nvGrpSpPr>
        <p:grpSpPr>
          <a:xfrm>
            <a:off x="7051300" y="11894883"/>
            <a:ext cx="2671260" cy="5423878"/>
            <a:chOff x="7311163" y="3714013"/>
            <a:chExt cx="2671260" cy="5423878"/>
          </a:xfrm>
        </p:grpSpPr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01493C97-A70E-42C2-3189-903A8C6E24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3095"/>
            <a:stretch/>
          </p:blipFill>
          <p:spPr>
            <a:xfrm>
              <a:off x="7414488" y="3737934"/>
              <a:ext cx="2464611" cy="5307416"/>
            </a:xfrm>
            <a:prstGeom prst="roundRect">
              <a:avLst/>
            </a:prstGeom>
          </p:spPr>
        </p:pic>
        <p:sp>
          <p:nvSpPr>
            <p:cNvPr id="9" name="Freeform 9"/>
            <p:cNvSpPr/>
            <p:nvPr/>
          </p:nvSpPr>
          <p:spPr>
            <a:xfrm>
              <a:off x="7311163" y="3714013"/>
              <a:ext cx="2671260" cy="5423878"/>
            </a:xfrm>
            <a:custGeom>
              <a:avLst/>
              <a:gdLst/>
              <a:ahLst/>
              <a:cxnLst/>
              <a:rect l="l" t="t" r="r" b="b"/>
              <a:pathLst>
                <a:path w="4006890" h="8135817">
                  <a:moveTo>
                    <a:pt x="0" y="0"/>
                  </a:moveTo>
                  <a:lnTo>
                    <a:pt x="4006890" y="0"/>
                  </a:lnTo>
                  <a:lnTo>
                    <a:pt x="4006890" y="8135817"/>
                  </a:lnTo>
                  <a:lnTo>
                    <a:pt x="0" y="81358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11B6A149-3B6E-926C-6C60-2BFF7D25A171}"/>
              </a:ext>
            </a:extLst>
          </p:cNvPr>
          <p:cNvGrpSpPr/>
          <p:nvPr/>
        </p:nvGrpSpPr>
        <p:grpSpPr>
          <a:xfrm>
            <a:off x="4409309" y="7222302"/>
            <a:ext cx="3312368" cy="6723526"/>
            <a:chOff x="4513788" y="2708920"/>
            <a:chExt cx="3312368" cy="6723526"/>
          </a:xfrm>
        </p:grpSpPr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B38A598B-718A-A506-1954-E43A3542DA3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3011"/>
            <a:stretch/>
          </p:blipFill>
          <p:spPr>
            <a:xfrm>
              <a:off x="4650789" y="2780927"/>
              <a:ext cx="3028409" cy="6651519"/>
            </a:xfrm>
            <a:prstGeom prst="roundRect">
              <a:avLst>
                <a:gd name="adj" fmla="val 14520"/>
              </a:avLst>
            </a:prstGeom>
          </p:spPr>
        </p:pic>
        <p:sp>
          <p:nvSpPr>
            <p:cNvPr id="13" name="Freeform 13"/>
            <p:cNvSpPr/>
            <p:nvPr/>
          </p:nvSpPr>
          <p:spPr>
            <a:xfrm>
              <a:off x="4513788" y="2708920"/>
              <a:ext cx="3312368" cy="6149053"/>
            </a:xfrm>
            <a:custGeom>
              <a:avLst/>
              <a:gdLst/>
              <a:ahLst/>
              <a:cxnLst/>
              <a:rect l="l" t="t" r="r" b="b"/>
              <a:pathLst>
                <a:path w="4542613" h="9223580">
                  <a:moveTo>
                    <a:pt x="0" y="0"/>
                  </a:moveTo>
                  <a:lnTo>
                    <a:pt x="4542614" y="0"/>
                  </a:lnTo>
                  <a:lnTo>
                    <a:pt x="4542614" y="9223580"/>
                  </a:lnTo>
                  <a:lnTo>
                    <a:pt x="0" y="922358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65" name="Group 21">
            <a:extLst>
              <a:ext uri="{FF2B5EF4-FFF2-40B4-BE49-F238E27FC236}">
                <a16:creationId xmlns:a16="http://schemas.microsoft.com/office/drawing/2014/main" id="{C9A79B59-7D52-E0B5-0745-B2639A3F0B6A}"/>
              </a:ext>
            </a:extLst>
          </p:cNvPr>
          <p:cNvGrpSpPr/>
          <p:nvPr/>
        </p:nvGrpSpPr>
        <p:grpSpPr>
          <a:xfrm>
            <a:off x="1146040" y="-382949"/>
            <a:ext cx="1302136" cy="1302136"/>
            <a:chOff x="0" y="0"/>
            <a:chExt cx="812800" cy="812800"/>
          </a:xfrm>
        </p:grpSpPr>
        <p:sp>
          <p:nvSpPr>
            <p:cNvPr id="66" name="Freeform 22">
              <a:extLst>
                <a:ext uri="{FF2B5EF4-FFF2-40B4-BE49-F238E27FC236}">
                  <a16:creationId xmlns:a16="http://schemas.microsoft.com/office/drawing/2014/main" id="{A70291A0-00A2-EE41-8282-E0D566C2F0B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TextBox 23">
              <a:extLst>
                <a:ext uri="{FF2B5EF4-FFF2-40B4-BE49-F238E27FC236}">
                  <a16:creationId xmlns:a16="http://schemas.microsoft.com/office/drawing/2014/main" id="{6FE723C1-04EE-19F3-3703-CD043B34C5B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1" name="Group 21">
            <a:extLst>
              <a:ext uri="{FF2B5EF4-FFF2-40B4-BE49-F238E27FC236}">
                <a16:creationId xmlns:a16="http://schemas.microsoft.com/office/drawing/2014/main" id="{7087F7B0-CD36-A0BF-D3C5-93EE33D2B2F7}"/>
              </a:ext>
            </a:extLst>
          </p:cNvPr>
          <p:cNvGrpSpPr/>
          <p:nvPr/>
        </p:nvGrpSpPr>
        <p:grpSpPr>
          <a:xfrm>
            <a:off x="1007330" y="6018698"/>
            <a:ext cx="625876" cy="625876"/>
            <a:chOff x="0" y="0"/>
            <a:chExt cx="812800" cy="812800"/>
          </a:xfrm>
        </p:grpSpPr>
        <p:sp>
          <p:nvSpPr>
            <p:cNvPr id="72" name="Freeform 22">
              <a:extLst>
                <a:ext uri="{FF2B5EF4-FFF2-40B4-BE49-F238E27FC236}">
                  <a16:creationId xmlns:a16="http://schemas.microsoft.com/office/drawing/2014/main" id="{6AEB1FFA-2B0E-F096-F81D-D3B2A8A0603E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TextBox 23">
              <a:extLst>
                <a:ext uri="{FF2B5EF4-FFF2-40B4-BE49-F238E27FC236}">
                  <a16:creationId xmlns:a16="http://schemas.microsoft.com/office/drawing/2014/main" id="{83C51F48-4EDE-5E81-CB1D-A7065E04894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4" name="Group 21">
            <a:extLst>
              <a:ext uri="{FF2B5EF4-FFF2-40B4-BE49-F238E27FC236}">
                <a16:creationId xmlns:a16="http://schemas.microsoft.com/office/drawing/2014/main" id="{594E7486-4BF3-BD06-F459-5287A2EE6709}"/>
              </a:ext>
            </a:extLst>
          </p:cNvPr>
          <p:cNvGrpSpPr/>
          <p:nvPr/>
        </p:nvGrpSpPr>
        <p:grpSpPr>
          <a:xfrm>
            <a:off x="12031636" y="-1716576"/>
            <a:ext cx="2218719" cy="2218719"/>
            <a:chOff x="0" y="0"/>
            <a:chExt cx="812800" cy="812800"/>
          </a:xfrm>
        </p:grpSpPr>
        <p:sp>
          <p:nvSpPr>
            <p:cNvPr id="75" name="TextBox 23">
              <a:extLst>
                <a:ext uri="{FF2B5EF4-FFF2-40B4-BE49-F238E27FC236}">
                  <a16:creationId xmlns:a16="http://schemas.microsoft.com/office/drawing/2014/main" id="{2A4BF800-034C-2151-6A02-805361CE577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Freeform 22">
              <a:extLst>
                <a:ext uri="{FF2B5EF4-FFF2-40B4-BE49-F238E27FC236}">
                  <a16:creationId xmlns:a16="http://schemas.microsoft.com/office/drawing/2014/main" id="{70DD442D-BAEC-CFAF-E4F3-E069351FEA84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0" name="Group 21">
            <a:extLst>
              <a:ext uri="{FF2B5EF4-FFF2-40B4-BE49-F238E27FC236}">
                <a16:creationId xmlns:a16="http://schemas.microsoft.com/office/drawing/2014/main" id="{658FDBAD-91DB-C641-EAFD-71CC431684D4}"/>
              </a:ext>
            </a:extLst>
          </p:cNvPr>
          <p:cNvGrpSpPr/>
          <p:nvPr/>
        </p:nvGrpSpPr>
        <p:grpSpPr>
          <a:xfrm>
            <a:off x="10897414" y="-104516"/>
            <a:ext cx="1302136" cy="1302136"/>
            <a:chOff x="0" y="0"/>
            <a:chExt cx="812800" cy="812800"/>
          </a:xfrm>
        </p:grpSpPr>
        <p:sp>
          <p:nvSpPr>
            <p:cNvPr id="81" name="Freeform 22">
              <a:extLst>
                <a:ext uri="{FF2B5EF4-FFF2-40B4-BE49-F238E27FC236}">
                  <a16:creationId xmlns:a16="http://schemas.microsoft.com/office/drawing/2014/main" id="{BDA0D1AB-83E2-0016-0D8F-664C7ED0A5D6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TextBox 23">
              <a:extLst>
                <a:ext uri="{FF2B5EF4-FFF2-40B4-BE49-F238E27FC236}">
                  <a16:creationId xmlns:a16="http://schemas.microsoft.com/office/drawing/2014/main" id="{A9B7757F-A4F3-D920-94D3-BAF49A9D59C5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6" name="Group 21">
            <a:extLst>
              <a:ext uri="{FF2B5EF4-FFF2-40B4-BE49-F238E27FC236}">
                <a16:creationId xmlns:a16="http://schemas.microsoft.com/office/drawing/2014/main" id="{3FE22461-AEFE-B266-F1C9-CBD479DC2425}"/>
              </a:ext>
            </a:extLst>
          </p:cNvPr>
          <p:cNvGrpSpPr/>
          <p:nvPr/>
        </p:nvGrpSpPr>
        <p:grpSpPr>
          <a:xfrm>
            <a:off x="11750380" y="2738245"/>
            <a:ext cx="625876" cy="625876"/>
            <a:chOff x="0" y="0"/>
            <a:chExt cx="812800" cy="812800"/>
          </a:xfrm>
        </p:grpSpPr>
        <p:sp>
          <p:nvSpPr>
            <p:cNvPr id="87" name="Freeform 22">
              <a:extLst>
                <a:ext uri="{FF2B5EF4-FFF2-40B4-BE49-F238E27FC236}">
                  <a16:creationId xmlns:a16="http://schemas.microsoft.com/office/drawing/2014/main" id="{ACF22F0B-E08C-BEE5-5271-4A23F4CDBE20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TextBox 23">
              <a:extLst>
                <a:ext uri="{FF2B5EF4-FFF2-40B4-BE49-F238E27FC236}">
                  <a16:creationId xmlns:a16="http://schemas.microsoft.com/office/drawing/2014/main" id="{53E92E71-D1C0-3879-80D8-FDA04E0FEC2E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9" name="Group 21">
            <a:extLst>
              <a:ext uri="{FF2B5EF4-FFF2-40B4-BE49-F238E27FC236}">
                <a16:creationId xmlns:a16="http://schemas.microsoft.com/office/drawing/2014/main" id="{194476BC-4966-C914-C7A5-25D405697195}"/>
              </a:ext>
            </a:extLst>
          </p:cNvPr>
          <p:cNvGrpSpPr/>
          <p:nvPr/>
        </p:nvGrpSpPr>
        <p:grpSpPr>
          <a:xfrm>
            <a:off x="10498725" y="558305"/>
            <a:ext cx="625876" cy="625876"/>
            <a:chOff x="0" y="0"/>
            <a:chExt cx="812800" cy="812800"/>
          </a:xfrm>
        </p:grpSpPr>
        <p:sp>
          <p:nvSpPr>
            <p:cNvPr id="90" name="Freeform 22">
              <a:extLst>
                <a:ext uri="{FF2B5EF4-FFF2-40B4-BE49-F238E27FC236}">
                  <a16:creationId xmlns:a16="http://schemas.microsoft.com/office/drawing/2014/main" id="{EDCE9334-D3EB-AE60-05B6-DE91A31CA08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AAD8FCCF-3C82-3A69-F533-6E7C88EF3D3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2" name="Group 21">
            <a:extLst>
              <a:ext uri="{FF2B5EF4-FFF2-40B4-BE49-F238E27FC236}">
                <a16:creationId xmlns:a16="http://schemas.microsoft.com/office/drawing/2014/main" id="{708DF83F-0788-0BF8-8B6C-92D0688C44D1}"/>
              </a:ext>
            </a:extLst>
          </p:cNvPr>
          <p:cNvGrpSpPr/>
          <p:nvPr/>
        </p:nvGrpSpPr>
        <p:grpSpPr>
          <a:xfrm>
            <a:off x="17755" y="1411539"/>
            <a:ext cx="625876" cy="625876"/>
            <a:chOff x="0" y="0"/>
            <a:chExt cx="812800" cy="812800"/>
          </a:xfrm>
        </p:grpSpPr>
        <p:sp>
          <p:nvSpPr>
            <p:cNvPr id="93" name="Freeform 22">
              <a:extLst>
                <a:ext uri="{FF2B5EF4-FFF2-40B4-BE49-F238E27FC236}">
                  <a16:creationId xmlns:a16="http://schemas.microsoft.com/office/drawing/2014/main" id="{E2880D6E-D8C9-F6DA-E552-F874C50CDD71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8D413DC8-46AB-9C72-EE8F-AF6FCC0039BA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8" name="Group 21">
            <a:extLst>
              <a:ext uri="{FF2B5EF4-FFF2-40B4-BE49-F238E27FC236}">
                <a16:creationId xmlns:a16="http://schemas.microsoft.com/office/drawing/2014/main" id="{75203B5D-6D15-90FD-01A0-CFD6C8BD67FC}"/>
              </a:ext>
            </a:extLst>
          </p:cNvPr>
          <p:cNvGrpSpPr/>
          <p:nvPr/>
        </p:nvGrpSpPr>
        <p:grpSpPr>
          <a:xfrm>
            <a:off x="-1816978" y="-1327842"/>
            <a:ext cx="3125642" cy="3125642"/>
            <a:chOff x="0" y="0"/>
            <a:chExt cx="812800" cy="812800"/>
          </a:xfrm>
        </p:grpSpPr>
        <p:sp>
          <p:nvSpPr>
            <p:cNvPr id="69" name="TextBox 23">
              <a:extLst>
                <a:ext uri="{FF2B5EF4-FFF2-40B4-BE49-F238E27FC236}">
                  <a16:creationId xmlns:a16="http://schemas.microsoft.com/office/drawing/2014/main" id="{955687A0-5573-A802-BFF0-D5D6CC4C766A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Freeform 22">
              <a:extLst>
                <a:ext uri="{FF2B5EF4-FFF2-40B4-BE49-F238E27FC236}">
                  <a16:creationId xmlns:a16="http://schemas.microsoft.com/office/drawing/2014/main" id="{88C7C904-F45E-38B0-702E-B8195B9AEFD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7" name="Group 21">
            <a:extLst>
              <a:ext uri="{FF2B5EF4-FFF2-40B4-BE49-F238E27FC236}">
                <a16:creationId xmlns:a16="http://schemas.microsoft.com/office/drawing/2014/main" id="{96063FA6-9B03-98E2-524B-BE1AFE43FE10}"/>
              </a:ext>
            </a:extLst>
          </p:cNvPr>
          <p:cNvGrpSpPr/>
          <p:nvPr/>
        </p:nvGrpSpPr>
        <p:grpSpPr>
          <a:xfrm>
            <a:off x="11222540" y="-142180"/>
            <a:ext cx="3125642" cy="3125642"/>
            <a:chOff x="0" y="0"/>
            <a:chExt cx="812800" cy="812800"/>
          </a:xfrm>
        </p:grpSpPr>
        <p:sp>
          <p:nvSpPr>
            <p:cNvPr id="78" name="TextBox 23">
              <a:extLst>
                <a:ext uri="{FF2B5EF4-FFF2-40B4-BE49-F238E27FC236}">
                  <a16:creationId xmlns:a16="http://schemas.microsoft.com/office/drawing/2014/main" id="{5B3EFF43-C377-B98B-BA3C-B7F2F1B34D65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Freeform 22">
              <a:extLst>
                <a:ext uri="{FF2B5EF4-FFF2-40B4-BE49-F238E27FC236}">
                  <a16:creationId xmlns:a16="http://schemas.microsoft.com/office/drawing/2014/main" id="{91FA3458-F718-BD70-9BD9-E243AFD598F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3" name="Group 21">
            <a:extLst>
              <a:ext uri="{FF2B5EF4-FFF2-40B4-BE49-F238E27FC236}">
                <a16:creationId xmlns:a16="http://schemas.microsoft.com/office/drawing/2014/main" id="{847A51C4-BE71-1FC7-0A04-E82111FFA972}"/>
              </a:ext>
            </a:extLst>
          </p:cNvPr>
          <p:cNvGrpSpPr/>
          <p:nvPr/>
        </p:nvGrpSpPr>
        <p:grpSpPr>
          <a:xfrm>
            <a:off x="9737579" y="-627249"/>
            <a:ext cx="1555938" cy="1555938"/>
            <a:chOff x="0" y="0"/>
            <a:chExt cx="812800" cy="812800"/>
          </a:xfrm>
        </p:grpSpPr>
        <p:sp>
          <p:nvSpPr>
            <p:cNvPr id="84" name="Freeform 22">
              <a:extLst>
                <a:ext uri="{FF2B5EF4-FFF2-40B4-BE49-F238E27FC236}">
                  <a16:creationId xmlns:a16="http://schemas.microsoft.com/office/drawing/2014/main" id="{1E8CF25C-F7CD-9EA8-8E60-040F28EB666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TextBox 23">
              <a:extLst>
                <a:ext uri="{FF2B5EF4-FFF2-40B4-BE49-F238E27FC236}">
                  <a16:creationId xmlns:a16="http://schemas.microsoft.com/office/drawing/2014/main" id="{7CFB2D85-5AE9-44AC-8AD9-C896BA87267B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09" name="Picture 108">
            <a:extLst>
              <a:ext uri="{FF2B5EF4-FFF2-40B4-BE49-F238E27FC236}">
                <a16:creationId xmlns:a16="http://schemas.microsoft.com/office/drawing/2014/main" id="{BCC51B01-1042-97F7-857C-315C3FBBC43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956974" y="5840282"/>
            <a:ext cx="1382020" cy="1382020"/>
          </a:xfrm>
          <a:prstGeom prst="rect">
            <a:avLst/>
          </a:prstGeom>
        </p:spPr>
      </p:pic>
      <p:sp>
        <p:nvSpPr>
          <p:cNvPr id="2" name="Freeform 4">
            <a:extLst>
              <a:ext uri="{FF2B5EF4-FFF2-40B4-BE49-F238E27FC236}">
                <a16:creationId xmlns:a16="http://schemas.microsoft.com/office/drawing/2014/main" id="{5E86B472-7479-46E9-888B-62BB755C7199}"/>
              </a:ext>
            </a:extLst>
          </p:cNvPr>
          <p:cNvSpPr/>
          <p:nvPr/>
        </p:nvSpPr>
        <p:spPr>
          <a:xfrm>
            <a:off x="685800" y="2935972"/>
            <a:ext cx="10820400" cy="1393127"/>
          </a:xfrm>
          <a:custGeom>
            <a:avLst/>
            <a:gdLst/>
            <a:ahLst/>
            <a:cxnLst/>
            <a:rect l="l" t="t" r="r" b="b"/>
            <a:pathLst>
              <a:path w="16230600" h="2089690">
                <a:moveTo>
                  <a:pt x="0" y="0"/>
                </a:moveTo>
                <a:lnTo>
                  <a:pt x="16230600" y="0"/>
                </a:lnTo>
                <a:lnTo>
                  <a:pt x="16230600" y="2089690"/>
                </a:lnTo>
                <a:lnTo>
                  <a:pt x="0" y="208969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26" name="Freeform 30">
            <a:extLst>
              <a:ext uri="{FF2B5EF4-FFF2-40B4-BE49-F238E27FC236}">
                <a16:creationId xmlns:a16="http://schemas.microsoft.com/office/drawing/2014/main" id="{0EDC6F75-64AB-B43E-2E9B-4DCC66A444E7}"/>
              </a:ext>
            </a:extLst>
          </p:cNvPr>
          <p:cNvSpPr/>
          <p:nvPr/>
        </p:nvSpPr>
        <p:spPr>
          <a:xfrm>
            <a:off x="5055278" y="1612872"/>
            <a:ext cx="482996" cy="531495"/>
          </a:xfrm>
          <a:custGeom>
            <a:avLst/>
            <a:gdLst/>
            <a:ahLst/>
            <a:cxnLst/>
            <a:rect l="l" t="t" r="r" b="b"/>
            <a:pathLst>
              <a:path w="724494" h="797242">
                <a:moveTo>
                  <a:pt x="0" y="0"/>
                </a:moveTo>
                <a:lnTo>
                  <a:pt x="724494" y="0"/>
                </a:lnTo>
                <a:lnTo>
                  <a:pt x="724494" y="797243"/>
                </a:lnTo>
                <a:lnTo>
                  <a:pt x="0" y="797243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27" name="Freeform 31">
            <a:extLst>
              <a:ext uri="{FF2B5EF4-FFF2-40B4-BE49-F238E27FC236}">
                <a16:creationId xmlns:a16="http://schemas.microsoft.com/office/drawing/2014/main" id="{13A958B4-B740-BFF7-D181-650AEF21607F}"/>
              </a:ext>
            </a:extLst>
          </p:cNvPr>
          <p:cNvSpPr/>
          <p:nvPr/>
        </p:nvSpPr>
        <p:spPr>
          <a:xfrm>
            <a:off x="6518942" y="5169977"/>
            <a:ext cx="531495" cy="494291"/>
          </a:xfrm>
          <a:custGeom>
            <a:avLst/>
            <a:gdLst/>
            <a:ahLst/>
            <a:cxnLst/>
            <a:rect l="l" t="t" r="r" b="b"/>
            <a:pathLst>
              <a:path w="797242" h="741436">
                <a:moveTo>
                  <a:pt x="0" y="0"/>
                </a:moveTo>
                <a:lnTo>
                  <a:pt x="797243" y="0"/>
                </a:lnTo>
                <a:lnTo>
                  <a:pt x="797243" y="741436"/>
                </a:lnTo>
                <a:lnTo>
                  <a:pt x="0" y="741436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28" name="Freeform 32">
            <a:extLst>
              <a:ext uri="{FF2B5EF4-FFF2-40B4-BE49-F238E27FC236}">
                <a16:creationId xmlns:a16="http://schemas.microsoft.com/office/drawing/2014/main" id="{05442A97-1EE4-C81B-72CE-4B95CA4C9154}"/>
              </a:ext>
            </a:extLst>
          </p:cNvPr>
          <p:cNvSpPr/>
          <p:nvPr/>
        </p:nvSpPr>
        <p:spPr>
          <a:xfrm>
            <a:off x="8135720" y="1685915"/>
            <a:ext cx="531495" cy="496948"/>
          </a:xfrm>
          <a:custGeom>
            <a:avLst/>
            <a:gdLst/>
            <a:ahLst/>
            <a:cxnLst/>
            <a:rect l="l" t="t" r="r" b="b"/>
            <a:pathLst>
              <a:path w="797242" h="745422">
                <a:moveTo>
                  <a:pt x="0" y="0"/>
                </a:moveTo>
                <a:lnTo>
                  <a:pt x="797242" y="0"/>
                </a:lnTo>
                <a:lnTo>
                  <a:pt x="797242" y="745422"/>
                </a:lnTo>
                <a:lnTo>
                  <a:pt x="0" y="745422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a:blipFill>
        </p:spPr>
      </p:sp>
      <p:sp>
        <p:nvSpPr>
          <p:cNvPr id="29" name="Freeform 33">
            <a:extLst>
              <a:ext uri="{FF2B5EF4-FFF2-40B4-BE49-F238E27FC236}">
                <a16:creationId xmlns:a16="http://schemas.microsoft.com/office/drawing/2014/main" id="{58CE1991-1A0F-3807-49F4-AA63F02E29A4}"/>
              </a:ext>
            </a:extLst>
          </p:cNvPr>
          <p:cNvSpPr/>
          <p:nvPr/>
        </p:nvSpPr>
        <p:spPr>
          <a:xfrm>
            <a:off x="9864228" y="5174222"/>
            <a:ext cx="482996" cy="531495"/>
          </a:xfrm>
          <a:custGeom>
            <a:avLst/>
            <a:gdLst/>
            <a:ahLst/>
            <a:cxnLst/>
            <a:rect l="l" t="t" r="r" b="b"/>
            <a:pathLst>
              <a:path w="724494" h="797242">
                <a:moveTo>
                  <a:pt x="0" y="0"/>
                </a:moveTo>
                <a:lnTo>
                  <a:pt x="724494" y="0"/>
                </a:lnTo>
                <a:lnTo>
                  <a:pt x="724494" y="797242"/>
                </a:lnTo>
                <a:lnTo>
                  <a:pt x="0" y="797242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a:blipFill>
        </p:spPr>
      </p:sp>
      <p:sp>
        <p:nvSpPr>
          <p:cNvPr id="31" name="Freeform 39">
            <a:extLst>
              <a:ext uri="{FF2B5EF4-FFF2-40B4-BE49-F238E27FC236}">
                <a16:creationId xmlns:a16="http://schemas.microsoft.com/office/drawing/2014/main" id="{A684F332-5981-A3DE-DB81-4D1665A207AB}"/>
              </a:ext>
            </a:extLst>
          </p:cNvPr>
          <p:cNvSpPr/>
          <p:nvPr/>
        </p:nvSpPr>
        <p:spPr>
          <a:xfrm flipV="1">
            <a:off x="2232846" y="4160358"/>
            <a:ext cx="662336" cy="469431"/>
          </a:xfrm>
          <a:custGeom>
            <a:avLst/>
            <a:gdLst/>
            <a:ahLst/>
            <a:cxnLst/>
            <a:rect l="l" t="t" r="r" b="b"/>
            <a:pathLst>
              <a:path w="993504" h="704146">
                <a:moveTo>
                  <a:pt x="0" y="704145"/>
                </a:moveTo>
                <a:lnTo>
                  <a:pt x="993503" y="704145"/>
                </a:lnTo>
                <a:lnTo>
                  <a:pt x="993503" y="0"/>
                </a:lnTo>
                <a:lnTo>
                  <a:pt x="0" y="0"/>
                </a:lnTo>
                <a:lnTo>
                  <a:pt x="0" y="704145"/>
                </a:lnTo>
                <a:close/>
              </a:path>
            </a:pathLst>
          </a:custGeom>
          <a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32" name="Freeform 40">
            <a:extLst>
              <a:ext uri="{FF2B5EF4-FFF2-40B4-BE49-F238E27FC236}">
                <a16:creationId xmlns:a16="http://schemas.microsoft.com/office/drawing/2014/main" id="{A47089C4-7202-14A9-96F5-85BD2C50D396}"/>
              </a:ext>
            </a:extLst>
          </p:cNvPr>
          <p:cNvSpPr/>
          <p:nvPr/>
        </p:nvSpPr>
        <p:spPr>
          <a:xfrm flipV="1">
            <a:off x="5322099" y="4160358"/>
            <a:ext cx="662336" cy="469431"/>
          </a:xfrm>
          <a:custGeom>
            <a:avLst/>
            <a:gdLst/>
            <a:ahLst/>
            <a:cxnLst/>
            <a:rect l="l" t="t" r="r" b="b"/>
            <a:pathLst>
              <a:path w="993504" h="704146">
                <a:moveTo>
                  <a:pt x="0" y="704145"/>
                </a:moveTo>
                <a:lnTo>
                  <a:pt x="993504" y="704145"/>
                </a:lnTo>
                <a:lnTo>
                  <a:pt x="993504" y="0"/>
                </a:lnTo>
                <a:lnTo>
                  <a:pt x="0" y="0"/>
                </a:lnTo>
                <a:lnTo>
                  <a:pt x="0" y="704145"/>
                </a:lnTo>
                <a:close/>
              </a:path>
            </a:pathLst>
          </a:custGeom>
          <a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33" name="Freeform 41">
            <a:extLst>
              <a:ext uri="{FF2B5EF4-FFF2-40B4-BE49-F238E27FC236}">
                <a16:creationId xmlns:a16="http://schemas.microsoft.com/office/drawing/2014/main" id="{5B4CD649-1CF2-DD98-0D88-41783FDC21AE}"/>
              </a:ext>
            </a:extLst>
          </p:cNvPr>
          <p:cNvSpPr/>
          <p:nvPr/>
        </p:nvSpPr>
        <p:spPr>
          <a:xfrm>
            <a:off x="3781907" y="2682606"/>
            <a:ext cx="662336" cy="469431"/>
          </a:xfrm>
          <a:custGeom>
            <a:avLst/>
            <a:gdLst/>
            <a:ahLst/>
            <a:cxnLst/>
            <a:rect l="l" t="t" r="r" b="b"/>
            <a:pathLst>
              <a:path w="993504" h="704146">
                <a:moveTo>
                  <a:pt x="0" y="0"/>
                </a:moveTo>
                <a:lnTo>
                  <a:pt x="993503" y="0"/>
                </a:lnTo>
                <a:lnTo>
                  <a:pt x="993503" y="704146"/>
                </a:lnTo>
                <a:lnTo>
                  <a:pt x="0" y="704146"/>
                </a:lnTo>
                <a:lnTo>
                  <a:pt x="0" y="0"/>
                </a:lnTo>
                <a:close/>
              </a:path>
            </a:pathLst>
          </a:custGeom>
          <a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34" name="Freeform 42">
            <a:extLst>
              <a:ext uri="{FF2B5EF4-FFF2-40B4-BE49-F238E27FC236}">
                <a16:creationId xmlns:a16="http://schemas.microsoft.com/office/drawing/2014/main" id="{1F81AE46-F1CD-05C6-9377-8AEE8A4A9F41}"/>
              </a:ext>
            </a:extLst>
          </p:cNvPr>
          <p:cNvSpPr/>
          <p:nvPr/>
        </p:nvSpPr>
        <p:spPr>
          <a:xfrm>
            <a:off x="6871160" y="2682606"/>
            <a:ext cx="662336" cy="469431"/>
          </a:xfrm>
          <a:custGeom>
            <a:avLst/>
            <a:gdLst/>
            <a:ahLst/>
            <a:cxnLst/>
            <a:rect l="l" t="t" r="r" b="b"/>
            <a:pathLst>
              <a:path w="993504" h="704146">
                <a:moveTo>
                  <a:pt x="0" y="0"/>
                </a:moveTo>
                <a:lnTo>
                  <a:pt x="993504" y="0"/>
                </a:lnTo>
                <a:lnTo>
                  <a:pt x="993504" y="704146"/>
                </a:lnTo>
                <a:lnTo>
                  <a:pt x="0" y="704146"/>
                </a:lnTo>
                <a:lnTo>
                  <a:pt x="0" y="0"/>
                </a:lnTo>
                <a:close/>
              </a:path>
            </a:pathLst>
          </a:custGeom>
          <a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35" name="Freeform 43">
            <a:extLst>
              <a:ext uri="{FF2B5EF4-FFF2-40B4-BE49-F238E27FC236}">
                <a16:creationId xmlns:a16="http://schemas.microsoft.com/office/drawing/2014/main" id="{4B90A1C2-82F0-7B0F-B10C-84AB5B7CF008}"/>
              </a:ext>
            </a:extLst>
          </p:cNvPr>
          <p:cNvSpPr/>
          <p:nvPr/>
        </p:nvSpPr>
        <p:spPr>
          <a:xfrm flipV="1">
            <a:off x="8395511" y="4160358"/>
            <a:ext cx="662336" cy="469431"/>
          </a:xfrm>
          <a:custGeom>
            <a:avLst/>
            <a:gdLst/>
            <a:ahLst/>
            <a:cxnLst/>
            <a:rect l="l" t="t" r="r" b="b"/>
            <a:pathLst>
              <a:path w="993504" h="704146">
                <a:moveTo>
                  <a:pt x="0" y="704145"/>
                </a:moveTo>
                <a:lnTo>
                  <a:pt x="993504" y="704145"/>
                </a:lnTo>
                <a:lnTo>
                  <a:pt x="993504" y="0"/>
                </a:lnTo>
                <a:lnTo>
                  <a:pt x="0" y="0"/>
                </a:lnTo>
                <a:lnTo>
                  <a:pt x="0" y="704145"/>
                </a:lnTo>
                <a:close/>
              </a:path>
            </a:pathLst>
          </a:custGeom>
          <a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61" name="Section Zoom 60">
                <a:extLst>
                  <a:ext uri="{FF2B5EF4-FFF2-40B4-BE49-F238E27FC236}">
                    <a16:creationId xmlns:a16="http://schemas.microsoft.com/office/drawing/2014/main" id="{B3B5C00F-8969-2790-8705-E24BBAAE49D9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781433244"/>
                  </p:ext>
                </p:extLst>
              </p:nvPr>
            </p:nvGraphicFramePr>
            <p:xfrm>
              <a:off x="980675" y="2399375"/>
              <a:ext cx="2469432" cy="1389056"/>
            </p:xfrm>
            <a:graphic>
              <a:graphicData uri="http://schemas.microsoft.com/office/powerpoint/2016/sectionzoom">
                <psez:sectionZm>
                  <psez:sectionZmObj sectionId="{ED96529E-8C23-1747-AE4E-B63F5FE8719A}">
                    <psez:zmPr id="{22F0605D-338D-0442-B6D4-D33F60F994DC}" transitionDur="1000" showBg="0">
                      <p166:blipFill xmlns:p166="http://schemas.microsoft.com/office/powerpoint/2016/6/main">
                        <a:blip r:embed="rId21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469432" cy="1389056"/>
                        </a:xfrm>
                        <a:prstGeom prst="rect">
                          <a:avLst/>
                        </a:prstGeom>
                        <a:noFill/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61" name="Section Zoom 60">
                <a:hlinkClick r:id="rId22" action="ppaction://hlinksldjump"/>
                <a:extLst>
                  <a:ext uri="{FF2B5EF4-FFF2-40B4-BE49-F238E27FC236}">
                    <a16:creationId xmlns:a16="http://schemas.microsoft.com/office/drawing/2014/main" id="{B3B5C00F-8969-2790-8705-E24BBAAE49D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980675" y="2399375"/>
                <a:ext cx="2469432" cy="1389056"/>
              </a:xfrm>
              <a:prstGeom prst="rect">
                <a:avLst/>
              </a:prstGeom>
              <a:noFill/>
            </p:spPr>
          </p:pic>
        </mc:Fallback>
      </mc:AlternateContent>
      <p:pic>
        <p:nvPicPr>
          <p:cNvPr id="62" name="Picture 61">
            <a:extLst>
              <a:ext uri="{FF2B5EF4-FFF2-40B4-BE49-F238E27FC236}">
                <a16:creationId xmlns:a16="http://schemas.microsoft.com/office/drawing/2014/main" id="{FFB78A18-BF02-BFEC-C55A-CA3465055679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 rot="5400000">
            <a:off x="543252" y="2938880"/>
            <a:ext cx="292147" cy="487416"/>
          </a:xfrm>
          <a:prstGeom prst="rect">
            <a:avLst/>
          </a:prstGeom>
        </p:spPr>
      </p:pic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96" name="Section Zoom 95">
                <a:extLst>
                  <a:ext uri="{FF2B5EF4-FFF2-40B4-BE49-F238E27FC236}">
                    <a16:creationId xmlns:a16="http://schemas.microsoft.com/office/drawing/2014/main" id="{0324A323-1A06-3A38-949D-C75ACC4BB47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727153809"/>
                  </p:ext>
                </p:extLst>
              </p:nvPr>
            </p:nvGraphicFramePr>
            <p:xfrm>
              <a:off x="2265949" y="3423753"/>
              <a:ext cx="2995214" cy="1684808"/>
            </p:xfrm>
            <a:graphic>
              <a:graphicData uri="http://schemas.microsoft.com/office/powerpoint/2016/sectionzoom">
                <psez:sectionZm>
                  <psez:sectionZmObj sectionId="{8ED07783-D9DB-444F-B092-318CF9878D76}">
                    <psez:zmPr id="{7A53A0EE-EE68-2743-821B-C3FBFEFECF30}" transitionDur="1000" showBg="0">
                      <p166:blipFill xmlns:p166="http://schemas.microsoft.com/office/powerpoint/2016/6/main">
                        <a:blip r:embed="rId25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995214" cy="1684808"/>
                        </a:xfrm>
                        <a:prstGeom prst="rect">
                          <a:avLst/>
                        </a:prstGeom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96" name="Section Zoom 95">
                <a:hlinkClick r:id="rId26" action="ppaction://hlinksldjump"/>
                <a:extLst>
                  <a:ext uri="{FF2B5EF4-FFF2-40B4-BE49-F238E27FC236}">
                    <a16:creationId xmlns:a16="http://schemas.microsoft.com/office/drawing/2014/main" id="{0324A323-1A06-3A38-949D-C75ACC4BB47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2265949" y="3423753"/>
                <a:ext cx="2995214" cy="168480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98" name="Section Zoom 97">
                <a:extLst>
                  <a:ext uri="{FF2B5EF4-FFF2-40B4-BE49-F238E27FC236}">
                    <a16:creationId xmlns:a16="http://schemas.microsoft.com/office/drawing/2014/main" id="{23EA3C11-FD5F-6220-7287-8723A02C0B91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685650" y="1873872"/>
              <a:ext cx="3276729" cy="1843160"/>
            </p:xfrm>
            <a:graphic>
              <a:graphicData uri="http://schemas.microsoft.com/office/powerpoint/2016/sectionzoom">
                <psez:sectionZm>
                  <psez:sectionZmObj sectionId="{9D347381-3573-114A-83F3-5B40C49E727C}">
                    <psez:zmPr id="{65203283-A174-E340-AFDF-AB3A9E510DC6}" transitionDur="1000" showBg="0">
                      <p166:blipFill xmlns:p166="http://schemas.microsoft.com/office/powerpoint/2016/6/main">
                        <a:blip r:embed="rId28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276729" cy="1843160"/>
                        </a:xfrm>
                        <a:prstGeom prst="rect">
                          <a:avLst/>
                        </a:prstGeom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98" name="Section Zoom 97">
                <a:hlinkClick r:id="rId29" action="ppaction://hlinksldjump"/>
                <a:extLst>
                  <a:ext uri="{FF2B5EF4-FFF2-40B4-BE49-F238E27FC236}">
                    <a16:creationId xmlns:a16="http://schemas.microsoft.com/office/drawing/2014/main" id="{23EA3C11-FD5F-6220-7287-8723A02C0B91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3685650" y="1873872"/>
                <a:ext cx="3276729" cy="1843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100" name="Section Zoom 99">
                <a:extLst>
                  <a:ext uri="{FF2B5EF4-FFF2-40B4-BE49-F238E27FC236}">
                    <a16:creationId xmlns:a16="http://schemas.microsoft.com/office/drawing/2014/main" id="{A4858D32-A796-5005-D736-12E4D86105C6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094599149"/>
                  </p:ext>
                </p:extLst>
              </p:nvPr>
            </p:nvGraphicFramePr>
            <p:xfrm>
              <a:off x="6492126" y="1570451"/>
              <a:ext cx="3898402" cy="2192851"/>
            </p:xfrm>
            <a:graphic>
              <a:graphicData uri="http://schemas.microsoft.com/office/powerpoint/2016/sectionzoom">
                <psez:sectionZm>
                  <psez:sectionZmObj sectionId="{5A4BEEDF-7246-3447-9B6A-63EF16B81CF0}">
                    <psez:zmPr id="{F4C949C4-98E5-DB40-BD5E-11D19B2D6CF2}" transitionDur="1000" showBg="0">
                      <p166:blipFill xmlns:p166="http://schemas.microsoft.com/office/powerpoint/2016/6/main">
                        <a:blip r:embed="rId31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898402" cy="2192851"/>
                        </a:xfrm>
                        <a:prstGeom prst="rect">
                          <a:avLst/>
                        </a:prstGeom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100" name="Section Zoom 99">
                <a:hlinkClick r:id="rId32" action="ppaction://hlinksldjump"/>
                <a:extLst>
                  <a:ext uri="{FF2B5EF4-FFF2-40B4-BE49-F238E27FC236}">
                    <a16:creationId xmlns:a16="http://schemas.microsoft.com/office/drawing/2014/main" id="{A4858D32-A796-5005-D736-12E4D86105C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6492126" y="1570451"/>
                <a:ext cx="3898402" cy="219285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102" name="Section Zoom 101">
                <a:extLst>
                  <a:ext uri="{FF2B5EF4-FFF2-40B4-BE49-F238E27FC236}">
                    <a16:creationId xmlns:a16="http://schemas.microsoft.com/office/drawing/2014/main" id="{16782721-77A8-FFD8-4743-52216A03D250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511709516"/>
                  </p:ext>
                </p:extLst>
              </p:nvPr>
            </p:nvGraphicFramePr>
            <p:xfrm>
              <a:off x="5090796" y="3423753"/>
              <a:ext cx="3583255" cy="2015580"/>
            </p:xfrm>
            <a:graphic>
              <a:graphicData uri="http://schemas.microsoft.com/office/powerpoint/2016/sectionzoom">
                <psez:sectionZm>
                  <psez:sectionZmObj sectionId="{375CD40B-DFEB-4045-AB74-16670A4EE0D8}">
                    <psez:zmPr id="{2DCAC89A-A5F6-854E-BC41-B75964874620}" transitionDur="1000" showBg="0">
                      <p166:blipFill xmlns:p166="http://schemas.microsoft.com/office/powerpoint/2016/6/main">
                        <a:blip r:embed="rId34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583255" cy="2015580"/>
                        </a:xfrm>
                        <a:prstGeom prst="rect">
                          <a:avLst/>
                        </a:prstGeom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102" name="Section Zoom 101">
                <a:hlinkClick r:id="rId35" action="ppaction://hlinksldjump"/>
                <a:extLst>
                  <a:ext uri="{FF2B5EF4-FFF2-40B4-BE49-F238E27FC236}">
                    <a16:creationId xmlns:a16="http://schemas.microsoft.com/office/drawing/2014/main" id="{16782721-77A8-FFD8-4743-52216A03D25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5090796" y="3423753"/>
                <a:ext cx="3583255" cy="20155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108" name="Section Zoom 107">
                <a:extLst>
                  <a:ext uri="{FF2B5EF4-FFF2-40B4-BE49-F238E27FC236}">
                    <a16:creationId xmlns:a16="http://schemas.microsoft.com/office/drawing/2014/main" id="{3B299DE0-DC7E-D883-A53F-696BA505C61E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954657829"/>
                  </p:ext>
                </p:extLst>
              </p:nvPr>
            </p:nvGraphicFramePr>
            <p:xfrm>
              <a:off x="7948154" y="3501961"/>
              <a:ext cx="4197687" cy="2361199"/>
            </p:xfrm>
            <a:graphic>
              <a:graphicData uri="http://schemas.microsoft.com/office/powerpoint/2016/sectionzoom">
                <psez:sectionZm>
                  <psez:sectionZmObj sectionId="{5CE529C2-76D1-A643-8A87-85148E186BBD}">
                    <psez:zmPr id="{4ABA7401-0B98-0544-BB4C-2D510EAB79B8}" transitionDur="1000" showBg="0">
                      <p166:blipFill xmlns:p166="http://schemas.microsoft.com/office/powerpoint/2016/6/main">
                        <a:blip r:embed="rId37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4197687" cy="2361199"/>
                        </a:xfrm>
                        <a:prstGeom prst="rect">
                          <a:avLst/>
                        </a:prstGeom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108" name="Section Zoom 107">
                <a:hlinkClick r:id="rId38" action="ppaction://hlinksldjump"/>
                <a:extLst>
                  <a:ext uri="{FF2B5EF4-FFF2-40B4-BE49-F238E27FC236}">
                    <a16:creationId xmlns:a16="http://schemas.microsoft.com/office/drawing/2014/main" id="{3B299DE0-DC7E-D883-A53F-696BA505C61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7948154" y="3501961"/>
                <a:ext cx="4197687" cy="2361199"/>
              </a:xfrm>
              <a:prstGeom prst="rect">
                <a:avLst/>
              </a:prstGeom>
            </p:spPr>
          </p:pic>
        </mc:Fallback>
      </mc:AlternateContent>
      <p:grpSp>
        <p:nvGrpSpPr>
          <p:cNvPr id="3" name="Group 21">
            <a:extLst>
              <a:ext uri="{FF2B5EF4-FFF2-40B4-BE49-F238E27FC236}">
                <a16:creationId xmlns:a16="http://schemas.microsoft.com/office/drawing/2014/main" id="{E967E82D-90A1-B05A-A195-393FCA54404A}"/>
              </a:ext>
            </a:extLst>
          </p:cNvPr>
          <p:cNvGrpSpPr/>
          <p:nvPr/>
        </p:nvGrpSpPr>
        <p:grpSpPr>
          <a:xfrm>
            <a:off x="-1936792" y="5414138"/>
            <a:ext cx="3125642" cy="3125642"/>
            <a:chOff x="0" y="0"/>
            <a:chExt cx="812800" cy="812800"/>
          </a:xfrm>
        </p:grpSpPr>
        <p:sp>
          <p:nvSpPr>
            <p:cNvPr id="4" name="TextBox 23">
              <a:extLst>
                <a:ext uri="{FF2B5EF4-FFF2-40B4-BE49-F238E27FC236}">
                  <a16:creationId xmlns:a16="http://schemas.microsoft.com/office/drawing/2014/main" id="{F95873BC-7A1E-CE7E-FB83-3E22543DE4FE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Freeform 22">
              <a:extLst>
                <a:ext uri="{FF2B5EF4-FFF2-40B4-BE49-F238E27FC236}">
                  <a16:creationId xmlns:a16="http://schemas.microsoft.com/office/drawing/2014/main" id="{8A15AE43-71D2-E574-5B9A-16AC7B16D9A7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84865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553358-1B0C-59CF-DA8B-31E3818546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58029E99-3ED2-6ED4-4857-FC9A3CD2510D}"/>
              </a:ext>
            </a:extLst>
          </p:cNvPr>
          <p:cNvSpPr/>
          <p:nvPr/>
        </p:nvSpPr>
        <p:spPr>
          <a:xfrm>
            <a:off x="-1130804" y="-3797801"/>
            <a:ext cx="14453607" cy="14453601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grpSp>
        <p:nvGrpSpPr>
          <p:cNvPr id="14" name="Group 21">
            <a:extLst>
              <a:ext uri="{FF2B5EF4-FFF2-40B4-BE49-F238E27FC236}">
                <a16:creationId xmlns:a16="http://schemas.microsoft.com/office/drawing/2014/main" id="{5B7196CC-E63B-BEFB-C032-B7C83F00BB6B}"/>
              </a:ext>
            </a:extLst>
          </p:cNvPr>
          <p:cNvGrpSpPr/>
          <p:nvPr/>
        </p:nvGrpSpPr>
        <p:grpSpPr>
          <a:xfrm>
            <a:off x="1146040" y="-382949"/>
            <a:ext cx="1302136" cy="1302136"/>
            <a:chOff x="0" y="0"/>
            <a:chExt cx="812800" cy="812800"/>
          </a:xfrm>
        </p:grpSpPr>
        <p:sp>
          <p:nvSpPr>
            <p:cNvPr id="15" name="Freeform 22">
              <a:extLst>
                <a:ext uri="{FF2B5EF4-FFF2-40B4-BE49-F238E27FC236}">
                  <a16:creationId xmlns:a16="http://schemas.microsoft.com/office/drawing/2014/main" id="{5476F51B-65A8-D89D-AF75-8BD03B2BB1E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6" name="TextBox 23">
              <a:extLst>
                <a:ext uri="{FF2B5EF4-FFF2-40B4-BE49-F238E27FC236}">
                  <a16:creationId xmlns:a16="http://schemas.microsoft.com/office/drawing/2014/main" id="{9187CFA2-32FA-384B-3051-8B12959A37F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7" name="Group 21">
            <a:extLst>
              <a:ext uri="{FF2B5EF4-FFF2-40B4-BE49-F238E27FC236}">
                <a16:creationId xmlns:a16="http://schemas.microsoft.com/office/drawing/2014/main" id="{EBA6846F-6D87-7F15-1097-69E246024971}"/>
              </a:ext>
            </a:extLst>
          </p:cNvPr>
          <p:cNvGrpSpPr/>
          <p:nvPr/>
        </p:nvGrpSpPr>
        <p:grpSpPr>
          <a:xfrm>
            <a:off x="1007330" y="6018698"/>
            <a:ext cx="625876" cy="625876"/>
            <a:chOff x="0" y="0"/>
            <a:chExt cx="812800" cy="812800"/>
          </a:xfrm>
        </p:grpSpPr>
        <p:sp>
          <p:nvSpPr>
            <p:cNvPr id="18" name="Freeform 22">
              <a:extLst>
                <a:ext uri="{FF2B5EF4-FFF2-40B4-BE49-F238E27FC236}">
                  <a16:creationId xmlns:a16="http://schemas.microsoft.com/office/drawing/2014/main" id="{FEB98A1D-8C0C-5720-454E-C8B1D597DA9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9" name="TextBox 23">
              <a:extLst>
                <a:ext uri="{FF2B5EF4-FFF2-40B4-BE49-F238E27FC236}">
                  <a16:creationId xmlns:a16="http://schemas.microsoft.com/office/drawing/2014/main" id="{0CDA5598-7D1E-12E3-12AA-D515732409BD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0" name="Group 21">
            <a:extLst>
              <a:ext uri="{FF2B5EF4-FFF2-40B4-BE49-F238E27FC236}">
                <a16:creationId xmlns:a16="http://schemas.microsoft.com/office/drawing/2014/main" id="{29A46027-4ED9-C6CF-A653-FBAE3E6E559F}"/>
              </a:ext>
            </a:extLst>
          </p:cNvPr>
          <p:cNvGrpSpPr/>
          <p:nvPr/>
        </p:nvGrpSpPr>
        <p:grpSpPr>
          <a:xfrm>
            <a:off x="-902845" y="5417123"/>
            <a:ext cx="2218719" cy="2218719"/>
            <a:chOff x="0" y="0"/>
            <a:chExt cx="812800" cy="812800"/>
          </a:xfrm>
        </p:grpSpPr>
        <p:sp>
          <p:nvSpPr>
            <p:cNvPr id="21" name="TextBox 23">
              <a:extLst>
                <a:ext uri="{FF2B5EF4-FFF2-40B4-BE49-F238E27FC236}">
                  <a16:creationId xmlns:a16="http://schemas.microsoft.com/office/drawing/2014/main" id="{C0009992-39C3-62E0-0B58-F5A67964A7E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55EB79E9-D89B-E1EA-162B-2EB7165233D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3" name="Group 21">
            <a:extLst>
              <a:ext uri="{FF2B5EF4-FFF2-40B4-BE49-F238E27FC236}">
                <a16:creationId xmlns:a16="http://schemas.microsoft.com/office/drawing/2014/main" id="{5CE2227D-5B5C-E8BF-F4C9-1E464495210C}"/>
              </a:ext>
            </a:extLst>
          </p:cNvPr>
          <p:cNvGrpSpPr/>
          <p:nvPr/>
        </p:nvGrpSpPr>
        <p:grpSpPr>
          <a:xfrm>
            <a:off x="17755" y="1411539"/>
            <a:ext cx="625876" cy="625876"/>
            <a:chOff x="0" y="0"/>
            <a:chExt cx="812800" cy="812800"/>
          </a:xfrm>
        </p:grpSpPr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52B28A26-820D-DCAA-CE81-3C4E37FC4F34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430F262-E4A1-8F6C-889E-4F131346B39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6" name="Group 21">
            <a:extLst>
              <a:ext uri="{FF2B5EF4-FFF2-40B4-BE49-F238E27FC236}">
                <a16:creationId xmlns:a16="http://schemas.microsoft.com/office/drawing/2014/main" id="{D7C37D33-23B7-684B-898D-60CB72424E0C}"/>
              </a:ext>
            </a:extLst>
          </p:cNvPr>
          <p:cNvGrpSpPr/>
          <p:nvPr/>
        </p:nvGrpSpPr>
        <p:grpSpPr>
          <a:xfrm>
            <a:off x="-1816978" y="-1327842"/>
            <a:ext cx="3125642" cy="3125642"/>
            <a:chOff x="0" y="0"/>
            <a:chExt cx="812800" cy="812800"/>
          </a:xfrm>
        </p:grpSpPr>
        <p:sp>
          <p:nvSpPr>
            <p:cNvPr id="27" name="TextBox 23">
              <a:extLst>
                <a:ext uri="{FF2B5EF4-FFF2-40B4-BE49-F238E27FC236}">
                  <a16:creationId xmlns:a16="http://schemas.microsoft.com/office/drawing/2014/main" id="{0882A042-538A-4920-4F9D-6C2AF730DDE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0DCFB730-68F3-84F8-7825-03C3B40E719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9" name="Group 21">
            <a:extLst>
              <a:ext uri="{FF2B5EF4-FFF2-40B4-BE49-F238E27FC236}">
                <a16:creationId xmlns:a16="http://schemas.microsoft.com/office/drawing/2014/main" id="{6AA43F4D-294E-9E9B-0B10-F2224B1A310E}"/>
              </a:ext>
            </a:extLst>
          </p:cNvPr>
          <p:cNvGrpSpPr/>
          <p:nvPr/>
        </p:nvGrpSpPr>
        <p:grpSpPr>
          <a:xfrm>
            <a:off x="10897414" y="-104516"/>
            <a:ext cx="1302136" cy="1302136"/>
            <a:chOff x="0" y="0"/>
            <a:chExt cx="812800" cy="812800"/>
          </a:xfrm>
        </p:grpSpPr>
        <p:sp>
          <p:nvSpPr>
            <p:cNvPr id="30" name="Freeform 22">
              <a:extLst>
                <a:ext uri="{FF2B5EF4-FFF2-40B4-BE49-F238E27FC236}">
                  <a16:creationId xmlns:a16="http://schemas.microsoft.com/office/drawing/2014/main" id="{0022E168-D4CC-55D1-B4E1-589D42B3D9A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1" name="TextBox 23">
              <a:extLst>
                <a:ext uri="{FF2B5EF4-FFF2-40B4-BE49-F238E27FC236}">
                  <a16:creationId xmlns:a16="http://schemas.microsoft.com/office/drawing/2014/main" id="{4CA18E81-3485-0423-F967-CB85B61631D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2" name="Group 21">
            <a:extLst>
              <a:ext uri="{FF2B5EF4-FFF2-40B4-BE49-F238E27FC236}">
                <a16:creationId xmlns:a16="http://schemas.microsoft.com/office/drawing/2014/main" id="{EF27EDA1-30EC-7842-469E-F11AF22F7E2E}"/>
              </a:ext>
            </a:extLst>
          </p:cNvPr>
          <p:cNvGrpSpPr/>
          <p:nvPr/>
        </p:nvGrpSpPr>
        <p:grpSpPr>
          <a:xfrm>
            <a:off x="11750380" y="2738245"/>
            <a:ext cx="625876" cy="625876"/>
            <a:chOff x="0" y="0"/>
            <a:chExt cx="812800" cy="812800"/>
          </a:xfrm>
        </p:grpSpPr>
        <p:sp>
          <p:nvSpPr>
            <p:cNvPr id="33" name="Freeform 22">
              <a:extLst>
                <a:ext uri="{FF2B5EF4-FFF2-40B4-BE49-F238E27FC236}">
                  <a16:creationId xmlns:a16="http://schemas.microsoft.com/office/drawing/2014/main" id="{49A5A72E-8D6F-421B-8901-4990674274C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4" name="TextBox 23">
              <a:extLst>
                <a:ext uri="{FF2B5EF4-FFF2-40B4-BE49-F238E27FC236}">
                  <a16:creationId xmlns:a16="http://schemas.microsoft.com/office/drawing/2014/main" id="{9C238F19-A957-AEE7-09F2-AF0BA2381CA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5" name="Group 21">
            <a:extLst>
              <a:ext uri="{FF2B5EF4-FFF2-40B4-BE49-F238E27FC236}">
                <a16:creationId xmlns:a16="http://schemas.microsoft.com/office/drawing/2014/main" id="{8C95DB7D-A42D-F7A6-9761-818F9B1FB595}"/>
              </a:ext>
            </a:extLst>
          </p:cNvPr>
          <p:cNvGrpSpPr/>
          <p:nvPr/>
        </p:nvGrpSpPr>
        <p:grpSpPr>
          <a:xfrm>
            <a:off x="10498725" y="558305"/>
            <a:ext cx="625876" cy="625876"/>
            <a:chOff x="0" y="0"/>
            <a:chExt cx="812800" cy="812800"/>
          </a:xfrm>
        </p:grpSpPr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44550AA9-B85B-50DB-F6E9-9DA7158C602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18A68CE-E964-4FB4-FA62-5D4D158F5EA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8" name="Group 21">
            <a:extLst>
              <a:ext uri="{FF2B5EF4-FFF2-40B4-BE49-F238E27FC236}">
                <a16:creationId xmlns:a16="http://schemas.microsoft.com/office/drawing/2014/main" id="{CFCB3A78-B5DA-E465-5B63-FFCC10AE6E52}"/>
              </a:ext>
            </a:extLst>
          </p:cNvPr>
          <p:cNvGrpSpPr/>
          <p:nvPr/>
        </p:nvGrpSpPr>
        <p:grpSpPr>
          <a:xfrm>
            <a:off x="11222540" y="-142180"/>
            <a:ext cx="3125642" cy="3125642"/>
            <a:chOff x="0" y="0"/>
            <a:chExt cx="812800" cy="812800"/>
          </a:xfrm>
        </p:grpSpPr>
        <p:sp>
          <p:nvSpPr>
            <p:cNvPr id="39" name="TextBox 23">
              <a:extLst>
                <a:ext uri="{FF2B5EF4-FFF2-40B4-BE49-F238E27FC236}">
                  <a16:creationId xmlns:a16="http://schemas.microsoft.com/office/drawing/2014/main" id="{B431AD18-C443-ABB4-E9E4-12B282F40D26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40" name="Freeform 22">
              <a:extLst>
                <a:ext uri="{FF2B5EF4-FFF2-40B4-BE49-F238E27FC236}">
                  <a16:creationId xmlns:a16="http://schemas.microsoft.com/office/drawing/2014/main" id="{1443B887-C6C4-A381-3679-6A84D65BE53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41" name="Group 21">
            <a:extLst>
              <a:ext uri="{FF2B5EF4-FFF2-40B4-BE49-F238E27FC236}">
                <a16:creationId xmlns:a16="http://schemas.microsoft.com/office/drawing/2014/main" id="{09DEDDB8-77DF-E26F-1CF0-C3334C231DD0}"/>
              </a:ext>
            </a:extLst>
          </p:cNvPr>
          <p:cNvGrpSpPr/>
          <p:nvPr/>
        </p:nvGrpSpPr>
        <p:grpSpPr>
          <a:xfrm>
            <a:off x="9737579" y="-627249"/>
            <a:ext cx="1555938" cy="1555938"/>
            <a:chOff x="0" y="0"/>
            <a:chExt cx="812800" cy="812800"/>
          </a:xfrm>
        </p:grpSpPr>
        <p:sp>
          <p:nvSpPr>
            <p:cNvPr id="42" name="Freeform 22">
              <a:extLst>
                <a:ext uri="{FF2B5EF4-FFF2-40B4-BE49-F238E27FC236}">
                  <a16:creationId xmlns:a16="http://schemas.microsoft.com/office/drawing/2014/main" id="{261AD871-D6D7-6944-9211-4576E812AAE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43" name="TextBox 23">
              <a:extLst>
                <a:ext uri="{FF2B5EF4-FFF2-40B4-BE49-F238E27FC236}">
                  <a16:creationId xmlns:a16="http://schemas.microsoft.com/office/drawing/2014/main" id="{1B2C743B-0530-360E-1D20-A3709AB45D9B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E19DF761-2AE9-D279-3562-763566D6C0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6974" y="5840282"/>
            <a:ext cx="1382020" cy="1382020"/>
          </a:xfrm>
          <a:prstGeom prst="rect">
            <a:avLst/>
          </a:prstGeom>
        </p:spPr>
      </p:pic>
      <p:grpSp>
        <p:nvGrpSpPr>
          <p:cNvPr id="45" name="Group 44">
            <a:extLst>
              <a:ext uri="{FF2B5EF4-FFF2-40B4-BE49-F238E27FC236}">
                <a16:creationId xmlns:a16="http://schemas.microsoft.com/office/drawing/2014/main" id="{3AC74D3C-F9A4-394C-6BA1-03A70AF7F383}"/>
              </a:ext>
            </a:extLst>
          </p:cNvPr>
          <p:cNvGrpSpPr/>
          <p:nvPr/>
        </p:nvGrpSpPr>
        <p:grpSpPr>
          <a:xfrm>
            <a:off x="7511399" y="657329"/>
            <a:ext cx="3681803" cy="6764329"/>
            <a:chOff x="7511399" y="657329"/>
            <a:chExt cx="3681803" cy="6764329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61298CC-9A77-5BCC-F8BF-EEC0E2C40EF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159273" y="1125505"/>
              <a:ext cx="2437045" cy="5413307"/>
            </a:xfrm>
            <a:prstGeom prst="roundRect">
              <a:avLst/>
            </a:prstGeom>
          </p:spPr>
        </p:pic>
        <p:sp>
          <p:nvSpPr>
            <p:cNvPr id="2" name="Freeform 23">
              <a:extLst>
                <a:ext uri="{FF2B5EF4-FFF2-40B4-BE49-F238E27FC236}">
                  <a16:creationId xmlns:a16="http://schemas.microsoft.com/office/drawing/2014/main" id="{860C837D-95AF-85E9-3B16-B91936CEC00A}"/>
                </a:ext>
              </a:extLst>
            </p:cNvPr>
            <p:cNvSpPr/>
            <p:nvPr/>
          </p:nvSpPr>
          <p:spPr>
            <a:xfrm>
              <a:off x="7511399" y="657329"/>
              <a:ext cx="3681803" cy="6764329"/>
            </a:xfrm>
            <a:custGeom>
              <a:avLst/>
              <a:gdLst/>
              <a:ahLst/>
              <a:cxnLst/>
              <a:rect l="l" t="t" r="r" b="b"/>
              <a:pathLst>
                <a:path w="5302043" h="9531762">
                  <a:moveTo>
                    <a:pt x="0" y="0"/>
                  </a:moveTo>
                  <a:lnTo>
                    <a:pt x="5302042" y="0"/>
                  </a:lnTo>
                  <a:lnTo>
                    <a:pt x="5302042" y="9531762"/>
                  </a:lnTo>
                  <a:lnTo>
                    <a:pt x="0" y="953176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6341141-65A8-DBB0-E7DF-9B8D2901B4D9}"/>
              </a:ext>
            </a:extLst>
          </p:cNvPr>
          <p:cNvGrpSpPr/>
          <p:nvPr/>
        </p:nvGrpSpPr>
        <p:grpSpPr>
          <a:xfrm>
            <a:off x="1253914" y="682184"/>
            <a:ext cx="3681803" cy="6764329"/>
            <a:chOff x="1253914" y="682184"/>
            <a:chExt cx="3681803" cy="6764329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7CBF592-4E96-79CC-38FF-C1F8522EA19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921762" y="1158378"/>
              <a:ext cx="2422246" cy="5380434"/>
            </a:xfrm>
            <a:prstGeom prst="roundRect">
              <a:avLst/>
            </a:prstGeom>
          </p:spPr>
        </p:pic>
        <p:sp>
          <p:nvSpPr>
            <p:cNvPr id="4" name="Freeform 23">
              <a:extLst>
                <a:ext uri="{FF2B5EF4-FFF2-40B4-BE49-F238E27FC236}">
                  <a16:creationId xmlns:a16="http://schemas.microsoft.com/office/drawing/2014/main" id="{C85C7818-477D-76F0-AFC0-001001402599}"/>
                </a:ext>
              </a:extLst>
            </p:cNvPr>
            <p:cNvSpPr/>
            <p:nvPr/>
          </p:nvSpPr>
          <p:spPr>
            <a:xfrm>
              <a:off x="1253914" y="682184"/>
              <a:ext cx="3681803" cy="6764329"/>
            </a:xfrm>
            <a:custGeom>
              <a:avLst/>
              <a:gdLst/>
              <a:ahLst/>
              <a:cxnLst/>
              <a:rect l="l" t="t" r="r" b="b"/>
              <a:pathLst>
                <a:path w="5302043" h="9531762">
                  <a:moveTo>
                    <a:pt x="0" y="0"/>
                  </a:moveTo>
                  <a:lnTo>
                    <a:pt x="5302042" y="0"/>
                  </a:lnTo>
                  <a:lnTo>
                    <a:pt x="5302042" y="9531762"/>
                  </a:lnTo>
                  <a:lnTo>
                    <a:pt x="0" y="953176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FBFA3BB-B9DB-C1A9-B04C-79E51364D3D8}"/>
              </a:ext>
            </a:extLst>
          </p:cNvPr>
          <p:cNvGrpSpPr/>
          <p:nvPr/>
        </p:nvGrpSpPr>
        <p:grpSpPr>
          <a:xfrm>
            <a:off x="4435123" y="691458"/>
            <a:ext cx="3681803" cy="6764329"/>
            <a:chOff x="4435123" y="691458"/>
            <a:chExt cx="3681803" cy="676432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8DD71AD-869E-3DC6-F341-BDEC184733D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88793" y="1184181"/>
              <a:ext cx="2412128" cy="5360284"/>
            </a:xfrm>
            <a:prstGeom prst="roundRect">
              <a:avLst/>
            </a:prstGeom>
          </p:spPr>
        </p:pic>
        <p:sp>
          <p:nvSpPr>
            <p:cNvPr id="5" name="Freeform 23">
              <a:extLst>
                <a:ext uri="{FF2B5EF4-FFF2-40B4-BE49-F238E27FC236}">
                  <a16:creationId xmlns:a16="http://schemas.microsoft.com/office/drawing/2014/main" id="{A6C7C371-4EBA-90EB-113D-03507F964A53}"/>
                </a:ext>
              </a:extLst>
            </p:cNvPr>
            <p:cNvSpPr/>
            <p:nvPr/>
          </p:nvSpPr>
          <p:spPr>
            <a:xfrm>
              <a:off x="4435123" y="691458"/>
              <a:ext cx="3681803" cy="6764329"/>
            </a:xfrm>
            <a:custGeom>
              <a:avLst/>
              <a:gdLst/>
              <a:ahLst/>
              <a:cxnLst/>
              <a:rect l="l" t="t" r="r" b="b"/>
              <a:pathLst>
                <a:path w="5302043" h="9531762">
                  <a:moveTo>
                    <a:pt x="0" y="0"/>
                  </a:moveTo>
                  <a:lnTo>
                    <a:pt x="5302042" y="0"/>
                  </a:lnTo>
                  <a:lnTo>
                    <a:pt x="5302042" y="9531762"/>
                  </a:lnTo>
                  <a:lnTo>
                    <a:pt x="0" y="953176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</p:sp>
      </p:grpSp>
    </p:spTree>
    <p:extLst>
      <p:ext uri="{BB962C8B-B14F-4D97-AF65-F5344CB8AC3E}">
        <p14:creationId xmlns:p14="http://schemas.microsoft.com/office/powerpoint/2010/main" val="1321368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553358-1B0C-59CF-DA8B-31E3818546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58029E99-3ED2-6ED4-4857-FC9A3CD2510D}"/>
              </a:ext>
            </a:extLst>
          </p:cNvPr>
          <p:cNvSpPr/>
          <p:nvPr/>
        </p:nvSpPr>
        <p:spPr>
          <a:xfrm>
            <a:off x="-1130804" y="-3797801"/>
            <a:ext cx="14453607" cy="14453601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grpSp>
        <p:nvGrpSpPr>
          <p:cNvPr id="14" name="Group 21">
            <a:extLst>
              <a:ext uri="{FF2B5EF4-FFF2-40B4-BE49-F238E27FC236}">
                <a16:creationId xmlns:a16="http://schemas.microsoft.com/office/drawing/2014/main" id="{5B7196CC-E63B-BEFB-C032-B7C83F00BB6B}"/>
              </a:ext>
            </a:extLst>
          </p:cNvPr>
          <p:cNvGrpSpPr/>
          <p:nvPr/>
        </p:nvGrpSpPr>
        <p:grpSpPr>
          <a:xfrm>
            <a:off x="1146040" y="-382949"/>
            <a:ext cx="1302136" cy="1302136"/>
            <a:chOff x="0" y="0"/>
            <a:chExt cx="812800" cy="812800"/>
          </a:xfrm>
        </p:grpSpPr>
        <p:sp>
          <p:nvSpPr>
            <p:cNvPr id="15" name="Freeform 22">
              <a:extLst>
                <a:ext uri="{FF2B5EF4-FFF2-40B4-BE49-F238E27FC236}">
                  <a16:creationId xmlns:a16="http://schemas.microsoft.com/office/drawing/2014/main" id="{5476F51B-65A8-D89D-AF75-8BD03B2BB1E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6" name="TextBox 23">
              <a:extLst>
                <a:ext uri="{FF2B5EF4-FFF2-40B4-BE49-F238E27FC236}">
                  <a16:creationId xmlns:a16="http://schemas.microsoft.com/office/drawing/2014/main" id="{9187CFA2-32FA-384B-3051-8B12959A37F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7" name="Group 21">
            <a:extLst>
              <a:ext uri="{FF2B5EF4-FFF2-40B4-BE49-F238E27FC236}">
                <a16:creationId xmlns:a16="http://schemas.microsoft.com/office/drawing/2014/main" id="{EBA6846F-6D87-7F15-1097-69E246024971}"/>
              </a:ext>
            </a:extLst>
          </p:cNvPr>
          <p:cNvGrpSpPr/>
          <p:nvPr/>
        </p:nvGrpSpPr>
        <p:grpSpPr>
          <a:xfrm>
            <a:off x="1007330" y="6018698"/>
            <a:ext cx="625876" cy="625876"/>
            <a:chOff x="0" y="0"/>
            <a:chExt cx="812800" cy="812800"/>
          </a:xfrm>
        </p:grpSpPr>
        <p:sp>
          <p:nvSpPr>
            <p:cNvPr id="18" name="Freeform 22">
              <a:extLst>
                <a:ext uri="{FF2B5EF4-FFF2-40B4-BE49-F238E27FC236}">
                  <a16:creationId xmlns:a16="http://schemas.microsoft.com/office/drawing/2014/main" id="{FEB98A1D-8C0C-5720-454E-C8B1D597DA9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9" name="TextBox 23">
              <a:extLst>
                <a:ext uri="{FF2B5EF4-FFF2-40B4-BE49-F238E27FC236}">
                  <a16:creationId xmlns:a16="http://schemas.microsoft.com/office/drawing/2014/main" id="{0CDA5598-7D1E-12E3-12AA-D515732409BD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0" name="Group 21">
            <a:extLst>
              <a:ext uri="{FF2B5EF4-FFF2-40B4-BE49-F238E27FC236}">
                <a16:creationId xmlns:a16="http://schemas.microsoft.com/office/drawing/2014/main" id="{29A46027-4ED9-C6CF-A653-FBAE3E6E559F}"/>
              </a:ext>
            </a:extLst>
          </p:cNvPr>
          <p:cNvGrpSpPr/>
          <p:nvPr/>
        </p:nvGrpSpPr>
        <p:grpSpPr>
          <a:xfrm>
            <a:off x="-902845" y="5417123"/>
            <a:ext cx="2218719" cy="2218719"/>
            <a:chOff x="0" y="0"/>
            <a:chExt cx="812800" cy="812800"/>
          </a:xfrm>
        </p:grpSpPr>
        <p:sp>
          <p:nvSpPr>
            <p:cNvPr id="21" name="TextBox 23">
              <a:extLst>
                <a:ext uri="{FF2B5EF4-FFF2-40B4-BE49-F238E27FC236}">
                  <a16:creationId xmlns:a16="http://schemas.microsoft.com/office/drawing/2014/main" id="{C0009992-39C3-62E0-0B58-F5A67964A7E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55EB79E9-D89B-E1EA-162B-2EB7165233D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3" name="Group 21">
            <a:extLst>
              <a:ext uri="{FF2B5EF4-FFF2-40B4-BE49-F238E27FC236}">
                <a16:creationId xmlns:a16="http://schemas.microsoft.com/office/drawing/2014/main" id="{5CE2227D-5B5C-E8BF-F4C9-1E464495210C}"/>
              </a:ext>
            </a:extLst>
          </p:cNvPr>
          <p:cNvGrpSpPr/>
          <p:nvPr/>
        </p:nvGrpSpPr>
        <p:grpSpPr>
          <a:xfrm>
            <a:off x="17755" y="1411539"/>
            <a:ext cx="625876" cy="625876"/>
            <a:chOff x="0" y="0"/>
            <a:chExt cx="812800" cy="812800"/>
          </a:xfrm>
        </p:grpSpPr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52B28A26-820D-DCAA-CE81-3C4E37FC4F34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430F262-E4A1-8F6C-889E-4F131346B39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6" name="Group 21">
            <a:extLst>
              <a:ext uri="{FF2B5EF4-FFF2-40B4-BE49-F238E27FC236}">
                <a16:creationId xmlns:a16="http://schemas.microsoft.com/office/drawing/2014/main" id="{D7C37D33-23B7-684B-898D-60CB72424E0C}"/>
              </a:ext>
            </a:extLst>
          </p:cNvPr>
          <p:cNvGrpSpPr/>
          <p:nvPr/>
        </p:nvGrpSpPr>
        <p:grpSpPr>
          <a:xfrm>
            <a:off x="-1816978" y="-1327842"/>
            <a:ext cx="3125642" cy="3125642"/>
            <a:chOff x="0" y="0"/>
            <a:chExt cx="812800" cy="812800"/>
          </a:xfrm>
        </p:grpSpPr>
        <p:sp>
          <p:nvSpPr>
            <p:cNvPr id="27" name="TextBox 23">
              <a:extLst>
                <a:ext uri="{FF2B5EF4-FFF2-40B4-BE49-F238E27FC236}">
                  <a16:creationId xmlns:a16="http://schemas.microsoft.com/office/drawing/2014/main" id="{0882A042-538A-4920-4F9D-6C2AF730DDE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0DCFB730-68F3-84F8-7825-03C3B40E719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9" name="Group 21">
            <a:extLst>
              <a:ext uri="{FF2B5EF4-FFF2-40B4-BE49-F238E27FC236}">
                <a16:creationId xmlns:a16="http://schemas.microsoft.com/office/drawing/2014/main" id="{6AA43F4D-294E-9E9B-0B10-F2224B1A310E}"/>
              </a:ext>
            </a:extLst>
          </p:cNvPr>
          <p:cNvGrpSpPr/>
          <p:nvPr/>
        </p:nvGrpSpPr>
        <p:grpSpPr>
          <a:xfrm>
            <a:off x="10897414" y="-104516"/>
            <a:ext cx="1302136" cy="1302136"/>
            <a:chOff x="0" y="0"/>
            <a:chExt cx="812800" cy="812800"/>
          </a:xfrm>
        </p:grpSpPr>
        <p:sp>
          <p:nvSpPr>
            <p:cNvPr id="30" name="Freeform 22">
              <a:extLst>
                <a:ext uri="{FF2B5EF4-FFF2-40B4-BE49-F238E27FC236}">
                  <a16:creationId xmlns:a16="http://schemas.microsoft.com/office/drawing/2014/main" id="{0022E168-D4CC-55D1-B4E1-589D42B3D9A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1" name="TextBox 23">
              <a:extLst>
                <a:ext uri="{FF2B5EF4-FFF2-40B4-BE49-F238E27FC236}">
                  <a16:creationId xmlns:a16="http://schemas.microsoft.com/office/drawing/2014/main" id="{4CA18E81-3485-0423-F967-CB85B61631D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2" name="Group 21">
            <a:extLst>
              <a:ext uri="{FF2B5EF4-FFF2-40B4-BE49-F238E27FC236}">
                <a16:creationId xmlns:a16="http://schemas.microsoft.com/office/drawing/2014/main" id="{EF27EDA1-30EC-7842-469E-F11AF22F7E2E}"/>
              </a:ext>
            </a:extLst>
          </p:cNvPr>
          <p:cNvGrpSpPr/>
          <p:nvPr/>
        </p:nvGrpSpPr>
        <p:grpSpPr>
          <a:xfrm>
            <a:off x="11750380" y="2738245"/>
            <a:ext cx="625876" cy="625876"/>
            <a:chOff x="0" y="0"/>
            <a:chExt cx="812800" cy="812800"/>
          </a:xfrm>
        </p:grpSpPr>
        <p:sp>
          <p:nvSpPr>
            <p:cNvPr id="33" name="Freeform 22">
              <a:extLst>
                <a:ext uri="{FF2B5EF4-FFF2-40B4-BE49-F238E27FC236}">
                  <a16:creationId xmlns:a16="http://schemas.microsoft.com/office/drawing/2014/main" id="{49A5A72E-8D6F-421B-8901-4990674274C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4" name="TextBox 23">
              <a:extLst>
                <a:ext uri="{FF2B5EF4-FFF2-40B4-BE49-F238E27FC236}">
                  <a16:creationId xmlns:a16="http://schemas.microsoft.com/office/drawing/2014/main" id="{9C238F19-A957-AEE7-09F2-AF0BA2381CA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5" name="Group 21">
            <a:extLst>
              <a:ext uri="{FF2B5EF4-FFF2-40B4-BE49-F238E27FC236}">
                <a16:creationId xmlns:a16="http://schemas.microsoft.com/office/drawing/2014/main" id="{8C95DB7D-A42D-F7A6-9761-818F9B1FB595}"/>
              </a:ext>
            </a:extLst>
          </p:cNvPr>
          <p:cNvGrpSpPr/>
          <p:nvPr/>
        </p:nvGrpSpPr>
        <p:grpSpPr>
          <a:xfrm>
            <a:off x="10498725" y="558305"/>
            <a:ext cx="625876" cy="625876"/>
            <a:chOff x="0" y="0"/>
            <a:chExt cx="812800" cy="812800"/>
          </a:xfrm>
        </p:grpSpPr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44550AA9-B85B-50DB-F6E9-9DA7158C602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18A68CE-E964-4FB4-FA62-5D4D158F5EA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8" name="Group 21">
            <a:extLst>
              <a:ext uri="{FF2B5EF4-FFF2-40B4-BE49-F238E27FC236}">
                <a16:creationId xmlns:a16="http://schemas.microsoft.com/office/drawing/2014/main" id="{CFCB3A78-B5DA-E465-5B63-FFCC10AE6E52}"/>
              </a:ext>
            </a:extLst>
          </p:cNvPr>
          <p:cNvGrpSpPr/>
          <p:nvPr/>
        </p:nvGrpSpPr>
        <p:grpSpPr>
          <a:xfrm>
            <a:off x="11222540" y="-142180"/>
            <a:ext cx="3125642" cy="3125642"/>
            <a:chOff x="0" y="0"/>
            <a:chExt cx="812800" cy="812800"/>
          </a:xfrm>
        </p:grpSpPr>
        <p:sp>
          <p:nvSpPr>
            <p:cNvPr id="39" name="TextBox 23">
              <a:extLst>
                <a:ext uri="{FF2B5EF4-FFF2-40B4-BE49-F238E27FC236}">
                  <a16:creationId xmlns:a16="http://schemas.microsoft.com/office/drawing/2014/main" id="{B431AD18-C443-ABB4-E9E4-12B282F40D26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40" name="Freeform 22">
              <a:extLst>
                <a:ext uri="{FF2B5EF4-FFF2-40B4-BE49-F238E27FC236}">
                  <a16:creationId xmlns:a16="http://schemas.microsoft.com/office/drawing/2014/main" id="{1443B887-C6C4-A381-3679-6A84D65BE53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41" name="Group 21">
            <a:extLst>
              <a:ext uri="{FF2B5EF4-FFF2-40B4-BE49-F238E27FC236}">
                <a16:creationId xmlns:a16="http://schemas.microsoft.com/office/drawing/2014/main" id="{09DEDDB8-77DF-E26F-1CF0-C3334C231DD0}"/>
              </a:ext>
            </a:extLst>
          </p:cNvPr>
          <p:cNvGrpSpPr/>
          <p:nvPr/>
        </p:nvGrpSpPr>
        <p:grpSpPr>
          <a:xfrm>
            <a:off x="9737579" y="-627249"/>
            <a:ext cx="1555938" cy="1555938"/>
            <a:chOff x="0" y="0"/>
            <a:chExt cx="812800" cy="812800"/>
          </a:xfrm>
        </p:grpSpPr>
        <p:sp>
          <p:nvSpPr>
            <p:cNvPr id="42" name="Freeform 22">
              <a:extLst>
                <a:ext uri="{FF2B5EF4-FFF2-40B4-BE49-F238E27FC236}">
                  <a16:creationId xmlns:a16="http://schemas.microsoft.com/office/drawing/2014/main" id="{261AD871-D6D7-6944-9211-4576E812AAE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43" name="TextBox 23">
              <a:extLst>
                <a:ext uri="{FF2B5EF4-FFF2-40B4-BE49-F238E27FC236}">
                  <a16:creationId xmlns:a16="http://schemas.microsoft.com/office/drawing/2014/main" id="{1B2C743B-0530-360E-1D20-A3709AB45D9B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E19DF761-2AE9-D279-3562-763566D6C0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6974" y="5840282"/>
            <a:ext cx="1382020" cy="1382020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7FBFA3BB-B9DB-C1A9-B04C-79E51364D3D8}"/>
              </a:ext>
            </a:extLst>
          </p:cNvPr>
          <p:cNvGrpSpPr/>
          <p:nvPr/>
        </p:nvGrpSpPr>
        <p:grpSpPr>
          <a:xfrm>
            <a:off x="2567590" y="1164890"/>
            <a:ext cx="2351837" cy="4320872"/>
            <a:chOff x="4435123" y="691458"/>
            <a:chExt cx="3681803" cy="676432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8DD71AD-869E-3DC6-F341-BDEC184733D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88793" y="1184181"/>
              <a:ext cx="2412128" cy="5360284"/>
            </a:xfrm>
            <a:prstGeom prst="roundRect">
              <a:avLst/>
            </a:prstGeom>
          </p:spPr>
        </p:pic>
        <p:sp>
          <p:nvSpPr>
            <p:cNvPr id="5" name="Freeform 23">
              <a:extLst>
                <a:ext uri="{FF2B5EF4-FFF2-40B4-BE49-F238E27FC236}">
                  <a16:creationId xmlns:a16="http://schemas.microsoft.com/office/drawing/2014/main" id="{A6C7C371-4EBA-90EB-113D-03507F964A53}"/>
                </a:ext>
              </a:extLst>
            </p:cNvPr>
            <p:cNvSpPr/>
            <p:nvPr/>
          </p:nvSpPr>
          <p:spPr>
            <a:xfrm>
              <a:off x="4435123" y="691458"/>
              <a:ext cx="3681803" cy="6764329"/>
            </a:xfrm>
            <a:custGeom>
              <a:avLst/>
              <a:gdLst/>
              <a:ahLst/>
              <a:cxnLst/>
              <a:rect l="l" t="t" r="r" b="b"/>
              <a:pathLst>
                <a:path w="5302043" h="9531762">
                  <a:moveTo>
                    <a:pt x="0" y="0"/>
                  </a:moveTo>
                  <a:lnTo>
                    <a:pt x="5302042" y="0"/>
                  </a:lnTo>
                  <a:lnTo>
                    <a:pt x="5302042" y="9531762"/>
                  </a:lnTo>
                  <a:lnTo>
                    <a:pt x="0" y="953176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AC74D3C-F9A4-394C-6BA1-03A70AF7F383}"/>
              </a:ext>
            </a:extLst>
          </p:cNvPr>
          <p:cNvGrpSpPr/>
          <p:nvPr/>
        </p:nvGrpSpPr>
        <p:grpSpPr>
          <a:xfrm>
            <a:off x="1939913" y="2029645"/>
            <a:ext cx="2351837" cy="4320872"/>
            <a:chOff x="7511399" y="657329"/>
            <a:chExt cx="3681803" cy="6764329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61298CC-9A77-5BCC-F8BF-EEC0E2C40EF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159273" y="1125505"/>
              <a:ext cx="2437045" cy="5413307"/>
            </a:xfrm>
            <a:prstGeom prst="roundRect">
              <a:avLst/>
            </a:prstGeom>
          </p:spPr>
        </p:pic>
        <p:sp>
          <p:nvSpPr>
            <p:cNvPr id="2" name="Freeform 23">
              <a:extLst>
                <a:ext uri="{FF2B5EF4-FFF2-40B4-BE49-F238E27FC236}">
                  <a16:creationId xmlns:a16="http://schemas.microsoft.com/office/drawing/2014/main" id="{860C837D-95AF-85E9-3B16-B91936CEC00A}"/>
                </a:ext>
              </a:extLst>
            </p:cNvPr>
            <p:cNvSpPr/>
            <p:nvPr/>
          </p:nvSpPr>
          <p:spPr>
            <a:xfrm>
              <a:off x="7511399" y="657329"/>
              <a:ext cx="3681803" cy="6764329"/>
            </a:xfrm>
            <a:custGeom>
              <a:avLst/>
              <a:gdLst/>
              <a:ahLst/>
              <a:cxnLst/>
              <a:rect l="l" t="t" r="r" b="b"/>
              <a:pathLst>
                <a:path w="5302043" h="9531762">
                  <a:moveTo>
                    <a:pt x="0" y="0"/>
                  </a:moveTo>
                  <a:lnTo>
                    <a:pt x="5302042" y="0"/>
                  </a:lnTo>
                  <a:lnTo>
                    <a:pt x="5302042" y="9531762"/>
                  </a:lnTo>
                  <a:lnTo>
                    <a:pt x="0" y="953176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6341141-65A8-DBB0-E7DF-9B8D2901B4D9}"/>
              </a:ext>
            </a:extLst>
          </p:cNvPr>
          <p:cNvGrpSpPr/>
          <p:nvPr/>
        </p:nvGrpSpPr>
        <p:grpSpPr>
          <a:xfrm>
            <a:off x="1245158" y="3106966"/>
            <a:ext cx="2351836" cy="4320871"/>
            <a:chOff x="1253914" y="682184"/>
            <a:chExt cx="3681803" cy="6764329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7CBF592-4E96-79CC-38FF-C1F8522EA19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921762" y="1158378"/>
              <a:ext cx="2422246" cy="5380434"/>
            </a:xfrm>
            <a:prstGeom prst="roundRect">
              <a:avLst/>
            </a:prstGeom>
          </p:spPr>
        </p:pic>
        <p:sp>
          <p:nvSpPr>
            <p:cNvPr id="4" name="Freeform 23">
              <a:extLst>
                <a:ext uri="{FF2B5EF4-FFF2-40B4-BE49-F238E27FC236}">
                  <a16:creationId xmlns:a16="http://schemas.microsoft.com/office/drawing/2014/main" id="{C85C7818-477D-76F0-AFC0-001001402599}"/>
                </a:ext>
              </a:extLst>
            </p:cNvPr>
            <p:cNvSpPr/>
            <p:nvPr/>
          </p:nvSpPr>
          <p:spPr>
            <a:xfrm>
              <a:off x="1253914" y="682184"/>
              <a:ext cx="3681803" cy="6764329"/>
            </a:xfrm>
            <a:custGeom>
              <a:avLst/>
              <a:gdLst/>
              <a:ahLst/>
              <a:cxnLst/>
              <a:rect l="l" t="t" r="r" b="b"/>
              <a:pathLst>
                <a:path w="5302043" h="9531762">
                  <a:moveTo>
                    <a:pt x="0" y="0"/>
                  </a:moveTo>
                  <a:lnTo>
                    <a:pt x="5302042" y="0"/>
                  </a:lnTo>
                  <a:lnTo>
                    <a:pt x="5302042" y="9531762"/>
                  </a:lnTo>
                  <a:lnTo>
                    <a:pt x="0" y="953176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35F8380-BF44-F440-7F51-33A62B4C097E}"/>
              </a:ext>
            </a:extLst>
          </p:cNvPr>
          <p:cNvGrpSpPr/>
          <p:nvPr/>
        </p:nvGrpSpPr>
        <p:grpSpPr>
          <a:xfrm>
            <a:off x="4600130" y="643390"/>
            <a:ext cx="3739901" cy="6871069"/>
            <a:chOff x="7115634" y="812158"/>
            <a:chExt cx="3681803" cy="6764329"/>
          </a:xfrm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7F6470AD-9DA0-6483-4421-EDF3794C141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746292" y="1289155"/>
              <a:ext cx="2450869" cy="5444013"/>
            </a:xfrm>
            <a:prstGeom prst="roundRect">
              <a:avLst/>
            </a:prstGeom>
          </p:spPr>
        </p:pic>
        <p:sp>
          <p:nvSpPr>
            <p:cNvPr id="6" name="Freeform 23">
              <a:extLst>
                <a:ext uri="{FF2B5EF4-FFF2-40B4-BE49-F238E27FC236}">
                  <a16:creationId xmlns:a16="http://schemas.microsoft.com/office/drawing/2014/main" id="{8B2D62AD-848E-8458-A053-2E4A13E46476}"/>
                </a:ext>
              </a:extLst>
            </p:cNvPr>
            <p:cNvSpPr/>
            <p:nvPr/>
          </p:nvSpPr>
          <p:spPr>
            <a:xfrm>
              <a:off x="7115634" y="812158"/>
              <a:ext cx="3681803" cy="6764329"/>
            </a:xfrm>
            <a:custGeom>
              <a:avLst/>
              <a:gdLst/>
              <a:ahLst/>
              <a:cxnLst/>
              <a:rect l="l" t="t" r="r" b="b"/>
              <a:pathLst>
                <a:path w="5302043" h="9531762">
                  <a:moveTo>
                    <a:pt x="0" y="0"/>
                  </a:moveTo>
                  <a:lnTo>
                    <a:pt x="5302042" y="0"/>
                  </a:lnTo>
                  <a:lnTo>
                    <a:pt x="5302042" y="9531762"/>
                  </a:lnTo>
                  <a:lnTo>
                    <a:pt x="0" y="953176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41027C4-F48A-3B88-3F4F-6DC0CF8AB625}"/>
              </a:ext>
            </a:extLst>
          </p:cNvPr>
          <p:cNvGrpSpPr/>
          <p:nvPr/>
        </p:nvGrpSpPr>
        <p:grpSpPr>
          <a:xfrm>
            <a:off x="7694386" y="663706"/>
            <a:ext cx="3739901" cy="6871069"/>
            <a:chOff x="7694386" y="663706"/>
            <a:chExt cx="3739901" cy="6871069"/>
          </a:xfrm>
        </p:grpSpPr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59A88334-8EE7-1D0A-519E-603B2806955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374801" y="1206054"/>
              <a:ext cx="2419610" cy="5374580"/>
            </a:xfrm>
            <a:prstGeom prst="roundRect">
              <a:avLst/>
            </a:prstGeom>
          </p:spPr>
        </p:pic>
        <p:sp>
          <p:nvSpPr>
            <p:cNvPr id="47" name="Freeform 23">
              <a:extLst>
                <a:ext uri="{FF2B5EF4-FFF2-40B4-BE49-F238E27FC236}">
                  <a16:creationId xmlns:a16="http://schemas.microsoft.com/office/drawing/2014/main" id="{F3990DE9-8C93-347F-561C-0D7FB29F0E4E}"/>
                </a:ext>
              </a:extLst>
            </p:cNvPr>
            <p:cNvSpPr/>
            <p:nvPr/>
          </p:nvSpPr>
          <p:spPr>
            <a:xfrm>
              <a:off x="7694386" y="663706"/>
              <a:ext cx="3739901" cy="6871069"/>
            </a:xfrm>
            <a:custGeom>
              <a:avLst/>
              <a:gdLst/>
              <a:ahLst/>
              <a:cxnLst/>
              <a:rect l="l" t="t" r="r" b="b"/>
              <a:pathLst>
                <a:path w="5302043" h="9531762">
                  <a:moveTo>
                    <a:pt x="0" y="0"/>
                  </a:moveTo>
                  <a:lnTo>
                    <a:pt x="5302042" y="0"/>
                  </a:lnTo>
                  <a:lnTo>
                    <a:pt x="5302042" y="9531762"/>
                  </a:lnTo>
                  <a:lnTo>
                    <a:pt x="0" y="953176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  <p:txBody>
            <a:bodyPr/>
            <a:lstStyle/>
            <a:p>
              <a:endParaRPr lang="en-IL" dirty="0"/>
            </a:p>
          </p:txBody>
        </p:sp>
      </p:grpSp>
    </p:spTree>
    <p:extLst>
      <p:ext uri="{BB962C8B-B14F-4D97-AF65-F5344CB8AC3E}">
        <p14:creationId xmlns:p14="http://schemas.microsoft.com/office/powerpoint/2010/main" val="361751348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553358-1B0C-59CF-DA8B-31E3818546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58029E99-3ED2-6ED4-4857-FC9A3CD2510D}"/>
              </a:ext>
            </a:extLst>
          </p:cNvPr>
          <p:cNvSpPr/>
          <p:nvPr/>
        </p:nvSpPr>
        <p:spPr>
          <a:xfrm>
            <a:off x="-1130804" y="-3797801"/>
            <a:ext cx="14453607" cy="14453601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grpSp>
        <p:nvGrpSpPr>
          <p:cNvPr id="14" name="Group 21">
            <a:extLst>
              <a:ext uri="{FF2B5EF4-FFF2-40B4-BE49-F238E27FC236}">
                <a16:creationId xmlns:a16="http://schemas.microsoft.com/office/drawing/2014/main" id="{5B7196CC-E63B-BEFB-C032-B7C83F00BB6B}"/>
              </a:ext>
            </a:extLst>
          </p:cNvPr>
          <p:cNvGrpSpPr/>
          <p:nvPr/>
        </p:nvGrpSpPr>
        <p:grpSpPr>
          <a:xfrm>
            <a:off x="1146040" y="-382949"/>
            <a:ext cx="1302136" cy="1302136"/>
            <a:chOff x="0" y="0"/>
            <a:chExt cx="812800" cy="812800"/>
          </a:xfrm>
        </p:grpSpPr>
        <p:sp>
          <p:nvSpPr>
            <p:cNvPr id="15" name="Freeform 22">
              <a:extLst>
                <a:ext uri="{FF2B5EF4-FFF2-40B4-BE49-F238E27FC236}">
                  <a16:creationId xmlns:a16="http://schemas.microsoft.com/office/drawing/2014/main" id="{5476F51B-65A8-D89D-AF75-8BD03B2BB1E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6" name="TextBox 23">
              <a:extLst>
                <a:ext uri="{FF2B5EF4-FFF2-40B4-BE49-F238E27FC236}">
                  <a16:creationId xmlns:a16="http://schemas.microsoft.com/office/drawing/2014/main" id="{9187CFA2-32FA-384B-3051-8B12959A37F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7" name="Group 21">
            <a:extLst>
              <a:ext uri="{FF2B5EF4-FFF2-40B4-BE49-F238E27FC236}">
                <a16:creationId xmlns:a16="http://schemas.microsoft.com/office/drawing/2014/main" id="{EBA6846F-6D87-7F15-1097-69E246024971}"/>
              </a:ext>
            </a:extLst>
          </p:cNvPr>
          <p:cNvGrpSpPr/>
          <p:nvPr/>
        </p:nvGrpSpPr>
        <p:grpSpPr>
          <a:xfrm>
            <a:off x="1007330" y="6018698"/>
            <a:ext cx="625876" cy="625876"/>
            <a:chOff x="0" y="0"/>
            <a:chExt cx="812800" cy="812800"/>
          </a:xfrm>
        </p:grpSpPr>
        <p:sp>
          <p:nvSpPr>
            <p:cNvPr id="18" name="Freeform 22">
              <a:extLst>
                <a:ext uri="{FF2B5EF4-FFF2-40B4-BE49-F238E27FC236}">
                  <a16:creationId xmlns:a16="http://schemas.microsoft.com/office/drawing/2014/main" id="{FEB98A1D-8C0C-5720-454E-C8B1D597DA9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9" name="TextBox 23">
              <a:extLst>
                <a:ext uri="{FF2B5EF4-FFF2-40B4-BE49-F238E27FC236}">
                  <a16:creationId xmlns:a16="http://schemas.microsoft.com/office/drawing/2014/main" id="{0CDA5598-7D1E-12E3-12AA-D515732409BD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0" name="Group 21">
            <a:extLst>
              <a:ext uri="{FF2B5EF4-FFF2-40B4-BE49-F238E27FC236}">
                <a16:creationId xmlns:a16="http://schemas.microsoft.com/office/drawing/2014/main" id="{29A46027-4ED9-C6CF-A653-FBAE3E6E559F}"/>
              </a:ext>
            </a:extLst>
          </p:cNvPr>
          <p:cNvGrpSpPr/>
          <p:nvPr/>
        </p:nvGrpSpPr>
        <p:grpSpPr>
          <a:xfrm>
            <a:off x="-902845" y="5417123"/>
            <a:ext cx="2218719" cy="2218719"/>
            <a:chOff x="0" y="0"/>
            <a:chExt cx="812800" cy="812800"/>
          </a:xfrm>
        </p:grpSpPr>
        <p:sp>
          <p:nvSpPr>
            <p:cNvPr id="21" name="TextBox 23">
              <a:extLst>
                <a:ext uri="{FF2B5EF4-FFF2-40B4-BE49-F238E27FC236}">
                  <a16:creationId xmlns:a16="http://schemas.microsoft.com/office/drawing/2014/main" id="{C0009992-39C3-62E0-0B58-F5A67964A7E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55EB79E9-D89B-E1EA-162B-2EB7165233D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3" name="Group 21">
            <a:extLst>
              <a:ext uri="{FF2B5EF4-FFF2-40B4-BE49-F238E27FC236}">
                <a16:creationId xmlns:a16="http://schemas.microsoft.com/office/drawing/2014/main" id="{5CE2227D-5B5C-E8BF-F4C9-1E464495210C}"/>
              </a:ext>
            </a:extLst>
          </p:cNvPr>
          <p:cNvGrpSpPr/>
          <p:nvPr/>
        </p:nvGrpSpPr>
        <p:grpSpPr>
          <a:xfrm>
            <a:off x="17755" y="1411539"/>
            <a:ext cx="625876" cy="625876"/>
            <a:chOff x="0" y="0"/>
            <a:chExt cx="812800" cy="812800"/>
          </a:xfrm>
        </p:grpSpPr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52B28A26-820D-DCAA-CE81-3C4E37FC4F34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430F262-E4A1-8F6C-889E-4F131346B39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6" name="Group 21">
            <a:extLst>
              <a:ext uri="{FF2B5EF4-FFF2-40B4-BE49-F238E27FC236}">
                <a16:creationId xmlns:a16="http://schemas.microsoft.com/office/drawing/2014/main" id="{D7C37D33-23B7-684B-898D-60CB72424E0C}"/>
              </a:ext>
            </a:extLst>
          </p:cNvPr>
          <p:cNvGrpSpPr/>
          <p:nvPr/>
        </p:nvGrpSpPr>
        <p:grpSpPr>
          <a:xfrm>
            <a:off x="-1816978" y="-1327842"/>
            <a:ext cx="3125642" cy="3125642"/>
            <a:chOff x="0" y="0"/>
            <a:chExt cx="812800" cy="812800"/>
          </a:xfrm>
        </p:grpSpPr>
        <p:sp>
          <p:nvSpPr>
            <p:cNvPr id="27" name="TextBox 23">
              <a:extLst>
                <a:ext uri="{FF2B5EF4-FFF2-40B4-BE49-F238E27FC236}">
                  <a16:creationId xmlns:a16="http://schemas.microsoft.com/office/drawing/2014/main" id="{0882A042-538A-4920-4F9D-6C2AF730DDE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0DCFB730-68F3-84F8-7825-03C3B40E719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9" name="Group 21">
            <a:extLst>
              <a:ext uri="{FF2B5EF4-FFF2-40B4-BE49-F238E27FC236}">
                <a16:creationId xmlns:a16="http://schemas.microsoft.com/office/drawing/2014/main" id="{6AA43F4D-294E-9E9B-0B10-F2224B1A310E}"/>
              </a:ext>
            </a:extLst>
          </p:cNvPr>
          <p:cNvGrpSpPr/>
          <p:nvPr/>
        </p:nvGrpSpPr>
        <p:grpSpPr>
          <a:xfrm>
            <a:off x="10897414" y="-104516"/>
            <a:ext cx="1302136" cy="1302136"/>
            <a:chOff x="0" y="0"/>
            <a:chExt cx="812800" cy="812800"/>
          </a:xfrm>
        </p:grpSpPr>
        <p:sp>
          <p:nvSpPr>
            <p:cNvPr id="30" name="Freeform 22">
              <a:extLst>
                <a:ext uri="{FF2B5EF4-FFF2-40B4-BE49-F238E27FC236}">
                  <a16:creationId xmlns:a16="http://schemas.microsoft.com/office/drawing/2014/main" id="{0022E168-D4CC-55D1-B4E1-589D42B3D9A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1" name="TextBox 23">
              <a:extLst>
                <a:ext uri="{FF2B5EF4-FFF2-40B4-BE49-F238E27FC236}">
                  <a16:creationId xmlns:a16="http://schemas.microsoft.com/office/drawing/2014/main" id="{4CA18E81-3485-0423-F967-CB85B61631D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2" name="Group 21">
            <a:extLst>
              <a:ext uri="{FF2B5EF4-FFF2-40B4-BE49-F238E27FC236}">
                <a16:creationId xmlns:a16="http://schemas.microsoft.com/office/drawing/2014/main" id="{EF27EDA1-30EC-7842-469E-F11AF22F7E2E}"/>
              </a:ext>
            </a:extLst>
          </p:cNvPr>
          <p:cNvGrpSpPr/>
          <p:nvPr/>
        </p:nvGrpSpPr>
        <p:grpSpPr>
          <a:xfrm>
            <a:off x="11750380" y="2738245"/>
            <a:ext cx="625876" cy="625876"/>
            <a:chOff x="0" y="0"/>
            <a:chExt cx="812800" cy="812800"/>
          </a:xfrm>
        </p:grpSpPr>
        <p:sp>
          <p:nvSpPr>
            <p:cNvPr id="33" name="Freeform 22">
              <a:extLst>
                <a:ext uri="{FF2B5EF4-FFF2-40B4-BE49-F238E27FC236}">
                  <a16:creationId xmlns:a16="http://schemas.microsoft.com/office/drawing/2014/main" id="{49A5A72E-8D6F-421B-8901-4990674274C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4" name="TextBox 23">
              <a:extLst>
                <a:ext uri="{FF2B5EF4-FFF2-40B4-BE49-F238E27FC236}">
                  <a16:creationId xmlns:a16="http://schemas.microsoft.com/office/drawing/2014/main" id="{9C238F19-A957-AEE7-09F2-AF0BA2381CA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5" name="Group 21">
            <a:extLst>
              <a:ext uri="{FF2B5EF4-FFF2-40B4-BE49-F238E27FC236}">
                <a16:creationId xmlns:a16="http://schemas.microsoft.com/office/drawing/2014/main" id="{8C95DB7D-A42D-F7A6-9761-818F9B1FB595}"/>
              </a:ext>
            </a:extLst>
          </p:cNvPr>
          <p:cNvGrpSpPr/>
          <p:nvPr/>
        </p:nvGrpSpPr>
        <p:grpSpPr>
          <a:xfrm>
            <a:off x="10498725" y="558305"/>
            <a:ext cx="625876" cy="625876"/>
            <a:chOff x="0" y="0"/>
            <a:chExt cx="812800" cy="812800"/>
          </a:xfrm>
        </p:grpSpPr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44550AA9-B85B-50DB-F6E9-9DA7158C602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18A68CE-E964-4FB4-FA62-5D4D158F5EA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8" name="Group 21">
            <a:extLst>
              <a:ext uri="{FF2B5EF4-FFF2-40B4-BE49-F238E27FC236}">
                <a16:creationId xmlns:a16="http://schemas.microsoft.com/office/drawing/2014/main" id="{CFCB3A78-B5DA-E465-5B63-FFCC10AE6E52}"/>
              </a:ext>
            </a:extLst>
          </p:cNvPr>
          <p:cNvGrpSpPr/>
          <p:nvPr/>
        </p:nvGrpSpPr>
        <p:grpSpPr>
          <a:xfrm>
            <a:off x="11222540" y="-142180"/>
            <a:ext cx="3125642" cy="3125642"/>
            <a:chOff x="0" y="0"/>
            <a:chExt cx="812800" cy="812800"/>
          </a:xfrm>
        </p:grpSpPr>
        <p:sp>
          <p:nvSpPr>
            <p:cNvPr id="39" name="TextBox 23">
              <a:extLst>
                <a:ext uri="{FF2B5EF4-FFF2-40B4-BE49-F238E27FC236}">
                  <a16:creationId xmlns:a16="http://schemas.microsoft.com/office/drawing/2014/main" id="{B431AD18-C443-ABB4-E9E4-12B282F40D26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40" name="Freeform 22">
              <a:extLst>
                <a:ext uri="{FF2B5EF4-FFF2-40B4-BE49-F238E27FC236}">
                  <a16:creationId xmlns:a16="http://schemas.microsoft.com/office/drawing/2014/main" id="{1443B887-C6C4-A381-3679-6A84D65BE53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41" name="Group 21">
            <a:extLst>
              <a:ext uri="{FF2B5EF4-FFF2-40B4-BE49-F238E27FC236}">
                <a16:creationId xmlns:a16="http://schemas.microsoft.com/office/drawing/2014/main" id="{09DEDDB8-77DF-E26F-1CF0-C3334C231DD0}"/>
              </a:ext>
            </a:extLst>
          </p:cNvPr>
          <p:cNvGrpSpPr/>
          <p:nvPr/>
        </p:nvGrpSpPr>
        <p:grpSpPr>
          <a:xfrm>
            <a:off x="9737579" y="-627249"/>
            <a:ext cx="1555938" cy="1555938"/>
            <a:chOff x="0" y="0"/>
            <a:chExt cx="812800" cy="812800"/>
          </a:xfrm>
        </p:grpSpPr>
        <p:sp>
          <p:nvSpPr>
            <p:cNvPr id="42" name="Freeform 22">
              <a:extLst>
                <a:ext uri="{FF2B5EF4-FFF2-40B4-BE49-F238E27FC236}">
                  <a16:creationId xmlns:a16="http://schemas.microsoft.com/office/drawing/2014/main" id="{261AD871-D6D7-6944-9211-4576E812AAE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43" name="TextBox 23">
              <a:extLst>
                <a:ext uri="{FF2B5EF4-FFF2-40B4-BE49-F238E27FC236}">
                  <a16:creationId xmlns:a16="http://schemas.microsoft.com/office/drawing/2014/main" id="{1B2C743B-0530-360E-1D20-A3709AB45D9B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E19DF761-2AE9-D279-3562-763566D6C0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6974" y="5840282"/>
            <a:ext cx="1382020" cy="1382020"/>
          </a:xfrm>
          <a:prstGeom prst="rect">
            <a:avLst/>
          </a:prstGeom>
        </p:spPr>
      </p:pic>
      <p:grpSp>
        <p:nvGrpSpPr>
          <p:cNvPr id="51" name="Group 50">
            <a:extLst>
              <a:ext uri="{FF2B5EF4-FFF2-40B4-BE49-F238E27FC236}">
                <a16:creationId xmlns:a16="http://schemas.microsoft.com/office/drawing/2014/main" id="{8E7183A3-F6F4-694D-FE80-867BA2F2C4E5}"/>
              </a:ext>
            </a:extLst>
          </p:cNvPr>
          <p:cNvGrpSpPr/>
          <p:nvPr/>
        </p:nvGrpSpPr>
        <p:grpSpPr>
          <a:xfrm>
            <a:off x="2316446" y="663393"/>
            <a:ext cx="3691987" cy="6783039"/>
            <a:chOff x="3739151" y="871243"/>
            <a:chExt cx="3681803" cy="676432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BA879EA-9EC8-F241-921A-B7C4C46A1B3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69938" y="1302136"/>
              <a:ext cx="2451971" cy="5446461"/>
            </a:xfrm>
            <a:prstGeom prst="roundRect">
              <a:avLst/>
            </a:prstGeom>
          </p:spPr>
        </p:pic>
        <p:sp>
          <p:nvSpPr>
            <p:cNvPr id="4" name="Freeform 23">
              <a:extLst>
                <a:ext uri="{FF2B5EF4-FFF2-40B4-BE49-F238E27FC236}">
                  <a16:creationId xmlns:a16="http://schemas.microsoft.com/office/drawing/2014/main" id="{C85C7818-477D-76F0-AFC0-001001402599}"/>
                </a:ext>
              </a:extLst>
            </p:cNvPr>
            <p:cNvSpPr/>
            <p:nvPr/>
          </p:nvSpPr>
          <p:spPr>
            <a:xfrm>
              <a:off x="3739151" y="871243"/>
              <a:ext cx="3681803" cy="6764329"/>
            </a:xfrm>
            <a:custGeom>
              <a:avLst/>
              <a:gdLst/>
              <a:ahLst/>
              <a:cxnLst/>
              <a:rect l="l" t="t" r="r" b="b"/>
              <a:pathLst>
                <a:path w="5302043" h="9531762">
                  <a:moveTo>
                    <a:pt x="0" y="0"/>
                  </a:moveTo>
                  <a:lnTo>
                    <a:pt x="5302042" y="0"/>
                  </a:lnTo>
                  <a:lnTo>
                    <a:pt x="5302042" y="9531762"/>
                  </a:lnTo>
                  <a:lnTo>
                    <a:pt x="0" y="953176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</p:sp>
      </p:grpSp>
      <p:sp>
        <p:nvSpPr>
          <p:cNvPr id="2" name="Freeform 23">
            <a:extLst>
              <a:ext uri="{FF2B5EF4-FFF2-40B4-BE49-F238E27FC236}">
                <a16:creationId xmlns:a16="http://schemas.microsoft.com/office/drawing/2014/main" id="{860C837D-95AF-85E9-3B16-B91936CEC00A}"/>
              </a:ext>
            </a:extLst>
          </p:cNvPr>
          <p:cNvSpPr/>
          <p:nvPr/>
        </p:nvSpPr>
        <p:spPr>
          <a:xfrm>
            <a:off x="11821357" y="-1657688"/>
            <a:ext cx="3681803" cy="6764329"/>
          </a:xfrm>
          <a:custGeom>
            <a:avLst/>
            <a:gdLst/>
            <a:ahLst/>
            <a:cxnLst/>
            <a:rect l="l" t="t" r="r" b="b"/>
            <a:pathLst>
              <a:path w="5302043" h="9531762">
                <a:moveTo>
                  <a:pt x="0" y="0"/>
                </a:moveTo>
                <a:lnTo>
                  <a:pt x="5302042" y="0"/>
                </a:lnTo>
                <a:lnTo>
                  <a:pt x="5302042" y="9531762"/>
                </a:lnTo>
                <a:lnTo>
                  <a:pt x="0" y="953176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9E40368-5F50-D3FC-8F9D-04A869AB0451}"/>
              </a:ext>
            </a:extLst>
          </p:cNvPr>
          <p:cNvGrpSpPr/>
          <p:nvPr/>
        </p:nvGrpSpPr>
        <p:grpSpPr>
          <a:xfrm>
            <a:off x="6436349" y="707036"/>
            <a:ext cx="3681803" cy="6764329"/>
            <a:chOff x="6983062" y="824707"/>
            <a:chExt cx="3681803" cy="6764329"/>
          </a:xfrm>
        </p:grpSpPr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B0CA7F35-1718-CB9B-EA75-696C69D600B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615394" y="1259729"/>
              <a:ext cx="2452168" cy="5446900"/>
            </a:xfrm>
            <a:prstGeom prst="roundRect">
              <a:avLst/>
            </a:prstGeom>
          </p:spPr>
        </p:pic>
        <p:sp>
          <p:nvSpPr>
            <p:cNvPr id="5" name="Freeform 23">
              <a:extLst>
                <a:ext uri="{FF2B5EF4-FFF2-40B4-BE49-F238E27FC236}">
                  <a16:creationId xmlns:a16="http://schemas.microsoft.com/office/drawing/2014/main" id="{A6C7C371-4EBA-90EB-113D-03507F964A53}"/>
                </a:ext>
              </a:extLst>
            </p:cNvPr>
            <p:cNvSpPr/>
            <p:nvPr/>
          </p:nvSpPr>
          <p:spPr>
            <a:xfrm>
              <a:off x="6983062" y="824707"/>
              <a:ext cx="3681803" cy="6764329"/>
            </a:xfrm>
            <a:custGeom>
              <a:avLst/>
              <a:gdLst/>
              <a:ahLst/>
              <a:cxnLst/>
              <a:rect l="l" t="t" r="r" b="b"/>
              <a:pathLst>
                <a:path w="5302043" h="9531762">
                  <a:moveTo>
                    <a:pt x="0" y="0"/>
                  </a:moveTo>
                  <a:lnTo>
                    <a:pt x="5302042" y="0"/>
                  </a:lnTo>
                  <a:lnTo>
                    <a:pt x="5302042" y="9531762"/>
                  </a:lnTo>
                  <a:lnTo>
                    <a:pt x="0" y="953176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</p:sp>
      </p:grpSp>
    </p:spTree>
    <p:extLst>
      <p:ext uri="{BB962C8B-B14F-4D97-AF65-F5344CB8AC3E}">
        <p14:creationId xmlns:p14="http://schemas.microsoft.com/office/powerpoint/2010/main" val="279042738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553358-1B0C-59CF-DA8B-31E3818546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58029E99-3ED2-6ED4-4857-FC9A3CD2510D}"/>
              </a:ext>
            </a:extLst>
          </p:cNvPr>
          <p:cNvSpPr/>
          <p:nvPr/>
        </p:nvSpPr>
        <p:spPr>
          <a:xfrm>
            <a:off x="-1130804" y="-3797801"/>
            <a:ext cx="14453607" cy="14453601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grpSp>
        <p:nvGrpSpPr>
          <p:cNvPr id="14" name="Group 21">
            <a:extLst>
              <a:ext uri="{FF2B5EF4-FFF2-40B4-BE49-F238E27FC236}">
                <a16:creationId xmlns:a16="http://schemas.microsoft.com/office/drawing/2014/main" id="{5B7196CC-E63B-BEFB-C032-B7C83F00BB6B}"/>
              </a:ext>
            </a:extLst>
          </p:cNvPr>
          <p:cNvGrpSpPr/>
          <p:nvPr/>
        </p:nvGrpSpPr>
        <p:grpSpPr>
          <a:xfrm>
            <a:off x="1146040" y="-382949"/>
            <a:ext cx="1302136" cy="1302136"/>
            <a:chOff x="0" y="0"/>
            <a:chExt cx="812800" cy="812800"/>
          </a:xfrm>
        </p:grpSpPr>
        <p:sp>
          <p:nvSpPr>
            <p:cNvPr id="15" name="Freeform 22">
              <a:extLst>
                <a:ext uri="{FF2B5EF4-FFF2-40B4-BE49-F238E27FC236}">
                  <a16:creationId xmlns:a16="http://schemas.microsoft.com/office/drawing/2014/main" id="{5476F51B-65A8-D89D-AF75-8BD03B2BB1E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6" name="TextBox 23">
              <a:extLst>
                <a:ext uri="{FF2B5EF4-FFF2-40B4-BE49-F238E27FC236}">
                  <a16:creationId xmlns:a16="http://schemas.microsoft.com/office/drawing/2014/main" id="{9187CFA2-32FA-384B-3051-8B12959A37F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7" name="Group 21">
            <a:extLst>
              <a:ext uri="{FF2B5EF4-FFF2-40B4-BE49-F238E27FC236}">
                <a16:creationId xmlns:a16="http://schemas.microsoft.com/office/drawing/2014/main" id="{EBA6846F-6D87-7F15-1097-69E246024971}"/>
              </a:ext>
            </a:extLst>
          </p:cNvPr>
          <p:cNvGrpSpPr/>
          <p:nvPr/>
        </p:nvGrpSpPr>
        <p:grpSpPr>
          <a:xfrm>
            <a:off x="1007330" y="6018698"/>
            <a:ext cx="625876" cy="625876"/>
            <a:chOff x="0" y="0"/>
            <a:chExt cx="812800" cy="812800"/>
          </a:xfrm>
        </p:grpSpPr>
        <p:sp>
          <p:nvSpPr>
            <p:cNvPr id="18" name="Freeform 22">
              <a:extLst>
                <a:ext uri="{FF2B5EF4-FFF2-40B4-BE49-F238E27FC236}">
                  <a16:creationId xmlns:a16="http://schemas.microsoft.com/office/drawing/2014/main" id="{FEB98A1D-8C0C-5720-454E-C8B1D597DA9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9" name="TextBox 23">
              <a:extLst>
                <a:ext uri="{FF2B5EF4-FFF2-40B4-BE49-F238E27FC236}">
                  <a16:creationId xmlns:a16="http://schemas.microsoft.com/office/drawing/2014/main" id="{0CDA5598-7D1E-12E3-12AA-D515732409BD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0" name="Group 21">
            <a:extLst>
              <a:ext uri="{FF2B5EF4-FFF2-40B4-BE49-F238E27FC236}">
                <a16:creationId xmlns:a16="http://schemas.microsoft.com/office/drawing/2014/main" id="{29A46027-4ED9-C6CF-A653-FBAE3E6E559F}"/>
              </a:ext>
            </a:extLst>
          </p:cNvPr>
          <p:cNvGrpSpPr/>
          <p:nvPr/>
        </p:nvGrpSpPr>
        <p:grpSpPr>
          <a:xfrm>
            <a:off x="-902845" y="5417123"/>
            <a:ext cx="2218719" cy="2218719"/>
            <a:chOff x="0" y="0"/>
            <a:chExt cx="812800" cy="812800"/>
          </a:xfrm>
        </p:grpSpPr>
        <p:sp>
          <p:nvSpPr>
            <p:cNvPr id="21" name="TextBox 23">
              <a:extLst>
                <a:ext uri="{FF2B5EF4-FFF2-40B4-BE49-F238E27FC236}">
                  <a16:creationId xmlns:a16="http://schemas.microsoft.com/office/drawing/2014/main" id="{C0009992-39C3-62E0-0B58-F5A67964A7E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55EB79E9-D89B-E1EA-162B-2EB7165233D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3" name="Group 21">
            <a:extLst>
              <a:ext uri="{FF2B5EF4-FFF2-40B4-BE49-F238E27FC236}">
                <a16:creationId xmlns:a16="http://schemas.microsoft.com/office/drawing/2014/main" id="{5CE2227D-5B5C-E8BF-F4C9-1E464495210C}"/>
              </a:ext>
            </a:extLst>
          </p:cNvPr>
          <p:cNvGrpSpPr/>
          <p:nvPr/>
        </p:nvGrpSpPr>
        <p:grpSpPr>
          <a:xfrm>
            <a:off x="17755" y="1411539"/>
            <a:ext cx="625876" cy="625876"/>
            <a:chOff x="0" y="0"/>
            <a:chExt cx="812800" cy="812800"/>
          </a:xfrm>
        </p:grpSpPr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52B28A26-820D-DCAA-CE81-3C4E37FC4F34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430F262-E4A1-8F6C-889E-4F131346B39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6" name="Group 21">
            <a:extLst>
              <a:ext uri="{FF2B5EF4-FFF2-40B4-BE49-F238E27FC236}">
                <a16:creationId xmlns:a16="http://schemas.microsoft.com/office/drawing/2014/main" id="{D7C37D33-23B7-684B-898D-60CB72424E0C}"/>
              </a:ext>
            </a:extLst>
          </p:cNvPr>
          <p:cNvGrpSpPr/>
          <p:nvPr/>
        </p:nvGrpSpPr>
        <p:grpSpPr>
          <a:xfrm>
            <a:off x="-1816978" y="-1327842"/>
            <a:ext cx="3125642" cy="3125642"/>
            <a:chOff x="0" y="0"/>
            <a:chExt cx="812800" cy="812800"/>
          </a:xfrm>
        </p:grpSpPr>
        <p:sp>
          <p:nvSpPr>
            <p:cNvPr id="27" name="TextBox 23">
              <a:extLst>
                <a:ext uri="{FF2B5EF4-FFF2-40B4-BE49-F238E27FC236}">
                  <a16:creationId xmlns:a16="http://schemas.microsoft.com/office/drawing/2014/main" id="{0882A042-538A-4920-4F9D-6C2AF730DDE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0DCFB730-68F3-84F8-7825-03C3B40E719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9" name="Group 21">
            <a:extLst>
              <a:ext uri="{FF2B5EF4-FFF2-40B4-BE49-F238E27FC236}">
                <a16:creationId xmlns:a16="http://schemas.microsoft.com/office/drawing/2014/main" id="{6AA43F4D-294E-9E9B-0B10-F2224B1A310E}"/>
              </a:ext>
            </a:extLst>
          </p:cNvPr>
          <p:cNvGrpSpPr/>
          <p:nvPr/>
        </p:nvGrpSpPr>
        <p:grpSpPr>
          <a:xfrm>
            <a:off x="10996916" y="-316511"/>
            <a:ext cx="1302136" cy="1302136"/>
            <a:chOff x="0" y="0"/>
            <a:chExt cx="812800" cy="812800"/>
          </a:xfrm>
        </p:grpSpPr>
        <p:sp>
          <p:nvSpPr>
            <p:cNvPr id="30" name="Freeform 22">
              <a:extLst>
                <a:ext uri="{FF2B5EF4-FFF2-40B4-BE49-F238E27FC236}">
                  <a16:creationId xmlns:a16="http://schemas.microsoft.com/office/drawing/2014/main" id="{0022E168-D4CC-55D1-B4E1-589D42B3D9A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1" name="TextBox 23">
              <a:extLst>
                <a:ext uri="{FF2B5EF4-FFF2-40B4-BE49-F238E27FC236}">
                  <a16:creationId xmlns:a16="http://schemas.microsoft.com/office/drawing/2014/main" id="{4CA18E81-3485-0423-F967-CB85B61631D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2" name="Group 21">
            <a:extLst>
              <a:ext uri="{FF2B5EF4-FFF2-40B4-BE49-F238E27FC236}">
                <a16:creationId xmlns:a16="http://schemas.microsoft.com/office/drawing/2014/main" id="{EF27EDA1-30EC-7842-469E-F11AF22F7E2E}"/>
              </a:ext>
            </a:extLst>
          </p:cNvPr>
          <p:cNvGrpSpPr/>
          <p:nvPr/>
        </p:nvGrpSpPr>
        <p:grpSpPr>
          <a:xfrm>
            <a:off x="11750380" y="2738245"/>
            <a:ext cx="625876" cy="625876"/>
            <a:chOff x="0" y="0"/>
            <a:chExt cx="812800" cy="812800"/>
          </a:xfrm>
        </p:grpSpPr>
        <p:sp>
          <p:nvSpPr>
            <p:cNvPr id="33" name="Freeform 22">
              <a:extLst>
                <a:ext uri="{FF2B5EF4-FFF2-40B4-BE49-F238E27FC236}">
                  <a16:creationId xmlns:a16="http://schemas.microsoft.com/office/drawing/2014/main" id="{49A5A72E-8D6F-421B-8901-4990674274C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4" name="TextBox 23">
              <a:extLst>
                <a:ext uri="{FF2B5EF4-FFF2-40B4-BE49-F238E27FC236}">
                  <a16:creationId xmlns:a16="http://schemas.microsoft.com/office/drawing/2014/main" id="{9C238F19-A957-AEE7-09F2-AF0BA2381CA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5" name="Group 21">
            <a:extLst>
              <a:ext uri="{FF2B5EF4-FFF2-40B4-BE49-F238E27FC236}">
                <a16:creationId xmlns:a16="http://schemas.microsoft.com/office/drawing/2014/main" id="{8C95DB7D-A42D-F7A6-9761-818F9B1FB595}"/>
              </a:ext>
            </a:extLst>
          </p:cNvPr>
          <p:cNvGrpSpPr/>
          <p:nvPr/>
        </p:nvGrpSpPr>
        <p:grpSpPr>
          <a:xfrm>
            <a:off x="10498725" y="558305"/>
            <a:ext cx="625876" cy="625876"/>
            <a:chOff x="0" y="0"/>
            <a:chExt cx="812800" cy="812800"/>
          </a:xfrm>
        </p:grpSpPr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44550AA9-B85B-50DB-F6E9-9DA7158C602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18A68CE-E964-4FB4-FA62-5D4D158F5EA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8" name="Group 21">
            <a:extLst>
              <a:ext uri="{FF2B5EF4-FFF2-40B4-BE49-F238E27FC236}">
                <a16:creationId xmlns:a16="http://schemas.microsoft.com/office/drawing/2014/main" id="{CFCB3A78-B5DA-E465-5B63-FFCC10AE6E52}"/>
              </a:ext>
            </a:extLst>
          </p:cNvPr>
          <p:cNvGrpSpPr/>
          <p:nvPr/>
        </p:nvGrpSpPr>
        <p:grpSpPr>
          <a:xfrm>
            <a:off x="11335246" y="-333379"/>
            <a:ext cx="3125642" cy="3125642"/>
            <a:chOff x="0" y="0"/>
            <a:chExt cx="812800" cy="812800"/>
          </a:xfrm>
        </p:grpSpPr>
        <p:sp>
          <p:nvSpPr>
            <p:cNvPr id="39" name="TextBox 23">
              <a:extLst>
                <a:ext uri="{FF2B5EF4-FFF2-40B4-BE49-F238E27FC236}">
                  <a16:creationId xmlns:a16="http://schemas.microsoft.com/office/drawing/2014/main" id="{B431AD18-C443-ABB4-E9E4-12B282F40D26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40" name="Freeform 22">
              <a:extLst>
                <a:ext uri="{FF2B5EF4-FFF2-40B4-BE49-F238E27FC236}">
                  <a16:creationId xmlns:a16="http://schemas.microsoft.com/office/drawing/2014/main" id="{1443B887-C6C4-A381-3679-6A84D65BE53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41" name="Group 21">
            <a:extLst>
              <a:ext uri="{FF2B5EF4-FFF2-40B4-BE49-F238E27FC236}">
                <a16:creationId xmlns:a16="http://schemas.microsoft.com/office/drawing/2014/main" id="{09DEDDB8-77DF-E26F-1CF0-C3334C231DD0}"/>
              </a:ext>
            </a:extLst>
          </p:cNvPr>
          <p:cNvGrpSpPr/>
          <p:nvPr/>
        </p:nvGrpSpPr>
        <p:grpSpPr>
          <a:xfrm>
            <a:off x="9774161" y="-883585"/>
            <a:ext cx="1555938" cy="1555938"/>
            <a:chOff x="0" y="0"/>
            <a:chExt cx="812800" cy="812800"/>
          </a:xfrm>
        </p:grpSpPr>
        <p:sp>
          <p:nvSpPr>
            <p:cNvPr id="42" name="Freeform 22">
              <a:extLst>
                <a:ext uri="{FF2B5EF4-FFF2-40B4-BE49-F238E27FC236}">
                  <a16:creationId xmlns:a16="http://schemas.microsoft.com/office/drawing/2014/main" id="{261AD871-D6D7-6944-9211-4576E812AAE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43" name="TextBox 23">
              <a:extLst>
                <a:ext uri="{FF2B5EF4-FFF2-40B4-BE49-F238E27FC236}">
                  <a16:creationId xmlns:a16="http://schemas.microsoft.com/office/drawing/2014/main" id="{1B2C743B-0530-360E-1D20-A3709AB45D9B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E19DF761-2AE9-D279-3562-763566D6C0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6974" y="5840282"/>
            <a:ext cx="1382020" cy="138202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4A71D7F1-C7E9-E429-9F0D-3EA53DA42B9A}"/>
              </a:ext>
            </a:extLst>
          </p:cNvPr>
          <p:cNvGrpSpPr/>
          <p:nvPr/>
        </p:nvGrpSpPr>
        <p:grpSpPr>
          <a:xfrm>
            <a:off x="203145" y="814311"/>
            <a:ext cx="3681803" cy="6764329"/>
            <a:chOff x="1899656" y="663508"/>
            <a:chExt cx="3681803" cy="676432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6F30E0E-430C-4935-3E8B-62505245693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72296" y="1185839"/>
              <a:ext cx="2413175" cy="5360285"/>
            </a:xfrm>
            <a:prstGeom prst="roundRect">
              <a:avLst/>
            </a:prstGeom>
          </p:spPr>
        </p:pic>
        <p:sp>
          <p:nvSpPr>
            <p:cNvPr id="5" name="Freeform 23">
              <a:extLst>
                <a:ext uri="{FF2B5EF4-FFF2-40B4-BE49-F238E27FC236}">
                  <a16:creationId xmlns:a16="http://schemas.microsoft.com/office/drawing/2014/main" id="{A6C7C371-4EBA-90EB-113D-03507F964A53}"/>
                </a:ext>
              </a:extLst>
            </p:cNvPr>
            <p:cNvSpPr/>
            <p:nvPr/>
          </p:nvSpPr>
          <p:spPr>
            <a:xfrm>
              <a:off x="1899656" y="663508"/>
              <a:ext cx="3681803" cy="6764329"/>
            </a:xfrm>
            <a:custGeom>
              <a:avLst/>
              <a:gdLst/>
              <a:ahLst/>
              <a:cxnLst/>
              <a:rect l="l" t="t" r="r" b="b"/>
              <a:pathLst>
                <a:path w="5302043" h="9531762">
                  <a:moveTo>
                    <a:pt x="0" y="0"/>
                  </a:moveTo>
                  <a:lnTo>
                    <a:pt x="5302042" y="0"/>
                  </a:lnTo>
                  <a:lnTo>
                    <a:pt x="5302042" y="9531762"/>
                  </a:lnTo>
                  <a:lnTo>
                    <a:pt x="0" y="953176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1746A41C-7714-2F61-CC4C-3383E0C8C141}"/>
              </a:ext>
            </a:extLst>
          </p:cNvPr>
          <p:cNvGrpSpPr/>
          <p:nvPr/>
        </p:nvGrpSpPr>
        <p:grpSpPr>
          <a:xfrm>
            <a:off x="2942031" y="788994"/>
            <a:ext cx="3704945" cy="6806846"/>
            <a:chOff x="3956611" y="767223"/>
            <a:chExt cx="3681803" cy="6764329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ADEB030-CFDE-CDC7-D8D6-CE09855A1BB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599266" y="1289554"/>
              <a:ext cx="2422763" cy="5381582"/>
            </a:xfrm>
            <a:prstGeom prst="roundRect">
              <a:avLst/>
            </a:prstGeom>
          </p:spPr>
        </p:pic>
        <p:sp>
          <p:nvSpPr>
            <p:cNvPr id="9" name="Freeform 23">
              <a:extLst>
                <a:ext uri="{FF2B5EF4-FFF2-40B4-BE49-F238E27FC236}">
                  <a16:creationId xmlns:a16="http://schemas.microsoft.com/office/drawing/2014/main" id="{706BB82E-5FA2-B9DC-532C-7E4E34AB3940}"/>
                </a:ext>
              </a:extLst>
            </p:cNvPr>
            <p:cNvSpPr/>
            <p:nvPr/>
          </p:nvSpPr>
          <p:spPr>
            <a:xfrm>
              <a:off x="3956611" y="767223"/>
              <a:ext cx="3681803" cy="6764329"/>
            </a:xfrm>
            <a:custGeom>
              <a:avLst/>
              <a:gdLst/>
              <a:ahLst/>
              <a:cxnLst/>
              <a:rect l="l" t="t" r="r" b="b"/>
              <a:pathLst>
                <a:path w="5302043" h="9531762">
                  <a:moveTo>
                    <a:pt x="0" y="0"/>
                  </a:moveTo>
                  <a:lnTo>
                    <a:pt x="5302042" y="0"/>
                  </a:lnTo>
                  <a:lnTo>
                    <a:pt x="5302042" y="9531762"/>
                  </a:lnTo>
                  <a:lnTo>
                    <a:pt x="0" y="953176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E50B33A7-222E-6221-9096-0702AAA362ED}"/>
              </a:ext>
            </a:extLst>
          </p:cNvPr>
          <p:cNvGrpSpPr/>
          <p:nvPr/>
        </p:nvGrpSpPr>
        <p:grpSpPr>
          <a:xfrm>
            <a:off x="5707039" y="806706"/>
            <a:ext cx="3681803" cy="6764329"/>
            <a:chOff x="6743987" y="706429"/>
            <a:chExt cx="3681803" cy="6764329"/>
          </a:xfrm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E3DE5087-9B55-FCC1-4348-93B5FA4EBAC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420460" y="1218089"/>
              <a:ext cx="2422762" cy="5381582"/>
            </a:xfrm>
            <a:prstGeom prst="roundRect">
              <a:avLst/>
            </a:prstGeom>
          </p:spPr>
        </p:pic>
        <p:sp>
          <p:nvSpPr>
            <p:cNvPr id="8" name="Freeform 23">
              <a:extLst>
                <a:ext uri="{FF2B5EF4-FFF2-40B4-BE49-F238E27FC236}">
                  <a16:creationId xmlns:a16="http://schemas.microsoft.com/office/drawing/2014/main" id="{0C74EBC3-E907-705D-FAE8-2DBBFA8FF347}"/>
                </a:ext>
              </a:extLst>
            </p:cNvPr>
            <p:cNvSpPr/>
            <p:nvPr/>
          </p:nvSpPr>
          <p:spPr>
            <a:xfrm>
              <a:off x="6743987" y="706429"/>
              <a:ext cx="3681803" cy="6764329"/>
            </a:xfrm>
            <a:custGeom>
              <a:avLst/>
              <a:gdLst/>
              <a:ahLst/>
              <a:cxnLst/>
              <a:rect l="l" t="t" r="r" b="b"/>
              <a:pathLst>
                <a:path w="5302043" h="9531762">
                  <a:moveTo>
                    <a:pt x="0" y="0"/>
                  </a:moveTo>
                  <a:lnTo>
                    <a:pt x="5302042" y="0"/>
                  </a:lnTo>
                  <a:lnTo>
                    <a:pt x="5302042" y="9531762"/>
                  </a:lnTo>
                  <a:lnTo>
                    <a:pt x="0" y="953176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44A4297-8F83-59AA-257D-BF8B25B71B17}"/>
              </a:ext>
            </a:extLst>
          </p:cNvPr>
          <p:cNvGrpSpPr/>
          <p:nvPr/>
        </p:nvGrpSpPr>
        <p:grpSpPr>
          <a:xfrm>
            <a:off x="8433766" y="814311"/>
            <a:ext cx="3681803" cy="6764329"/>
            <a:chOff x="8561717" y="720920"/>
            <a:chExt cx="3681803" cy="6764329"/>
          </a:xfrm>
        </p:grpSpPr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B2A1055D-EE10-0B55-1D45-F1F85ACDF7A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234533" y="1180061"/>
              <a:ext cx="2409998" cy="5353229"/>
            </a:xfrm>
            <a:prstGeom prst="roundRect">
              <a:avLst/>
            </a:prstGeom>
          </p:spPr>
        </p:pic>
        <p:sp>
          <p:nvSpPr>
            <p:cNvPr id="52" name="Freeform 23">
              <a:extLst>
                <a:ext uri="{FF2B5EF4-FFF2-40B4-BE49-F238E27FC236}">
                  <a16:creationId xmlns:a16="http://schemas.microsoft.com/office/drawing/2014/main" id="{DD55808E-A8DF-EAD2-6C35-CFDF766B78A0}"/>
                </a:ext>
              </a:extLst>
            </p:cNvPr>
            <p:cNvSpPr/>
            <p:nvPr/>
          </p:nvSpPr>
          <p:spPr>
            <a:xfrm>
              <a:off x="8561717" y="720920"/>
              <a:ext cx="3681803" cy="6764329"/>
            </a:xfrm>
            <a:custGeom>
              <a:avLst/>
              <a:gdLst/>
              <a:ahLst/>
              <a:cxnLst/>
              <a:rect l="l" t="t" r="r" b="b"/>
              <a:pathLst>
                <a:path w="5302043" h="9531762">
                  <a:moveTo>
                    <a:pt x="0" y="0"/>
                  </a:moveTo>
                  <a:lnTo>
                    <a:pt x="5302042" y="0"/>
                  </a:lnTo>
                  <a:lnTo>
                    <a:pt x="5302042" y="9531762"/>
                  </a:lnTo>
                  <a:lnTo>
                    <a:pt x="0" y="953176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</p:sp>
      </p:grpSp>
    </p:spTree>
    <p:extLst>
      <p:ext uri="{BB962C8B-B14F-4D97-AF65-F5344CB8AC3E}">
        <p14:creationId xmlns:p14="http://schemas.microsoft.com/office/powerpoint/2010/main" val="115262357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553358-1B0C-59CF-DA8B-31E3818546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58029E99-3ED2-6ED4-4857-FC9A3CD2510D}"/>
              </a:ext>
            </a:extLst>
          </p:cNvPr>
          <p:cNvSpPr/>
          <p:nvPr/>
        </p:nvSpPr>
        <p:spPr>
          <a:xfrm>
            <a:off x="-1130804" y="-3797801"/>
            <a:ext cx="14453607" cy="14453601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grpSp>
        <p:nvGrpSpPr>
          <p:cNvPr id="14" name="Group 21">
            <a:extLst>
              <a:ext uri="{FF2B5EF4-FFF2-40B4-BE49-F238E27FC236}">
                <a16:creationId xmlns:a16="http://schemas.microsoft.com/office/drawing/2014/main" id="{5B7196CC-E63B-BEFB-C032-B7C83F00BB6B}"/>
              </a:ext>
            </a:extLst>
          </p:cNvPr>
          <p:cNvGrpSpPr/>
          <p:nvPr/>
        </p:nvGrpSpPr>
        <p:grpSpPr>
          <a:xfrm>
            <a:off x="1146040" y="-382949"/>
            <a:ext cx="1302136" cy="1302136"/>
            <a:chOff x="0" y="0"/>
            <a:chExt cx="812800" cy="812800"/>
          </a:xfrm>
        </p:grpSpPr>
        <p:sp>
          <p:nvSpPr>
            <p:cNvPr id="15" name="Freeform 22">
              <a:extLst>
                <a:ext uri="{FF2B5EF4-FFF2-40B4-BE49-F238E27FC236}">
                  <a16:creationId xmlns:a16="http://schemas.microsoft.com/office/drawing/2014/main" id="{5476F51B-65A8-D89D-AF75-8BD03B2BB1E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6" name="TextBox 23">
              <a:extLst>
                <a:ext uri="{FF2B5EF4-FFF2-40B4-BE49-F238E27FC236}">
                  <a16:creationId xmlns:a16="http://schemas.microsoft.com/office/drawing/2014/main" id="{9187CFA2-32FA-384B-3051-8B12959A37F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7" name="Group 21">
            <a:extLst>
              <a:ext uri="{FF2B5EF4-FFF2-40B4-BE49-F238E27FC236}">
                <a16:creationId xmlns:a16="http://schemas.microsoft.com/office/drawing/2014/main" id="{EBA6846F-6D87-7F15-1097-69E246024971}"/>
              </a:ext>
            </a:extLst>
          </p:cNvPr>
          <p:cNvGrpSpPr/>
          <p:nvPr/>
        </p:nvGrpSpPr>
        <p:grpSpPr>
          <a:xfrm>
            <a:off x="1007330" y="6018698"/>
            <a:ext cx="625876" cy="625876"/>
            <a:chOff x="0" y="0"/>
            <a:chExt cx="812800" cy="812800"/>
          </a:xfrm>
        </p:grpSpPr>
        <p:sp>
          <p:nvSpPr>
            <p:cNvPr id="18" name="Freeform 22">
              <a:extLst>
                <a:ext uri="{FF2B5EF4-FFF2-40B4-BE49-F238E27FC236}">
                  <a16:creationId xmlns:a16="http://schemas.microsoft.com/office/drawing/2014/main" id="{FEB98A1D-8C0C-5720-454E-C8B1D597DA9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9" name="TextBox 23">
              <a:extLst>
                <a:ext uri="{FF2B5EF4-FFF2-40B4-BE49-F238E27FC236}">
                  <a16:creationId xmlns:a16="http://schemas.microsoft.com/office/drawing/2014/main" id="{0CDA5598-7D1E-12E3-12AA-D515732409BD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0" name="Group 21">
            <a:extLst>
              <a:ext uri="{FF2B5EF4-FFF2-40B4-BE49-F238E27FC236}">
                <a16:creationId xmlns:a16="http://schemas.microsoft.com/office/drawing/2014/main" id="{29A46027-4ED9-C6CF-A653-FBAE3E6E559F}"/>
              </a:ext>
            </a:extLst>
          </p:cNvPr>
          <p:cNvGrpSpPr/>
          <p:nvPr/>
        </p:nvGrpSpPr>
        <p:grpSpPr>
          <a:xfrm>
            <a:off x="-902845" y="5417123"/>
            <a:ext cx="2218719" cy="2218719"/>
            <a:chOff x="0" y="0"/>
            <a:chExt cx="812800" cy="812800"/>
          </a:xfrm>
        </p:grpSpPr>
        <p:sp>
          <p:nvSpPr>
            <p:cNvPr id="21" name="TextBox 23">
              <a:extLst>
                <a:ext uri="{FF2B5EF4-FFF2-40B4-BE49-F238E27FC236}">
                  <a16:creationId xmlns:a16="http://schemas.microsoft.com/office/drawing/2014/main" id="{C0009992-39C3-62E0-0B58-F5A67964A7E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55EB79E9-D89B-E1EA-162B-2EB7165233D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3" name="Group 21">
            <a:extLst>
              <a:ext uri="{FF2B5EF4-FFF2-40B4-BE49-F238E27FC236}">
                <a16:creationId xmlns:a16="http://schemas.microsoft.com/office/drawing/2014/main" id="{5CE2227D-5B5C-E8BF-F4C9-1E464495210C}"/>
              </a:ext>
            </a:extLst>
          </p:cNvPr>
          <p:cNvGrpSpPr/>
          <p:nvPr/>
        </p:nvGrpSpPr>
        <p:grpSpPr>
          <a:xfrm>
            <a:off x="17755" y="1411539"/>
            <a:ext cx="625876" cy="625876"/>
            <a:chOff x="0" y="0"/>
            <a:chExt cx="812800" cy="812800"/>
          </a:xfrm>
        </p:grpSpPr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52B28A26-820D-DCAA-CE81-3C4E37FC4F34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430F262-E4A1-8F6C-889E-4F131346B39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6" name="Group 21">
            <a:extLst>
              <a:ext uri="{FF2B5EF4-FFF2-40B4-BE49-F238E27FC236}">
                <a16:creationId xmlns:a16="http://schemas.microsoft.com/office/drawing/2014/main" id="{D7C37D33-23B7-684B-898D-60CB72424E0C}"/>
              </a:ext>
            </a:extLst>
          </p:cNvPr>
          <p:cNvGrpSpPr/>
          <p:nvPr/>
        </p:nvGrpSpPr>
        <p:grpSpPr>
          <a:xfrm>
            <a:off x="-1816978" y="-1327842"/>
            <a:ext cx="3125642" cy="3125642"/>
            <a:chOff x="0" y="0"/>
            <a:chExt cx="812800" cy="812800"/>
          </a:xfrm>
        </p:grpSpPr>
        <p:sp>
          <p:nvSpPr>
            <p:cNvPr id="27" name="TextBox 23">
              <a:extLst>
                <a:ext uri="{FF2B5EF4-FFF2-40B4-BE49-F238E27FC236}">
                  <a16:creationId xmlns:a16="http://schemas.microsoft.com/office/drawing/2014/main" id="{0882A042-538A-4920-4F9D-6C2AF730DDE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0DCFB730-68F3-84F8-7825-03C3B40E719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9" name="Group 21">
            <a:extLst>
              <a:ext uri="{FF2B5EF4-FFF2-40B4-BE49-F238E27FC236}">
                <a16:creationId xmlns:a16="http://schemas.microsoft.com/office/drawing/2014/main" id="{6AA43F4D-294E-9E9B-0B10-F2224B1A310E}"/>
              </a:ext>
            </a:extLst>
          </p:cNvPr>
          <p:cNvGrpSpPr/>
          <p:nvPr/>
        </p:nvGrpSpPr>
        <p:grpSpPr>
          <a:xfrm>
            <a:off x="10996916" y="-316511"/>
            <a:ext cx="1302136" cy="1302136"/>
            <a:chOff x="0" y="0"/>
            <a:chExt cx="812800" cy="812800"/>
          </a:xfrm>
        </p:grpSpPr>
        <p:sp>
          <p:nvSpPr>
            <p:cNvPr id="30" name="Freeform 22">
              <a:extLst>
                <a:ext uri="{FF2B5EF4-FFF2-40B4-BE49-F238E27FC236}">
                  <a16:creationId xmlns:a16="http://schemas.microsoft.com/office/drawing/2014/main" id="{0022E168-D4CC-55D1-B4E1-589D42B3D9A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1" name="TextBox 23">
              <a:extLst>
                <a:ext uri="{FF2B5EF4-FFF2-40B4-BE49-F238E27FC236}">
                  <a16:creationId xmlns:a16="http://schemas.microsoft.com/office/drawing/2014/main" id="{4CA18E81-3485-0423-F967-CB85B61631D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2" name="Group 21">
            <a:extLst>
              <a:ext uri="{FF2B5EF4-FFF2-40B4-BE49-F238E27FC236}">
                <a16:creationId xmlns:a16="http://schemas.microsoft.com/office/drawing/2014/main" id="{EF27EDA1-30EC-7842-469E-F11AF22F7E2E}"/>
              </a:ext>
            </a:extLst>
          </p:cNvPr>
          <p:cNvGrpSpPr/>
          <p:nvPr/>
        </p:nvGrpSpPr>
        <p:grpSpPr>
          <a:xfrm>
            <a:off x="11750380" y="2738245"/>
            <a:ext cx="625876" cy="625876"/>
            <a:chOff x="0" y="0"/>
            <a:chExt cx="812800" cy="812800"/>
          </a:xfrm>
        </p:grpSpPr>
        <p:sp>
          <p:nvSpPr>
            <p:cNvPr id="33" name="Freeform 22">
              <a:extLst>
                <a:ext uri="{FF2B5EF4-FFF2-40B4-BE49-F238E27FC236}">
                  <a16:creationId xmlns:a16="http://schemas.microsoft.com/office/drawing/2014/main" id="{49A5A72E-8D6F-421B-8901-4990674274C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4" name="TextBox 23">
              <a:extLst>
                <a:ext uri="{FF2B5EF4-FFF2-40B4-BE49-F238E27FC236}">
                  <a16:creationId xmlns:a16="http://schemas.microsoft.com/office/drawing/2014/main" id="{9C238F19-A957-AEE7-09F2-AF0BA2381CA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5" name="Group 21">
            <a:extLst>
              <a:ext uri="{FF2B5EF4-FFF2-40B4-BE49-F238E27FC236}">
                <a16:creationId xmlns:a16="http://schemas.microsoft.com/office/drawing/2014/main" id="{8C95DB7D-A42D-F7A6-9761-818F9B1FB595}"/>
              </a:ext>
            </a:extLst>
          </p:cNvPr>
          <p:cNvGrpSpPr/>
          <p:nvPr/>
        </p:nvGrpSpPr>
        <p:grpSpPr>
          <a:xfrm>
            <a:off x="10498725" y="558305"/>
            <a:ext cx="625876" cy="625876"/>
            <a:chOff x="0" y="0"/>
            <a:chExt cx="812800" cy="812800"/>
          </a:xfrm>
        </p:grpSpPr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44550AA9-B85B-50DB-F6E9-9DA7158C602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18A68CE-E964-4FB4-FA62-5D4D158F5EA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8" name="Group 21">
            <a:extLst>
              <a:ext uri="{FF2B5EF4-FFF2-40B4-BE49-F238E27FC236}">
                <a16:creationId xmlns:a16="http://schemas.microsoft.com/office/drawing/2014/main" id="{CFCB3A78-B5DA-E465-5B63-FFCC10AE6E52}"/>
              </a:ext>
            </a:extLst>
          </p:cNvPr>
          <p:cNvGrpSpPr/>
          <p:nvPr/>
        </p:nvGrpSpPr>
        <p:grpSpPr>
          <a:xfrm>
            <a:off x="11335246" y="-333379"/>
            <a:ext cx="3125642" cy="3125642"/>
            <a:chOff x="0" y="0"/>
            <a:chExt cx="812800" cy="812800"/>
          </a:xfrm>
        </p:grpSpPr>
        <p:sp>
          <p:nvSpPr>
            <p:cNvPr id="39" name="TextBox 23">
              <a:extLst>
                <a:ext uri="{FF2B5EF4-FFF2-40B4-BE49-F238E27FC236}">
                  <a16:creationId xmlns:a16="http://schemas.microsoft.com/office/drawing/2014/main" id="{B431AD18-C443-ABB4-E9E4-12B282F40D26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40" name="Freeform 22">
              <a:extLst>
                <a:ext uri="{FF2B5EF4-FFF2-40B4-BE49-F238E27FC236}">
                  <a16:creationId xmlns:a16="http://schemas.microsoft.com/office/drawing/2014/main" id="{1443B887-C6C4-A381-3679-6A84D65BE53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41" name="Group 21">
            <a:extLst>
              <a:ext uri="{FF2B5EF4-FFF2-40B4-BE49-F238E27FC236}">
                <a16:creationId xmlns:a16="http://schemas.microsoft.com/office/drawing/2014/main" id="{09DEDDB8-77DF-E26F-1CF0-C3334C231DD0}"/>
              </a:ext>
            </a:extLst>
          </p:cNvPr>
          <p:cNvGrpSpPr/>
          <p:nvPr/>
        </p:nvGrpSpPr>
        <p:grpSpPr>
          <a:xfrm>
            <a:off x="9774161" y="-883585"/>
            <a:ext cx="1555938" cy="1555938"/>
            <a:chOff x="0" y="0"/>
            <a:chExt cx="812800" cy="812800"/>
          </a:xfrm>
        </p:grpSpPr>
        <p:sp>
          <p:nvSpPr>
            <p:cNvPr id="42" name="Freeform 22">
              <a:extLst>
                <a:ext uri="{FF2B5EF4-FFF2-40B4-BE49-F238E27FC236}">
                  <a16:creationId xmlns:a16="http://schemas.microsoft.com/office/drawing/2014/main" id="{261AD871-D6D7-6944-9211-4576E812AAE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43" name="TextBox 23">
              <a:extLst>
                <a:ext uri="{FF2B5EF4-FFF2-40B4-BE49-F238E27FC236}">
                  <a16:creationId xmlns:a16="http://schemas.microsoft.com/office/drawing/2014/main" id="{1B2C743B-0530-360E-1D20-A3709AB45D9B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E19DF761-2AE9-D279-3562-763566D6C0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6974" y="5840282"/>
            <a:ext cx="1382020" cy="138202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4A71D7F1-C7E9-E429-9F0D-3EA53DA42B9A}"/>
              </a:ext>
            </a:extLst>
          </p:cNvPr>
          <p:cNvGrpSpPr/>
          <p:nvPr/>
        </p:nvGrpSpPr>
        <p:grpSpPr>
          <a:xfrm>
            <a:off x="203145" y="814311"/>
            <a:ext cx="3681803" cy="6764329"/>
            <a:chOff x="1899656" y="663508"/>
            <a:chExt cx="3681803" cy="676432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6F30E0E-430C-4935-3E8B-62505245693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72296" y="1185839"/>
              <a:ext cx="2413175" cy="5360285"/>
            </a:xfrm>
            <a:prstGeom prst="roundRect">
              <a:avLst/>
            </a:prstGeom>
          </p:spPr>
        </p:pic>
        <p:sp>
          <p:nvSpPr>
            <p:cNvPr id="5" name="Freeform 23">
              <a:extLst>
                <a:ext uri="{FF2B5EF4-FFF2-40B4-BE49-F238E27FC236}">
                  <a16:creationId xmlns:a16="http://schemas.microsoft.com/office/drawing/2014/main" id="{A6C7C371-4EBA-90EB-113D-03507F964A53}"/>
                </a:ext>
              </a:extLst>
            </p:cNvPr>
            <p:cNvSpPr/>
            <p:nvPr/>
          </p:nvSpPr>
          <p:spPr>
            <a:xfrm>
              <a:off x="1899656" y="663508"/>
              <a:ext cx="3681803" cy="6764329"/>
            </a:xfrm>
            <a:custGeom>
              <a:avLst/>
              <a:gdLst/>
              <a:ahLst/>
              <a:cxnLst/>
              <a:rect l="l" t="t" r="r" b="b"/>
              <a:pathLst>
                <a:path w="5302043" h="9531762">
                  <a:moveTo>
                    <a:pt x="0" y="0"/>
                  </a:moveTo>
                  <a:lnTo>
                    <a:pt x="5302042" y="0"/>
                  </a:lnTo>
                  <a:lnTo>
                    <a:pt x="5302042" y="9531762"/>
                  </a:lnTo>
                  <a:lnTo>
                    <a:pt x="0" y="953176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1746A41C-7714-2F61-CC4C-3383E0C8C141}"/>
              </a:ext>
            </a:extLst>
          </p:cNvPr>
          <p:cNvGrpSpPr/>
          <p:nvPr/>
        </p:nvGrpSpPr>
        <p:grpSpPr>
          <a:xfrm>
            <a:off x="2942031" y="788994"/>
            <a:ext cx="3704945" cy="6806846"/>
            <a:chOff x="3956611" y="767223"/>
            <a:chExt cx="3681803" cy="6764329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ADEB030-CFDE-CDC7-D8D6-CE09855A1BB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599266" y="1289554"/>
              <a:ext cx="2422763" cy="5381582"/>
            </a:xfrm>
            <a:prstGeom prst="roundRect">
              <a:avLst/>
            </a:prstGeom>
          </p:spPr>
        </p:pic>
        <p:sp>
          <p:nvSpPr>
            <p:cNvPr id="9" name="Freeform 23">
              <a:extLst>
                <a:ext uri="{FF2B5EF4-FFF2-40B4-BE49-F238E27FC236}">
                  <a16:creationId xmlns:a16="http://schemas.microsoft.com/office/drawing/2014/main" id="{706BB82E-5FA2-B9DC-532C-7E4E34AB3940}"/>
                </a:ext>
              </a:extLst>
            </p:cNvPr>
            <p:cNvSpPr/>
            <p:nvPr/>
          </p:nvSpPr>
          <p:spPr>
            <a:xfrm>
              <a:off x="3956611" y="767223"/>
              <a:ext cx="3681803" cy="6764329"/>
            </a:xfrm>
            <a:custGeom>
              <a:avLst/>
              <a:gdLst/>
              <a:ahLst/>
              <a:cxnLst/>
              <a:rect l="l" t="t" r="r" b="b"/>
              <a:pathLst>
                <a:path w="5302043" h="9531762">
                  <a:moveTo>
                    <a:pt x="0" y="0"/>
                  </a:moveTo>
                  <a:lnTo>
                    <a:pt x="5302042" y="0"/>
                  </a:lnTo>
                  <a:lnTo>
                    <a:pt x="5302042" y="9531762"/>
                  </a:lnTo>
                  <a:lnTo>
                    <a:pt x="0" y="953176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E50B33A7-222E-6221-9096-0702AAA362ED}"/>
              </a:ext>
            </a:extLst>
          </p:cNvPr>
          <p:cNvGrpSpPr/>
          <p:nvPr/>
        </p:nvGrpSpPr>
        <p:grpSpPr>
          <a:xfrm>
            <a:off x="5707039" y="806706"/>
            <a:ext cx="3681803" cy="6764329"/>
            <a:chOff x="6743987" y="706429"/>
            <a:chExt cx="3681803" cy="6764329"/>
          </a:xfrm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E3DE5087-9B55-FCC1-4348-93B5FA4EBAC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420460" y="1218089"/>
              <a:ext cx="2422762" cy="5381582"/>
            </a:xfrm>
            <a:prstGeom prst="roundRect">
              <a:avLst/>
            </a:prstGeom>
          </p:spPr>
        </p:pic>
        <p:sp>
          <p:nvSpPr>
            <p:cNvPr id="8" name="Freeform 23">
              <a:extLst>
                <a:ext uri="{FF2B5EF4-FFF2-40B4-BE49-F238E27FC236}">
                  <a16:creationId xmlns:a16="http://schemas.microsoft.com/office/drawing/2014/main" id="{0C74EBC3-E907-705D-FAE8-2DBBFA8FF347}"/>
                </a:ext>
              </a:extLst>
            </p:cNvPr>
            <p:cNvSpPr/>
            <p:nvPr/>
          </p:nvSpPr>
          <p:spPr>
            <a:xfrm>
              <a:off x="6743987" y="706429"/>
              <a:ext cx="3681803" cy="6764329"/>
            </a:xfrm>
            <a:custGeom>
              <a:avLst/>
              <a:gdLst/>
              <a:ahLst/>
              <a:cxnLst/>
              <a:rect l="l" t="t" r="r" b="b"/>
              <a:pathLst>
                <a:path w="5302043" h="9531762">
                  <a:moveTo>
                    <a:pt x="0" y="0"/>
                  </a:moveTo>
                  <a:lnTo>
                    <a:pt x="5302042" y="0"/>
                  </a:lnTo>
                  <a:lnTo>
                    <a:pt x="5302042" y="9531762"/>
                  </a:lnTo>
                  <a:lnTo>
                    <a:pt x="0" y="953176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44A4297-8F83-59AA-257D-BF8B25B71B17}"/>
              </a:ext>
            </a:extLst>
          </p:cNvPr>
          <p:cNvGrpSpPr/>
          <p:nvPr/>
        </p:nvGrpSpPr>
        <p:grpSpPr>
          <a:xfrm>
            <a:off x="8433766" y="814311"/>
            <a:ext cx="3681803" cy="6764329"/>
            <a:chOff x="8561717" y="720920"/>
            <a:chExt cx="3681803" cy="6764329"/>
          </a:xfrm>
        </p:grpSpPr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B2A1055D-EE10-0B55-1D45-F1F85ACDF7A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234533" y="1180061"/>
              <a:ext cx="2409998" cy="5353229"/>
            </a:xfrm>
            <a:prstGeom prst="roundRect">
              <a:avLst/>
            </a:prstGeom>
          </p:spPr>
        </p:pic>
        <p:sp>
          <p:nvSpPr>
            <p:cNvPr id="52" name="Freeform 23">
              <a:extLst>
                <a:ext uri="{FF2B5EF4-FFF2-40B4-BE49-F238E27FC236}">
                  <a16:creationId xmlns:a16="http://schemas.microsoft.com/office/drawing/2014/main" id="{DD55808E-A8DF-EAD2-6C35-CFDF766B78A0}"/>
                </a:ext>
              </a:extLst>
            </p:cNvPr>
            <p:cNvSpPr/>
            <p:nvPr/>
          </p:nvSpPr>
          <p:spPr>
            <a:xfrm>
              <a:off x="8561717" y="720920"/>
              <a:ext cx="3681803" cy="6764329"/>
            </a:xfrm>
            <a:custGeom>
              <a:avLst/>
              <a:gdLst/>
              <a:ahLst/>
              <a:cxnLst/>
              <a:rect l="l" t="t" r="r" b="b"/>
              <a:pathLst>
                <a:path w="5302043" h="9531762">
                  <a:moveTo>
                    <a:pt x="0" y="0"/>
                  </a:moveTo>
                  <a:lnTo>
                    <a:pt x="5302042" y="0"/>
                  </a:lnTo>
                  <a:lnTo>
                    <a:pt x="5302042" y="9531762"/>
                  </a:lnTo>
                  <a:lnTo>
                    <a:pt x="0" y="953176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</p:sp>
      </p:grpSp>
    </p:spTree>
    <p:extLst>
      <p:ext uri="{BB962C8B-B14F-4D97-AF65-F5344CB8AC3E}">
        <p14:creationId xmlns:p14="http://schemas.microsoft.com/office/powerpoint/2010/main" val="9315096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553358-1B0C-59CF-DA8B-31E3818546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58029E99-3ED2-6ED4-4857-FC9A3CD2510D}"/>
              </a:ext>
            </a:extLst>
          </p:cNvPr>
          <p:cNvSpPr/>
          <p:nvPr/>
        </p:nvSpPr>
        <p:spPr>
          <a:xfrm>
            <a:off x="-1130804" y="-3797801"/>
            <a:ext cx="14453607" cy="14453601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grpSp>
        <p:nvGrpSpPr>
          <p:cNvPr id="14" name="Group 21">
            <a:extLst>
              <a:ext uri="{FF2B5EF4-FFF2-40B4-BE49-F238E27FC236}">
                <a16:creationId xmlns:a16="http://schemas.microsoft.com/office/drawing/2014/main" id="{5B7196CC-E63B-BEFB-C032-B7C83F00BB6B}"/>
              </a:ext>
            </a:extLst>
          </p:cNvPr>
          <p:cNvGrpSpPr/>
          <p:nvPr/>
        </p:nvGrpSpPr>
        <p:grpSpPr>
          <a:xfrm>
            <a:off x="1146040" y="-382949"/>
            <a:ext cx="1302136" cy="1302136"/>
            <a:chOff x="0" y="0"/>
            <a:chExt cx="812800" cy="812800"/>
          </a:xfrm>
        </p:grpSpPr>
        <p:sp>
          <p:nvSpPr>
            <p:cNvPr id="15" name="Freeform 22">
              <a:extLst>
                <a:ext uri="{FF2B5EF4-FFF2-40B4-BE49-F238E27FC236}">
                  <a16:creationId xmlns:a16="http://schemas.microsoft.com/office/drawing/2014/main" id="{5476F51B-65A8-D89D-AF75-8BD03B2BB1E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6" name="TextBox 23">
              <a:extLst>
                <a:ext uri="{FF2B5EF4-FFF2-40B4-BE49-F238E27FC236}">
                  <a16:creationId xmlns:a16="http://schemas.microsoft.com/office/drawing/2014/main" id="{9187CFA2-32FA-384B-3051-8B12959A37F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7" name="Group 21">
            <a:extLst>
              <a:ext uri="{FF2B5EF4-FFF2-40B4-BE49-F238E27FC236}">
                <a16:creationId xmlns:a16="http://schemas.microsoft.com/office/drawing/2014/main" id="{EBA6846F-6D87-7F15-1097-69E246024971}"/>
              </a:ext>
            </a:extLst>
          </p:cNvPr>
          <p:cNvGrpSpPr/>
          <p:nvPr/>
        </p:nvGrpSpPr>
        <p:grpSpPr>
          <a:xfrm>
            <a:off x="1007330" y="6018698"/>
            <a:ext cx="625876" cy="625876"/>
            <a:chOff x="0" y="0"/>
            <a:chExt cx="812800" cy="812800"/>
          </a:xfrm>
        </p:grpSpPr>
        <p:sp>
          <p:nvSpPr>
            <p:cNvPr id="18" name="Freeform 22">
              <a:extLst>
                <a:ext uri="{FF2B5EF4-FFF2-40B4-BE49-F238E27FC236}">
                  <a16:creationId xmlns:a16="http://schemas.microsoft.com/office/drawing/2014/main" id="{FEB98A1D-8C0C-5720-454E-C8B1D597DA9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9" name="TextBox 23">
              <a:extLst>
                <a:ext uri="{FF2B5EF4-FFF2-40B4-BE49-F238E27FC236}">
                  <a16:creationId xmlns:a16="http://schemas.microsoft.com/office/drawing/2014/main" id="{0CDA5598-7D1E-12E3-12AA-D515732409BD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0" name="Group 21">
            <a:extLst>
              <a:ext uri="{FF2B5EF4-FFF2-40B4-BE49-F238E27FC236}">
                <a16:creationId xmlns:a16="http://schemas.microsoft.com/office/drawing/2014/main" id="{29A46027-4ED9-C6CF-A653-FBAE3E6E559F}"/>
              </a:ext>
            </a:extLst>
          </p:cNvPr>
          <p:cNvGrpSpPr/>
          <p:nvPr/>
        </p:nvGrpSpPr>
        <p:grpSpPr>
          <a:xfrm>
            <a:off x="-902845" y="5417123"/>
            <a:ext cx="2218719" cy="2218719"/>
            <a:chOff x="0" y="0"/>
            <a:chExt cx="812800" cy="812800"/>
          </a:xfrm>
        </p:grpSpPr>
        <p:sp>
          <p:nvSpPr>
            <p:cNvPr id="21" name="TextBox 23">
              <a:extLst>
                <a:ext uri="{FF2B5EF4-FFF2-40B4-BE49-F238E27FC236}">
                  <a16:creationId xmlns:a16="http://schemas.microsoft.com/office/drawing/2014/main" id="{C0009992-39C3-62E0-0B58-F5A67964A7E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55EB79E9-D89B-E1EA-162B-2EB7165233D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3" name="Group 21">
            <a:extLst>
              <a:ext uri="{FF2B5EF4-FFF2-40B4-BE49-F238E27FC236}">
                <a16:creationId xmlns:a16="http://schemas.microsoft.com/office/drawing/2014/main" id="{5CE2227D-5B5C-E8BF-F4C9-1E464495210C}"/>
              </a:ext>
            </a:extLst>
          </p:cNvPr>
          <p:cNvGrpSpPr/>
          <p:nvPr/>
        </p:nvGrpSpPr>
        <p:grpSpPr>
          <a:xfrm>
            <a:off x="17755" y="1411539"/>
            <a:ext cx="625876" cy="625876"/>
            <a:chOff x="0" y="0"/>
            <a:chExt cx="812800" cy="812800"/>
          </a:xfrm>
        </p:grpSpPr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52B28A26-820D-DCAA-CE81-3C4E37FC4F34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430F262-E4A1-8F6C-889E-4F131346B39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6" name="Group 21">
            <a:extLst>
              <a:ext uri="{FF2B5EF4-FFF2-40B4-BE49-F238E27FC236}">
                <a16:creationId xmlns:a16="http://schemas.microsoft.com/office/drawing/2014/main" id="{D7C37D33-23B7-684B-898D-60CB72424E0C}"/>
              </a:ext>
            </a:extLst>
          </p:cNvPr>
          <p:cNvGrpSpPr/>
          <p:nvPr/>
        </p:nvGrpSpPr>
        <p:grpSpPr>
          <a:xfrm>
            <a:off x="-1816978" y="-1327842"/>
            <a:ext cx="3125642" cy="3125642"/>
            <a:chOff x="0" y="0"/>
            <a:chExt cx="812800" cy="812800"/>
          </a:xfrm>
        </p:grpSpPr>
        <p:sp>
          <p:nvSpPr>
            <p:cNvPr id="27" name="TextBox 23">
              <a:extLst>
                <a:ext uri="{FF2B5EF4-FFF2-40B4-BE49-F238E27FC236}">
                  <a16:creationId xmlns:a16="http://schemas.microsoft.com/office/drawing/2014/main" id="{0882A042-538A-4920-4F9D-6C2AF730DDE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0DCFB730-68F3-84F8-7825-03C3B40E719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9" name="Group 21">
            <a:extLst>
              <a:ext uri="{FF2B5EF4-FFF2-40B4-BE49-F238E27FC236}">
                <a16:creationId xmlns:a16="http://schemas.microsoft.com/office/drawing/2014/main" id="{6AA43F4D-294E-9E9B-0B10-F2224B1A310E}"/>
              </a:ext>
            </a:extLst>
          </p:cNvPr>
          <p:cNvGrpSpPr/>
          <p:nvPr/>
        </p:nvGrpSpPr>
        <p:grpSpPr>
          <a:xfrm>
            <a:off x="10996916" y="-316511"/>
            <a:ext cx="1302136" cy="1302136"/>
            <a:chOff x="0" y="0"/>
            <a:chExt cx="812800" cy="812800"/>
          </a:xfrm>
        </p:grpSpPr>
        <p:sp>
          <p:nvSpPr>
            <p:cNvPr id="30" name="Freeform 22">
              <a:extLst>
                <a:ext uri="{FF2B5EF4-FFF2-40B4-BE49-F238E27FC236}">
                  <a16:creationId xmlns:a16="http://schemas.microsoft.com/office/drawing/2014/main" id="{0022E168-D4CC-55D1-B4E1-589D42B3D9A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1" name="TextBox 23">
              <a:extLst>
                <a:ext uri="{FF2B5EF4-FFF2-40B4-BE49-F238E27FC236}">
                  <a16:creationId xmlns:a16="http://schemas.microsoft.com/office/drawing/2014/main" id="{4CA18E81-3485-0423-F967-CB85B61631D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2" name="Group 21">
            <a:extLst>
              <a:ext uri="{FF2B5EF4-FFF2-40B4-BE49-F238E27FC236}">
                <a16:creationId xmlns:a16="http://schemas.microsoft.com/office/drawing/2014/main" id="{EF27EDA1-30EC-7842-469E-F11AF22F7E2E}"/>
              </a:ext>
            </a:extLst>
          </p:cNvPr>
          <p:cNvGrpSpPr/>
          <p:nvPr/>
        </p:nvGrpSpPr>
        <p:grpSpPr>
          <a:xfrm>
            <a:off x="11750380" y="2738245"/>
            <a:ext cx="625876" cy="625876"/>
            <a:chOff x="0" y="0"/>
            <a:chExt cx="812800" cy="812800"/>
          </a:xfrm>
        </p:grpSpPr>
        <p:sp>
          <p:nvSpPr>
            <p:cNvPr id="33" name="Freeform 22">
              <a:extLst>
                <a:ext uri="{FF2B5EF4-FFF2-40B4-BE49-F238E27FC236}">
                  <a16:creationId xmlns:a16="http://schemas.microsoft.com/office/drawing/2014/main" id="{49A5A72E-8D6F-421B-8901-4990674274C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4" name="TextBox 23">
              <a:extLst>
                <a:ext uri="{FF2B5EF4-FFF2-40B4-BE49-F238E27FC236}">
                  <a16:creationId xmlns:a16="http://schemas.microsoft.com/office/drawing/2014/main" id="{9C238F19-A957-AEE7-09F2-AF0BA2381CA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5" name="Group 21">
            <a:extLst>
              <a:ext uri="{FF2B5EF4-FFF2-40B4-BE49-F238E27FC236}">
                <a16:creationId xmlns:a16="http://schemas.microsoft.com/office/drawing/2014/main" id="{8C95DB7D-A42D-F7A6-9761-818F9B1FB595}"/>
              </a:ext>
            </a:extLst>
          </p:cNvPr>
          <p:cNvGrpSpPr/>
          <p:nvPr/>
        </p:nvGrpSpPr>
        <p:grpSpPr>
          <a:xfrm>
            <a:off x="10498725" y="558305"/>
            <a:ext cx="625876" cy="625876"/>
            <a:chOff x="0" y="0"/>
            <a:chExt cx="812800" cy="812800"/>
          </a:xfrm>
        </p:grpSpPr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44550AA9-B85B-50DB-F6E9-9DA7158C602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18A68CE-E964-4FB4-FA62-5D4D158F5EA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8" name="Group 21">
            <a:extLst>
              <a:ext uri="{FF2B5EF4-FFF2-40B4-BE49-F238E27FC236}">
                <a16:creationId xmlns:a16="http://schemas.microsoft.com/office/drawing/2014/main" id="{CFCB3A78-B5DA-E465-5B63-FFCC10AE6E52}"/>
              </a:ext>
            </a:extLst>
          </p:cNvPr>
          <p:cNvGrpSpPr/>
          <p:nvPr/>
        </p:nvGrpSpPr>
        <p:grpSpPr>
          <a:xfrm>
            <a:off x="11335246" y="-333379"/>
            <a:ext cx="3125642" cy="3125642"/>
            <a:chOff x="0" y="0"/>
            <a:chExt cx="812800" cy="812800"/>
          </a:xfrm>
        </p:grpSpPr>
        <p:sp>
          <p:nvSpPr>
            <p:cNvPr id="39" name="TextBox 23">
              <a:extLst>
                <a:ext uri="{FF2B5EF4-FFF2-40B4-BE49-F238E27FC236}">
                  <a16:creationId xmlns:a16="http://schemas.microsoft.com/office/drawing/2014/main" id="{B431AD18-C443-ABB4-E9E4-12B282F40D26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40" name="Freeform 22">
              <a:extLst>
                <a:ext uri="{FF2B5EF4-FFF2-40B4-BE49-F238E27FC236}">
                  <a16:creationId xmlns:a16="http://schemas.microsoft.com/office/drawing/2014/main" id="{1443B887-C6C4-A381-3679-6A84D65BE53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41" name="Group 21">
            <a:extLst>
              <a:ext uri="{FF2B5EF4-FFF2-40B4-BE49-F238E27FC236}">
                <a16:creationId xmlns:a16="http://schemas.microsoft.com/office/drawing/2014/main" id="{09DEDDB8-77DF-E26F-1CF0-C3334C231DD0}"/>
              </a:ext>
            </a:extLst>
          </p:cNvPr>
          <p:cNvGrpSpPr/>
          <p:nvPr/>
        </p:nvGrpSpPr>
        <p:grpSpPr>
          <a:xfrm>
            <a:off x="9774161" y="-883585"/>
            <a:ext cx="1555938" cy="1555938"/>
            <a:chOff x="0" y="0"/>
            <a:chExt cx="812800" cy="812800"/>
          </a:xfrm>
        </p:grpSpPr>
        <p:sp>
          <p:nvSpPr>
            <p:cNvPr id="42" name="Freeform 22">
              <a:extLst>
                <a:ext uri="{FF2B5EF4-FFF2-40B4-BE49-F238E27FC236}">
                  <a16:creationId xmlns:a16="http://schemas.microsoft.com/office/drawing/2014/main" id="{261AD871-D6D7-6944-9211-4576E812AAE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43" name="TextBox 23">
              <a:extLst>
                <a:ext uri="{FF2B5EF4-FFF2-40B4-BE49-F238E27FC236}">
                  <a16:creationId xmlns:a16="http://schemas.microsoft.com/office/drawing/2014/main" id="{1B2C743B-0530-360E-1D20-A3709AB45D9B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E19DF761-2AE9-D279-3562-763566D6C0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6974" y="5840282"/>
            <a:ext cx="1382020" cy="138202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4A71D7F1-C7E9-E429-9F0D-3EA53DA42B9A}"/>
              </a:ext>
            </a:extLst>
          </p:cNvPr>
          <p:cNvGrpSpPr/>
          <p:nvPr/>
        </p:nvGrpSpPr>
        <p:grpSpPr>
          <a:xfrm>
            <a:off x="203145" y="814311"/>
            <a:ext cx="3681803" cy="6764329"/>
            <a:chOff x="1899656" y="663508"/>
            <a:chExt cx="3681803" cy="676432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6F30E0E-430C-4935-3E8B-62505245693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72296" y="1185839"/>
              <a:ext cx="2413175" cy="5360285"/>
            </a:xfrm>
            <a:prstGeom prst="roundRect">
              <a:avLst/>
            </a:prstGeom>
          </p:spPr>
        </p:pic>
        <p:sp>
          <p:nvSpPr>
            <p:cNvPr id="5" name="Freeform 23">
              <a:extLst>
                <a:ext uri="{FF2B5EF4-FFF2-40B4-BE49-F238E27FC236}">
                  <a16:creationId xmlns:a16="http://schemas.microsoft.com/office/drawing/2014/main" id="{A6C7C371-4EBA-90EB-113D-03507F964A53}"/>
                </a:ext>
              </a:extLst>
            </p:cNvPr>
            <p:cNvSpPr/>
            <p:nvPr/>
          </p:nvSpPr>
          <p:spPr>
            <a:xfrm>
              <a:off x="1899656" y="663508"/>
              <a:ext cx="3681803" cy="6764329"/>
            </a:xfrm>
            <a:custGeom>
              <a:avLst/>
              <a:gdLst/>
              <a:ahLst/>
              <a:cxnLst/>
              <a:rect l="l" t="t" r="r" b="b"/>
              <a:pathLst>
                <a:path w="5302043" h="9531762">
                  <a:moveTo>
                    <a:pt x="0" y="0"/>
                  </a:moveTo>
                  <a:lnTo>
                    <a:pt x="5302042" y="0"/>
                  </a:lnTo>
                  <a:lnTo>
                    <a:pt x="5302042" y="9531762"/>
                  </a:lnTo>
                  <a:lnTo>
                    <a:pt x="0" y="953176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1746A41C-7714-2F61-CC4C-3383E0C8C141}"/>
              </a:ext>
            </a:extLst>
          </p:cNvPr>
          <p:cNvGrpSpPr/>
          <p:nvPr/>
        </p:nvGrpSpPr>
        <p:grpSpPr>
          <a:xfrm>
            <a:off x="2942031" y="788994"/>
            <a:ext cx="3704945" cy="6806846"/>
            <a:chOff x="3956611" y="767223"/>
            <a:chExt cx="3681803" cy="6764329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ADEB030-CFDE-CDC7-D8D6-CE09855A1BB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599266" y="1289554"/>
              <a:ext cx="2422763" cy="5381582"/>
            </a:xfrm>
            <a:prstGeom prst="roundRect">
              <a:avLst/>
            </a:prstGeom>
          </p:spPr>
        </p:pic>
        <p:sp>
          <p:nvSpPr>
            <p:cNvPr id="9" name="Freeform 23">
              <a:extLst>
                <a:ext uri="{FF2B5EF4-FFF2-40B4-BE49-F238E27FC236}">
                  <a16:creationId xmlns:a16="http://schemas.microsoft.com/office/drawing/2014/main" id="{706BB82E-5FA2-B9DC-532C-7E4E34AB3940}"/>
                </a:ext>
              </a:extLst>
            </p:cNvPr>
            <p:cNvSpPr/>
            <p:nvPr/>
          </p:nvSpPr>
          <p:spPr>
            <a:xfrm>
              <a:off x="3956611" y="767223"/>
              <a:ext cx="3681803" cy="6764329"/>
            </a:xfrm>
            <a:custGeom>
              <a:avLst/>
              <a:gdLst/>
              <a:ahLst/>
              <a:cxnLst/>
              <a:rect l="l" t="t" r="r" b="b"/>
              <a:pathLst>
                <a:path w="5302043" h="9531762">
                  <a:moveTo>
                    <a:pt x="0" y="0"/>
                  </a:moveTo>
                  <a:lnTo>
                    <a:pt x="5302042" y="0"/>
                  </a:lnTo>
                  <a:lnTo>
                    <a:pt x="5302042" y="9531762"/>
                  </a:lnTo>
                  <a:lnTo>
                    <a:pt x="0" y="953176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E50B33A7-222E-6221-9096-0702AAA362ED}"/>
              </a:ext>
            </a:extLst>
          </p:cNvPr>
          <p:cNvGrpSpPr/>
          <p:nvPr/>
        </p:nvGrpSpPr>
        <p:grpSpPr>
          <a:xfrm>
            <a:off x="5707039" y="806706"/>
            <a:ext cx="3681803" cy="6764329"/>
            <a:chOff x="6743987" y="706429"/>
            <a:chExt cx="3681803" cy="6764329"/>
          </a:xfrm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E3DE5087-9B55-FCC1-4348-93B5FA4EBAC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420460" y="1218089"/>
              <a:ext cx="2422762" cy="5381582"/>
            </a:xfrm>
            <a:prstGeom prst="roundRect">
              <a:avLst/>
            </a:prstGeom>
          </p:spPr>
        </p:pic>
        <p:sp>
          <p:nvSpPr>
            <p:cNvPr id="8" name="Freeform 23">
              <a:extLst>
                <a:ext uri="{FF2B5EF4-FFF2-40B4-BE49-F238E27FC236}">
                  <a16:creationId xmlns:a16="http://schemas.microsoft.com/office/drawing/2014/main" id="{0C74EBC3-E907-705D-FAE8-2DBBFA8FF347}"/>
                </a:ext>
              </a:extLst>
            </p:cNvPr>
            <p:cNvSpPr/>
            <p:nvPr/>
          </p:nvSpPr>
          <p:spPr>
            <a:xfrm>
              <a:off x="6743987" y="706429"/>
              <a:ext cx="3681803" cy="6764329"/>
            </a:xfrm>
            <a:custGeom>
              <a:avLst/>
              <a:gdLst/>
              <a:ahLst/>
              <a:cxnLst/>
              <a:rect l="l" t="t" r="r" b="b"/>
              <a:pathLst>
                <a:path w="5302043" h="9531762">
                  <a:moveTo>
                    <a:pt x="0" y="0"/>
                  </a:moveTo>
                  <a:lnTo>
                    <a:pt x="5302042" y="0"/>
                  </a:lnTo>
                  <a:lnTo>
                    <a:pt x="5302042" y="9531762"/>
                  </a:lnTo>
                  <a:lnTo>
                    <a:pt x="0" y="953176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44A4297-8F83-59AA-257D-BF8B25B71B17}"/>
              </a:ext>
            </a:extLst>
          </p:cNvPr>
          <p:cNvGrpSpPr/>
          <p:nvPr/>
        </p:nvGrpSpPr>
        <p:grpSpPr>
          <a:xfrm>
            <a:off x="8433766" y="814311"/>
            <a:ext cx="3681803" cy="6764329"/>
            <a:chOff x="8561717" y="720920"/>
            <a:chExt cx="3681803" cy="6764329"/>
          </a:xfrm>
        </p:grpSpPr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B2A1055D-EE10-0B55-1D45-F1F85ACDF7A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234533" y="1180061"/>
              <a:ext cx="2409998" cy="5353229"/>
            </a:xfrm>
            <a:prstGeom prst="roundRect">
              <a:avLst/>
            </a:prstGeom>
          </p:spPr>
        </p:pic>
        <p:sp>
          <p:nvSpPr>
            <p:cNvPr id="52" name="Freeform 23">
              <a:extLst>
                <a:ext uri="{FF2B5EF4-FFF2-40B4-BE49-F238E27FC236}">
                  <a16:creationId xmlns:a16="http://schemas.microsoft.com/office/drawing/2014/main" id="{DD55808E-A8DF-EAD2-6C35-CFDF766B78A0}"/>
                </a:ext>
              </a:extLst>
            </p:cNvPr>
            <p:cNvSpPr/>
            <p:nvPr/>
          </p:nvSpPr>
          <p:spPr>
            <a:xfrm>
              <a:off x="8561717" y="720920"/>
              <a:ext cx="3681803" cy="6764329"/>
            </a:xfrm>
            <a:custGeom>
              <a:avLst/>
              <a:gdLst/>
              <a:ahLst/>
              <a:cxnLst/>
              <a:rect l="l" t="t" r="r" b="b"/>
              <a:pathLst>
                <a:path w="5302043" h="9531762">
                  <a:moveTo>
                    <a:pt x="0" y="0"/>
                  </a:moveTo>
                  <a:lnTo>
                    <a:pt x="5302042" y="0"/>
                  </a:lnTo>
                  <a:lnTo>
                    <a:pt x="5302042" y="9531762"/>
                  </a:lnTo>
                  <a:lnTo>
                    <a:pt x="0" y="953176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</p:sp>
      </p:grpSp>
    </p:spTree>
    <p:extLst>
      <p:ext uri="{BB962C8B-B14F-4D97-AF65-F5344CB8AC3E}">
        <p14:creationId xmlns:p14="http://schemas.microsoft.com/office/powerpoint/2010/main" val="98737299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553358-1B0C-59CF-DA8B-31E3818546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58029E99-3ED2-6ED4-4857-FC9A3CD2510D}"/>
              </a:ext>
            </a:extLst>
          </p:cNvPr>
          <p:cNvSpPr/>
          <p:nvPr/>
        </p:nvSpPr>
        <p:spPr>
          <a:xfrm>
            <a:off x="-1130804" y="-3797801"/>
            <a:ext cx="14453607" cy="14453601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grpSp>
        <p:nvGrpSpPr>
          <p:cNvPr id="14" name="Group 21">
            <a:extLst>
              <a:ext uri="{FF2B5EF4-FFF2-40B4-BE49-F238E27FC236}">
                <a16:creationId xmlns:a16="http://schemas.microsoft.com/office/drawing/2014/main" id="{5B7196CC-E63B-BEFB-C032-B7C83F00BB6B}"/>
              </a:ext>
            </a:extLst>
          </p:cNvPr>
          <p:cNvGrpSpPr/>
          <p:nvPr/>
        </p:nvGrpSpPr>
        <p:grpSpPr>
          <a:xfrm>
            <a:off x="1146040" y="-382949"/>
            <a:ext cx="1302136" cy="1302136"/>
            <a:chOff x="0" y="0"/>
            <a:chExt cx="812800" cy="812800"/>
          </a:xfrm>
        </p:grpSpPr>
        <p:sp>
          <p:nvSpPr>
            <p:cNvPr id="15" name="Freeform 22">
              <a:extLst>
                <a:ext uri="{FF2B5EF4-FFF2-40B4-BE49-F238E27FC236}">
                  <a16:creationId xmlns:a16="http://schemas.microsoft.com/office/drawing/2014/main" id="{5476F51B-65A8-D89D-AF75-8BD03B2BB1E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6" name="TextBox 23">
              <a:extLst>
                <a:ext uri="{FF2B5EF4-FFF2-40B4-BE49-F238E27FC236}">
                  <a16:creationId xmlns:a16="http://schemas.microsoft.com/office/drawing/2014/main" id="{9187CFA2-32FA-384B-3051-8B12959A37F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7" name="Group 21">
            <a:extLst>
              <a:ext uri="{FF2B5EF4-FFF2-40B4-BE49-F238E27FC236}">
                <a16:creationId xmlns:a16="http://schemas.microsoft.com/office/drawing/2014/main" id="{EBA6846F-6D87-7F15-1097-69E246024971}"/>
              </a:ext>
            </a:extLst>
          </p:cNvPr>
          <p:cNvGrpSpPr/>
          <p:nvPr/>
        </p:nvGrpSpPr>
        <p:grpSpPr>
          <a:xfrm>
            <a:off x="1007330" y="6018698"/>
            <a:ext cx="625876" cy="625876"/>
            <a:chOff x="0" y="0"/>
            <a:chExt cx="812800" cy="812800"/>
          </a:xfrm>
        </p:grpSpPr>
        <p:sp>
          <p:nvSpPr>
            <p:cNvPr id="18" name="Freeform 22">
              <a:extLst>
                <a:ext uri="{FF2B5EF4-FFF2-40B4-BE49-F238E27FC236}">
                  <a16:creationId xmlns:a16="http://schemas.microsoft.com/office/drawing/2014/main" id="{FEB98A1D-8C0C-5720-454E-C8B1D597DA9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9" name="TextBox 23">
              <a:extLst>
                <a:ext uri="{FF2B5EF4-FFF2-40B4-BE49-F238E27FC236}">
                  <a16:creationId xmlns:a16="http://schemas.microsoft.com/office/drawing/2014/main" id="{0CDA5598-7D1E-12E3-12AA-D515732409BD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0" name="Group 21">
            <a:extLst>
              <a:ext uri="{FF2B5EF4-FFF2-40B4-BE49-F238E27FC236}">
                <a16:creationId xmlns:a16="http://schemas.microsoft.com/office/drawing/2014/main" id="{29A46027-4ED9-C6CF-A653-FBAE3E6E559F}"/>
              </a:ext>
            </a:extLst>
          </p:cNvPr>
          <p:cNvGrpSpPr/>
          <p:nvPr/>
        </p:nvGrpSpPr>
        <p:grpSpPr>
          <a:xfrm>
            <a:off x="-902845" y="5417123"/>
            <a:ext cx="2218719" cy="2218719"/>
            <a:chOff x="0" y="0"/>
            <a:chExt cx="812800" cy="812800"/>
          </a:xfrm>
        </p:grpSpPr>
        <p:sp>
          <p:nvSpPr>
            <p:cNvPr id="21" name="TextBox 23">
              <a:extLst>
                <a:ext uri="{FF2B5EF4-FFF2-40B4-BE49-F238E27FC236}">
                  <a16:creationId xmlns:a16="http://schemas.microsoft.com/office/drawing/2014/main" id="{C0009992-39C3-62E0-0B58-F5A67964A7E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55EB79E9-D89B-E1EA-162B-2EB7165233D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3" name="Group 21">
            <a:extLst>
              <a:ext uri="{FF2B5EF4-FFF2-40B4-BE49-F238E27FC236}">
                <a16:creationId xmlns:a16="http://schemas.microsoft.com/office/drawing/2014/main" id="{5CE2227D-5B5C-E8BF-F4C9-1E464495210C}"/>
              </a:ext>
            </a:extLst>
          </p:cNvPr>
          <p:cNvGrpSpPr/>
          <p:nvPr/>
        </p:nvGrpSpPr>
        <p:grpSpPr>
          <a:xfrm>
            <a:off x="17755" y="1411539"/>
            <a:ext cx="625876" cy="625876"/>
            <a:chOff x="0" y="0"/>
            <a:chExt cx="812800" cy="812800"/>
          </a:xfrm>
        </p:grpSpPr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52B28A26-820D-DCAA-CE81-3C4E37FC4F34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430F262-E4A1-8F6C-889E-4F131346B39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6" name="Group 21">
            <a:extLst>
              <a:ext uri="{FF2B5EF4-FFF2-40B4-BE49-F238E27FC236}">
                <a16:creationId xmlns:a16="http://schemas.microsoft.com/office/drawing/2014/main" id="{D7C37D33-23B7-684B-898D-60CB72424E0C}"/>
              </a:ext>
            </a:extLst>
          </p:cNvPr>
          <p:cNvGrpSpPr/>
          <p:nvPr/>
        </p:nvGrpSpPr>
        <p:grpSpPr>
          <a:xfrm>
            <a:off x="-1816978" y="-1327842"/>
            <a:ext cx="3125642" cy="3125642"/>
            <a:chOff x="0" y="0"/>
            <a:chExt cx="812800" cy="812800"/>
          </a:xfrm>
        </p:grpSpPr>
        <p:sp>
          <p:nvSpPr>
            <p:cNvPr id="27" name="TextBox 23">
              <a:extLst>
                <a:ext uri="{FF2B5EF4-FFF2-40B4-BE49-F238E27FC236}">
                  <a16:creationId xmlns:a16="http://schemas.microsoft.com/office/drawing/2014/main" id="{0882A042-538A-4920-4F9D-6C2AF730DDE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0DCFB730-68F3-84F8-7825-03C3B40E719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9" name="Group 21">
            <a:extLst>
              <a:ext uri="{FF2B5EF4-FFF2-40B4-BE49-F238E27FC236}">
                <a16:creationId xmlns:a16="http://schemas.microsoft.com/office/drawing/2014/main" id="{6AA43F4D-294E-9E9B-0B10-F2224B1A310E}"/>
              </a:ext>
            </a:extLst>
          </p:cNvPr>
          <p:cNvGrpSpPr/>
          <p:nvPr/>
        </p:nvGrpSpPr>
        <p:grpSpPr>
          <a:xfrm>
            <a:off x="10996916" y="-316511"/>
            <a:ext cx="1302136" cy="1302136"/>
            <a:chOff x="0" y="0"/>
            <a:chExt cx="812800" cy="812800"/>
          </a:xfrm>
        </p:grpSpPr>
        <p:sp>
          <p:nvSpPr>
            <p:cNvPr id="30" name="Freeform 22">
              <a:extLst>
                <a:ext uri="{FF2B5EF4-FFF2-40B4-BE49-F238E27FC236}">
                  <a16:creationId xmlns:a16="http://schemas.microsoft.com/office/drawing/2014/main" id="{0022E168-D4CC-55D1-B4E1-589D42B3D9A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1" name="TextBox 23">
              <a:extLst>
                <a:ext uri="{FF2B5EF4-FFF2-40B4-BE49-F238E27FC236}">
                  <a16:creationId xmlns:a16="http://schemas.microsoft.com/office/drawing/2014/main" id="{4CA18E81-3485-0423-F967-CB85B61631D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2" name="Group 21">
            <a:extLst>
              <a:ext uri="{FF2B5EF4-FFF2-40B4-BE49-F238E27FC236}">
                <a16:creationId xmlns:a16="http://schemas.microsoft.com/office/drawing/2014/main" id="{EF27EDA1-30EC-7842-469E-F11AF22F7E2E}"/>
              </a:ext>
            </a:extLst>
          </p:cNvPr>
          <p:cNvGrpSpPr/>
          <p:nvPr/>
        </p:nvGrpSpPr>
        <p:grpSpPr>
          <a:xfrm>
            <a:off x="11750380" y="2738245"/>
            <a:ext cx="625876" cy="625876"/>
            <a:chOff x="0" y="0"/>
            <a:chExt cx="812800" cy="812800"/>
          </a:xfrm>
        </p:grpSpPr>
        <p:sp>
          <p:nvSpPr>
            <p:cNvPr id="33" name="Freeform 22">
              <a:extLst>
                <a:ext uri="{FF2B5EF4-FFF2-40B4-BE49-F238E27FC236}">
                  <a16:creationId xmlns:a16="http://schemas.microsoft.com/office/drawing/2014/main" id="{49A5A72E-8D6F-421B-8901-4990674274C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4" name="TextBox 23">
              <a:extLst>
                <a:ext uri="{FF2B5EF4-FFF2-40B4-BE49-F238E27FC236}">
                  <a16:creationId xmlns:a16="http://schemas.microsoft.com/office/drawing/2014/main" id="{9C238F19-A957-AEE7-09F2-AF0BA2381CA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5" name="Group 21">
            <a:extLst>
              <a:ext uri="{FF2B5EF4-FFF2-40B4-BE49-F238E27FC236}">
                <a16:creationId xmlns:a16="http://schemas.microsoft.com/office/drawing/2014/main" id="{8C95DB7D-A42D-F7A6-9761-818F9B1FB595}"/>
              </a:ext>
            </a:extLst>
          </p:cNvPr>
          <p:cNvGrpSpPr/>
          <p:nvPr/>
        </p:nvGrpSpPr>
        <p:grpSpPr>
          <a:xfrm>
            <a:off x="10498725" y="558305"/>
            <a:ext cx="625876" cy="625876"/>
            <a:chOff x="0" y="0"/>
            <a:chExt cx="812800" cy="812800"/>
          </a:xfrm>
        </p:grpSpPr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44550AA9-B85B-50DB-F6E9-9DA7158C602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18A68CE-E964-4FB4-FA62-5D4D158F5EA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8" name="Group 21">
            <a:extLst>
              <a:ext uri="{FF2B5EF4-FFF2-40B4-BE49-F238E27FC236}">
                <a16:creationId xmlns:a16="http://schemas.microsoft.com/office/drawing/2014/main" id="{CFCB3A78-B5DA-E465-5B63-FFCC10AE6E52}"/>
              </a:ext>
            </a:extLst>
          </p:cNvPr>
          <p:cNvGrpSpPr/>
          <p:nvPr/>
        </p:nvGrpSpPr>
        <p:grpSpPr>
          <a:xfrm>
            <a:off x="11335246" y="-333379"/>
            <a:ext cx="3125642" cy="3125642"/>
            <a:chOff x="0" y="0"/>
            <a:chExt cx="812800" cy="812800"/>
          </a:xfrm>
        </p:grpSpPr>
        <p:sp>
          <p:nvSpPr>
            <p:cNvPr id="39" name="TextBox 23">
              <a:extLst>
                <a:ext uri="{FF2B5EF4-FFF2-40B4-BE49-F238E27FC236}">
                  <a16:creationId xmlns:a16="http://schemas.microsoft.com/office/drawing/2014/main" id="{B431AD18-C443-ABB4-E9E4-12B282F40D26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40" name="Freeform 22">
              <a:extLst>
                <a:ext uri="{FF2B5EF4-FFF2-40B4-BE49-F238E27FC236}">
                  <a16:creationId xmlns:a16="http://schemas.microsoft.com/office/drawing/2014/main" id="{1443B887-C6C4-A381-3679-6A84D65BE53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41" name="Group 21">
            <a:extLst>
              <a:ext uri="{FF2B5EF4-FFF2-40B4-BE49-F238E27FC236}">
                <a16:creationId xmlns:a16="http://schemas.microsoft.com/office/drawing/2014/main" id="{09DEDDB8-77DF-E26F-1CF0-C3334C231DD0}"/>
              </a:ext>
            </a:extLst>
          </p:cNvPr>
          <p:cNvGrpSpPr/>
          <p:nvPr/>
        </p:nvGrpSpPr>
        <p:grpSpPr>
          <a:xfrm>
            <a:off x="9774161" y="-883585"/>
            <a:ext cx="1555938" cy="1555938"/>
            <a:chOff x="0" y="0"/>
            <a:chExt cx="812800" cy="812800"/>
          </a:xfrm>
        </p:grpSpPr>
        <p:sp>
          <p:nvSpPr>
            <p:cNvPr id="42" name="Freeform 22">
              <a:extLst>
                <a:ext uri="{FF2B5EF4-FFF2-40B4-BE49-F238E27FC236}">
                  <a16:creationId xmlns:a16="http://schemas.microsoft.com/office/drawing/2014/main" id="{261AD871-D6D7-6944-9211-4576E812AAE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43" name="TextBox 23">
              <a:extLst>
                <a:ext uri="{FF2B5EF4-FFF2-40B4-BE49-F238E27FC236}">
                  <a16:creationId xmlns:a16="http://schemas.microsoft.com/office/drawing/2014/main" id="{1B2C743B-0530-360E-1D20-A3709AB45D9B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E19DF761-2AE9-D279-3562-763566D6C0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6974" y="5840282"/>
            <a:ext cx="1382020" cy="138202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4A71D7F1-C7E9-E429-9F0D-3EA53DA42B9A}"/>
              </a:ext>
            </a:extLst>
          </p:cNvPr>
          <p:cNvGrpSpPr/>
          <p:nvPr/>
        </p:nvGrpSpPr>
        <p:grpSpPr>
          <a:xfrm>
            <a:off x="203145" y="814311"/>
            <a:ext cx="3681803" cy="6764329"/>
            <a:chOff x="1899656" y="663508"/>
            <a:chExt cx="3681803" cy="676432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6F30E0E-430C-4935-3E8B-62505245693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72296" y="1185839"/>
              <a:ext cx="2413175" cy="5360285"/>
            </a:xfrm>
            <a:prstGeom prst="roundRect">
              <a:avLst/>
            </a:prstGeom>
          </p:spPr>
        </p:pic>
        <p:sp>
          <p:nvSpPr>
            <p:cNvPr id="5" name="Freeform 23">
              <a:extLst>
                <a:ext uri="{FF2B5EF4-FFF2-40B4-BE49-F238E27FC236}">
                  <a16:creationId xmlns:a16="http://schemas.microsoft.com/office/drawing/2014/main" id="{A6C7C371-4EBA-90EB-113D-03507F964A53}"/>
                </a:ext>
              </a:extLst>
            </p:cNvPr>
            <p:cNvSpPr/>
            <p:nvPr/>
          </p:nvSpPr>
          <p:spPr>
            <a:xfrm>
              <a:off x="1899656" y="663508"/>
              <a:ext cx="3681803" cy="6764329"/>
            </a:xfrm>
            <a:custGeom>
              <a:avLst/>
              <a:gdLst/>
              <a:ahLst/>
              <a:cxnLst/>
              <a:rect l="l" t="t" r="r" b="b"/>
              <a:pathLst>
                <a:path w="5302043" h="9531762">
                  <a:moveTo>
                    <a:pt x="0" y="0"/>
                  </a:moveTo>
                  <a:lnTo>
                    <a:pt x="5302042" y="0"/>
                  </a:lnTo>
                  <a:lnTo>
                    <a:pt x="5302042" y="9531762"/>
                  </a:lnTo>
                  <a:lnTo>
                    <a:pt x="0" y="953176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1746A41C-7714-2F61-CC4C-3383E0C8C141}"/>
              </a:ext>
            </a:extLst>
          </p:cNvPr>
          <p:cNvGrpSpPr/>
          <p:nvPr/>
        </p:nvGrpSpPr>
        <p:grpSpPr>
          <a:xfrm>
            <a:off x="2942031" y="788994"/>
            <a:ext cx="3704945" cy="6806846"/>
            <a:chOff x="3956611" y="767223"/>
            <a:chExt cx="3681803" cy="6764329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ADEB030-CFDE-CDC7-D8D6-CE09855A1BB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599266" y="1289554"/>
              <a:ext cx="2422763" cy="5381582"/>
            </a:xfrm>
            <a:prstGeom prst="roundRect">
              <a:avLst/>
            </a:prstGeom>
          </p:spPr>
        </p:pic>
        <p:sp>
          <p:nvSpPr>
            <p:cNvPr id="9" name="Freeform 23">
              <a:extLst>
                <a:ext uri="{FF2B5EF4-FFF2-40B4-BE49-F238E27FC236}">
                  <a16:creationId xmlns:a16="http://schemas.microsoft.com/office/drawing/2014/main" id="{706BB82E-5FA2-B9DC-532C-7E4E34AB3940}"/>
                </a:ext>
              </a:extLst>
            </p:cNvPr>
            <p:cNvSpPr/>
            <p:nvPr/>
          </p:nvSpPr>
          <p:spPr>
            <a:xfrm>
              <a:off x="3956611" y="767223"/>
              <a:ext cx="3681803" cy="6764329"/>
            </a:xfrm>
            <a:custGeom>
              <a:avLst/>
              <a:gdLst/>
              <a:ahLst/>
              <a:cxnLst/>
              <a:rect l="l" t="t" r="r" b="b"/>
              <a:pathLst>
                <a:path w="5302043" h="9531762">
                  <a:moveTo>
                    <a:pt x="0" y="0"/>
                  </a:moveTo>
                  <a:lnTo>
                    <a:pt x="5302042" y="0"/>
                  </a:lnTo>
                  <a:lnTo>
                    <a:pt x="5302042" y="9531762"/>
                  </a:lnTo>
                  <a:lnTo>
                    <a:pt x="0" y="953176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E50B33A7-222E-6221-9096-0702AAA362ED}"/>
              </a:ext>
            </a:extLst>
          </p:cNvPr>
          <p:cNvGrpSpPr/>
          <p:nvPr/>
        </p:nvGrpSpPr>
        <p:grpSpPr>
          <a:xfrm>
            <a:off x="5707039" y="806706"/>
            <a:ext cx="3681803" cy="6764329"/>
            <a:chOff x="6743987" y="706429"/>
            <a:chExt cx="3681803" cy="6764329"/>
          </a:xfrm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E3DE5087-9B55-FCC1-4348-93B5FA4EBAC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420460" y="1218089"/>
              <a:ext cx="2422762" cy="5381582"/>
            </a:xfrm>
            <a:prstGeom prst="roundRect">
              <a:avLst/>
            </a:prstGeom>
          </p:spPr>
        </p:pic>
        <p:sp>
          <p:nvSpPr>
            <p:cNvPr id="8" name="Freeform 23">
              <a:extLst>
                <a:ext uri="{FF2B5EF4-FFF2-40B4-BE49-F238E27FC236}">
                  <a16:creationId xmlns:a16="http://schemas.microsoft.com/office/drawing/2014/main" id="{0C74EBC3-E907-705D-FAE8-2DBBFA8FF347}"/>
                </a:ext>
              </a:extLst>
            </p:cNvPr>
            <p:cNvSpPr/>
            <p:nvPr/>
          </p:nvSpPr>
          <p:spPr>
            <a:xfrm>
              <a:off x="6743987" y="706429"/>
              <a:ext cx="3681803" cy="6764329"/>
            </a:xfrm>
            <a:custGeom>
              <a:avLst/>
              <a:gdLst/>
              <a:ahLst/>
              <a:cxnLst/>
              <a:rect l="l" t="t" r="r" b="b"/>
              <a:pathLst>
                <a:path w="5302043" h="9531762">
                  <a:moveTo>
                    <a:pt x="0" y="0"/>
                  </a:moveTo>
                  <a:lnTo>
                    <a:pt x="5302042" y="0"/>
                  </a:lnTo>
                  <a:lnTo>
                    <a:pt x="5302042" y="9531762"/>
                  </a:lnTo>
                  <a:lnTo>
                    <a:pt x="0" y="953176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44A4297-8F83-59AA-257D-BF8B25B71B17}"/>
              </a:ext>
            </a:extLst>
          </p:cNvPr>
          <p:cNvGrpSpPr/>
          <p:nvPr/>
        </p:nvGrpSpPr>
        <p:grpSpPr>
          <a:xfrm>
            <a:off x="8433766" y="814311"/>
            <a:ext cx="3681803" cy="6764329"/>
            <a:chOff x="8561717" y="720920"/>
            <a:chExt cx="3681803" cy="6764329"/>
          </a:xfrm>
        </p:grpSpPr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B2A1055D-EE10-0B55-1D45-F1F85ACDF7A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234533" y="1180061"/>
              <a:ext cx="2409998" cy="5353229"/>
            </a:xfrm>
            <a:prstGeom prst="roundRect">
              <a:avLst/>
            </a:prstGeom>
          </p:spPr>
        </p:pic>
        <p:sp>
          <p:nvSpPr>
            <p:cNvPr id="52" name="Freeform 23">
              <a:extLst>
                <a:ext uri="{FF2B5EF4-FFF2-40B4-BE49-F238E27FC236}">
                  <a16:creationId xmlns:a16="http://schemas.microsoft.com/office/drawing/2014/main" id="{DD55808E-A8DF-EAD2-6C35-CFDF766B78A0}"/>
                </a:ext>
              </a:extLst>
            </p:cNvPr>
            <p:cNvSpPr/>
            <p:nvPr/>
          </p:nvSpPr>
          <p:spPr>
            <a:xfrm>
              <a:off x="8561717" y="720920"/>
              <a:ext cx="3681803" cy="6764329"/>
            </a:xfrm>
            <a:custGeom>
              <a:avLst/>
              <a:gdLst/>
              <a:ahLst/>
              <a:cxnLst/>
              <a:rect l="l" t="t" r="r" b="b"/>
              <a:pathLst>
                <a:path w="5302043" h="9531762">
                  <a:moveTo>
                    <a:pt x="0" y="0"/>
                  </a:moveTo>
                  <a:lnTo>
                    <a:pt x="5302042" y="0"/>
                  </a:lnTo>
                  <a:lnTo>
                    <a:pt x="5302042" y="9531762"/>
                  </a:lnTo>
                  <a:lnTo>
                    <a:pt x="0" y="953176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</p:sp>
      </p:grpSp>
    </p:spTree>
    <p:extLst>
      <p:ext uri="{BB962C8B-B14F-4D97-AF65-F5344CB8AC3E}">
        <p14:creationId xmlns:p14="http://schemas.microsoft.com/office/powerpoint/2010/main" val="5553090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553358-1B0C-59CF-DA8B-31E3818546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58029E99-3ED2-6ED4-4857-FC9A3CD2510D}"/>
              </a:ext>
            </a:extLst>
          </p:cNvPr>
          <p:cNvSpPr/>
          <p:nvPr/>
        </p:nvSpPr>
        <p:spPr>
          <a:xfrm>
            <a:off x="-1130804" y="-3797801"/>
            <a:ext cx="14453607" cy="14453601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grpSp>
        <p:nvGrpSpPr>
          <p:cNvPr id="14" name="Group 21">
            <a:extLst>
              <a:ext uri="{FF2B5EF4-FFF2-40B4-BE49-F238E27FC236}">
                <a16:creationId xmlns:a16="http://schemas.microsoft.com/office/drawing/2014/main" id="{5B7196CC-E63B-BEFB-C032-B7C83F00BB6B}"/>
              </a:ext>
            </a:extLst>
          </p:cNvPr>
          <p:cNvGrpSpPr/>
          <p:nvPr/>
        </p:nvGrpSpPr>
        <p:grpSpPr>
          <a:xfrm>
            <a:off x="1146040" y="-382949"/>
            <a:ext cx="1302136" cy="1302136"/>
            <a:chOff x="0" y="0"/>
            <a:chExt cx="812800" cy="812800"/>
          </a:xfrm>
        </p:grpSpPr>
        <p:sp>
          <p:nvSpPr>
            <p:cNvPr id="15" name="Freeform 22">
              <a:extLst>
                <a:ext uri="{FF2B5EF4-FFF2-40B4-BE49-F238E27FC236}">
                  <a16:creationId xmlns:a16="http://schemas.microsoft.com/office/drawing/2014/main" id="{5476F51B-65A8-D89D-AF75-8BD03B2BB1E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6" name="TextBox 23">
              <a:extLst>
                <a:ext uri="{FF2B5EF4-FFF2-40B4-BE49-F238E27FC236}">
                  <a16:creationId xmlns:a16="http://schemas.microsoft.com/office/drawing/2014/main" id="{9187CFA2-32FA-384B-3051-8B12959A37F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7" name="Group 21">
            <a:extLst>
              <a:ext uri="{FF2B5EF4-FFF2-40B4-BE49-F238E27FC236}">
                <a16:creationId xmlns:a16="http://schemas.microsoft.com/office/drawing/2014/main" id="{EBA6846F-6D87-7F15-1097-69E246024971}"/>
              </a:ext>
            </a:extLst>
          </p:cNvPr>
          <p:cNvGrpSpPr/>
          <p:nvPr/>
        </p:nvGrpSpPr>
        <p:grpSpPr>
          <a:xfrm>
            <a:off x="1007330" y="6018698"/>
            <a:ext cx="625876" cy="625876"/>
            <a:chOff x="0" y="0"/>
            <a:chExt cx="812800" cy="812800"/>
          </a:xfrm>
        </p:grpSpPr>
        <p:sp>
          <p:nvSpPr>
            <p:cNvPr id="18" name="Freeform 22">
              <a:extLst>
                <a:ext uri="{FF2B5EF4-FFF2-40B4-BE49-F238E27FC236}">
                  <a16:creationId xmlns:a16="http://schemas.microsoft.com/office/drawing/2014/main" id="{FEB98A1D-8C0C-5720-454E-C8B1D597DA9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9" name="TextBox 23">
              <a:extLst>
                <a:ext uri="{FF2B5EF4-FFF2-40B4-BE49-F238E27FC236}">
                  <a16:creationId xmlns:a16="http://schemas.microsoft.com/office/drawing/2014/main" id="{0CDA5598-7D1E-12E3-12AA-D515732409BD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0" name="Group 21">
            <a:extLst>
              <a:ext uri="{FF2B5EF4-FFF2-40B4-BE49-F238E27FC236}">
                <a16:creationId xmlns:a16="http://schemas.microsoft.com/office/drawing/2014/main" id="{29A46027-4ED9-C6CF-A653-FBAE3E6E559F}"/>
              </a:ext>
            </a:extLst>
          </p:cNvPr>
          <p:cNvGrpSpPr/>
          <p:nvPr/>
        </p:nvGrpSpPr>
        <p:grpSpPr>
          <a:xfrm>
            <a:off x="-902845" y="5417123"/>
            <a:ext cx="2218719" cy="2218719"/>
            <a:chOff x="0" y="0"/>
            <a:chExt cx="812800" cy="812800"/>
          </a:xfrm>
        </p:grpSpPr>
        <p:sp>
          <p:nvSpPr>
            <p:cNvPr id="21" name="TextBox 23">
              <a:extLst>
                <a:ext uri="{FF2B5EF4-FFF2-40B4-BE49-F238E27FC236}">
                  <a16:creationId xmlns:a16="http://schemas.microsoft.com/office/drawing/2014/main" id="{C0009992-39C3-62E0-0B58-F5A67964A7E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55EB79E9-D89B-E1EA-162B-2EB7165233D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3" name="Group 21">
            <a:extLst>
              <a:ext uri="{FF2B5EF4-FFF2-40B4-BE49-F238E27FC236}">
                <a16:creationId xmlns:a16="http://schemas.microsoft.com/office/drawing/2014/main" id="{5CE2227D-5B5C-E8BF-F4C9-1E464495210C}"/>
              </a:ext>
            </a:extLst>
          </p:cNvPr>
          <p:cNvGrpSpPr/>
          <p:nvPr/>
        </p:nvGrpSpPr>
        <p:grpSpPr>
          <a:xfrm>
            <a:off x="17755" y="1411539"/>
            <a:ext cx="625876" cy="625876"/>
            <a:chOff x="0" y="0"/>
            <a:chExt cx="812800" cy="812800"/>
          </a:xfrm>
        </p:grpSpPr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52B28A26-820D-DCAA-CE81-3C4E37FC4F34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430F262-E4A1-8F6C-889E-4F131346B39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6" name="Group 21">
            <a:extLst>
              <a:ext uri="{FF2B5EF4-FFF2-40B4-BE49-F238E27FC236}">
                <a16:creationId xmlns:a16="http://schemas.microsoft.com/office/drawing/2014/main" id="{D7C37D33-23B7-684B-898D-60CB72424E0C}"/>
              </a:ext>
            </a:extLst>
          </p:cNvPr>
          <p:cNvGrpSpPr/>
          <p:nvPr/>
        </p:nvGrpSpPr>
        <p:grpSpPr>
          <a:xfrm>
            <a:off x="-1816978" y="-1327842"/>
            <a:ext cx="3125642" cy="3125642"/>
            <a:chOff x="0" y="0"/>
            <a:chExt cx="812800" cy="812800"/>
          </a:xfrm>
        </p:grpSpPr>
        <p:sp>
          <p:nvSpPr>
            <p:cNvPr id="27" name="TextBox 23">
              <a:extLst>
                <a:ext uri="{FF2B5EF4-FFF2-40B4-BE49-F238E27FC236}">
                  <a16:creationId xmlns:a16="http://schemas.microsoft.com/office/drawing/2014/main" id="{0882A042-538A-4920-4F9D-6C2AF730DDE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0DCFB730-68F3-84F8-7825-03C3B40E719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9" name="Group 21">
            <a:extLst>
              <a:ext uri="{FF2B5EF4-FFF2-40B4-BE49-F238E27FC236}">
                <a16:creationId xmlns:a16="http://schemas.microsoft.com/office/drawing/2014/main" id="{6AA43F4D-294E-9E9B-0B10-F2224B1A310E}"/>
              </a:ext>
            </a:extLst>
          </p:cNvPr>
          <p:cNvGrpSpPr/>
          <p:nvPr/>
        </p:nvGrpSpPr>
        <p:grpSpPr>
          <a:xfrm>
            <a:off x="10897414" y="-104516"/>
            <a:ext cx="1302136" cy="1302136"/>
            <a:chOff x="0" y="0"/>
            <a:chExt cx="812800" cy="812800"/>
          </a:xfrm>
        </p:grpSpPr>
        <p:sp>
          <p:nvSpPr>
            <p:cNvPr id="30" name="Freeform 22">
              <a:extLst>
                <a:ext uri="{FF2B5EF4-FFF2-40B4-BE49-F238E27FC236}">
                  <a16:creationId xmlns:a16="http://schemas.microsoft.com/office/drawing/2014/main" id="{0022E168-D4CC-55D1-B4E1-589D42B3D9A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1" name="TextBox 23">
              <a:extLst>
                <a:ext uri="{FF2B5EF4-FFF2-40B4-BE49-F238E27FC236}">
                  <a16:creationId xmlns:a16="http://schemas.microsoft.com/office/drawing/2014/main" id="{4CA18E81-3485-0423-F967-CB85B61631D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2" name="Group 21">
            <a:extLst>
              <a:ext uri="{FF2B5EF4-FFF2-40B4-BE49-F238E27FC236}">
                <a16:creationId xmlns:a16="http://schemas.microsoft.com/office/drawing/2014/main" id="{EF27EDA1-30EC-7842-469E-F11AF22F7E2E}"/>
              </a:ext>
            </a:extLst>
          </p:cNvPr>
          <p:cNvGrpSpPr/>
          <p:nvPr/>
        </p:nvGrpSpPr>
        <p:grpSpPr>
          <a:xfrm>
            <a:off x="11750380" y="2738245"/>
            <a:ext cx="625876" cy="625876"/>
            <a:chOff x="0" y="0"/>
            <a:chExt cx="812800" cy="812800"/>
          </a:xfrm>
        </p:grpSpPr>
        <p:sp>
          <p:nvSpPr>
            <p:cNvPr id="33" name="Freeform 22">
              <a:extLst>
                <a:ext uri="{FF2B5EF4-FFF2-40B4-BE49-F238E27FC236}">
                  <a16:creationId xmlns:a16="http://schemas.microsoft.com/office/drawing/2014/main" id="{49A5A72E-8D6F-421B-8901-4990674274C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4" name="TextBox 23">
              <a:extLst>
                <a:ext uri="{FF2B5EF4-FFF2-40B4-BE49-F238E27FC236}">
                  <a16:creationId xmlns:a16="http://schemas.microsoft.com/office/drawing/2014/main" id="{9C238F19-A957-AEE7-09F2-AF0BA2381CA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5" name="Group 21">
            <a:extLst>
              <a:ext uri="{FF2B5EF4-FFF2-40B4-BE49-F238E27FC236}">
                <a16:creationId xmlns:a16="http://schemas.microsoft.com/office/drawing/2014/main" id="{8C95DB7D-A42D-F7A6-9761-818F9B1FB595}"/>
              </a:ext>
            </a:extLst>
          </p:cNvPr>
          <p:cNvGrpSpPr/>
          <p:nvPr/>
        </p:nvGrpSpPr>
        <p:grpSpPr>
          <a:xfrm>
            <a:off x="10498725" y="558305"/>
            <a:ext cx="625876" cy="625876"/>
            <a:chOff x="0" y="0"/>
            <a:chExt cx="812800" cy="812800"/>
          </a:xfrm>
        </p:grpSpPr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44550AA9-B85B-50DB-F6E9-9DA7158C602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18A68CE-E964-4FB4-FA62-5D4D158F5EA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8" name="Group 21">
            <a:extLst>
              <a:ext uri="{FF2B5EF4-FFF2-40B4-BE49-F238E27FC236}">
                <a16:creationId xmlns:a16="http://schemas.microsoft.com/office/drawing/2014/main" id="{CFCB3A78-B5DA-E465-5B63-FFCC10AE6E52}"/>
              </a:ext>
            </a:extLst>
          </p:cNvPr>
          <p:cNvGrpSpPr/>
          <p:nvPr/>
        </p:nvGrpSpPr>
        <p:grpSpPr>
          <a:xfrm>
            <a:off x="11222540" y="-142180"/>
            <a:ext cx="3125642" cy="3125642"/>
            <a:chOff x="0" y="0"/>
            <a:chExt cx="812800" cy="812800"/>
          </a:xfrm>
        </p:grpSpPr>
        <p:sp>
          <p:nvSpPr>
            <p:cNvPr id="39" name="TextBox 23">
              <a:extLst>
                <a:ext uri="{FF2B5EF4-FFF2-40B4-BE49-F238E27FC236}">
                  <a16:creationId xmlns:a16="http://schemas.microsoft.com/office/drawing/2014/main" id="{B431AD18-C443-ABB4-E9E4-12B282F40D26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40" name="Freeform 22">
              <a:extLst>
                <a:ext uri="{FF2B5EF4-FFF2-40B4-BE49-F238E27FC236}">
                  <a16:creationId xmlns:a16="http://schemas.microsoft.com/office/drawing/2014/main" id="{1443B887-C6C4-A381-3679-6A84D65BE53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41" name="Group 21">
            <a:extLst>
              <a:ext uri="{FF2B5EF4-FFF2-40B4-BE49-F238E27FC236}">
                <a16:creationId xmlns:a16="http://schemas.microsoft.com/office/drawing/2014/main" id="{09DEDDB8-77DF-E26F-1CF0-C3334C231DD0}"/>
              </a:ext>
            </a:extLst>
          </p:cNvPr>
          <p:cNvGrpSpPr/>
          <p:nvPr/>
        </p:nvGrpSpPr>
        <p:grpSpPr>
          <a:xfrm>
            <a:off x="9737579" y="-627249"/>
            <a:ext cx="1555938" cy="1555938"/>
            <a:chOff x="0" y="0"/>
            <a:chExt cx="812800" cy="812800"/>
          </a:xfrm>
        </p:grpSpPr>
        <p:sp>
          <p:nvSpPr>
            <p:cNvPr id="42" name="Freeform 22">
              <a:extLst>
                <a:ext uri="{FF2B5EF4-FFF2-40B4-BE49-F238E27FC236}">
                  <a16:creationId xmlns:a16="http://schemas.microsoft.com/office/drawing/2014/main" id="{261AD871-D6D7-6944-9211-4576E812AAE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43" name="TextBox 23">
              <a:extLst>
                <a:ext uri="{FF2B5EF4-FFF2-40B4-BE49-F238E27FC236}">
                  <a16:creationId xmlns:a16="http://schemas.microsoft.com/office/drawing/2014/main" id="{1B2C743B-0530-360E-1D20-A3709AB45D9B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E19DF761-2AE9-D279-3562-763566D6C0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6974" y="5840282"/>
            <a:ext cx="1382020" cy="13820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8DD71AD-869E-3DC6-F341-BDEC184733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8793" y="1184181"/>
            <a:ext cx="2412128" cy="5360284"/>
          </a:xfrm>
          <a:prstGeom prst="roundRect">
            <a:avLst/>
          </a:prstGeom>
        </p:spPr>
      </p:pic>
      <p:sp>
        <p:nvSpPr>
          <p:cNvPr id="5" name="Freeform 23">
            <a:extLst>
              <a:ext uri="{FF2B5EF4-FFF2-40B4-BE49-F238E27FC236}">
                <a16:creationId xmlns:a16="http://schemas.microsoft.com/office/drawing/2014/main" id="{A6C7C371-4EBA-90EB-113D-03507F964A53}"/>
              </a:ext>
            </a:extLst>
          </p:cNvPr>
          <p:cNvSpPr/>
          <p:nvPr/>
        </p:nvSpPr>
        <p:spPr>
          <a:xfrm>
            <a:off x="4435123" y="691458"/>
            <a:ext cx="3681803" cy="6764329"/>
          </a:xfrm>
          <a:custGeom>
            <a:avLst/>
            <a:gdLst/>
            <a:ahLst/>
            <a:cxnLst/>
            <a:rect l="l" t="t" r="r" b="b"/>
            <a:pathLst>
              <a:path w="5302043" h="9531762">
                <a:moveTo>
                  <a:pt x="0" y="0"/>
                </a:moveTo>
                <a:lnTo>
                  <a:pt x="5302042" y="0"/>
                </a:lnTo>
                <a:lnTo>
                  <a:pt x="5302042" y="9531762"/>
                </a:lnTo>
                <a:lnTo>
                  <a:pt x="0" y="953176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0303711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553358-1B0C-59CF-DA8B-31E3818546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58029E99-3ED2-6ED4-4857-FC9A3CD2510D}"/>
              </a:ext>
            </a:extLst>
          </p:cNvPr>
          <p:cNvSpPr/>
          <p:nvPr/>
        </p:nvSpPr>
        <p:spPr>
          <a:xfrm>
            <a:off x="-1130804" y="-3797801"/>
            <a:ext cx="14453607" cy="14453601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grpSp>
        <p:nvGrpSpPr>
          <p:cNvPr id="14" name="Group 21">
            <a:extLst>
              <a:ext uri="{FF2B5EF4-FFF2-40B4-BE49-F238E27FC236}">
                <a16:creationId xmlns:a16="http://schemas.microsoft.com/office/drawing/2014/main" id="{5B7196CC-E63B-BEFB-C032-B7C83F00BB6B}"/>
              </a:ext>
            </a:extLst>
          </p:cNvPr>
          <p:cNvGrpSpPr/>
          <p:nvPr/>
        </p:nvGrpSpPr>
        <p:grpSpPr>
          <a:xfrm>
            <a:off x="1146040" y="-382949"/>
            <a:ext cx="1302136" cy="1302136"/>
            <a:chOff x="0" y="0"/>
            <a:chExt cx="812800" cy="812800"/>
          </a:xfrm>
        </p:grpSpPr>
        <p:sp>
          <p:nvSpPr>
            <p:cNvPr id="15" name="Freeform 22">
              <a:extLst>
                <a:ext uri="{FF2B5EF4-FFF2-40B4-BE49-F238E27FC236}">
                  <a16:creationId xmlns:a16="http://schemas.microsoft.com/office/drawing/2014/main" id="{5476F51B-65A8-D89D-AF75-8BD03B2BB1E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6" name="TextBox 23">
              <a:extLst>
                <a:ext uri="{FF2B5EF4-FFF2-40B4-BE49-F238E27FC236}">
                  <a16:creationId xmlns:a16="http://schemas.microsoft.com/office/drawing/2014/main" id="{9187CFA2-32FA-384B-3051-8B12959A37F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7" name="Group 21">
            <a:extLst>
              <a:ext uri="{FF2B5EF4-FFF2-40B4-BE49-F238E27FC236}">
                <a16:creationId xmlns:a16="http://schemas.microsoft.com/office/drawing/2014/main" id="{EBA6846F-6D87-7F15-1097-69E246024971}"/>
              </a:ext>
            </a:extLst>
          </p:cNvPr>
          <p:cNvGrpSpPr/>
          <p:nvPr/>
        </p:nvGrpSpPr>
        <p:grpSpPr>
          <a:xfrm>
            <a:off x="1007330" y="6018698"/>
            <a:ext cx="625876" cy="625876"/>
            <a:chOff x="0" y="0"/>
            <a:chExt cx="812800" cy="812800"/>
          </a:xfrm>
        </p:grpSpPr>
        <p:sp>
          <p:nvSpPr>
            <p:cNvPr id="18" name="Freeform 22">
              <a:extLst>
                <a:ext uri="{FF2B5EF4-FFF2-40B4-BE49-F238E27FC236}">
                  <a16:creationId xmlns:a16="http://schemas.microsoft.com/office/drawing/2014/main" id="{FEB98A1D-8C0C-5720-454E-C8B1D597DA9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9" name="TextBox 23">
              <a:extLst>
                <a:ext uri="{FF2B5EF4-FFF2-40B4-BE49-F238E27FC236}">
                  <a16:creationId xmlns:a16="http://schemas.microsoft.com/office/drawing/2014/main" id="{0CDA5598-7D1E-12E3-12AA-D515732409BD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0" name="Group 21">
            <a:extLst>
              <a:ext uri="{FF2B5EF4-FFF2-40B4-BE49-F238E27FC236}">
                <a16:creationId xmlns:a16="http://schemas.microsoft.com/office/drawing/2014/main" id="{29A46027-4ED9-C6CF-A653-FBAE3E6E559F}"/>
              </a:ext>
            </a:extLst>
          </p:cNvPr>
          <p:cNvGrpSpPr/>
          <p:nvPr/>
        </p:nvGrpSpPr>
        <p:grpSpPr>
          <a:xfrm>
            <a:off x="-902845" y="5417123"/>
            <a:ext cx="2218719" cy="2218719"/>
            <a:chOff x="0" y="0"/>
            <a:chExt cx="812800" cy="812800"/>
          </a:xfrm>
        </p:grpSpPr>
        <p:sp>
          <p:nvSpPr>
            <p:cNvPr id="21" name="TextBox 23">
              <a:extLst>
                <a:ext uri="{FF2B5EF4-FFF2-40B4-BE49-F238E27FC236}">
                  <a16:creationId xmlns:a16="http://schemas.microsoft.com/office/drawing/2014/main" id="{C0009992-39C3-62E0-0B58-F5A67964A7E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55EB79E9-D89B-E1EA-162B-2EB7165233D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3" name="Group 21">
            <a:extLst>
              <a:ext uri="{FF2B5EF4-FFF2-40B4-BE49-F238E27FC236}">
                <a16:creationId xmlns:a16="http://schemas.microsoft.com/office/drawing/2014/main" id="{5CE2227D-5B5C-E8BF-F4C9-1E464495210C}"/>
              </a:ext>
            </a:extLst>
          </p:cNvPr>
          <p:cNvGrpSpPr/>
          <p:nvPr/>
        </p:nvGrpSpPr>
        <p:grpSpPr>
          <a:xfrm>
            <a:off x="17755" y="1411539"/>
            <a:ext cx="625876" cy="625876"/>
            <a:chOff x="0" y="0"/>
            <a:chExt cx="812800" cy="812800"/>
          </a:xfrm>
        </p:grpSpPr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52B28A26-820D-DCAA-CE81-3C4E37FC4F34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430F262-E4A1-8F6C-889E-4F131346B39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6" name="Group 21">
            <a:extLst>
              <a:ext uri="{FF2B5EF4-FFF2-40B4-BE49-F238E27FC236}">
                <a16:creationId xmlns:a16="http://schemas.microsoft.com/office/drawing/2014/main" id="{D7C37D33-23B7-684B-898D-60CB72424E0C}"/>
              </a:ext>
            </a:extLst>
          </p:cNvPr>
          <p:cNvGrpSpPr/>
          <p:nvPr/>
        </p:nvGrpSpPr>
        <p:grpSpPr>
          <a:xfrm>
            <a:off x="-1816978" y="-1327842"/>
            <a:ext cx="3125642" cy="3125642"/>
            <a:chOff x="0" y="0"/>
            <a:chExt cx="812800" cy="812800"/>
          </a:xfrm>
        </p:grpSpPr>
        <p:sp>
          <p:nvSpPr>
            <p:cNvPr id="27" name="TextBox 23">
              <a:extLst>
                <a:ext uri="{FF2B5EF4-FFF2-40B4-BE49-F238E27FC236}">
                  <a16:creationId xmlns:a16="http://schemas.microsoft.com/office/drawing/2014/main" id="{0882A042-538A-4920-4F9D-6C2AF730DDE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0DCFB730-68F3-84F8-7825-03C3B40E719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9" name="Group 21">
            <a:extLst>
              <a:ext uri="{FF2B5EF4-FFF2-40B4-BE49-F238E27FC236}">
                <a16:creationId xmlns:a16="http://schemas.microsoft.com/office/drawing/2014/main" id="{6AA43F4D-294E-9E9B-0B10-F2224B1A310E}"/>
              </a:ext>
            </a:extLst>
          </p:cNvPr>
          <p:cNvGrpSpPr/>
          <p:nvPr/>
        </p:nvGrpSpPr>
        <p:grpSpPr>
          <a:xfrm>
            <a:off x="10897414" y="-104516"/>
            <a:ext cx="1302136" cy="1302136"/>
            <a:chOff x="0" y="0"/>
            <a:chExt cx="812800" cy="812800"/>
          </a:xfrm>
        </p:grpSpPr>
        <p:sp>
          <p:nvSpPr>
            <p:cNvPr id="30" name="Freeform 22">
              <a:extLst>
                <a:ext uri="{FF2B5EF4-FFF2-40B4-BE49-F238E27FC236}">
                  <a16:creationId xmlns:a16="http://schemas.microsoft.com/office/drawing/2014/main" id="{0022E168-D4CC-55D1-B4E1-589D42B3D9A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1" name="TextBox 23">
              <a:extLst>
                <a:ext uri="{FF2B5EF4-FFF2-40B4-BE49-F238E27FC236}">
                  <a16:creationId xmlns:a16="http://schemas.microsoft.com/office/drawing/2014/main" id="{4CA18E81-3485-0423-F967-CB85B61631D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2" name="Group 21">
            <a:extLst>
              <a:ext uri="{FF2B5EF4-FFF2-40B4-BE49-F238E27FC236}">
                <a16:creationId xmlns:a16="http://schemas.microsoft.com/office/drawing/2014/main" id="{EF27EDA1-30EC-7842-469E-F11AF22F7E2E}"/>
              </a:ext>
            </a:extLst>
          </p:cNvPr>
          <p:cNvGrpSpPr/>
          <p:nvPr/>
        </p:nvGrpSpPr>
        <p:grpSpPr>
          <a:xfrm>
            <a:off x="11750380" y="2738245"/>
            <a:ext cx="625876" cy="625876"/>
            <a:chOff x="0" y="0"/>
            <a:chExt cx="812800" cy="812800"/>
          </a:xfrm>
        </p:grpSpPr>
        <p:sp>
          <p:nvSpPr>
            <p:cNvPr id="33" name="Freeform 22">
              <a:extLst>
                <a:ext uri="{FF2B5EF4-FFF2-40B4-BE49-F238E27FC236}">
                  <a16:creationId xmlns:a16="http://schemas.microsoft.com/office/drawing/2014/main" id="{49A5A72E-8D6F-421B-8901-4990674274C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4" name="TextBox 23">
              <a:extLst>
                <a:ext uri="{FF2B5EF4-FFF2-40B4-BE49-F238E27FC236}">
                  <a16:creationId xmlns:a16="http://schemas.microsoft.com/office/drawing/2014/main" id="{9C238F19-A957-AEE7-09F2-AF0BA2381CA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5" name="Group 21">
            <a:extLst>
              <a:ext uri="{FF2B5EF4-FFF2-40B4-BE49-F238E27FC236}">
                <a16:creationId xmlns:a16="http://schemas.microsoft.com/office/drawing/2014/main" id="{8C95DB7D-A42D-F7A6-9761-818F9B1FB595}"/>
              </a:ext>
            </a:extLst>
          </p:cNvPr>
          <p:cNvGrpSpPr/>
          <p:nvPr/>
        </p:nvGrpSpPr>
        <p:grpSpPr>
          <a:xfrm>
            <a:off x="10498725" y="558305"/>
            <a:ext cx="625876" cy="625876"/>
            <a:chOff x="0" y="0"/>
            <a:chExt cx="812800" cy="812800"/>
          </a:xfrm>
        </p:grpSpPr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44550AA9-B85B-50DB-F6E9-9DA7158C602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18A68CE-E964-4FB4-FA62-5D4D158F5EA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8" name="Group 21">
            <a:extLst>
              <a:ext uri="{FF2B5EF4-FFF2-40B4-BE49-F238E27FC236}">
                <a16:creationId xmlns:a16="http://schemas.microsoft.com/office/drawing/2014/main" id="{CFCB3A78-B5DA-E465-5B63-FFCC10AE6E52}"/>
              </a:ext>
            </a:extLst>
          </p:cNvPr>
          <p:cNvGrpSpPr/>
          <p:nvPr/>
        </p:nvGrpSpPr>
        <p:grpSpPr>
          <a:xfrm>
            <a:off x="11222540" y="-142180"/>
            <a:ext cx="3125642" cy="3125642"/>
            <a:chOff x="0" y="0"/>
            <a:chExt cx="812800" cy="812800"/>
          </a:xfrm>
        </p:grpSpPr>
        <p:sp>
          <p:nvSpPr>
            <p:cNvPr id="39" name="TextBox 23">
              <a:extLst>
                <a:ext uri="{FF2B5EF4-FFF2-40B4-BE49-F238E27FC236}">
                  <a16:creationId xmlns:a16="http://schemas.microsoft.com/office/drawing/2014/main" id="{B431AD18-C443-ABB4-E9E4-12B282F40D26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40" name="Freeform 22">
              <a:extLst>
                <a:ext uri="{FF2B5EF4-FFF2-40B4-BE49-F238E27FC236}">
                  <a16:creationId xmlns:a16="http://schemas.microsoft.com/office/drawing/2014/main" id="{1443B887-C6C4-A381-3679-6A84D65BE53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41" name="Group 21">
            <a:extLst>
              <a:ext uri="{FF2B5EF4-FFF2-40B4-BE49-F238E27FC236}">
                <a16:creationId xmlns:a16="http://schemas.microsoft.com/office/drawing/2014/main" id="{09DEDDB8-77DF-E26F-1CF0-C3334C231DD0}"/>
              </a:ext>
            </a:extLst>
          </p:cNvPr>
          <p:cNvGrpSpPr/>
          <p:nvPr/>
        </p:nvGrpSpPr>
        <p:grpSpPr>
          <a:xfrm>
            <a:off x="9737579" y="-627249"/>
            <a:ext cx="1555938" cy="1555938"/>
            <a:chOff x="0" y="0"/>
            <a:chExt cx="812800" cy="812800"/>
          </a:xfrm>
        </p:grpSpPr>
        <p:sp>
          <p:nvSpPr>
            <p:cNvPr id="42" name="Freeform 22">
              <a:extLst>
                <a:ext uri="{FF2B5EF4-FFF2-40B4-BE49-F238E27FC236}">
                  <a16:creationId xmlns:a16="http://schemas.microsoft.com/office/drawing/2014/main" id="{261AD871-D6D7-6944-9211-4576E812AAE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43" name="TextBox 23">
              <a:extLst>
                <a:ext uri="{FF2B5EF4-FFF2-40B4-BE49-F238E27FC236}">
                  <a16:creationId xmlns:a16="http://schemas.microsoft.com/office/drawing/2014/main" id="{1B2C743B-0530-360E-1D20-A3709AB45D9B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E19DF761-2AE9-D279-3562-763566D6C0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6974" y="5840282"/>
            <a:ext cx="1382020" cy="13820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8DD71AD-869E-3DC6-F341-BDEC184733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8793" y="1184181"/>
            <a:ext cx="2412128" cy="5360284"/>
          </a:xfrm>
          <a:prstGeom prst="roundRect">
            <a:avLst/>
          </a:prstGeom>
        </p:spPr>
      </p:pic>
      <p:sp>
        <p:nvSpPr>
          <p:cNvPr id="5" name="Freeform 23">
            <a:extLst>
              <a:ext uri="{FF2B5EF4-FFF2-40B4-BE49-F238E27FC236}">
                <a16:creationId xmlns:a16="http://schemas.microsoft.com/office/drawing/2014/main" id="{A6C7C371-4EBA-90EB-113D-03507F964A53}"/>
              </a:ext>
            </a:extLst>
          </p:cNvPr>
          <p:cNvSpPr/>
          <p:nvPr/>
        </p:nvSpPr>
        <p:spPr>
          <a:xfrm>
            <a:off x="4435123" y="691458"/>
            <a:ext cx="3681803" cy="6764329"/>
          </a:xfrm>
          <a:custGeom>
            <a:avLst/>
            <a:gdLst/>
            <a:ahLst/>
            <a:cxnLst/>
            <a:rect l="l" t="t" r="r" b="b"/>
            <a:pathLst>
              <a:path w="5302043" h="9531762">
                <a:moveTo>
                  <a:pt x="0" y="0"/>
                </a:moveTo>
                <a:lnTo>
                  <a:pt x="5302042" y="0"/>
                </a:lnTo>
                <a:lnTo>
                  <a:pt x="5302042" y="9531762"/>
                </a:lnTo>
                <a:lnTo>
                  <a:pt x="0" y="953176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5070335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553358-1B0C-59CF-DA8B-31E3818546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58029E99-3ED2-6ED4-4857-FC9A3CD2510D}"/>
              </a:ext>
            </a:extLst>
          </p:cNvPr>
          <p:cNvSpPr/>
          <p:nvPr/>
        </p:nvSpPr>
        <p:spPr>
          <a:xfrm>
            <a:off x="-1130804" y="-3797801"/>
            <a:ext cx="14453607" cy="14453601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grpSp>
        <p:nvGrpSpPr>
          <p:cNvPr id="14" name="Group 21">
            <a:extLst>
              <a:ext uri="{FF2B5EF4-FFF2-40B4-BE49-F238E27FC236}">
                <a16:creationId xmlns:a16="http://schemas.microsoft.com/office/drawing/2014/main" id="{5B7196CC-E63B-BEFB-C032-B7C83F00BB6B}"/>
              </a:ext>
            </a:extLst>
          </p:cNvPr>
          <p:cNvGrpSpPr/>
          <p:nvPr/>
        </p:nvGrpSpPr>
        <p:grpSpPr>
          <a:xfrm>
            <a:off x="1146040" y="-382949"/>
            <a:ext cx="1302136" cy="1302136"/>
            <a:chOff x="0" y="0"/>
            <a:chExt cx="812800" cy="812800"/>
          </a:xfrm>
        </p:grpSpPr>
        <p:sp>
          <p:nvSpPr>
            <p:cNvPr id="15" name="Freeform 22">
              <a:extLst>
                <a:ext uri="{FF2B5EF4-FFF2-40B4-BE49-F238E27FC236}">
                  <a16:creationId xmlns:a16="http://schemas.microsoft.com/office/drawing/2014/main" id="{5476F51B-65A8-D89D-AF75-8BD03B2BB1E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6" name="TextBox 23">
              <a:extLst>
                <a:ext uri="{FF2B5EF4-FFF2-40B4-BE49-F238E27FC236}">
                  <a16:creationId xmlns:a16="http://schemas.microsoft.com/office/drawing/2014/main" id="{9187CFA2-32FA-384B-3051-8B12959A37F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7" name="Group 21">
            <a:extLst>
              <a:ext uri="{FF2B5EF4-FFF2-40B4-BE49-F238E27FC236}">
                <a16:creationId xmlns:a16="http://schemas.microsoft.com/office/drawing/2014/main" id="{EBA6846F-6D87-7F15-1097-69E246024971}"/>
              </a:ext>
            </a:extLst>
          </p:cNvPr>
          <p:cNvGrpSpPr/>
          <p:nvPr/>
        </p:nvGrpSpPr>
        <p:grpSpPr>
          <a:xfrm>
            <a:off x="1007330" y="6018698"/>
            <a:ext cx="625876" cy="625876"/>
            <a:chOff x="0" y="0"/>
            <a:chExt cx="812800" cy="812800"/>
          </a:xfrm>
        </p:grpSpPr>
        <p:sp>
          <p:nvSpPr>
            <p:cNvPr id="18" name="Freeform 22">
              <a:extLst>
                <a:ext uri="{FF2B5EF4-FFF2-40B4-BE49-F238E27FC236}">
                  <a16:creationId xmlns:a16="http://schemas.microsoft.com/office/drawing/2014/main" id="{FEB98A1D-8C0C-5720-454E-C8B1D597DA9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9" name="TextBox 23">
              <a:extLst>
                <a:ext uri="{FF2B5EF4-FFF2-40B4-BE49-F238E27FC236}">
                  <a16:creationId xmlns:a16="http://schemas.microsoft.com/office/drawing/2014/main" id="{0CDA5598-7D1E-12E3-12AA-D515732409BD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0" name="Group 21">
            <a:extLst>
              <a:ext uri="{FF2B5EF4-FFF2-40B4-BE49-F238E27FC236}">
                <a16:creationId xmlns:a16="http://schemas.microsoft.com/office/drawing/2014/main" id="{29A46027-4ED9-C6CF-A653-FBAE3E6E559F}"/>
              </a:ext>
            </a:extLst>
          </p:cNvPr>
          <p:cNvGrpSpPr/>
          <p:nvPr/>
        </p:nvGrpSpPr>
        <p:grpSpPr>
          <a:xfrm>
            <a:off x="-902845" y="5417123"/>
            <a:ext cx="2218719" cy="2218719"/>
            <a:chOff x="0" y="0"/>
            <a:chExt cx="812800" cy="812800"/>
          </a:xfrm>
        </p:grpSpPr>
        <p:sp>
          <p:nvSpPr>
            <p:cNvPr id="21" name="TextBox 23">
              <a:extLst>
                <a:ext uri="{FF2B5EF4-FFF2-40B4-BE49-F238E27FC236}">
                  <a16:creationId xmlns:a16="http://schemas.microsoft.com/office/drawing/2014/main" id="{C0009992-39C3-62E0-0B58-F5A67964A7E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55EB79E9-D89B-E1EA-162B-2EB7165233D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3" name="Group 21">
            <a:extLst>
              <a:ext uri="{FF2B5EF4-FFF2-40B4-BE49-F238E27FC236}">
                <a16:creationId xmlns:a16="http://schemas.microsoft.com/office/drawing/2014/main" id="{5CE2227D-5B5C-E8BF-F4C9-1E464495210C}"/>
              </a:ext>
            </a:extLst>
          </p:cNvPr>
          <p:cNvGrpSpPr/>
          <p:nvPr/>
        </p:nvGrpSpPr>
        <p:grpSpPr>
          <a:xfrm>
            <a:off x="17755" y="1411539"/>
            <a:ext cx="625876" cy="625876"/>
            <a:chOff x="0" y="0"/>
            <a:chExt cx="812800" cy="812800"/>
          </a:xfrm>
        </p:grpSpPr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52B28A26-820D-DCAA-CE81-3C4E37FC4F34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430F262-E4A1-8F6C-889E-4F131346B39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6" name="Group 21">
            <a:extLst>
              <a:ext uri="{FF2B5EF4-FFF2-40B4-BE49-F238E27FC236}">
                <a16:creationId xmlns:a16="http://schemas.microsoft.com/office/drawing/2014/main" id="{D7C37D33-23B7-684B-898D-60CB72424E0C}"/>
              </a:ext>
            </a:extLst>
          </p:cNvPr>
          <p:cNvGrpSpPr/>
          <p:nvPr/>
        </p:nvGrpSpPr>
        <p:grpSpPr>
          <a:xfrm>
            <a:off x="-1816978" y="-1327842"/>
            <a:ext cx="3125642" cy="3125642"/>
            <a:chOff x="0" y="0"/>
            <a:chExt cx="812800" cy="812800"/>
          </a:xfrm>
        </p:grpSpPr>
        <p:sp>
          <p:nvSpPr>
            <p:cNvPr id="27" name="TextBox 23">
              <a:extLst>
                <a:ext uri="{FF2B5EF4-FFF2-40B4-BE49-F238E27FC236}">
                  <a16:creationId xmlns:a16="http://schemas.microsoft.com/office/drawing/2014/main" id="{0882A042-538A-4920-4F9D-6C2AF730DDE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0DCFB730-68F3-84F8-7825-03C3B40E719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9" name="Group 21">
            <a:extLst>
              <a:ext uri="{FF2B5EF4-FFF2-40B4-BE49-F238E27FC236}">
                <a16:creationId xmlns:a16="http://schemas.microsoft.com/office/drawing/2014/main" id="{6AA43F4D-294E-9E9B-0B10-F2224B1A310E}"/>
              </a:ext>
            </a:extLst>
          </p:cNvPr>
          <p:cNvGrpSpPr/>
          <p:nvPr/>
        </p:nvGrpSpPr>
        <p:grpSpPr>
          <a:xfrm>
            <a:off x="10897414" y="-104516"/>
            <a:ext cx="1302136" cy="1302136"/>
            <a:chOff x="0" y="0"/>
            <a:chExt cx="812800" cy="812800"/>
          </a:xfrm>
        </p:grpSpPr>
        <p:sp>
          <p:nvSpPr>
            <p:cNvPr id="30" name="Freeform 22">
              <a:extLst>
                <a:ext uri="{FF2B5EF4-FFF2-40B4-BE49-F238E27FC236}">
                  <a16:creationId xmlns:a16="http://schemas.microsoft.com/office/drawing/2014/main" id="{0022E168-D4CC-55D1-B4E1-589D42B3D9A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1" name="TextBox 23">
              <a:extLst>
                <a:ext uri="{FF2B5EF4-FFF2-40B4-BE49-F238E27FC236}">
                  <a16:creationId xmlns:a16="http://schemas.microsoft.com/office/drawing/2014/main" id="{4CA18E81-3485-0423-F967-CB85B61631D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2" name="Group 21">
            <a:extLst>
              <a:ext uri="{FF2B5EF4-FFF2-40B4-BE49-F238E27FC236}">
                <a16:creationId xmlns:a16="http://schemas.microsoft.com/office/drawing/2014/main" id="{EF27EDA1-30EC-7842-469E-F11AF22F7E2E}"/>
              </a:ext>
            </a:extLst>
          </p:cNvPr>
          <p:cNvGrpSpPr/>
          <p:nvPr/>
        </p:nvGrpSpPr>
        <p:grpSpPr>
          <a:xfrm>
            <a:off x="11750380" y="2738245"/>
            <a:ext cx="625876" cy="625876"/>
            <a:chOff x="0" y="0"/>
            <a:chExt cx="812800" cy="812800"/>
          </a:xfrm>
        </p:grpSpPr>
        <p:sp>
          <p:nvSpPr>
            <p:cNvPr id="33" name="Freeform 22">
              <a:extLst>
                <a:ext uri="{FF2B5EF4-FFF2-40B4-BE49-F238E27FC236}">
                  <a16:creationId xmlns:a16="http://schemas.microsoft.com/office/drawing/2014/main" id="{49A5A72E-8D6F-421B-8901-4990674274C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4" name="TextBox 23">
              <a:extLst>
                <a:ext uri="{FF2B5EF4-FFF2-40B4-BE49-F238E27FC236}">
                  <a16:creationId xmlns:a16="http://schemas.microsoft.com/office/drawing/2014/main" id="{9C238F19-A957-AEE7-09F2-AF0BA2381CA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5" name="Group 21">
            <a:extLst>
              <a:ext uri="{FF2B5EF4-FFF2-40B4-BE49-F238E27FC236}">
                <a16:creationId xmlns:a16="http://schemas.microsoft.com/office/drawing/2014/main" id="{8C95DB7D-A42D-F7A6-9761-818F9B1FB595}"/>
              </a:ext>
            </a:extLst>
          </p:cNvPr>
          <p:cNvGrpSpPr/>
          <p:nvPr/>
        </p:nvGrpSpPr>
        <p:grpSpPr>
          <a:xfrm>
            <a:off x="10498725" y="558305"/>
            <a:ext cx="625876" cy="625876"/>
            <a:chOff x="0" y="0"/>
            <a:chExt cx="812800" cy="812800"/>
          </a:xfrm>
        </p:grpSpPr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44550AA9-B85B-50DB-F6E9-9DA7158C602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18A68CE-E964-4FB4-FA62-5D4D158F5EA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8" name="Group 21">
            <a:extLst>
              <a:ext uri="{FF2B5EF4-FFF2-40B4-BE49-F238E27FC236}">
                <a16:creationId xmlns:a16="http://schemas.microsoft.com/office/drawing/2014/main" id="{CFCB3A78-B5DA-E465-5B63-FFCC10AE6E52}"/>
              </a:ext>
            </a:extLst>
          </p:cNvPr>
          <p:cNvGrpSpPr/>
          <p:nvPr/>
        </p:nvGrpSpPr>
        <p:grpSpPr>
          <a:xfrm>
            <a:off x="11222540" y="-142180"/>
            <a:ext cx="3125642" cy="3125642"/>
            <a:chOff x="0" y="0"/>
            <a:chExt cx="812800" cy="812800"/>
          </a:xfrm>
        </p:grpSpPr>
        <p:sp>
          <p:nvSpPr>
            <p:cNvPr id="39" name="TextBox 23">
              <a:extLst>
                <a:ext uri="{FF2B5EF4-FFF2-40B4-BE49-F238E27FC236}">
                  <a16:creationId xmlns:a16="http://schemas.microsoft.com/office/drawing/2014/main" id="{B431AD18-C443-ABB4-E9E4-12B282F40D26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40" name="Freeform 22">
              <a:extLst>
                <a:ext uri="{FF2B5EF4-FFF2-40B4-BE49-F238E27FC236}">
                  <a16:creationId xmlns:a16="http://schemas.microsoft.com/office/drawing/2014/main" id="{1443B887-C6C4-A381-3679-6A84D65BE53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41" name="Group 21">
            <a:extLst>
              <a:ext uri="{FF2B5EF4-FFF2-40B4-BE49-F238E27FC236}">
                <a16:creationId xmlns:a16="http://schemas.microsoft.com/office/drawing/2014/main" id="{09DEDDB8-77DF-E26F-1CF0-C3334C231DD0}"/>
              </a:ext>
            </a:extLst>
          </p:cNvPr>
          <p:cNvGrpSpPr/>
          <p:nvPr/>
        </p:nvGrpSpPr>
        <p:grpSpPr>
          <a:xfrm>
            <a:off x="9737579" y="-627249"/>
            <a:ext cx="1555938" cy="1555938"/>
            <a:chOff x="0" y="0"/>
            <a:chExt cx="812800" cy="812800"/>
          </a:xfrm>
        </p:grpSpPr>
        <p:sp>
          <p:nvSpPr>
            <p:cNvPr id="42" name="Freeform 22">
              <a:extLst>
                <a:ext uri="{FF2B5EF4-FFF2-40B4-BE49-F238E27FC236}">
                  <a16:creationId xmlns:a16="http://schemas.microsoft.com/office/drawing/2014/main" id="{261AD871-D6D7-6944-9211-4576E812AAE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43" name="TextBox 23">
              <a:extLst>
                <a:ext uri="{FF2B5EF4-FFF2-40B4-BE49-F238E27FC236}">
                  <a16:creationId xmlns:a16="http://schemas.microsoft.com/office/drawing/2014/main" id="{1B2C743B-0530-360E-1D20-A3709AB45D9B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E19DF761-2AE9-D279-3562-763566D6C0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6974" y="5840282"/>
            <a:ext cx="1382020" cy="13820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8DD71AD-869E-3DC6-F341-BDEC184733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8793" y="1184181"/>
            <a:ext cx="2412128" cy="5360284"/>
          </a:xfrm>
          <a:prstGeom prst="roundRect">
            <a:avLst/>
          </a:prstGeom>
        </p:spPr>
      </p:pic>
      <p:sp>
        <p:nvSpPr>
          <p:cNvPr id="5" name="Freeform 23">
            <a:extLst>
              <a:ext uri="{FF2B5EF4-FFF2-40B4-BE49-F238E27FC236}">
                <a16:creationId xmlns:a16="http://schemas.microsoft.com/office/drawing/2014/main" id="{A6C7C371-4EBA-90EB-113D-03507F964A53}"/>
              </a:ext>
            </a:extLst>
          </p:cNvPr>
          <p:cNvSpPr/>
          <p:nvPr/>
        </p:nvSpPr>
        <p:spPr>
          <a:xfrm>
            <a:off x="4435123" y="691458"/>
            <a:ext cx="3681803" cy="6764329"/>
          </a:xfrm>
          <a:custGeom>
            <a:avLst/>
            <a:gdLst/>
            <a:ahLst/>
            <a:cxnLst/>
            <a:rect l="l" t="t" r="r" b="b"/>
            <a:pathLst>
              <a:path w="5302043" h="9531762">
                <a:moveTo>
                  <a:pt x="0" y="0"/>
                </a:moveTo>
                <a:lnTo>
                  <a:pt x="5302042" y="0"/>
                </a:lnTo>
                <a:lnTo>
                  <a:pt x="5302042" y="9531762"/>
                </a:lnTo>
                <a:lnTo>
                  <a:pt x="0" y="953176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338917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>
            <a:extLst>
              <a:ext uri="{FF2B5EF4-FFF2-40B4-BE49-F238E27FC236}">
                <a16:creationId xmlns:a16="http://schemas.microsoft.com/office/drawing/2014/main" id="{F7C3EE37-5A5E-35F0-AA0F-869C4D577600}"/>
              </a:ext>
            </a:extLst>
          </p:cNvPr>
          <p:cNvGrpSpPr/>
          <p:nvPr/>
        </p:nvGrpSpPr>
        <p:grpSpPr>
          <a:xfrm>
            <a:off x="3251684" y="588144"/>
            <a:ext cx="5688632" cy="5688632"/>
            <a:chOff x="-42204" y="-42203"/>
            <a:chExt cx="897207" cy="897207"/>
          </a:xfrm>
        </p:grpSpPr>
        <p:sp>
          <p:nvSpPr>
            <p:cNvPr id="9" name="Freeform 12">
              <a:extLst>
                <a:ext uri="{FF2B5EF4-FFF2-40B4-BE49-F238E27FC236}">
                  <a16:creationId xmlns:a16="http://schemas.microsoft.com/office/drawing/2014/main" id="{D3DBEF7E-18AD-20E1-4B72-825C840DBC29}"/>
                </a:ext>
              </a:extLst>
            </p:cNvPr>
            <p:cNvSpPr/>
            <p:nvPr/>
          </p:nvSpPr>
          <p:spPr>
            <a:xfrm>
              <a:off x="-42204" y="-42203"/>
              <a:ext cx="897207" cy="897207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FBD7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0" name="TextBox 13">
              <a:extLst>
                <a:ext uri="{FF2B5EF4-FFF2-40B4-BE49-F238E27FC236}">
                  <a16:creationId xmlns:a16="http://schemas.microsoft.com/office/drawing/2014/main" id="{89A7B5FC-6536-D0E3-8263-0E56202AC186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2239"/>
                </a:lnSpc>
                <a:spcBef>
                  <a:spcPct val="0"/>
                </a:spcBef>
              </a:pPr>
              <a:endParaRPr sz="120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0A70D13F-EDD8-96D3-A1E4-3E36CD777B53}"/>
              </a:ext>
            </a:extLst>
          </p:cNvPr>
          <p:cNvSpPr txBox="1"/>
          <p:nvPr/>
        </p:nvSpPr>
        <p:spPr>
          <a:xfrm>
            <a:off x="3566718" y="3404329"/>
            <a:ext cx="505856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spc="-333" dirty="0">
                <a:solidFill>
                  <a:schemeClr val="bg1"/>
                </a:solidFill>
                <a:latin typeface="Arial" panose="020B0604020202020204" pitchFamily="34" charset="0"/>
                <a:ea typeface="TT Norms Bold"/>
                <a:cs typeface="Arial" panose="020B0604020202020204" pitchFamily="34" charset="0"/>
                <a:sym typeface="TT Norms Bold"/>
              </a:rPr>
              <a:t>Why WayGo?</a:t>
            </a:r>
            <a:endParaRPr lang="en-IL" sz="7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8029E99-3ED2-6ED4-4857-FC9A3CD2510D}"/>
              </a:ext>
            </a:extLst>
          </p:cNvPr>
          <p:cNvSpPr/>
          <p:nvPr/>
        </p:nvSpPr>
        <p:spPr>
          <a:xfrm>
            <a:off x="3251684" y="581226"/>
            <a:ext cx="5688632" cy="5688630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F7D6A09-A426-BC0B-C745-E26FFA8BC0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706" t="48828" r="50618" b="27708"/>
          <a:stretch/>
        </p:blipFill>
        <p:spPr>
          <a:xfrm>
            <a:off x="4939973" y="600626"/>
            <a:ext cx="2561883" cy="2846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122485"/>
      </p:ext>
    </p:extLst>
  </p:cSld>
  <p:clrMapOvr>
    <a:masterClrMapping/>
  </p:clrMapOvr>
  <p:transition spd="slow" advTm="0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553358-1B0C-59CF-DA8B-31E3818546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58029E99-3ED2-6ED4-4857-FC9A3CD2510D}"/>
              </a:ext>
            </a:extLst>
          </p:cNvPr>
          <p:cNvSpPr/>
          <p:nvPr/>
        </p:nvSpPr>
        <p:spPr>
          <a:xfrm>
            <a:off x="-1130804" y="-3797801"/>
            <a:ext cx="14453607" cy="14453601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grpSp>
        <p:nvGrpSpPr>
          <p:cNvPr id="14" name="Group 21">
            <a:extLst>
              <a:ext uri="{FF2B5EF4-FFF2-40B4-BE49-F238E27FC236}">
                <a16:creationId xmlns:a16="http://schemas.microsoft.com/office/drawing/2014/main" id="{5B7196CC-E63B-BEFB-C032-B7C83F00BB6B}"/>
              </a:ext>
            </a:extLst>
          </p:cNvPr>
          <p:cNvGrpSpPr/>
          <p:nvPr/>
        </p:nvGrpSpPr>
        <p:grpSpPr>
          <a:xfrm>
            <a:off x="1146040" y="-382949"/>
            <a:ext cx="1302136" cy="1302136"/>
            <a:chOff x="0" y="0"/>
            <a:chExt cx="812800" cy="812800"/>
          </a:xfrm>
        </p:grpSpPr>
        <p:sp>
          <p:nvSpPr>
            <p:cNvPr id="15" name="Freeform 22">
              <a:extLst>
                <a:ext uri="{FF2B5EF4-FFF2-40B4-BE49-F238E27FC236}">
                  <a16:creationId xmlns:a16="http://schemas.microsoft.com/office/drawing/2014/main" id="{5476F51B-65A8-D89D-AF75-8BD03B2BB1E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6" name="TextBox 23">
              <a:extLst>
                <a:ext uri="{FF2B5EF4-FFF2-40B4-BE49-F238E27FC236}">
                  <a16:creationId xmlns:a16="http://schemas.microsoft.com/office/drawing/2014/main" id="{9187CFA2-32FA-384B-3051-8B12959A37F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7" name="Group 21">
            <a:extLst>
              <a:ext uri="{FF2B5EF4-FFF2-40B4-BE49-F238E27FC236}">
                <a16:creationId xmlns:a16="http://schemas.microsoft.com/office/drawing/2014/main" id="{EBA6846F-6D87-7F15-1097-69E246024971}"/>
              </a:ext>
            </a:extLst>
          </p:cNvPr>
          <p:cNvGrpSpPr/>
          <p:nvPr/>
        </p:nvGrpSpPr>
        <p:grpSpPr>
          <a:xfrm>
            <a:off x="1007330" y="6018698"/>
            <a:ext cx="625876" cy="625876"/>
            <a:chOff x="0" y="0"/>
            <a:chExt cx="812800" cy="812800"/>
          </a:xfrm>
        </p:grpSpPr>
        <p:sp>
          <p:nvSpPr>
            <p:cNvPr id="18" name="Freeform 22">
              <a:extLst>
                <a:ext uri="{FF2B5EF4-FFF2-40B4-BE49-F238E27FC236}">
                  <a16:creationId xmlns:a16="http://schemas.microsoft.com/office/drawing/2014/main" id="{FEB98A1D-8C0C-5720-454E-C8B1D597DA9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9" name="TextBox 23">
              <a:extLst>
                <a:ext uri="{FF2B5EF4-FFF2-40B4-BE49-F238E27FC236}">
                  <a16:creationId xmlns:a16="http://schemas.microsoft.com/office/drawing/2014/main" id="{0CDA5598-7D1E-12E3-12AA-D515732409BD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0" name="Group 21">
            <a:extLst>
              <a:ext uri="{FF2B5EF4-FFF2-40B4-BE49-F238E27FC236}">
                <a16:creationId xmlns:a16="http://schemas.microsoft.com/office/drawing/2014/main" id="{29A46027-4ED9-C6CF-A653-FBAE3E6E559F}"/>
              </a:ext>
            </a:extLst>
          </p:cNvPr>
          <p:cNvGrpSpPr/>
          <p:nvPr/>
        </p:nvGrpSpPr>
        <p:grpSpPr>
          <a:xfrm>
            <a:off x="-902845" y="5417123"/>
            <a:ext cx="2218719" cy="2218719"/>
            <a:chOff x="0" y="0"/>
            <a:chExt cx="812800" cy="812800"/>
          </a:xfrm>
        </p:grpSpPr>
        <p:sp>
          <p:nvSpPr>
            <p:cNvPr id="21" name="TextBox 23">
              <a:extLst>
                <a:ext uri="{FF2B5EF4-FFF2-40B4-BE49-F238E27FC236}">
                  <a16:creationId xmlns:a16="http://schemas.microsoft.com/office/drawing/2014/main" id="{C0009992-39C3-62E0-0B58-F5A67964A7E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55EB79E9-D89B-E1EA-162B-2EB7165233D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3" name="Group 21">
            <a:extLst>
              <a:ext uri="{FF2B5EF4-FFF2-40B4-BE49-F238E27FC236}">
                <a16:creationId xmlns:a16="http://schemas.microsoft.com/office/drawing/2014/main" id="{5CE2227D-5B5C-E8BF-F4C9-1E464495210C}"/>
              </a:ext>
            </a:extLst>
          </p:cNvPr>
          <p:cNvGrpSpPr/>
          <p:nvPr/>
        </p:nvGrpSpPr>
        <p:grpSpPr>
          <a:xfrm>
            <a:off x="17755" y="1411539"/>
            <a:ext cx="625876" cy="625876"/>
            <a:chOff x="0" y="0"/>
            <a:chExt cx="812800" cy="812800"/>
          </a:xfrm>
        </p:grpSpPr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52B28A26-820D-DCAA-CE81-3C4E37FC4F34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430F262-E4A1-8F6C-889E-4F131346B39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6" name="Group 21">
            <a:extLst>
              <a:ext uri="{FF2B5EF4-FFF2-40B4-BE49-F238E27FC236}">
                <a16:creationId xmlns:a16="http://schemas.microsoft.com/office/drawing/2014/main" id="{D7C37D33-23B7-684B-898D-60CB72424E0C}"/>
              </a:ext>
            </a:extLst>
          </p:cNvPr>
          <p:cNvGrpSpPr/>
          <p:nvPr/>
        </p:nvGrpSpPr>
        <p:grpSpPr>
          <a:xfrm>
            <a:off x="-1816978" y="-1327842"/>
            <a:ext cx="3125642" cy="3125642"/>
            <a:chOff x="0" y="0"/>
            <a:chExt cx="812800" cy="812800"/>
          </a:xfrm>
        </p:grpSpPr>
        <p:sp>
          <p:nvSpPr>
            <p:cNvPr id="27" name="TextBox 23">
              <a:extLst>
                <a:ext uri="{FF2B5EF4-FFF2-40B4-BE49-F238E27FC236}">
                  <a16:creationId xmlns:a16="http://schemas.microsoft.com/office/drawing/2014/main" id="{0882A042-538A-4920-4F9D-6C2AF730DDE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0DCFB730-68F3-84F8-7825-03C3B40E719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9" name="Group 21">
            <a:extLst>
              <a:ext uri="{FF2B5EF4-FFF2-40B4-BE49-F238E27FC236}">
                <a16:creationId xmlns:a16="http://schemas.microsoft.com/office/drawing/2014/main" id="{6AA43F4D-294E-9E9B-0B10-F2224B1A310E}"/>
              </a:ext>
            </a:extLst>
          </p:cNvPr>
          <p:cNvGrpSpPr/>
          <p:nvPr/>
        </p:nvGrpSpPr>
        <p:grpSpPr>
          <a:xfrm>
            <a:off x="10897414" y="-104516"/>
            <a:ext cx="1302136" cy="1302136"/>
            <a:chOff x="0" y="0"/>
            <a:chExt cx="812800" cy="812800"/>
          </a:xfrm>
        </p:grpSpPr>
        <p:sp>
          <p:nvSpPr>
            <p:cNvPr id="30" name="Freeform 22">
              <a:extLst>
                <a:ext uri="{FF2B5EF4-FFF2-40B4-BE49-F238E27FC236}">
                  <a16:creationId xmlns:a16="http://schemas.microsoft.com/office/drawing/2014/main" id="{0022E168-D4CC-55D1-B4E1-589D42B3D9A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1" name="TextBox 23">
              <a:extLst>
                <a:ext uri="{FF2B5EF4-FFF2-40B4-BE49-F238E27FC236}">
                  <a16:creationId xmlns:a16="http://schemas.microsoft.com/office/drawing/2014/main" id="{4CA18E81-3485-0423-F967-CB85B61631D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2" name="Group 21">
            <a:extLst>
              <a:ext uri="{FF2B5EF4-FFF2-40B4-BE49-F238E27FC236}">
                <a16:creationId xmlns:a16="http://schemas.microsoft.com/office/drawing/2014/main" id="{EF27EDA1-30EC-7842-469E-F11AF22F7E2E}"/>
              </a:ext>
            </a:extLst>
          </p:cNvPr>
          <p:cNvGrpSpPr/>
          <p:nvPr/>
        </p:nvGrpSpPr>
        <p:grpSpPr>
          <a:xfrm>
            <a:off x="11750380" y="2738245"/>
            <a:ext cx="625876" cy="625876"/>
            <a:chOff x="0" y="0"/>
            <a:chExt cx="812800" cy="812800"/>
          </a:xfrm>
        </p:grpSpPr>
        <p:sp>
          <p:nvSpPr>
            <p:cNvPr id="33" name="Freeform 22">
              <a:extLst>
                <a:ext uri="{FF2B5EF4-FFF2-40B4-BE49-F238E27FC236}">
                  <a16:creationId xmlns:a16="http://schemas.microsoft.com/office/drawing/2014/main" id="{49A5A72E-8D6F-421B-8901-4990674274C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4" name="TextBox 23">
              <a:extLst>
                <a:ext uri="{FF2B5EF4-FFF2-40B4-BE49-F238E27FC236}">
                  <a16:creationId xmlns:a16="http://schemas.microsoft.com/office/drawing/2014/main" id="{9C238F19-A957-AEE7-09F2-AF0BA2381CA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5" name="Group 21">
            <a:extLst>
              <a:ext uri="{FF2B5EF4-FFF2-40B4-BE49-F238E27FC236}">
                <a16:creationId xmlns:a16="http://schemas.microsoft.com/office/drawing/2014/main" id="{8C95DB7D-A42D-F7A6-9761-818F9B1FB595}"/>
              </a:ext>
            </a:extLst>
          </p:cNvPr>
          <p:cNvGrpSpPr/>
          <p:nvPr/>
        </p:nvGrpSpPr>
        <p:grpSpPr>
          <a:xfrm>
            <a:off x="10498725" y="558305"/>
            <a:ext cx="625876" cy="625876"/>
            <a:chOff x="0" y="0"/>
            <a:chExt cx="812800" cy="812800"/>
          </a:xfrm>
        </p:grpSpPr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44550AA9-B85B-50DB-F6E9-9DA7158C602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18A68CE-E964-4FB4-FA62-5D4D158F5EA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8" name="Group 21">
            <a:extLst>
              <a:ext uri="{FF2B5EF4-FFF2-40B4-BE49-F238E27FC236}">
                <a16:creationId xmlns:a16="http://schemas.microsoft.com/office/drawing/2014/main" id="{CFCB3A78-B5DA-E465-5B63-FFCC10AE6E52}"/>
              </a:ext>
            </a:extLst>
          </p:cNvPr>
          <p:cNvGrpSpPr/>
          <p:nvPr/>
        </p:nvGrpSpPr>
        <p:grpSpPr>
          <a:xfrm>
            <a:off x="11222540" y="-142180"/>
            <a:ext cx="3125642" cy="3125642"/>
            <a:chOff x="0" y="0"/>
            <a:chExt cx="812800" cy="812800"/>
          </a:xfrm>
        </p:grpSpPr>
        <p:sp>
          <p:nvSpPr>
            <p:cNvPr id="39" name="TextBox 23">
              <a:extLst>
                <a:ext uri="{FF2B5EF4-FFF2-40B4-BE49-F238E27FC236}">
                  <a16:creationId xmlns:a16="http://schemas.microsoft.com/office/drawing/2014/main" id="{B431AD18-C443-ABB4-E9E4-12B282F40D26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40" name="Freeform 22">
              <a:extLst>
                <a:ext uri="{FF2B5EF4-FFF2-40B4-BE49-F238E27FC236}">
                  <a16:creationId xmlns:a16="http://schemas.microsoft.com/office/drawing/2014/main" id="{1443B887-C6C4-A381-3679-6A84D65BE53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41" name="Group 21">
            <a:extLst>
              <a:ext uri="{FF2B5EF4-FFF2-40B4-BE49-F238E27FC236}">
                <a16:creationId xmlns:a16="http://schemas.microsoft.com/office/drawing/2014/main" id="{09DEDDB8-77DF-E26F-1CF0-C3334C231DD0}"/>
              </a:ext>
            </a:extLst>
          </p:cNvPr>
          <p:cNvGrpSpPr/>
          <p:nvPr/>
        </p:nvGrpSpPr>
        <p:grpSpPr>
          <a:xfrm>
            <a:off x="9737579" y="-627249"/>
            <a:ext cx="1555938" cy="1555938"/>
            <a:chOff x="0" y="0"/>
            <a:chExt cx="812800" cy="812800"/>
          </a:xfrm>
        </p:grpSpPr>
        <p:sp>
          <p:nvSpPr>
            <p:cNvPr id="42" name="Freeform 22">
              <a:extLst>
                <a:ext uri="{FF2B5EF4-FFF2-40B4-BE49-F238E27FC236}">
                  <a16:creationId xmlns:a16="http://schemas.microsoft.com/office/drawing/2014/main" id="{261AD871-D6D7-6944-9211-4576E812AAE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43" name="TextBox 23">
              <a:extLst>
                <a:ext uri="{FF2B5EF4-FFF2-40B4-BE49-F238E27FC236}">
                  <a16:creationId xmlns:a16="http://schemas.microsoft.com/office/drawing/2014/main" id="{1B2C743B-0530-360E-1D20-A3709AB45D9B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E19DF761-2AE9-D279-3562-763566D6C0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6974" y="5840282"/>
            <a:ext cx="1382020" cy="13820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8DD71AD-869E-3DC6-F341-BDEC184733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8793" y="1184181"/>
            <a:ext cx="2412128" cy="5360284"/>
          </a:xfrm>
          <a:prstGeom prst="roundRect">
            <a:avLst/>
          </a:prstGeom>
        </p:spPr>
      </p:pic>
      <p:sp>
        <p:nvSpPr>
          <p:cNvPr id="5" name="Freeform 23">
            <a:extLst>
              <a:ext uri="{FF2B5EF4-FFF2-40B4-BE49-F238E27FC236}">
                <a16:creationId xmlns:a16="http://schemas.microsoft.com/office/drawing/2014/main" id="{A6C7C371-4EBA-90EB-113D-03507F964A53}"/>
              </a:ext>
            </a:extLst>
          </p:cNvPr>
          <p:cNvSpPr/>
          <p:nvPr/>
        </p:nvSpPr>
        <p:spPr>
          <a:xfrm>
            <a:off x="4435123" y="691458"/>
            <a:ext cx="3681803" cy="6764329"/>
          </a:xfrm>
          <a:custGeom>
            <a:avLst/>
            <a:gdLst/>
            <a:ahLst/>
            <a:cxnLst/>
            <a:rect l="l" t="t" r="r" b="b"/>
            <a:pathLst>
              <a:path w="5302043" h="9531762">
                <a:moveTo>
                  <a:pt x="0" y="0"/>
                </a:moveTo>
                <a:lnTo>
                  <a:pt x="5302042" y="0"/>
                </a:lnTo>
                <a:lnTo>
                  <a:pt x="5302042" y="9531762"/>
                </a:lnTo>
                <a:lnTo>
                  <a:pt x="0" y="953176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6372268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553358-1B0C-59CF-DA8B-31E3818546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58029E99-3ED2-6ED4-4857-FC9A3CD2510D}"/>
              </a:ext>
            </a:extLst>
          </p:cNvPr>
          <p:cNvSpPr/>
          <p:nvPr/>
        </p:nvSpPr>
        <p:spPr>
          <a:xfrm>
            <a:off x="-1130804" y="-3797801"/>
            <a:ext cx="14453607" cy="14453601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grpSp>
        <p:nvGrpSpPr>
          <p:cNvPr id="14" name="Group 21">
            <a:extLst>
              <a:ext uri="{FF2B5EF4-FFF2-40B4-BE49-F238E27FC236}">
                <a16:creationId xmlns:a16="http://schemas.microsoft.com/office/drawing/2014/main" id="{5B7196CC-E63B-BEFB-C032-B7C83F00BB6B}"/>
              </a:ext>
            </a:extLst>
          </p:cNvPr>
          <p:cNvGrpSpPr/>
          <p:nvPr/>
        </p:nvGrpSpPr>
        <p:grpSpPr>
          <a:xfrm>
            <a:off x="1146040" y="-382949"/>
            <a:ext cx="1302136" cy="1302136"/>
            <a:chOff x="0" y="0"/>
            <a:chExt cx="812800" cy="812800"/>
          </a:xfrm>
        </p:grpSpPr>
        <p:sp>
          <p:nvSpPr>
            <p:cNvPr id="15" name="Freeform 22">
              <a:extLst>
                <a:ext uri="{FF2B5EF4-FFF2-40B4-BE49-F238E27FC236}">
                  <a16:creationId xmlns:a16="http://schemas.microsoft.com/office/drawing/2014/main" id="{5476F51B-65A8-D89D-AF75-8BD03B2BB1E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6" name="TextBox 23">
              <a:extLst>
                <a:ext uri="{FF2B5EF4-FFF2-40B4-BE49-F238E27FC236}">
                  <a16:creationId xmlns:a16="http://schemas.microsoft.com/office/drawing/2014/main" id="{9187CFA2-32FA-384B-3051-8B12959A37F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7" name="Group 21">
            <a:extLst>
              <a:ext uri="{FF2B5EF4-FFF2-40B4-BE49-F238E27FC236}">
                <a16:creationId xmlns:a16="http://schemas.microsoft.com/office/drawing/2014/main" id="{EBA6846F-6D87-7F15-1097-69E246024971}"/>
              </a:ext>
            </a:extLst>
          </p:cNvPr>
          <p:cNvGrpSpPr/>
          <p:nvPr/>
        </p:nvGrpSpPr>
        <p:grpSpPr>
          <a:xfrm>
            <a:off x="1007330" y="6018698"/>
            <a:ext cx="625876" cy="625876"/>
            <a:chOff x="0" y="0"/>
            <a:chExt cx="812800" cy="812800"/>
          </a:xfrm>
        </p:grpSpPr>
        <p:sp>
          <p:nvSpPr>
            <p:cNvPr id="18" name="Freeform 22">
              <a:extLst>
                <a:ext uri="{FF2B5EF4-FFF2-40B4-BE49-F238E27FC236}">
                  <a16:creationId xmlns:a16="http://schemas.microsoft.com/office/drawing/2014/main" id="{FEB98A1D-8C0C-5720-454E-C8B1D597DA9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9" name="TextBox 23">
              <a:extLst>
                <a:ext uri="{FF2B5EF4-FFF2-40B4-BE49-F238E27FC236}">
                  <a16:creationId xmlns:a16="http://schemas.microsoft.com/office/drawing/2014/main" id="{0CDA5598-7D1E-12E3-12AA-D515732409BD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0" name="Group 21">
            <a:extLst>
              <a:ext uri="{FF2B5EF4-FFF2-40B4-BE49-F238E27FC236}">
                <a16:creationId xmlns:a16="http://schemas.microsoft.com/office/drawing/2014/main" id="{29A46027-4ED9-C6CF-A653-FBAE3E6E559F}"/>
              </a:ext>
            </a:extLst>
          </p:cNvPr>
          <p:cNvGrpSpPr/>
          <p:nvPr/>
        </p:nvGrpSpPr>
        <p:grpSpPr>
          <a:xfrm>
            <a:off x="-902845" y="5417123"/>
            <a:ext cx="2218719" cy="2218719"/>
            <a:chOff x="0" y="0"/>
            <a:chExt cx="812800" cy="812800"/>
          </a:xfrm>
        </p:grpSpPr>
        <p:sp>
          <p:nvSpPr>
            <p:cNvPr id="21" name="TextBox 23">
              <a:extLst>
                <a:ext uri="{FF2B5EF4-FFF2-40B4-BE49-F238E27FC236}">
                  <a16:creationId xmlns:a16="http://schemas.microsoft.com/office/drawing/2014/main" id="{C0009992-39C3-62E0-0B58-F5A67964A7E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55EB79E9-D89B-E1EA-162B-2EB7165233D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3" name="Group 21">
            <a:extLst>
              <a:ext uri="{FF2B5EF4-FFF2-40B4-BE49-F238E27FC236}">
                <a16:creationId xmlns:a16="http://schemas.microsoft.com/office/drawing/2014/main" id="{5CE2227D-5B5C-E8BF-F4C9-1E464495210C}"/>
              </a:ext>
            </a:extLst>
          </p:cNvPr>
          <p:cNvGrpSpPr/>
          <p:nvPr/>
        </p:nvGrpSpPr>
        <p:grpSpPr>
          <a:xfrm>
            <a:off x="17755" y="1411539"/>
            <a:ext cx="625876" cy="625876"/>
            <a:chOff x="0" y="0"/>
            <a:chExt cx="812800" cy="812800"/>
          </a:xfrm>
        </p:grpSpPr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52B28A26-820D-DCAA-CE81-3C4E37FC4F34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430F262-E4A1-8F6C-889E-4F131346B39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6" name="Group 21">
            <a:extLst>
              <a:ext uri="{FF2B5EF4-FFF2-40B4-BE49-F238E27FC236}">
                <a16:creationId xmlns:a16="http://schemas.microsoft.com/office/drawing/2014/main" id="{D7C37D33-23B7-684B-898D-60CB72424E0C}"/>
              </a:ext>
            </a:extLst>
          </p:cNvPr>
          <p:cNvGrpSpPr/>
          <p:nvPr/>
        </p:nvGrpSpPr>
        <p:grpSpPr>
          <a:xfrm>
            <a:off x="-1816978" y="-1327842"/>
            <a:ext cx="3125642" cy="3125642"/>
            <a:chOff x="0" y="0"/>
            <a:chExt cx="812800" cy="812800"/>
          </a:xfrm>
        </p:grpSpPr>
        <p:sp>
          <p:nvSpPr>
            <p:cNvPr id="27" name="TextBox 23">
              <a:extLst>
                <a:ext uri="{FF2B5EF4-FFF2-40B4-BE49-F238E27FC236}">
                  <a16:creationId xmlns:a16="http://schemas.microsoft.com/office/drawing/2014/main" id="{0882A042-538A-4920-4F9D-6C2AF730DDE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0DCFB730-68F3-84F8-7825-03C3B40E719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9" name="Group 21">
            <a:extLst>
              <a:ext uri="{FF2B5EF4-FFF2-40B4-BE49-F238E27FC236}">
                <a16:creationId xmlns:a16="http://schemas.microsoft.com/office/drawing/2014/main" id="{6AA43F4D-294E-9E9B-0B10-F2224B1A310E}"/>
              </a:ext>
            </a:extLst>
          </p:cNvPr>
          <p:cNvGrpSpPr/>
          <p:nvPr/>
        </p:nvGrpSpPr>
        <p:grpSpPr>
          <a:xfrm>
            <a:off x="10897414" y="-104516"/>
            <a:ext cx="1302136" cy="1302136"/>
            <a:chOff x="0" y="0"/>
            <a:chExt cx="812800" cy="812800"/>
          </a:xfrm>
        </p:grpSpPr>
        <p:sp>
          <p:nvSpPr>
            <p:cNvPr id="30" name="Freeform 22">
              <a:extLst>
                <a:ext uri="{FF2B5EF4-FFF2-40B4-BE49-F238E27FC236}">
                  <a16:creationId xmlns:a16="http://schemas.microsoft.com/office/drawing/2014/main" id="{0022E168-D4CC-55D1-B4E1-589D42B3D9A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1" name="TextBox 23">
              <a:extLst>
                <a:ext uri="{FF2B5EF4-FFF2-40B4-BE49-F238E27FC236}">
                  <a16:creationId xmlns:a16="http://schemas.microsoft.com/office/drawing/2014/main" id="{4CA18E81-3485-0423-F967-CB85B61631D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2" name="Group 21">
            <a:extLst>
              <a:ext uri="{FF2B5EF4-FFF2-40B4-BE49-F238E27FC236}">
                <a16:creationId xmlns:a16="http://schemas.microsoft.com/office/drawing/2014/main" id="{EF27EDA1-30EC-7842-469E-F11AF22F7E2E}"/>
              </a:ext>
            </a:extLst>
          </p:cNvPr>
          <p:cNvGrpSpPr/>
          <p:nvPr/>
        </p:nvGrpSpPr>
        <p:grpSpPr>
          <a:xfrm>
            <a:off x="11750380" y="2738245"/>
            <a:ext cx="625876" cy="625876"/>
            <a:chOff x="0" y="0"/>
            <a:chExt cx="812800" cy="812800"/>
          </a:xfrm>
        </p:grpSpPr>
        <p:sp>
          <p:nvSpPr>
            <p:cNvPr id="33" name="Freeform 22">
              <a:extLst>
                <a:ext uri="{FF2B5EF4-FFF2-40B4-BE49-F238E27FC236}">
                  <a16:creationId xmlns:a16="http://schemas.microsoft.com/office/drawing/2014/main" id="{49A5A72E-8D6F-421B-8901-4990674274C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4" name="TextBox 23">
              <a:extLst>
                <a:ext uri="{FF2B5EF4-FFF2-40B4-BE49-F238E27FC236}">
                  <a16:creationId xmlns:a16="http://schemas.microsoft.com/office/drawing/2014/main" id="{9C238F19-A957-AEE7-09F2-AF0BA2381CA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5" name="Group 21">
            <a:extLst>
              <a:ext uri="{FF2B5EF4-FFF2-40B4-BE49-F238E27FC236}">
                <a16:creationId xmlns:a16="http://schemas.microsoft.com/office/drawing/2014/main" id="{8C95DB7D-A42D-F7A6-9761-818F9B1FB595}"/>
              </a:ext>
            </a:extLst>
          </p:cNvPr>
          <p:cNvGrpSpPr/>
          <p:nvPr/>
        </p:nvGrpSpPr>
        <p:grpSpPr>
          <a:xfrm>
            <a:off x="10498725" y="558305"/>
            <a:ext cx="625876" cy="625876"/>
            <a:chOff x="0" y="0"/>
            <a:chExt cx="812800" cy="812800"/>
          </a:xfrm>
        </p:grpSpPr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44550AA9-B85B-50DB-F6E9-9DA7158C602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18A68CE-E964-4FB4-FA62-5D4D158F5EA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8" name="Group 21">
            <a:extLst>
              <a:ext uri="{FF2B5EF4-FFF2-40B4-BE49-F238E27FC236}">
                <a16:creationId xmlns:a16="http://schemas.microsoft.com/office/drawing/2014/main" id="{CFCB3A78-B5DA-E465-5B63-FFCC10AE6E52}"/>
              </a:ext>
            </a:extLst>
          </p:cNvPr>
          <p:cNvGrpSpPr/>
          <p:nvPr/>
        </p:nvGrpSpPr>
        <p:grpSpPr>
          <a:xfrm>
            <a:off x="11222540" y="-142180"/>
            <a:ext cx="3125642" cy="3125642"/>
            <a:chOff x="0" y="0"/>
            <a:chExt cx="812800" cy="812800"/>
          </a:xfrm>
        </p:grpSpPr>
        <p:sp>
          <p:nvSpPr>
            <p:cNvPr id="39" name="TextBox 23">
              <a:extLst>
                <a:ext uri="{FF2B5EF4-FFF2-40B4-BE49-F238E27FC236}">
                  <a16:creationId xmlns:a16="http://schemas.microsoft.com/office/drawing/2014/main" id="{B431AD18-C443-ABB4-E9E4-12B282F40D26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40" name="Freeform 22">
              <a:extLst>
                <a:ext uri="{FF2B5EF4-FFF2-40B4-BE49-F238E27FC236}">
                  <a16:creationId xmlns:a16="http://schemas.microsoft.com/office/drawing/2014/main" id="{1443B887-C6C4-A381-3679-6A84D65BE53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41" name="Group 21">
            <a:extLst>
              <a:ext uri="{FF2B5EF4-FFF2-40B4-BE49-F238E27FC236}">
                <a16:creationId xmlns:a16="http://schemas.microsoft.com/office/drawing/2014/main" id="{09DEDDB8-77DF-E26F-1CF0-C3334C231DD0}"/>
              </a:ext>
            </a:extLst>
          </p:cNvPr>
          <p:cNvGrpSpPr/>
          <p:nvPr/>
        </p:nvGrpSpPr>
        <p:grpSpPr>
          <a:xfrm>
            <a:off x="9737579" y="-627249"/>
            <a:ext cx="1555938" cy="1555938"/>
            <a:chOff x="0" y="0"/>
            <a:chExt cx="812800" cy="812800"/>
          </a:xfrm>
        </p:grpSpPr>
        <p:sp>
          <p:nvSpPr>
            <p:cNvPr id="42" name="Freeform 22">
              <a:extLst>
                <a:ext uri="{FF2B5EF4-FFF2-40B4-BE49-F238E27FC236}">
                  <a16:creationId xmlns:a16="http://schemas.microsoft.com/office/drawing/2014/main" id="{261AD871-D6D7-6944-9211-4576E812AAE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43" name="TextBox 23">
              <a:extLst>
                <a:ext uri="{FF2B5EF4-FFF2-40B4-BE49-F238E27FC236}">
                  <a16:creationId xmlns:a16="http://schemas.microsoft.com/office/drawing/2014/main" id="{1B2C743B-0530-360E-1D20-A3709AB45D9B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E19DF761-2AE9-D279-3562-763566D6C0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6974" y="5840282"/>
            <a:ext cx="1382020" cy="13820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8DD71AD-869E-3DC6-F341-BDEC184733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8793" y="1184181"/>
            <a:ext cx="2412128" cy="5360284"/>
          </a:xfrm>
          <a:prstGeom prst="roundRect">
            <a:avLst/>
          </a:prstGeom>
        </p:spPr>
      </p:pic>
      <p:sp>
        <p:nvSpPr>
          <p:cNvPr id="5" name="Freeform 23">
            <a:extLst>
              <a:ext uri="{FF2B5EF4-FFF2-40B4-BE49-F238E27FC236}">
                <a16:creationId xmlns:a16="http://schemas.microsoft.com/office/drawing/2014/main" id="{A6C7C371-4EBA-90EB-113D-03507F964A53}"/>
              </a:ext>
            </a:extLst>
          </p:cNvPr>
          <p:cNvSpPr/>
          <p:nvPr/>
        </p:nvSpPr>
        <p:spPr>
          <a:xfrm>
            <a:off x="4435123" y="691458"/>
            <a:ext cx="3681803" cy="6764329"/>
          </a:xfrm>
          <a:custGeom>
            <a:avLst/>
            <a:gdLst/>
            <a:ahLst/>
            <a:cxnLst/>
            <a:rect l="l" t="t" r="r" b="b"/>
            <a:pathLst>
              <a:path w="5302043" h="9531762">
                <a:moveTo>
                  <a:pt x="0" y="0"/>
                </a:moveTo>
                <a:lnTo>
                  <a:pt x="5302042" y="0"/>
                </a:lnTo>
                <a:lnTo>
                  <a:pt x="5302042" y="9531762"/>
                </a:lnTo>
                <a:lnTo>
                  <a:pt x="0" y="953176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6173112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553358-1B0C-59CF-DA8B-31E3818546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58029E99-3ED2-6ED4-4857-FC9A3CD2510D}"/>
              </a:ext>
            </a:extLst>
          </p:cNvPr>
          <p:cNvSpPr/>
          <p:nvPr/>
        </p:nvSpPr>
        <p:spPr>
          <a:xfrm>
            <a:off x="-1130804" y="-3797801"/>
            <a:ext cx="14453607" cy="14453601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grpSp>
        <p:nvGrpSpPr>
          <p:cNvPr id="14" name="Group 21">
            <a:extLst>
              <a:ext uri="{FF2B5EF4-FFF2-40B4-BE49-F238E27FC236}">
                <a16:creationId xmlns:a16="http://schemas.microsoft.com/office/drawing/2014/main" id="{5B7196CC-E63B-BEFB-C032-B7C83F00BB6B}"/>
              </a:ext>
            </a:extLst>
          </p:cNvPr>
          <p:cNvGrpSpPr/>
          <p:nvPr/>
        </p:nvGrpSpPr>
        <p:grpSpPr>
          <a:xfrm>
            <a:off x="1146040" y="-382949"/>
            <a:ext cx="1302136" cy="1302136"/>
            <a:chOff x="0" y="0"/>
            <a:chExt cx="812800" cy="812800"/>
          </a:xfrm>
        </p:grpSpPr>
        <p:sp>
          <p:nvSpPr>
            <p:cNvPr id="15" name="Freeform 22">
              <a:extLst>
                <a:ext uri="{FF2B5EF4-FFF2-40B4-BE49-F238E27FC236}">
                  <a16:creationId xmlns:a16="http://schemas.microsoft.com/office/drawing/2014/main" id="{5476F51B-65A8-D89D-AF75-8BD03B2BB1E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6" name="TextBox 23">
              <a:extLst>
                <a:ext uri="{FF2B5EF4-FFF2-40B4-BE49-F238E27FC236}">
                  <a16:creationId xmlns:a16="http://schemas.microsoft.com/office/drawing/2014/main" id="{9187CFA2-32FA-384B-3051-8B12959A37F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7" name="Group 21">
            <a:extLst>
              <a:ext uri="{FF2B5EF4-FFF2-40B4-BE49-F238E27FC236}">
                <a16:creationId xmlns:a16="http://schemas.microsoft.com/office/drawing/2014/main" id="{EBA6846F-6D87-7F15-1097-69E246024971}"/>
              </a:ext>
            </a:extLst>
          </p:cNvPr>
          <p:cNvGrpSpPr/>
          <p:nvPr/>
        </p:nvGrpSpPr>
        <p:grpSpPr>
          <a:xfrm>
            <a:off x="1007330" y="6018698"/>
            <a:ext cx="625876" cy="625876"/>
            <a:chOff x="0" y="0"/>
            <a:chExt cx="812800" cy="812800"/>
          </a:xfrm>
        </p:grpSpPr>
        <p:sp>
          <p:nvSpPr>
            <p:cNvPr id="18" name="Freeform 22">
              <a:extLst>
                <a:ext uri="{FF2B5EF4-FFF2-40B4-BE49-F238E27FC236}">
                  <a16:creationId xmlns:a16="http://schemas.microsoft.com/office/drawing/2014/main" id="{FEB98A1D-8C0C-5720-454E-C8B1D597DA9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9" name="TextBox 23">
              <a:extLst>
                <a:ext uri="{FF2B5EF4-FFF2-40B4-BE49-F238E27FC236}">
                  <a16:creationId xmlns:a16="http://schemas.microsoft.com/office/drawing/2014/main" id="{0CDA5598-7D1E-12E3-12AA-D515732409BD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0" name="Group 21">
            <a:extLst>
              <a:ext uri="{FF2B5EF4-FFF2-40B4-BE49-F238E27FC236}">
                <a16:creationId xmlns:a16="http://schemas.microsoft.com/office/drawing/2014/main" id="{29A46027-4ED9-C6CF-A653-FBAE3E6E559F}"/>
              </a:ext>
            </a:extLst>
          </p:cNvPr>
          <p:cNvGrpSpPr/>
          <p:nvPr/>
        </p:nvGrpSpPr>
        <p:grpSpPr>
          <a:xfrm>
            <a:off x="-902845" y="5417123"/>
            <a:ext cx="2218719" cy="2218719"/>
            <a:chOff x="0" y="0"/>
            <a:chExt cx="812800" cy="812800"/>
          </a:xfrm>
        </p:grpSpPr>
        <p:sp>
          <p:nvSpPr>
            <p:cNvPr id="21" name="TextBox 23">
              <a:extLst>
                <a:ext uri="{FF2B5EF4-FFF2-40B4-BE49-F238E27FC236}">
                  <a16:creationId xmlns:a16="http://schemas.microsoft.com/office/drawing/2014/main" id="{C0009992-39C3-62E0-0B58-F5A67964A7E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55EB79E9-D89B-E1EA-162B-2EB7165233D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3" name="Group 21">
            <a:extLst>
              <a:ext uri="{FF2B5EF4-FFF2-40B4-BE49-F238E27FC236}">
                <a16:creationId xmlns:a16="http://schemas.microsoft.com/office/drawing/2014/main" id="{5CE2227D-5B5C-E8BF-F4C9-1E464495210C}"/>
              </a:ext>
            </a:extLst>
          </p:cNvPr>
          <p:cNvGrpSpPr/>
          <p:nvPr/>
        </p:nvGrpSpPr>
        <p:grpSpPr>
          <a:xfrm>
            <a:off x="17755" y="1411539"/>
            <a:ext cx="625876" cy="625876"/>
            <a:chOff x="0" y="0"/>
            <a:chExt cx="812800" cy="812800"/>
          </a:xfrm>
        </p:grpSpPr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52B28A26-820D-DCAA-CE81-3C4E37FC4F34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430F262-E4A1-8F6C-889E-4F131346B39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6" name="Group 21">
            <a:extLst>
              <a:ext uri="{FF2B5EF4-FFF2-40B4-BE49-F238E27FC236}">
                <a16:creationId xmlns:a16="http://schemas.microsoft.com/office/drawing/2014/main" id="{D7C37D33-23B7-684B-898D-60CB72424E0C}"/>
              </a:ext>
            </a:extLst>
          </p:cNvPr>
          <p:cNvGrpSpPr/>
          <p:nvPr/>
        </p:nvGrpSpPr>
        <p:grpSpPr>
          <a:xfrm>
            <a:off x="-1816978" y="-1327842"/>
            <a:ext cx="3125642" cy="3125642"/>
            <a:chOff x="0" y="0"/>
            <a:chExt cx="812800" cy="812800"/>
          </a:xfrm>
        </p:grpSpPr>
        <p:sp>
          <p:nvSpPr>
            <p:cNvPr id="27" name="TextBox 23">
              <a:extLst>
                <a:ext uri="{FF2B5EF4-FFF2-40B4-BE49-F238E27FC236}">
                  <a16:creationId xmlns:a16="http://schemas.microsoft.com/office/drawing/2014/main" id="{0882A042-538A-4920-4F9D-6C2AF730DDE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0DCFB730-68F3-84F8-7825-03C3B40E719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9" name="Group 21">
            <a:extLst>
              <a:ext uri="{FF2B5EF4-FFF2-40B4-BE49-F238E27FC236}">
                <a16:creationId xmlns:a16="http://schemas.microsoft.com/office/drawing/2014/main" id="{6AA43F4D-294E-9E9B-0B10-F2224B1A310E}"/>
              </a:ext>
            </a:extLst>
          </p:cNvPr>
          <p:cNvGrpSpPr/>
          <p:nvPr/>
        </p:nvGrpSpPr>
        <p:grpSpPr>
          <a:xfrm>
            <a:off x="10897414" y="-104516"/>
            <a:ext cx="1302136" cy="1302136"/>
            <a:chOff x="0" y="0"/>
            <a:chExt cx="812800" cy="812800"/>
          </a:xfrm>
        </p:grpSpPr>
        <p:sp>
          <p:nvSpPr>
            <p:cNvPr id="30" name="Freeform 22">
              <a:extLst>
                <a:ext uri="{FF2B5EF4-FFF2-40B4-BE49-F238E27FC236}">
                  <a16:creationId xmlns:a16="http://schemas.microsoft.com/office/drawing/2014/main" id="{0022E168-D4CC-55D1-B4E1-589D42B3D9A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1" name="TextBox 23">
              <a:extLst>
                <a:ext uri="{FF2B5EF4-FFF2-40B4-BE49-F238E27FC236}">
                  <a16:creationId xmlns:a16="http://schemas.microsoft.com/office/drawing/2014/main" id="{4CA18E81-3485-0423-F967-CB85B61631D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2" name="Group 21">
            <a:extLst>
              <a:ext uri="{FF2B5EF4-FFF2-40B4-BE49-F238E27FC236}">
                <a16:creationId xmlns:a16="http://schemas.microsoft.com/office/drawing/2014/main" id="{EF27EDA1-30EC-7842-469E-F11AF22F7E2E}"/>
              </a:ext>
            </a:extLst>
          </p:cNvPr>
          <p:cNvGrpSpPr/>
          <p:nvPr/>
        </p:nvGrpSpPr>
        <p:grpSpPr>
          <a:xfrm>
            <a:off x="11750380" y="2738245"/>
            <a:ext cx="625876" cy="625876"/>
            <a:chOff x="0" y="0"/>
            <a:chExt cx="812800" cy="812800"/>
          </a:xfrm>
        </p:grpSpPr>
        <p:sp>
          <p:nvSpPr>
            <p:cNvPr id="33" name="Freeform 22">
              <a:extLst>
                <a:ext uri="{FF2B5EF4-FFF2-40B4-BE49-F238E27FC236}">
                  <a16:creationId xmlns:a16="http://schemas.microsoft.com/office/drawing/2014/main" id="{49A5A72E-8D6F-421B-8901-4990674274C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4" name="TextBox 23">
              <a:extLst>
                <a:ext uri="{FF2B5EF4-FFF2-40B4-BE49-F238E27FC236}">
                  <a16:creationId xmlns:a16="http://schemas.microsoft.com/office/drawing/2014/main" id="{9C238F19-A957-AEE7-09F2-AF0BA2381CA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5" name="Group 21">
            <a:extLst>
              <a:ext uri="{FF2B5EF4-FFF2-40B4-BE49-F238E27FC236}">
                <a16:creationId xmlns:a16="http://schemas.microsoft.com/office/drawing/2014/main" id="{8C95DB7D-A42D-F7A6-9761-818F9B1FB595}"/>
              </a:ext>
            </a:extLst>
          </p:cNvPr>
          <p:cNvGrpSpPr/>
          <p:nvPr/>
        </p:nvGrpSpPr>
        <p:grpSpPr>
          <a:xfrm>
            <a:off x="10498725" y="558305"/>
            <a:ext cx="625876" cy="625876"/>
            <a:chOff x="0" y="0"/>
            <a:chExt cx="812800" cy="812800"/>
          </a:xfrm>
        </p:grpSpPr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44550AA9-B85B-50DB-F6E9-9DA7158C602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18A68CE-E964-4FB4-FA62-5D4D158F5EA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8" name="Group 21">
            <a:extLst>
              <a:ext uri="{FF2B5EF4-FFF2-40B4-BE49-F238E27FC236}">
                <a16:creationId xmlns:a16="http://schemas.microsoft.com/office/drawing/2014/main" id="{CFCB3A78-B5DA-E465-5B63-FFCC10AE6E52}"/>
              </a:ext>
            </a:extLst>
          </p:cNvPr>
          <p:cNvGrpSpPr/>
          <p:nvPr/>
        </p:nvGrpSpPr>
        <p:grpSpPr>
          <a:xfrm>
            <a:off x="11222540" y="-142180"/>
            <a:ext cx="3125642" cy="3125642"/>
            <a:chOff x="0" y="0"/>
            <a:chExt cx="812800" cy="812800"/>
          </a:xfrm>
        </p:grpSpPr>
        <p:sp>
          <p:nvSpPr>
            <p:cNvPr id="39" name="TextBox 23">
              <a:extLst>
                <a:ext uri="{FF2B5EF4-FFF2-40B4-BE49-F238E27FC236}">
                  <a16:creationId xmlns:a16="http://schemas.microsoft.com/office/drawing/2014/main" id="{B431AD18-C443-ABB4-E9E4-12B282F40D26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40" name="Freeform 22">
              <a:extLst>
                <a:ext uri="{FF2B5EF4-FFF2-40B4-BE49-F238E27FC236}">
                  <a16:creationId xmlns:a16="http://schemas.microsoft.com/office/drawing/2014/main" id="{1443B887-C6C4-A381-3679-6A84D65BE53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41" name="Group 21">
            <a:extLst>
              <a:ext uri="{FF2B5EF4-FFF2-40B4-BE49-F238E27FC236}">
                <a16:creationId xmlns:a16="http://schemas.microsoft.com/office/drawing/2014/main" id="{09DEDDB8-77DF-E26F-1CF0-C3334C231DD0}"/>
              </a:ext>
            </a:extLst>
          </p:cNvPr>
          <p:cNvGrpSpPr/>
          <p:nvPr/>
        </p:nvGrpSpPr>
        <p:grpSpPr>
          <a:xfrm>
            <a:off x="9737579" y="-627249"/>
            <a:ext cx="1555938" cy="1555938"/>
            <a:chOff x="0" y="0"/>
            <a:chExt cx="812800" cy="812800"/>
          </a:xfrm>
        </p:grpSpPr>
        <p:sp>
          <p:nvSpPr>
            <p:cNvPr id="42" name="Freeform 22">
              <a:extLst>
                <a:ext uri="{FF2B5EF4-FFF2-40B4-BE49-F238E27FC236}">
                  <a16:creationId xmlns:a16="http://schemas.microsoft.com/office/drawing/2014/main" id="{261AD871-D6D7-6944-9211-4576E812AAE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43" name="TextBox 23">
              <a:extLst>
                <a:ext uri="{FF2B5EF4-FFF2-40B4-BE49-F238E27FC236}">
                  <a16:creationId xmlns:a16="http://schemas.microsoft.com/office/drawing/2014/main" id="{1B2C743B-0530-360E-1D20-A3709AB45D9B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E19DF761-2AE9-D279-3562-763566D6C0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6974" y="5840282"/>
            <a:ext cx="1382020" cy="13820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8DD71AD-869E-3DC6-F341-BDEC184733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8793" y="1184181"/>
            <a:ext cx="2412128" cy="5360284"/>
          </a:xfrm>
          <a:prstGeom prst="roundRect">
            <a:avLst/>
          </a:prstGeom>
        </p:spPr>
      </p:pic>
      <p:sp>
        <p:nvSpPr>
          <p:cNvPr id="5" name="Freeform 23">
            <a:extLst>
              <a:ext uri="{FF2B5EF4-FFF2-40B4-BE49-F238E27FC236}">
                <a16:creationId xmlns:a16="http://schemas.microsoft.com/office/drawing/2014/main" id="{A6C7C371-4EBA-90EB-113D-03507F964A53}"/>
              </a:ext>
            </a:extLst>
          </p:cNvPr>
          <p:cNvSpPr/>
          <p:nvPr/>
        </p:nvSpPr>
        <p:spPr>
          <a:xfrm>
            <a:off x="4435123" y="691458"/>
            <a:ext cx="3681803" cy="6764329"/>
          </a:xfrm>
          <a:custGeom>
            <a:avLst/>
            <a:gdLst/>
            <a:ahLst/>
            <a:cxnLst/>
            <a:rect l="l" t="t" r="r" b="b"/>
            <a:pathLst>
              <a:path w="5302043" h="9531762">
                <a:moveTo>
                  <a:pt x="0" y="0"/>
                </a:moveTo>
                <a:lnTo>
                  <a:pt x="5302042" y="0"/>
                </a:lnTo>
                <a:lnTo>
                  <a:pt x="5302042" y="9531762"/>
                </a:lnTo>
                <a:lnTo>
                  <a:pt x="0" y="953176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2131679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21">
            <a:extLst>
              <a:ext uri="{FF2B5EF4-FFF2-40B4-BE49-F238E27FC236}">
                <a16:creationId xmlns:a16="http://schemas.microsoft.com/office/drawing/2014/main" id="{8F07D76E-C0E1-BB3D-F57F-22290C6CE362}"/>
              </a:ext>
            </a:extLst>
          </p:cNvPr>
          <p:cNvSpPr/>
          <p:nvPr/>
        </p:nvSpPr>
        <p:spPr>
          <a:xfrm>
            <a:off x="3246373" y="583780"/>
            <a:ext cx="5585931" cy="5585931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226071"/>
          </a:solidFill>
          <a:ln cap="sq">
            <a:noFill/>
            <a:prstDash val="solid"/>
            <a:miter/>
          </a:ln>
        </p:spPr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EED5A23-04C8-E829-9400-51112C4E62C4}"/>
              </a:ext>
            </a:extLst>
          </p:cNvPr>
          <p:cNvSpPr/>
          <p:nvPr/>
        </p:nvSpPr>
        <p:spPr>
          <a:xfrm>
            <a:off x="3251998" y="585001"/>
            <a:ext cx="5688000" cy="5688000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0A50F8-B0E8-C0A3-F484-5548EA4A38A5}"/>
              </a:ext>
            </a:extLst>
          </p:cNvPr>
          <p:cNvSpPr txBox="1"/>
          <p:nvPr/>
        </p:nvSpPr>
        <p:spPr>
          <a:xfrm>
            <a:off x="3611723" y="3876483"/>
            <a:ext cx="49685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spc="-333" dirty="0">
                <a:solidFill>
                  <a:schemeClr val="bg1"/>
                </a:solidFill>
                <a:latin typeface="Arial" panose="020B0604020202020204" pitchFamily="34" charset="0"/>
                <a:ea typeface="TT Norms Bold"/>
                <a:cs typeface="Arial" panose="020B0604020202020204" pitchFamily="34" charset="0"/>
                <a:sym typeface="TT Norms Bold"/>
              </a:rPr>
              <a:t>Web</a:t>
            </a:r>
            <a:endParaRPr lang="en-IL" sz="7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BB447E1-1551-EECA-0F5F-283C02EE8CB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6603" t="43670" r="45985" b="48658"/>
          <a:stretch/>
        </p:blipFill>
        <p:spPr>
          <a:xfrm>
            <a:off x="4151784" y="1151356"/>
            <a:ext cx="3706231" cy="3029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842157"/>
      </p:ext>
    </p:extLst>
  </p:cSld>
  <p:clrMapOvr>
    <a:masterClrMapping/>
  </p:clrMapOvr>
  <p:transition spd="slow" advTm="0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553358-1B0C-59CF-DA8B-31E3818546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58029E99-3ED2-6ED4-4857-FC9A3CD2510D}"/>
              </a:ext>
            </a:extLst>
          </p:cNvPr>
          <p:cNvSpPr/>
          <p:nvPr/>
        </p:nvSpPr>
        <p:spPr>
          <a:xfrm>
            <a:off x="-1130804" y="-3797801"/>
            <a:ext cx="14453607" cy="14453601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grpSp>
        <p:nvGrpSpPr>
          <p:cNvPr id="14" name="Group 21">
            <a:extLst>
              <a:ext uri="{FF2B5EF4-FFF2-40B4-BE49-F238E27FC236}">
                <a16:creationId xmlns:a16="http://schemas.microsoft.com/office/drawing/2014/main" id="{5B7196CC-E63B-BEFB-C032-B7C83F00BB6B}"/>
              </a:ext>
            </a:extLst>
          </p:cNvPr>
          <p:cNvGrpSpPr/>
          <p:nvPr/>
        </p:nvGrpSpPr>
        <p:grpSpPr>
          <a:xfrm>
            <a:off x="737440" y="-556701"/>
            <a:ext cx="1302136" cy="1302136"/>
            <a:chOff x="0" y="0"/>
            <a:chExt cx="812800" cy="812800"/>
          </a:xfrm>
        </p:grpSpPr>
        <p:sp>
          <p:nvSpPr>
            <p:cNvPr id="15" name="Freeform 22">
              <a:extLst>
                <a:ext uri="{FF2B5EF4-FFF2-40B4-BE49-F238E27FC236}">
                  <a16:creationId xmlns:a16="http://schemas.microsoft.com/office/drawing/2014/main" id="{5476F51B-65A8-D89D-AF75-8BD03B2BB1E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6" name="TextBox 23">
              <a:extLst>
                <a:ext uri="{FF2B5EF4-FFF2-40B4-BE49-F238E27FC236}">
                  <a16:creationId xmlns:a16="http://schemas.microsoft.com/office/drawing/2014/main" id="{9187CFA2-32FA-384B-3051-8B12959A37F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7" name="Group 21">
            <a:extLst>
              <a:ext uri="{FF2B5EF4-FFF2-40B4-BE49-F238E27FC236}">
                <a16:creationId xmlns:a16="http://schemas.microsoft.com/office/drawing/2014/main" id="{EBA6846F-6D87-7F15-1097-69E246024971}"/>
              </a:ext>
            </a:extLst>
          </p:cNvPr>
          <p:cNvGrpSpPr/>
          <p:nvPr/>
        </p:nvGrpSpPr>
        <p:grpSpPr>
          <a:xfrm>
            <a:off x="1046441" y="6002959"/>
            <a:ext cx="625876" cy="625876"/>
            <a:chOff x="0" y="0"/>
            <a:chExt cx="812800" cy="812800"/>
          </a:xfrm>
        </p:grpSpPr>
        <p:sp>
          <p:nvSpPr>
            <p:cNvPr id="18" name="Freeform 22">
              <a:extLst>
                <a:ext uri="{FF2B5EF4-FFF2-40B4-BE49-F238E27FC236}">
                  <a16:creationId xmlns:a16="http://schemas.microsoft.com/office/drawing/2014/main" id="{FEB98A1D-8C0C-5720-454E-C8B1D597DA9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9" name="TextBox 23">
              <a:extLst>
                <a:ext uri="{FF2B5EF4-FFF2-40B4-BE49-F238E27FC236}">
                  <a16:creationId xmlns:a16="http://schemas.microsoft.com/office/drawing/2014/main" id="{0CDA5598-7D1E-12E3-12AA-D515732409BD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0" name="Group 21">
            <a:extLst>
              <a:ext uri="{FF2B5EF4-FFF2-40B4-BE49-F238E27FC236}">
                <a16:creationId xmlns:a16="http://schemas.microsoft.com/office/drawing/2014/main" id="{29A46027-4ED9-C6CF-A653-FBAE3E6E559F}"/>
              </a:ext>
            </a:extLst>
          </p:cNvPr>
          <p:cNvGrpSpPr/>
          <p:nvPr/>
        </p:nvGrpSpPr>
        <p:grpSpPr>
          <a:xfrm>
            <a:off x="-1048543" y="-445182"/>
            <a:ext cx="2218719" cy="2218719"/>
            <a:chOff x="0" y="0"/>
            <a:chExt cx="812800" cy="812800"/>
          </a:xfrm>
        </p:grpSpPr>
        <p:sp>
          <p:nvSpPr>
            <p:cNvPr id="21" name="TextBox 23">
              <a:extLst>
                <a:ext uri="{FF2B5EF4-FFF2-40B4-BE49-F238E27FC236}">
                  <a16:creationId xmlns:a16="http://schemas.microsoft.com/office/drawing/2014/main" id="{C0009992-39C3-62E0-0B58-F5A67964A7E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55EB79E9-D89B-E1EA-162B-2EB7165233D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3" name="Group 21">
            <a:extLst>
              <a:ext uri="{FF2B5EF4-FFF2-40B4-BE49-F238E27FC236}">
                <a16:creationId xmlns:a16="http://schemas.microsoft.com/office/drawing/2014/main" id="{5CE2227D-5B5C-E8BF-F4C9-1E464495210C}"/>
              </a:ext>
            </a:extLst>
          </p:cNvPr>
          <p:cNvGrpSpPr/>
          <p:nvPr/>
        </p:nvGrpSpPr>
        <p:grpSpPr>
          <a:xfrm>
            <a:off x="-95151" y="1572118"/>
            <a:ext cx="625876" cy="625876"/>
            <a:chOff x="0" y="0"/>
            <a:chExt cx="812800" cy="812800"/>
          </a:xfrm>
        </p:grpSpPr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52B28A26-820D-DCAA-CE81-3C4E37FC4F34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430F262-E4A1-8F6C-889E-4F131346B39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6" name="Group 21">
            <a:extLst>
              <a:ext uri="{FF2B5EF4-FFF2-40B4-BE49-F238E27FC236}">
                <a16:creationId xmlns:a16="http://schemas.microsoft.com/office/drawing/2014/main" id="{D7C37D33-23B7-684B-898D-60CB72424E0C}"/>
              </a:ext>
            </a:extLst>
          </p:cNvPr>
          <p:cNvGrpSpPr/>
          <p:nvPr/>
        </p:nvGrpSpPr>
        <p:grpSpPr>
          <a:xfrm>
            <a:off x="-1863154" y="4964755"/>
            <a:ext cx="3125642" cy="3125642"/>
            <a:chOff x="0" y="0"/>
            <a:chExt cx="812800" cy="812800"/>
          </a:xfrm>
        </p:grpSpPr>
        <p:sp>
          <p:nvSpPr>
            <p:cNvPr id="27" name="TextBox 23">
              <a:extLst>
                <a:ext uri="{FF2B5EF4-FFF2-40B4-BE49-F238E27FC236}">
                  <a16:creationId xmlns:a16="http://schemas.microsoft.com/office/drawing/2014/main" id="{0882A042-538A-4920-4F9D-6C2AF730DDE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0DCFB730-68F3-84F8-7825-03C3B40E719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9" name="Group 21">
            <a:extLst>
              <a:ext uri="{FF2B5EF4-FFF2-40B4-BE49-F238E27FC236}">
                <a16:creationId xmlns:a16="http://schemas.microsoft.com/office/drawing/2014/main" id="{6AA43F4D-294E-9E9B-0B10-F2224B1A310E}"/>
              </a:ext>
            </a:extLst>
          </p:cNvPr>
          <p:cNvGrpSpPr/>
          <p:nvPr/>
        </p:nvGrpSpPr>
        <p:grpSpPr>
          <a:xfrm>
            <a:off x="11540932" y="2135393"/>
            <a:ext cx="1302136" cy="1302136"/>
            <a:chOff x="0" y="0"/>
            <a:chExt cx="812800" cy="812800"/>
          </a:xfrm>
        </p:grpSpPr>
        <p:sp>
          <p:nvSpPr>
            <p:cNvPr id="30" name="Freeform 22">
              <a:extLst>
                <a:ext uri="{FF2B5EF4-FFF2-40B4-BE49-F238E27FC236}">
                  <a16:creationId xmlns:a16="http://schemas.microsoft.com/office/drawing/2014/main" id="{0022E168-D4CC-55D1-B4E1-589D42B3D9A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1" name="TextBox 23">
              <a:extLst>
                <a:ext uri="{FF2B5EF4-FFF2-40B4-BE49-F238E27FC236}">
                  <a16:creationId xmlns:a16="http://schemas.microsoft.com/office/drawing/2014/main" id="{4CA18E81-3485-0423-F967-CB85B61631D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2" name="Group 21">
            <a:extLst>
              <a:ext uri="{FF2B5EF4-FFF2-40B4-BE49-F238E27FC236}">
                <a16:creationId xmlns:a16="http://schemas.microsoft.com/office/drawing/2014/main" id="{EF27EDA1-30EC-7842-469E-F11AF22F7E2E}"/>
              </a:ext>
            </a:extLst>
          </p:cNvPr>
          <p:cNvGrpSpPr/>
          <p:nvPr/>
        </p:nvGrpSpPr>
        <p:grpSpPr>
          <a:xfrm>
            <a:off x="11128119" y="2245724"/>
            <a:ext cx="625876" cy="625876"/>
            <a:chOff x="0" y="0"/>
            <a:chExt cx="812800" cy="812800"/>
          </a:xfrm>
        </p:grpSpPr>
        <p:sp>
          <p:nvSpPr>
            <p:cNvPr id="33" name="Freeform 22">
              <a:extLst>
                <a:ext uri="{FF2B5EF4-FFF2-40B4-BE49-F238E27FC236}">
                  <a16:creationId xmlns:a16="http://schemas.microsoft.com/office/drawing/2014/main" id="{49A5A72E-8D6F-421B-8901-4990674274C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4" name="TextBox 23">
              <a:extLst>
                <a:ext uri="{FF2B5EF4-FFF2-40B4-BE49-F238E27FC236}">
                  <a16:creationId xmlns:a16="http://schemas.microsoft.com/office/drawing/2014/main" id="{9C238F19-A957-AEE7-09F2-AF0BA2381CA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5" name="Group 21">
            <a:extLst>
              <a:ext uri="{FF2B5EF4-FFF2-40B4-BE49-F238E27FC236}">
                <a16:creationId xmlns:a16="http://schemas.microsoft.com/office/drawing/2014/main" id="{8C95DB7D-A42D-F7A6-9761-818F9B1FB595}"/>
              </a:ext>
            </a:extLst>
          </p:cNvPr>
          <p:cNvGrpSpPr/>
          <p:nvPr/>
        </p:nvGrpSpPr>
        <p:grpSpPr>
          <a:xfrm>
            <a:off x="10396913" y="925758"/>
            <a:ext cx="625876" cy="625876"/>
            <a:chOff x="0" y="0"/>
            <a:chExt cx="812800" cy="812800"/>
          </a:xfrm>
        </p:grpSpPr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44550AA9-B85B-50DB-F6E9-9DA7158C602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18A68CE-E964-4FB4-FA62-5D4D158F5EA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8" name="Group 21">
            <a:extLst>
              <a:ext uri="{FF2B5EF4-FFF2-40B4-BE49-F238E27FC236}">
                <a16:creationId xmlns:a16="http://schemas.microsoft.com/office/drawing/2014/main" id="{CFCB3A78-B5DA-E465-5B63-FFCC10AE6E52}"/>
              </a:ext>
            </a:extLst>
          </p:cNvPr>
          <p:cNvGrpSpPr/>
          <p:nvPr/>
        </p:nvGrpSpPr>
        <p:grpSpPr>
          <a:xfrm>
            <a:off x="11222540" y="-142180"/>
            <a:ext cx="3125642" cy="3125642"/>
            <a:chOff x="0" y="0"/>
            <a:chExt cx="812800" cy="812800"/>
          </a:xfrm>
        </p:grpSpPr>
        <p:sp>
          <p:nvSpPr>
            <p:cNvPr id="39" name="TextBox 23">
              <a:extLst>
                <a:ext uri="{FF2B5EF4-FFF2-40B4-BE49-F238E27FC236}">
                  <a16:creationId xmlns:a16="http://schemas.microsoft.com/office/drawing/2014/main" id="{B431AD18-C443-ABB4-E9E4-12B282F40D26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40" name="Freeform 22">
              <a:extLst>
                <a:ext uri="{FF2B5EF4-FFF2-40B4-BE49-F238E27FC236}">
                  <a16:creationId xmlns:a16="http://schemas.microsoft.com/office/drawing/2014/main" id="{1443B887-C6C4-A381-3679-6A84D65BE53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41" name="Group 21">
            <a:extLst>
              <a:ext uri="{FF2B5EF4-FFF2-40B4-BE49-F238E27FC236}">
                <a16:creationId xmlns:a16="http://schemas.microsoft.com/office/drawing/2014/main" id="{09DEDDB8-77DF-E26F-1CF0-C3334C231DD0}"/>
              </a:ext>
            </a:extLst>
          </p:cNvPr>
          <p:cNvGrpSpPr/>
          <p:nvPr/>
        </p:nvGrpSpPr>
        <p:grpSpPr>
          <a:xfrm>
            <a:off x="10636062" y="-762424"/>
            <a:ext cx="1555938" cy="1555938"/>
            <a:chOff x="0" y="0"/>
            <a:chExt cx="812800" cy="812800"/>
          </a:xfrm>
        </p:grpSpPr>
        <p:sp>
          <p:nvSpPr>
            <p:cNvPr id="42" name="Freeform 22">
              <a:extLst>
                <a:ext uri="{FF2B5EF4-FFF2-40B4-BE49-F238E27FC236}">
                  <a16:creationId xmlns:a16="http://schemas.microsoft.com/office/drawing/2014/main" id="{261AD871-D6D7-6944-9211-4576E812AAE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43" name="TextBox 23">
              <a:extLst>
                <a:ext uri="{FF2B5EF4-FFF2-40B4-BE49-F238E27FC236}">
                  <a16:creationId xmlns:a16="http://schemas.microsoft.com/office/drawing/2014/main" id="{1B2C743B-0530-360E-1D20-A3709AB45D9B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E19DF761-2AE9-D279-3562-763566D6C0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6974" y="5840282"/>
            <a:ext cx="1382020" cy="13820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C72FAB1-EB74-EFC0-B14A-F9C32F0793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26806" y="-694799"/>
            <a:ext cx="9334448" cy="93344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44BB729-42B0-6CB5-60CC-7CE7F0997C8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036" t="6041" r="9606" b="2713"/>
          <a:stretch/>
        </p:blipFill>
        <p:spPr>
          <a:xfrm>
            <a:off x="3311407" y="1879538"/>
            <a:ext cx="5976017" cy="3853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48212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553358-1B0C-59CF-DA8B-31E3818546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58029E99-3ED2-6ED4-4857-FC9A3CD2510D}"/>
              </a:ext>
            </a:extLst>
          </p:cNvPr>
          <p:cNvSpPr/>
          <p:nvPr/>
        </p:nvSpPr>
        <p:spPr>
          <a:xfrm>
            <a:off x="-1130804" y="-3797801"/>
            <a:ext cx="14453607" cy="14453601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grpSp>
        <p:nvGrpSpPr>
          <p:cNvPr id="14" name="Group 21">
            <a:extLst>
              <a:ext uri="{FF2B5EF4-FFF2-40B4-BE49-F238E27FC236}">
                <a16:creationId xmlns:a16="http://schemas.microsoft.com/office/drawing/2014/main" id="{5B7196CC-E63B-BEFB-C032-B7C83F00BB6B}"/>
              </a:ext>
            </a:extLst>
          </p:cNvPr>
          <p:cNvGrpSpPr/>
          <p:nvPr/>
        </p:nvGrpSpPr>
        <p:grpSpPr>
          <a:xfrm>
            <a:off x="737440" y="-556701"/>
            <a:ext cx="1302136" cy="1302136"/>
            <a:chOff x="0" y="0"/>
            <a:chExt cx="812800" cy="812800"/>
          </a:xfrm>
        </p:grpSpPr>
        <p:sp>
          <p:nvSpPr>
            <p:cNvPr id="15" name="Freeform 22">
              <a:extLst>
                <a:ext uri="{FF2B5EF4-FFF2-40B4-BE49-F238E27FC236}">
                  <a16:creationId xmlns:a16="http://schemas.microsoft.com/office/drawing/2014/main" id="{5476F51B-65A8-D89D-AF75-8BD03B2BB1E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6" name="TextBox 23">
              <a:extLst>
                <a:ext uri="{FF2B5EF4-FFF2-40B4-BE49-F238E27FC236}">
                  <a16:creationId xmlns:a16="http://schemas.microsoft.com/office/drawing/2014/main" id="{9187CFA2-32FA-384B-3051-8B12959A37F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7" name="Group 21">
            <a:extLst>
              <a:ext uri="{FF2B5EF4-FFF2-40B4-BE49-F238E27FC236}">
                <a16:creationId xmlns:a16="http://schemas.microsoft.com/office/drawing/2014/main" id="{EBA6846F-6D87-7F15-1097-69E246024971}"/>
              </a:ext>
            </a:extLst>
          </p:cNvPr>
          <p:cNvGrpSpPr/>
          <p:nvPr/>
        </p:nvGrpSpPr>
        <p:grpSpPr>
          <a:xfrm>
            <a:off x="1046441" y="6002959"/>
            <a:ext cx="625876" cy="625876"/>
            <a:chOff x="0" y="0"/>
            <a:chExt cx="812800" cy="812800"/>
          </a:xfrm>
        </p:grpSpPr>
        <p:sp>
          <p:nvSpPr>
            <p:cNvPr id="18" name="Freeform 22">
              <a:extLst>
                <a:ext uri="{FF2B5EF4-FFF2-40B4-BE49-F238E27FC236}">
                  <a16:creationId xmlns:a16="http://schemas.microsoft.com/office/drawing/2014/main" id="{FEB98A1D-8C0C-5720-454E-C8B1D597DA9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9" name="TextBox 23">
              <a:extLst>
                <a:ext uri="{FF2B5EF4-FFF2-40B4-BE49-F238E27FC236}">
                  <a16:creationId xmlns:a16="http://schemas.microsoft.com/office/drawing/2014/main" id="{0CDA5598-7D1E-12E3-12AA-D515732409BD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0" name="Group 21">
            <a:extLst>
              <a:ext uri="{FF2B5EF4-FFF2-40B4-BE49-F238E27FC236}">
                <a16:creationId xmlns:a16="http://schemas.microsoft.com/office/drawing/2014/main" id="{29A46027-4ED9-C6CF-A653-FBAE3E6E559F}"/>
              </a:ext>
            </a:extLst>
          </p:cNvPr>
          <p:cNvGrpSpPr/>
          <p:nvPr/>
        </p:nvGrpSpPr>
        <p:grpSpPr>
          <a:xfrm>
            <a:off x="-1048543" y="-445182"/>
            <a:ext cx="2218719" cy="2218719"/>
            <a:chOff x="0" y="0"/>
            <a:chExt cx="812800" cy="812800"/>
          </a:xfrm>
        </p:grpSpPr>
        <p:sp>
          <p:nvSpPr>
            <p:cNvPr id="21" name="TextBox 23">
              <a:extLst>
                <a:ext uri="{FF2B5EF4-FFF2-40B4-BE49-F238E27FC236}">
                  <a16:creationId xmlns:a16="http://schemas.microsoft.com/office/drawing/2014/main" id="{C0009992-39C3-62E0-0B58-F5A67964A7E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55EB79E9-D89B-E1EA-162B-2EB7165233D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3" name="Group 21">
            <a:extLst>
              <a:ext uri="{FF2B5EF4-FFF2-40B4-BE49-F238E27FC236}">
                <a16:creationId xmlns:a16="http://schemas.microsoft.com/office/drawing/2014/main" id="{5CE2227D-5B5C-E8BF-F4C9-1E464495210C}"/>
              </a:ext>
            </a:extLst>
          </p:cNvPr>
          <p:cNvGrpSpPr/>
          <p:nvPr/>
        </p:nvGrpSpPr>
        <p:grpSpPr>
          <a:xfrm>
            <a:off x="-95151" y="1572118"/>
            <a:ext cx="625876" cy="625876"/>
            <a:chOff x="0" y="0"/>
            <a:chExt cx="812800" cy="812800"/>
          </a:xfrm>
        </p:grpSpPr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52B28A26-820D-DCAA-CE81-3C4E37FC4F34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430F262-E4A1-8F6C-889E-4F131346B39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6" name="Group 21">
            <a:extLst>
              <a:ext uri="{FF2B5EF4-FFF2-40B4-BE49-F238E27FC236}">
                <a16:creationId xmlns:a16="http://schemas.microsoft.com/office/drawing/2014/main" id="{D7C37D33-23B7-684B-898D-60CB72424E0C}"/>
              </a:ext>
            </a:extLst>
          </p:cNvPr>
          <p:cNvGrpSpPr/>
          <p:nvPr/>
        </p:nvGrpSpPr>
        <p:grpSpPr>
          <a:xfrm>
            <a:off x="-1863154" y="4964755"/>
            <a:ext cx="3125642" cy="3125642"/>
            <a:chOff x="0" y="0"/>
            <a:chExt cx="812800" cy="812800"/>
          </a:xfrm>
        </p:grpSpPr>
        <p:sp>
          <p:nvSpPr>
            <p:cNvPr id="27" name="TextBox 23">
              <a:extLst>
                <a:ext uri="{FF2B5EF4-FFF2-40B4-BE49-F238E27FC236}">
                  <a16:creationId xmlns:a16="http://schemas.microsoft.com/office/drawing/2014/main" id="{0882A042-538A-4920-4F9D-6C2AF730DDE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0DCFB730-68F3-84F8-7825-03C3B40E719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9" name="Group 21">
            <a:extLst>
              <a:ext uri="{FF2B5EF4-FFF2-40B4-BE49-F238E27FC236}">
                <a16:creationId xmlns:a16="http://schemas.microsoft.com/office/drawing/2014/main" id="{6AA43F4D-294E-9E9B-0B10-F2224B1A310E}"/>
              </a:ext>
            </a:extLst>
          </p:cNvPr>
          <p:cNvGrpSpPr/>
          <p:nvPr/>
        </p:nvGrpSpPr>
        <p:grpSpPr>
          <a:xfrm>
            <a:off x="11540932" y="2135393"/>
            <a:ext cx="1302136" cy="1302136"/>
            <a:chOff x="0" y="0"/>
            <a:chExt cx="812800" cy="812800"/>
          </a:xfrm>
        </p:grpSpPr>
        <p:sp>
          <p:nvSpPr>
            <p:cNvPr id="30" name="Freeform 22">
              <a:extLst>
                <a:ext uri="{FF2B5EF4-FFF2-40B4-BE49-F238E27FC236}">
                  <a16:creationId xmlns:a16="http://schemas.microsoft.com/office/drawing/2014/main" id="{0022E168-D4CC-55D1-B4E1-589D42B3D9A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1" name="TextBox 23">
              <a:extLst>
                <a:ext uri="{FF2B5EF4-FFF2-40B4-BE49-F238E27FC236}">
                  <a16:creationId xmlns:a16="http://schemas.microsoft.com/office/drawing/2014/main" id="{4CA18E81-3485-0423-F967-CB85B61631D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2" name="Group 21">
            <a:extLst>
              <a:ext uri="{FF2B5EF4-FFF2-40B4-BE49-F238E27FC236}">
                <a16:creationId xmlns:a16="http://schemas.microsoft.com/office/drawing/2014/main" id="{EF27EDA1-30EC-7842-469E-F11AF22F7E2E}"/>
              </a:ext>
            </a:extLst>
          </p:cNvPr>
          <p:cNvGrpSpPr/>
          <p:nvPr/>
        </p:nvGrpSpPr>
        <p:grpSpPr>
          <a:xfrm>
            <a:off x="11128119" y="2245724"/>
            <a:ext cx="625876" cy="625876"/>
            <a:chOff x="0" y="0"/>
            <a:chExt cx="812800" cy="812800"/>
          </a:xfrm>
        </p:grpSpPr>
        <p:sp>
          <p:nvSpPr>
            <p:cNvPr id="33" name="Freeform 22">
              <a:extLst>
                <a:ext uri="{FF2B5EF4-FFF2-40B4-BE49-F238E27FC236}">
                  <a16:creationId xmlns:a16="http://schemas.microsoft.com/office/drawing/2014/main" id="{49A5A72E-8D6F-421B-8901-4990674274C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4" name="TextBox 23">
              <a:extLst>
                <a:ext uri="{FF2B5EF4-FFF2-40B4-BE49-F238E27FC236}">
                  <a16:creationId xmlns:a16="http://schemas.microsoft.com/office/drawing/2014/main" id="{9C238F19-A957-AEE7-09F2-AF0BA2381CA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5" name="Group 21">
            <a:extLst>
              <a:ext uri="{FF2B5EF4-FFF2-40B4-BE49-F238E27FC236}">
                <a16:creationId xmlns:a16="http://schemas.microsoft.com/office/drawing/2014/main" id="{8C95DB7D-A42D-F7A6-9761-818F9B1FB595}"/>
              </a:ext>
            </a:extLst>
          </p:cNvPr>
          <p:cNvGrpSpPr/>
          <p:nvPr/>
        </p:nvGrpSpPr>
        <p:grpSpPr>
          <a:xfrm>
            <a:off x="10396913" y="925758"/>
            <a:ext cx="625876" cy="625876"/>
            <a:chOff x="0" y="0"/>
            <a:chExt cx="812800" cy="812800"/>
          </a:xfrm>
        </p:grpSpPr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44550AA9-B85B-50DB-F6E9-9DA7158C602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18A68CE-E964-4FB4-FA62-5D4D158F5EA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8" name="Group 21">
            <a:extLst>
              <a:ext uri="{FF2B5EF4-FFF2-40B4-BE49-F238E27FC236}">
                <a16:creationId xmlns:a16="http://schemas.microsoft.com/office/drawing/2014/main" id="{CFCB3A78-B5DA-E465-5B63-FFCC10AE6E52}"/>
              </a:ext>
            </a:extLst>
          </p:cNvPr>
          <p:cNvGrpSpPr/>
          <p:nvPr/>
        </p:nvGrpSpPr>
        <p:grpSpPr>
          <a:xfrm>
            <a:off x="11222540" y="-142180"/>
            <a:ext cx="3125642" cy="3125642"/>
            <a:chOff x="0" y="0"/>
            <a:chExt cx="812800" cy="812800"/>
          </a:xfrm>
        </p:grpSpPr>
        <p:sp>
          <p:nvSpPr>
            <p:cNvPr id="39" name="TextBox 23">
              <a:extLst>
                <a:ext uri="{FF2B5EF4-FFF2-40B4-BE49-F238E27FC236}">
                  <a16:creationId xmlns:a16="http://schemas.microsoft.com/office/drawing/2014/main" id="{B431AD18-C443-ABB4-E9E4-12B282F40D26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40" name="Freeform 22">
              <a:extLst>
                <a:ext uri="{FF2B5EF4-FFF2-40B4-BE49-F238E27FC236}">
                  <a16:creationId xmlns:a16="http://schemas.microsoft.com/office/drawing/2014/main" id="{1443B887-C6C4-A381-3679-6A84D65BE53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41" name="Group 21">
            <a:extLst>
              <a:ext uri="{FF2B5EF4-FFF2-40B4-BE49-F238E27FC236}">
                <a16:creationId xmlns:a16="http://schemas.microsoft.com/office/drawing/2014/main" id="{09DEDDB8-77DF-E26F-1CF0-C3334C231DD0}"/>
              </a:ext>
            </a:extLst>
          </p:cNvPr>
          <p:cNvGrpSpPr/>
          <p:nvPr/>
        </p:nvGrpSpPr>
        <p:grpSpPr>
          <a:xfrm>
            <a:off x="10636062" y="-762424"/>
            <a:ext cx="1555938" cy="1555938"/>
            <a:chOff x="0" y="0"/>
            <a:chExt cx="812800" cy="812800"/>
          </a:xfrm>
        </p:grpSpPr>
        <p:sp>
          <p:nvSpPr>
            <p:cNvPr id="42" name="Freeform 22">
              <a:extLst>
                <a:ext uri="{FF2B5EF4-FFF2-40B4-BE49-F238E27FC236}">
                  <a16:creationId xmlns:a16="http://schemas.microsoft.com/office/drawing/2014/main" id="{261AD871-D6D7-6944-9211-4576E812AAE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43" name="TextBox 23">
              <a:extLst>
                <a:ext uri="{FF2B5EF4-FFF2-40B4-BE49-F238E27FC236}">
                  <a16:creationId xmlns:a16="http://schemas.microsoft.com/office/drawing/2014/main" id="{1B2C743B-0530-360E-1D20-A3709AB45D9B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E19DF761-2AE9-D279-3562-763566D6C0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6974" y="5840282"/>
            <a:ext cx="1382020" cy="13820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C72FAB1-EB74-EFC0-B14A-F9C32F0793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26806" y="-694799"/>
            <a:ext cx="9334448" cy="93344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44BB729-42B0-6CB5-60CC-7CE7F0997C8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036" t="6041" r="9606" b="2713"/>
          <a:stretch/>
        </p:blipFill>
        <p:spPr>
          <a:xfrm>
            <a:off x="3311407" y="1879538"/>
            <a:ext cx="5976017" cy="3853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4708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553358-1B0C-59CF-DA8B-31E3818546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58029E99-3ED2-6ED4-4857-FC9A3CD2510D}"/>
              </a:ext>
            </a:extLst>
          </p:cNvPr>
          <p:cNvSpPr/>
          <p:nvPr/>
        </p:nvSpPr>
        <p:spPr>
          <a:xfrm>
            <a:off x="-1130804" y="-3797801"/>
            <a:ext cx="14453607" cy="14453601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grpSp>
        <p:nvGrpSpPr>
          <p:cNvPr id="14" name="Group 21">
            <a:extLst>
              <a:ext uri="{FF2B5EF4-FFF2-40B4-BE49-F238E27FC236}">
                <a16:creationId xmlns:a16="http://schemas.microsoft.com/office/drawing/2014/main" id="{5B7196CC-E63B-BEFB-C032-B7C83F00BB6B}"/>
              </a:ext>
            </a:extLst>
          </p:cNvPr>
          <p:cNvGrpSpPr/>
          <p:nvPr/>
        </p:nvGrpSpPr>
        <p:grpSpPr>
          <a:xfrm>
            <a:off x="737440" y="-556701"/>
            <a:ext cx="1302136" cy="1302136"/>
            <a:chOff x="0" y="0"/>
            <a:chExt cx="812800" cy="812800"/>
          </a:xfrm>
        </p:grpSpPr>
        <p:sp>
          <p:nvSpPr>
            <p:cNvPr id="15" name="Freeform 22">
              <a:extLst>
                <a:ext uri="{FF2B5EF4-FFF2-40B4-BE49-F238E27FC236}">
                  <a16:creationId xmlns:a16="http://schemas.microsoft.com/office/drawing/2014/main" id="{5476F51B-65A8-D89D-AF75-8BD03B2BB1E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6" name="TextBox 23">
              <a:extLst>
                <a:ext uri="{FF2B5EF4-FFF2-40B4-BE49-F238E27FC236}">
                  <a16:creationId xmlns:a16="http://schemas.microsoft.com/office/drawing/2014/main" id="{9187CFA2-32FA-384B-3051-8B12959A37F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7" name="Group 21">
            <a:extLst>
              <a:ext uri="{FF2B5EF4-FFF2-40B4-BE49-F238E27FC236}">
                <a16:creationId xmlns:a16="http://schemas.microsoft.com/office/drawing/2014/main" id="{EBA6846F-6D87-7F15-1097-69E246024971}"/>
              </a:ext>
            </a:extLst>
          </p:cNvPr>
          <p:cNvGrpSpPr/>
          <p:nvPr/>
        </p:nvGrpSpPr>
        <p:grpSpPr>
          <a:xfrm>
            <a:off x="1046441" y="6002959"/>
            <a:ext cx="625876" cy="625876"/>
            <a:chOff x="0" y="0"/>
            <a:chExt cx="812800" cy="812800"/>
          </a:xfrm>
        </p:grpSpPr>
        <p:sp>
          <p:nvSpPr>
            <p:cNvPr id="18" name="Freeform 22">
              <a:extLst>
                <a:ext uri="{FF2B5EF4-FFF2-40B4-BE49-F238E27FC236}">
                  <a16:creationId xmlns:a16="http://schemas.microsoft.com/office/drawing/2014/main" id="{FEB98A1D-8C0C-5720-454E-C8B1D597DA9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9" name="TextBox 23">
              <a:extLst>
                <a:ext uri="{FF2B5EF4-FFF2-40B4-BE49-F238E27FC236}">
                  <a16:creationId xmlns:a16="http://schemas.microsoft.com/office/drawing/2014/main" id="{0CDA5598-7D1E-12E3-12AA-D515732409BD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0" name="Group 21">
            <a:extLst>
              <a:ext uri="{FF2B5EF4-FFF2-40B4-BE49-F238E27FC236}">
                <a16:creationId xmlns:a16="http://schemas.microsoft.com/office/drawing/2014/main" id="{29A46027-4ED9-C6CF-A653-FBAE3E6E559F}"/>
              </a:ext>
            </a:extLst>
          </p:cNvPr>
          <p:cNvGrpSpPr/>
          <p:nvPr/>
        </p:nvGrpSpPr>
        <p:grpSpPr>
          <a:xfrm>
            <a:off x="-1048543" y="-445182"/>
            <a:ext cx="2218719" cy="2218719"/>
            <a:chOff x="0" y="0"/>
            <a:chExt cx="812800" cy="812800"/>
          </a:xfrm>
        </p:grpSpPr>
        <p:sp>
          <p:nvSpPr>
            <p:cNvPr id="21" name="TextBox 23">
              <a:extLst>
                <a:ext uri="{FF2B5EF4-FFF2-40B4-BE49-F238E27FC236}">
                  <a16:creationId xmlns:a16="http://schemas.microsoft.com/office/drawing/2014/main" id="{C0009992-39C3-62E0-0B58-F5A67964A7E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55EB79E9-D89B-E1EA-162B-2EB7165233D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3" name="Group 21">
            <a:extLst>
              <a:ext uri="{FF2B5EF4-FFF2-40B4-BE49-F238E27FC236}">
                <a16:creationId xmlns:a16="http://schemas.microsoft.com/office/drawing/2014/main" id="{5CE2227D-5B5C-E8BF-F4C9-1E464495210C}"/>
              </a:ext>
            </a:extLst>
          </p:cNvPr>
          <p:cNvGrpSpPr/>
          <p:nvPr/>
        </p:nvGrpSpPr>
        <p:grpSpPr>
          <a:xfrm>
            <a:off x="-95151" y="1572118"/>
            <a:ext cx="625876" cy="625876"/>
            <a:chOff x="0" y="0"/>
            <a:chExt cx="812800" cy="812800"/>
          </a:xfrm>
        </p:grpSpPr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52B28A26-820D-DCAA-CE81-3C4E37FC4F34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430F262-E4A1-8F6C-889E-4F131346B39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6" name="Group 21">
            <a:extLst>
              <a:ext uri="{FF2B5EF4-FFF2-40B4-BE49-F238E27FC236}">
                <a16:creationId xmlns:a16="http://schemas.microsoft.com/office/drawing/2014/main" id="{D7C37D33-23B7-684B-898D-60CB72424E0C}"/>
              </a:ext>
            </a:extLst>
          </p:cNvPr>
          <p:cNvGrpSpPr/>
          <p:nvPr/>
        </p:nvGrpSpPr>
        <p:grpSpPr>
          <a:xfrm>
            <a:off x="-1863154" y="4964755"/>
            <a:ext cx="3125642" cy="3125642"/>
            <a:chOff x="0" y="0"/>
            <a:chExt cx="812800" cy="812800"/>
          </a:xfrm>
        </p:grpSpPr>
        <p:sp>
          <p:nvSpPr>
            <p:cNvPr id="27" name="TextBox 23">
              <a:extLst>
                <a:ext uri="{FF2B5EF4-FFF2-40B4-BE49-F238E27FC236}">
                  <a16:creationId xmlns:a16="http://schemas.microsoft.com/office/drawing/2014/main" id="{0882A042-538A-4920-4F9D-6C2AF730DDE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0DCFB730-68F3-84F8-7825-03C3B40E719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9" name="Group 21">
            <a:extLst>
              <a:ext uri="{FF2B5EF4-FFF2-40B4-BE49-F238E27FC236}">
                <a16:creationId xmlns:a16="http://schemas.microsoft.com/office/drawing/2014/main" id="{6AA43F4D-294E-9E9B-0B10-F2224B1A310E}"/>
              </a:ext>
            </a:extLst>
          </p:cNvPr>
          <p:cNvGrpSpPr/>
          <p:nvPr/>
        </p:nvGrpSpPr>
        <p:grpSpPr>
          <a:xfrm>
            <a:off x="11540932" y="2135393"/>
            <a:ext cx="1302136" cy="1302136"/>
            <a:chOff x="0" y="0"/>
            <a:chExt cx="812800" cy="812800"/>
          </a:xfrm>
        </p:grpSpPr>
        <p:sp>
          <p:nvSpPr>
            <p:cNvPr id="30" name="Freeform 22">
              <a:extLst>
                <a:ext uri="{FF2B5EF4-FFF2-40B4-BE49-F238E27FC236}">
                  <a16:creationId xmlns:a16="http://schemas.microsoft.com/office/drawing/2014/main" id="{0022E168-D4CC-55D1-B4E1-589D42B3D9A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1" name="TextBox 23">
              <a:extLst>
                <a:ext uri="{FF2B5EF4-FFF2-40B4-BE49-F238E27FC236}">
                  <a16:creationId xmlns:a16="http://schemas.microsoft.com/office/drawing/2014/main" id="{4CA18E81-3485-0423-F967-CB85B61631D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2" name="Group 21">
            <a:extLst>
              <a:ext uri="{FF2B5EF4-FFF2-40B4-BE49-F238E27FC236}">
                <a16:creationId xmlns:a16="http://schemas.microsoft.com/office/drawing/2014/main" id="{EF27EDA1-30EC-7842-469E-F11AF22F7E2E}"/>
              </a:ext>
            </a:extLst>
          </p:cNvPr>
          <p:cNvGrpSpPr/>
          <p:nvPr/>
        </p:nvGrpSpPr>
        <p:grpSpPr>
          <a:xfrm>
            <a:off x="11128119" y="2245724"/>
            <a:ext cx="625876" cy="625876"/>
            <a:chOff x="0" y="0"/>
            <a:chExt cx="812800" cy="812800"/>
          </a:xfrm>
        </p:grpSpPr>
        <p:sp>
          <p:nvSpPr>
            <p:cNvPr id="33" name="Freeform 22">
              <a:extLst>
                <a:ext uri="{FF2B5EF4-FFF2-40B4-BE49-F238E27FC236}">
                  <a16:creationId xmlns:a16="http://schemas.microsoft.com/office/drawing/2014/main" id="{49A5A72E-8D6F-421B-8901-4990674274C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4" name="TextBox 23">
              <a:extLst>
                <a:ext uri="{FF2B5EF4-FFF2-40B4-BE49-F238E27FC236}">
                  <a16:creationId xmlns:a16="http://schemas.microsoft.com/office/drawing/2014/main" id="{9C238F19-A957-AEE7-09F2-AF0BA2381CA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5" name="Group 21">
            <a:extLst>
              <a:ext uri="{FF2B5EF4-FFF2-40B4-BE49-F238E27FC236}">
                <a16:creationId xmlns:a16="http://schemas.microsoft.com/office/drawing/2014/main" id="{8C95DB7D-A42D-F7A6-9761-818F9B1FB595}"/>
              </a:ext>
            </a:extLst>
          </p:cNvPr>
          <p:cNvGrpSpPr/>
          <p:nvPr/>
        </p:nvGrpSpPr>
        <p:grpSpPr>
          <a:xfrm>
            <a:off x="10396913" y="925758"/>
            <a:ext cx="625876" cy="625876"/>
            <a:chOff x="0" y="0"/>
            <a:chExt cx="812800" cy="812800"/>
          </a:xfrm>
        </p:grpSpPr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44550AA9-B85B-50DB-F6E9-9DA7158C602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18A68CE-E964-4FB4-FA62-5D4D158F5EA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8" name="Group 21">
            <a:extLst>
              <a:ext uri="{FF2B5EF4-FFF2-40B4-BE49-F238E27FC236}">
                <a16:creationId xmlns:a16="http://schemas.microsoft.com/office/drawing/2014/main" id="{CFCB3A78-B5DA-E465-5B63-FFCC10AE6E52}"/>
              </a:ext>
            </a:extLst>
          </p:cNvPr>
          <p:cNvGrpSpPr/>
          <p:nvPr/>
        </p:nvGrpSpPr>
        <p:grpSpPr>
          <a:xfrm>
            <a:off x="11222540" y="-142180"/>
            <a:ext cx="3125642" cy="3125642"/>
            <a:chOff x="0" y="0"/>
            <a:chExt cx="812800" cy="812800"/>
          </a:xfrm>
        </p:grpSpPr>
        <p:sp>
          <p:nvSpPr>
            <p:cNvPr id="39" name="TextBox 23">
              <a:extLst>
                <a:ext uri="{FF2B5EF4-FFF2-40B4-BE49-F238E27FC236}">
                  <a16:creationId xmlns:a16="http://schemas.microsoft.com/office/drawing/2014/main" id="{B431AD18-C443-ABB4-E9E4-12B282F40D26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40" name="Freeform 22">
              <a:extLst>
                <a:ext uri="{FF2B5EF4-FFF2-40B4-BE49-F238E27FC236}">
                  <a16:creationId xmlns:a16="http://schemas.microsoft.com/office/drawing/2014/main" id="{1443B887-C6C4-A381-3679-6A84D65BE53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41" name="Group 21">
            <a:extLst>
              <a:ext uri="{FF2B5EF4-FFF2-40B4-BE49-F238E27FC236}">
                <a16:creationId xmlns:a16="http://schemas.microsoft.com/office/drawing/2014/main" id="{09DEDDB8-77DF-E26F-1CF0-C3334C231DD0}"/>
              </a:ext>
            </a:extLst>
          </p:cNvPr>
          <p:cNvGrpSpPr/>
          <p:nvPr/>
        </p:nvGrpSpPr>
        <p:grpSpPr>
          <a:xfrm>
            <a:off x="10636062" y="-762424"/>
            <a:ext cx="1555938" cy="1555938"/>
            <a:chOff x="0" y="0"/>
            <a:chExt cx="812800" cy="812800"/>
          </a:xfrm>
        </p:grpSpPr>
        <p:sp>
          <p:nvSpPr>
            <p:cNvPr id="42" name="Freeform 22">
              <a:extLst>
                <a:ext uri="{FF2B5EF4-FFF2-40B4-BE49-F238E27FC236}">
                  <a16:creationId xmlns:a16="http://schemas.microsoft.com/office/drawing/2014/main" id="{261AD871-D6D7-6944-9211-4576E812AAE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43" name="TextBox 23">
              <a:extLst>
                <a:ext uri="{FF2B5EF4-FFF2-40B4-BE49-F238E27FC236}">
                  <a16:creationId xmlns:a16="http://schemas.microsoft.com/office/drawing/2014/main" id="{1B2C743B-0530-360E-1D20-A3709AB45D9B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E19DF761-2AE9-D279-3562-763566D6C0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6974" y="5840282"/>
            <a:ext cx="1382020" cy="13820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C72FAB1-EB74-EFC0-B14A-F9C32F0793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26806" y="-694799"/>
            <a:ext cx="9334448" cy="93344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44BB729-42B0-6CB5-60CC-7CE7F0997C8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036" t="6041" r="9606" b="2713"/>
          <a:stretch/>
        </p:blipFill>
        <p:spPr>
          <a:xfrm>
            <a:off x="3311407" y="1879538"/>
            <a:ext cx="5976017" cy="3853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01941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553358-1B0C-59CF-DA8B-31E3818546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58029E99-3ED2-6ED4-4857-FC9A3CD2510D}"/>
              </a:ext>
            </a:extLst>
          </p:cNvPr>
          <p:cNvSpPr/>
          <p:nvPr/>
        </p:nvSpPr>
        <p:spPr>
          <a:xfrm>
            <a:off x="-1130804" y="-3797801"/>
            <a:ext cx="14453607" cy="14453601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grpSp>
        <p:nvGrpSpPr>
          <p:cNvPr id="14" name="Group 21">
            <a:extLst>
              <a:ext uri="{FF2B5EF4-FFF2-40B4-BE49-F238E27FC236}">
                <a16:creationId xmlns:a16="http://schemas.microsoft.com/office/drawing/2014/main" id="{5B7196CC-E63B-BEFB-C032-B7C83F00BB6B}"/>
              </a:ext>
            </a:extLst>
          </p:cNvPr>
          <p:cNvGrpSpPr/>
          <p:nvPr/>
        </p:nvGrpSpPr>
        <p:grpSpPr>
          <a:xfrm>
            <a:off x="737440" y="-556701"/>
            <a:ext cx="1302136" cy="1302136"/>
            <a:chOff x="0" y="0"/>
            <a:chExt cx="812800" cy="812800"/>
          </a:xfrm>
        </p:grpSpPr>
        <p:sp>
          <p:nvSpPr>
            <p:cNvPr id="15" name="Freeform 22">
              <a:extLst>
                <a:ext uri="{FF2B5EF4-FFF2-40B4-BE49-F238E27FC236}">
                  <a16:creationId xmlns:a16="http://schemas.microsoft.com/office/drawing/2014/main" id="{5476F51B-65A8-D89D-AF75-8BD03B2BB1E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6" name="TextBox 23">
              <a:extLst>
                <a:ext uri="{FF2B5EF4-FFF2-40B4-BE49-F238E27FC236}">
                  <a16:creationId xmlns:a16="http://schemas.microsoft.com/office/drawing/2014/main" id="{9187CFA2-32FA-384B-3051-8B12959A37F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7" name="Group 21">
            <a:extLst>
              <a:ext uri="{FF2B5EF4-FFF2-40B4-BE49-F238E27FC236}">
                <a16:creationId xmlns:a16="http://schemas.microsoft.com/office/drawing/2014/main" id="{EBA6846F-6D87-7F15-1097-69E246024971}"/>
              </a:ext>
            </a:extLst>
          </p:cNvPr>
          <p:cNvGrpSpPr/>
          <p:nvPr/>
        </p:nvGrpSpPr>
        <p:grpSpPr>
          <a:xfrm>
            <a:off x="1046441" y="6002959"/>
            <a:ext cx="625876" cy="625876"/>
            <a:chOff x="0" y="0"/>
            <a:chExt cx="812800" cy="812800"/>
          </a:xfrm>
        </p:grpSpPr>
        <p:sp>
          <p:nvSpPr>
            <p:cNvPr id="18" name="Freeform 22">
              <a:extLst>
                <a:ext uri="{FF2B5EF4-FFF2-40B4-BE49-F238E27FC236}">
                  <a16:creationId xmlns:a16="http://schemas.microsoft.com/office/drawing/2014/main" id="{FEB98A1D-8C0C-5720-454E-C8B1D597DA9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9" name="TextBox 23">
              <a:extLst>
                <a:ext uri="{FF2B5EF4-FFF2-40B4-BE49-F238E27FC236}">
                  <a16:creationId xmlns:a16="http://schemas.microsoft.com/office/drawing/2014/main" id="{0CDA5598-7D1E-12E3-12AA-D515732409BD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0" name="Group 21">
            <a:extLst>
              <a:ext uri="{FF2B5EF4-FFF2-40B4-BE49-F238E27FC236}">
                <a16:creationId xmlns:a16="http://schemas.microsoft.com/office/drawing/2014/main" id="{29A46027-4ED9-C6CF-A653-FBAE3E6E559F}"/>
              </a:ext>
            </a:extLst>
          </p:cNvPr>
          <p:cNvGrpSpPr/>
          <p:nvPr/>
        </p:nvGrpSpPr>
        <p:grpSpPr>
          <a:xfrm>
            <a:off x="-1048543" y="-445182"/>
            <a:ext cx="2218719" cy="2218719"/>
            <a:chOff x="0" y="0"/>
            <a:chExt cx="812800" cy="812800"/>
          </a:xfrm>
        </p:grpSpPr>
        <p:sp>
          <p:nvSpPr>
            <p:cNvPr id="21" name="TextBox 23">
              <a:extLst>
                <a:ext uri="{FF2B5EF4-FFF2-40B4-BE49-F238E27FC236}">
                  <a16:creationId xmlns:a16="http://schemas.microsoft.com/office/drawing/2014/main" id="{C0009992-39C3-62E0-0B58-F5A67964A7E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55EB79E9-D89B-E1EA-162B-2EB7165233D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3" name="Group 21">
            <a:extLst>
              <a:ext uri="{FF2B5EF4-FFF2-40B4-BE49-F238E27FC236}">
                <a16:creationId xmlns:a16="http://schemas.microsoft.com/office/drawing/2014/main" id="{5CE2227D-5B5C-E8BF-F4C9-1E464495210C}"/>
              </a:ext>
            </a:extLst>
          </p:cNvPr>
          <p:cNvGrpSpPr/>
          <p:nvPr/>
        </p:nvGrpSpPr>
        <p:grpSpPr>
          <a:xfrm>
            <a:off x="-95151" y="1572118"/>
            <a:ext cx="625876" cy="625876"/>
            <a:chOff x="0" y="0"/>
            <a:chExt cx="812800" cy="812800"/>
          </a:xfrm>
        </p:grpSpPr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52B28A26-820D-DCAA-CE81-3C4E37FC4F34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430F262-E4A1-8F6C-889E-4F131346B39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6" name="Group 21">
            <a:extLst>
              <a:ext uri="{FF2B5EF4-FFF2-40B4-BE49-F238E27FC236}">
                <a16:creationId xmlns:a16="http://schemas.microsoft.com/office/drawing/2014/main" id="{D7C37D33-23B7-684B-898D-60CB72424E0C}"/>
              </a:ext>
            </a:extLst>
          </p:cNvPr>
          <p:cNvGrpSpPr/>
          <p:nvPr/>
        </p:nvGrpSpPr>
        <p:grpSpPr>
          <a:xfrm>
            <a:off x="-1863154" y="4964755"/>
            <a:ext cx="3125642" cy="3125642"/>
            <a:chOff x="0" y="0"/>
            <a:chExt cx="812800" cy="812800"/>
          </a:xfrm>
        </p:grpSpPr>
        <p:sp>
          <p:nvSpPr>
            <p:cNvPr id="27" name="TextBox 23">
              <a:extLst>
                <a:ext uri="{FF2B5EF4-FFF2-40B4-BE49-F238E27FC236}">
                  <a16:creationId xmlns:a16="http://schemas.microsoft.com/office/drawing/2014/main" id="{0882A042-538A-4920-4F9D-6C2AF730DDE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0DCFB730-68F3-84F8-7825-03C3B40E719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9" name="Group 21">
            <a:extLst>
              <a:ext uri="{FF2B5EF4-FFF2-40B4-BE49-F238E27FC236}">
                <a16:creationId xmlns:a16="http://schemas.microsoft.com/office/drawing/2014/main" id="{6AA43F4D-294E-9E9B-0B10-F2224B1A310E}"/>
              </a:ext>
            </a:extLst>
          </p:cNvPr>
          <p:cNvGrpSpPr/>
          <p:nvPr/>
        </p:nvGrpSpPr>
        <p:grpSpPr>
          <a:xfrm>
            <a:off x="11540932" y="2135393"/>
            <a:ext cx="1302136" cy="1302136"/>
            <a:chOff x="0" y="0"/>
            <a:chExt cx="812800" cy="812800"/>
          </a:xfrm>
        </p:grpSpPr>
        <p:sp>
          <p:nvSpPr>
            <p:cNvPr id="30" name="Freeform 22">
              <a:extLst>
                <a:ext uri="{FF2B5EF4-FFF2-40B4-BE49-F238E27FC236}">
                  <a16:creationId xmlns:a16="http://schemas.microsoft.com/office/drawing/2014/main" id="{0022E168-D4CC-55D1-B4E1-589D42B3D9A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1" name="TextBox 23">
              <a:extLst>
                <a:ext uri="{FF2B5EF4-FFF2-40B4-BE49-F238E27FC236}">
                  <a16:creationId xmlns:a16="http://schemas.microsoft.com/office/drawing/2014/main" id="{4CA18E81-3485-0423-F967-CB85B61631D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2" name="Group 21">
            <a:extLst>
              <a:ext uri="{FF2B5EF4-FFF2-40B4-BE49-F238E27FC236}">
                <a16:creationId xmlns:a16="http://schemas.microsoft.com/office/drawing/2014/main" id="{EF27EDA1-30EC-7842-469E-F11AF22F7E2E}"/>
              </a:ext>
            </a:extLst>
          </p:cNvPr>
          <p:cNvGrpSpPr/>
          <p:nvPr/>
        </p:nvGrpSpPr>
        <p:grpSpPr>
          <a:xfrm>
            <a:off x="11128119" y="2245724"/>
            <a:ext cx="625876" cy="625876"/>
            <a:chOff x="0" y="0"/>
            <a:chExt cx="812800" cy="812800"/>
          </a:xfrm>
        </p:grpSpPr>
        <p:sp>
          <p:nvSpPr>
            <p:cNvPr id="33" name="Freeform 22">
              <a:extLst>
                <a:ext uri="{FF2B5EF4-FFF2-40B4-BE49-F238E27FC236}">
                  <a16:creationId xmlns:a16="http://schemas.microsoft.com/office/drawing/2014/main" id="{49A5A72E-8D6F-421B-8901-4990674274C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4" name="TextBox 23">
              <a:extLst>
                <a:ext uri="{FF2B5EF4-FFF2-40B4-BE49-F238E27FC236}">
                  <a16:creationId xmlns:a16="http://schemas.microsoft.com/office/drawing/2014/main" id="{9C238F19-A957-AEE7-09F2-AF0BA2381CA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5" name="Group 21">
            <a:extLst>
              <a:ext uri="{FF2B5EF4-FFF2-40B4-BE49-F238E27FC236}">
                <a16:creationId xmlns:a16="http://schemas.microsoft.com/office/drawing/2014/main" id="{8C95DB7D-A42D-F7A6-9761-818F9B1FB595}"/>
              </a:ext>
            </a:extLst>
          </p:cNvPr>
          <p:cNvGrpSpPr/>
          <p:nvPr/>
        </p:nvGrpSpPr>
        <p:grpSpPr>
          <a:xfrm>
            <a:off x="10396913" y="925758"/>
            <a:ext cx="625876" cy="625876"/>
            <a:chOff x="0" y="0"/>
            <a:chExt cx="812800" cy="812800"/>
          </a:xfrm>
        </p:grpSpPr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44550AA9-B85B-50DB-F6E9-9DA7158C602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18A68CE-E964-4FB4-FA62-5D4D158F5EA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8" name="Group 21">
            <a:extLst>
              <a:ext uri="{FF2B5EF4-FFF2-40B4-BE49-F238E27FC236}">
                <a16:creationId xmlns:a16="http://schemas.microsoft.com/office/drawing/2014/main" id="{CFCB3A78-B5DA-E465-5B63-FFCC10AE6E52}"/>
              </a:ext>
            </a:extLst>
          </p:cNvPr>
          <p:cNvGrpSpPr/>
          <p:nvPr/>
        </p:nvGrpSpPr>
        <p:grpSpPr>
          <a:xfrm>
            <a:off x="11222540" y="-142180"/>
            <a:ext cx="3125642" cy="3125642"/>
            <a:chOff x="0" y="0"/>
            <a:chExt cx="812800" cy="812800"/>
          </a:xfrm>
        </p:grpSpPr>
        <p:sp>
          <p:nvSpPr>
            <p:cNvPr id="39" name="TextBox 23">
              <a:extLst>
                <a:ext uri="{FF2B5EF4-FFF2-40B4-BE49-F238E27FC236}">
                  <a16:creationId xmlns:a16="http://schemas.microsoft.com/office/drawing/2014/main" id="{B431AD18-C443-ABB4-E9E4-12B282F40D26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40" name="Freeform 22">
              <a:extLst>
                <a:ext uri="{FF2B5EF4-FFF2-40B4-BE49-F238E27FC236}">
                  <a16:creationId xmlns:a16="http://schemas.microsoft.com/office/drawing/2014/main" id="{1443B887-C6C4-A381-3679-6A84D65BE53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41" name="Group 21">
            <a:extLst>
              <a:ext uri="{FF2B5EF4-FFF2-40B4-BE49-F238E27FC236}">
                <a16:creationId xmlns:a16="http://schemas.microsoft.com/office/drawing/2014/main" id="{09DEDDB8-77DF-E26F-1CF0-C3334C231DD0}"/>
              </a:ext>
            </a:extLst>
          </p:cNvPr>
          <p:cNvGrpSpPr/>
          <p:nvPr/>
        </p:nvGrpSpPr>
        <p:grpSpPr>
          <a:xfrm>
            <a:off x="10636062" y="-762424"/>
            <a:ext cx="1555938" cy="1555938"/>
            <a:chOff x="0" y="0"/>
            <a:chExt cx="812800" cy="812800"/>
          </a:xfrm>
        </p:grpSpPr>
        <p:sp>
          <p:nvSpPr>
            <p:cNvPr id="42" name="Freeform 22">
              <a:extLst>
                <a:ext uri="{FF2B5EF4-FFF2-40B4-BE49-F238E27FC236}">
                  <a16:creationId xmlns:a16="http://schemas.microsoft.com/office/drawing/2014/main" id="{261AD871-D6D7-6944-9211-4576E812AAE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43" name="TextBox 23">
              <a:extLst>
                <a:ext uri="{FF2B5EF4-FFF2-40B4-BE49-F238E27FC236}">
                  <a16:creationId xmlns:a16="http://schemas.microsoft.com/office/drawing/2014/main" id="{1B2C743B-0530-360E-1D20-A3709AB45D9B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E19DF761-2AE9-D279-3562-763566D6C0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6974" y="5840282"/>
            <a:ext cx="1382020" cy="13820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C72FAB1-EB74-EFC0-B14A-F9C32F0793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26806" y="-694799"/>
            <a:ext cx="9334448" cy="93344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44BB729-42B0-6CB5-60CC-7CE7F0997C8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036" t="6041" r="9606" b="2713"/>
          <a:stretch/>
        </p:blipFill>
        <p:spPr>
          <a:xfrm>
            <a:off x="3311407" y="1879538"/>
            <a:ext cx="5976017" cy="3853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825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553358-1B0C-59CF-DA8B-31E3818546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58029E99-3ED2-6ED4-4857-FC9A3CD2510D}"/>
              </a:ext>
            </a:extLst>
          </p:cNvPr>
          <p:cNvSpPr/>
          <p:nvPr/>
        </p:nvSpPr>
        <p:spPr>
          <a:xfrm>
            <a:off x="-1130804" y="-3797801"/>
            <a:ext cx="14453607" cy="14453601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grpSp>
        <p:nvGrpSpPr>
          <p:cNvPr id="14" name="Group 21">
            <a:extLst>
              <a:ext uri="{FF2B5EF4-FFF2-40B4-BE49-F238E27FC236}">
                <a16:creationId xmlns:a16="http://schemas.microsoft.com/office/drawing/2014/main" id="{5B7196CC-E63B-BEFB-C032-B7C83F00BB6B}"/>
              </a:ext>
            </a:extLst>
          </p:cNvPr>
          <p:cNvGrpSpPr/>
          <p:nvPr/>
        </p:nvGrpSpPr>
        <p:grpSpPr>
          <a:xfrm>
            <a:off x="737440" y="-556701"/>
            <a:ext cx="1302136" cy="1302136"/>
            <a:chOff x="0" y="0"/>
            <a:chExt cx="812800" cy="812800"/>
          </a:xfrm>
        </p:grpSpPr>
        <p:sp>
          <p:nvSpPr>
            <p:cNvPr id="15" name="Freeform 22">
              <a:extLst>
                <a:ext uri="{FF2B5EF4-FFF2-40B4-BE49-F238E27FC236}">
                  <a16:creationId xmlns:a16="http://schemas.microsoft.com/office/drawing/2014/main" id="{5476F51B-65A8-D89D-AF75-8BD03B2BB1E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6" name="TextBox 23">
              <a:extLst>
                <a:ext uri="{FF2B5EF4-FFF2-40B4-BE49-F238E27FC236}">
                  <a16:creationId xmlns:a16="http://schemas.microsoft.com/office/drawing/2014/main" id="{9187CFA2-32FA-384B-3051-8B12959A37F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7" name="Group 21">
            <a:extLst>
              <a:ext uri="{FF2B5EF4-FFF2-40B4-BE49-F238E27FC236}">
                <a16:creationId xmlns:a16="http://schemas.microsoft.com/office/drawing/2014/main" id="{EBA6846F-6D87-7F15-1097-69E246024971}"/>
              </a:ext>
            </a:extLst>
          </p:cNvPr>
          <p:cNvGrpSpPr/>
          <p:nvPr/>
        </p:nvGrpSpPr>
        <p:grpSpPr>
          <a:xfrm>
            <a:off x="1046441" y="6002959"/>
            <a:ext cx="625876" cy="625876"/>
            <a:chOff x="0" y="0"/>
            <a:chExt cx="812800" cy="812800"/>
          </a:xfrm>
        </p:grpSpPr>
        <p:sp>
          <p:nvSpPr>
            <p:cNvPr id="18" name="Freeform 22">
              <a:extLst>
                <a:ext uri="{FF2B5EF4-FFF2-40B4-BE49-F238E27FC236}">
                  <a16:creationId xmlns:a16="http://schemas.microsoft.com/office/drawing/2014/main" id="{FEB98A1D-8C0C-5720-454E-C8B1D597DA9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9" name="TextBox 23">
              <a:extLst>
                <a:ext uri="{FF2B5EF4-FFF2-40B4-BE49-F238E27FC236}">
                  <a16:creationId xmlns:a16="http://schemas.microsoft.com/office/drawing/2014/main" id="{0CDA5598-7D1E-12E3-12AA-D515732409BD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0" name="Group 21">
            <a:extLst>
              <a:ext uri="{FF2B5EF4-FFF2-40B4-BE49-F238E27FC236}">
                <a16:creationId xmlns:a16="http://schemas.microsoft.com/office/drawing/2014/main" id="{29A46027-4ED9-C6CF-A653-FBAE3E6E559F}"/>
              </a:ext>
            </a:extLst>
          </p:cNvPr>
          <p:cNvGrpSpPr/>
          <p:nvPr/>
        </p:nvGrpSpPr>
        <p:grpSpPr>
          <a:xfrm>
            <a:off x="-1048543" y="-445182"/>
            <a:ext cx="2218719" cy="2218719"/>
            <a:chOff x="0" y="0"/>
            <a:chExt cx="812800" cy="812800"/>
          </a:xfrm>
        </p:grpSpPr>
        <p:sp>
          <p:nvSpPr>
            <p:cNvPr id="21" name="TextBox 23">
              <a:extLst>
                <a:ext uri="{FF2B5EF4-FFF2-40B4-BE49-F238E27FC236}">
                  <a16:creationId xmlns:a16="http://schemas.microsoft.com/office/drawing/2014/main" id="{C0009992-39C3-62E0-0B58-F5A67964A7E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55EB79E9-D89B-E1EA-162B-2EB7165233D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3" name="Group 21">
            <a:extLst>
              <a:ext uri="{FF2B5EF4-FFF2-40B4-BE49-F238E27FC236}">
                <a16:creationId xmlns:a16="http://schemas.microsoft.com/office/drawing/2014/main" id="{5CE2227D-5B5C-E8BF-F4C9-1E464495210C}"/>
              </a:ext>
            </a:extLst>
          </p:cNvPr>
          <p:cNvGrpSpPr/>
          <p:nvPr/>
        </p:nvGrpSpPr>
        <p:grpSpPr>
          <a:xfrm>
            <a:off x="-95151" y="1572118"/>
            <a:ext cx="625876" cy="625876"/>
            <a:chOff x="0" y="0"/>
            <a:chExt cx="812800" cy="812800"/>
          </a:xfrm>
        </p:grpSpPr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52B28A26-820D-DCAA-CE81-3C4E37FC4F34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430F262-E4A1-8F6C-889E-4F131346B39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6" name="Group 21">
            <a:extLst>
              <a:ext uri="{FF2B5EF4-FFF2-40B4-BE49-F238E27FC236}">
                <a16:creationId xmlns:a16="http://schemas.microsoft.com/office/drawing/2014/main" id="{D7C37D33-23B7-684B-898D-60CB72424E0C}"/>
              </a:ext>
            </a:extLst>
          </p:cNvPr>
          <p:cNvGrpSpPr/>
          <p:nvPr/>
        </p:nvGrpSpPr>
        <p:grpSpPr>
          <a:xfrm>
            <a:off x="-1863154" y="4964755"/>
            <a:ext cx="3125642" cy="3125642"/>
            <a:chOff x="0" y="0"/>
            <a:chExt cx="812800" cy="812800"/>
          </a:xfrm>
        </p:grpSpPr>
        <p:sp>
          <p:nvSpPr>
            <p:cNvPr id="27" name="TextBox 23">
              <a:extLst>
                <a:ext uri="{FF2B5EF4-FFF2-40B4-BE49-F238E27FC236}">
                  <a16:creationId xmlns:a16="http://schemas.microsoft.com/office/drawing/2014/main" id="{0882A042-538A-4920-4F9D-6C2AF730DDE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0DCFB730-68F3-84F8-7825-03C3B40E719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9" name="Group 21">
            <a:extLst>
              <a:ext uri="{FF2B5EF4-FFF2-40B4-BE49-F238E27FC236}">
                <a16:creationId xmlns:a16="http://schemas.microsoft.com/office/drawing/2014/main" id="{6AA43F4D-294E-9E9B-0B10-F2224B1A310E}"/>
              </a:ext>
            </a:extLst>
          </p:cNvPr>
          <p:cNvGrpSpPr/>
          <p:nvPr/>
        </p:nvGrpSpPr>
        <p:grpSpPr>
          <a:xfrm>
            <a:off x="11540932" y="2135393"/>
            <a:ext cx="1302136" cy="1302136"/>
            <a:chOff x="0" y="0"/>
            <a:chExt cx="812800" cy="812800"/>
          </a:xfrm>
        </p:grpSpPr>
        <p:sp>
          <p:nvSpPr>
            <p:cNvPr id="30" name="Freeform 22">
              <a:extLst>
                <a:ext uri="{FF2B5EF4-FFF2-40B4-BE49-F238E27FC236}">
                  <a16:creationId xmlns:a16="http://schemas.microsoft.com/office/drawing/2014/main" id="{0022E168-D4CC-55D1-B4E1-589D42B3D9A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1" name="TextBox 23">
              <a:extLst>
                <a:ext uri="{FF2B5EF4-FFF2-40B4-BE49-F238E27FC236}">
                  <a16:creationId xmlns:a16="http://schemas.microsoft.com/office/drawing/2014/main" id="{4CA18E81-3485-0423-F967-CB85B61631D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2" name="Group 21">
            <a:extLst>
              <a:ext uri="{FF2B5EF4-FFF2-40B4-BE49-F238E27FC236}">
                <a16:creationId xmlns:a16="http://schemas.microsoft.com/office/drawing/2014/main" id="{EF27EDA1-30EC-7842-469E-F11AF22F7E2E}"/>
              </a:ext>
            </a:extLst>
          </p:cNvPr>
          <p:cNvGrpSpPr/>
          <p:nvPr/>
        </p:nvGrpSpPr>
        <p:grpSpPr>
          <a:xfrm>
            <a:off x="11128119" y="2245724"/>
            <a:ext cx="625876" cy="625876"/>
            <a:chOff x="0" y="0"/>
            <a:chExt cx="812800" cy="812800"/>
          </a:xfrm>
        </p:grpSpPr>
        <p:sp>
          <p:nvSpPr>
            <p:cNvPr id="33" name="Freeform 22">
              <a:extLst>
                <a:ext uri="{FF2B5EF4-FFF2-40B4-BE49-F238E27FC236}">
                  <a16:creationId xmlns:a16="http://schemas.microsoft.com/office/drawing/2014/main" id="{49A5A72E-8D6F-421B-8901-4990674274C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4" name="TextBox 23">
              <a:extLst>
                <a:ext uri="{FF2B5EF4-FFF2-40B4-BE49-F238E27FC236}">
                  <a16:creationId xmlns:a16="http://schemas.microsoft.com/office/drawing/2014/main" id="{9C238F19-A957-AEE7-09F2-AF0BA2381CA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5" name="Group 21">
            <a:extLst>
              <a:ext uri="{FF2B5EF4-FFF2-40B4-BE49-F238E27FC236}">
                <a16:creationId xmlns:a16="http://schemas.microsoft.com/office/drawing/2014/main" id="{8C95DB7D-A42D-F7A6-9761-818F9B1FB595}"/>
              </a:ext>
            </a:extLst>
          </p:cNvPr>
          <p:cNvGrpSpPr/>
          <p:nvPr/>
        </p:nvGrpSpPr>
        <p:grpSpPr>
          <a:xfrm>
            <a:off x="10396913" y="925758"/>
            <a:ext cx="625876" cy="625876"/>
            <a:chOff x="0" y="0"/>
            <a:chExt cx="812800" cy="812800"/>
          </a:xfrm>
        </p:grpSpPr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44550AA9-B85B-50DB-F6E9-9DA7158C602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18A68CE-E964-4FB4-FA62-5D4D158F5EA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8" name="Group 21">
            <a:extLst>
              <a:ext uri="{FF2B5EF4-FFF2-40B4-BE49-F238E27FC236}">
                <a16:creationId xmlns:a16="http://schemas.microsoft.com/office/drawing/2014/main" id="{CFCB3A78-B5DA-E465-5B63-FFCC10AE6E52}"/>
              </a:ext>
            </a:extLst>
          </p:cNvPr>
          <p:cNvGrpSpPr/>
          <p:nvPr/>
        </p:nvGrpSpPr>
        <p:grpSpPr>
          <a:xfrm>
            <a:off x="11222540" y="-142180"/>
            <a:ext cx="3125642" cy="3125642"/>
            <a:chOff x="0" y="0"/>
            <a:chExt cx="812800" cy="812800"/>
          </a:xfrm>
        </p:grpSpPr>
        <p:sp>
          <p:nvSpPr>
            <p:cNvPr id="39" name="TextBox 23">
              <a:extLst>
                <a:ext uri="{FF2B5EF4-FFF2-40B4-BE49-F238E27FC236}">
                  <a16:creationId xmlns:a16="http://schemas.microsoft.com/office/drawing/2014/main" id="{B431AD18-C443-ABB4-E9E4-12B282F40D26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40" name="Freeform 22">
              <a:extLst>
                <a:ext uri="{FF2B5EF4-FFF2-40B4-BE49-F238E27FC236}">
                  <a16:creationId xmlns:a16="http://schemas.microsoft.com/office/drawing/2014/main" id="{1443B887-C6C4-A381-3679-6A84D65BE53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41" name="Group 21">
            <a:extLst>
              <a:ext uri="{FF2B5EF4-FFF2-40B4-BE49-F238E27FC236}">
                <a16:creationId xmlns:a16="http://schemas.microsoft.com/office/drawing/2014/main" id="{09DEDDB8-77DF-E26F-1CF0-C3334C231DD0}"/>
              </a:ext>
            </a:extLst>
          </p:cNvPr>
          <p:cNvGrpSpPr/>
          <p:nvPr/>
        </p:nvGrpSpPr>
        <p:grpSpPr>
          <a:xfrm>
            <a:off x="10636062" y="-762424"/>
            <a:ext cx="1555938" cy="1555938"/>
            <a:chOff x="0" y="0"/>
            <a:chExt cx="812800" cy="812800"/>
          </a:xfrm>
        </p:grpSpPr>
        <p:sp>
          <p:nvSpPr>
            <p:cNvPr id="42" name="Freeform 22">
              <a:extLst>
                <a:ext uri="{FF2B5EF4-FFF2-40B4-BE49-F238E27FC236}">
                  <a16:creationId xmlns:a16="http://schemas.microsoft.com/office/drawing/2014/main" id="{261AD871-D6D7-6944-9211-4576E812AAE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43" name="TextBox 23">
              <a:extLst>
                <a:ext uri="{FF2B5EF4-FFF2-40B4-BE49-F238E27FC236}">
                  <a16:creationId xmlns:a16="http://schemas.microsoft.com/office/drawing/2014/main" id="{1B2C743B-0530-360E-1D20-A3709AB45D9B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E19DF761-2AE9-D279-3562-763566D6C0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6974" y="5840282"/>
            <a:ext cx="1382020" cy="13820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C72FAB1-EB74-EFC0-B14A-F9C32F0793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26806" y="-694799"/>
            <a:ext cx="9334448" cy="93344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44BB729-42B0-6CB5-60CC-7CE7F0997C8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036" t="6041" r="9606" b="2713"/>
          <a:stretch/>
        </p:blipFill>
        <p:spPr>
          <a:xfrm>
            <a:off x="3311407" y="1879538"/>
            <a:ext cx="5976017" cy="3853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2523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23">
            <a:extLst>
              <a:ext uri="{FF2B5EF4-FFF2-40B4-BE49-F238E27FC236}">
                <a16:creationId xmlns:a16="http://schemas.microsoft.com/office/drawing/2014/main" id="{2F7E0D89-7B16-BCF7-77E5-40D5B3423DFF}"/>
              </a:ext>
            </a:extLst>
          </p:cNvPr>
          <p:cNvGrpSpPr/>
          <p:nvPr/>
        </p:nvGrpSpPr>
        <p:grpSpPr>
          <a:xfrm>
            <a:off x="3457472" y="601253"/>
            <a:ext cx="5476901" cy="5476901"/>
            <a:chOff x="0" y="0"/>
            <a:chExt cx="803087" cy="803087"/>
          </a:xfrm>
        </p:grpSpPr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77A86BBA-3C5F-8B31-529E-809451104B4F}"/>
                </a:ext>
              </a:extLst>
            </p:cNvPr>
            <p:cNvSpPr/>
            <p:nvPr/>
          </p:nvSpPr>
          <p:spPr>
            <a:xfrm>
              <a:off x="0" y="0"/>
              <a:ext cx="803087" cy="803087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9189"/>
            </a:solidFill>
            <a:ln cap="sq">
              <a:noFill/>
              <a:prstDash val="solid"/>
              <a:miter/>
            </a:ln>
          </p:spPr>
        </p:sp>
        <p:sp>
          <p:nvSpPr>
            <p:cNvPr id="16" name="TextBox 25">
              <a:extLst>
                <a:ext uri="{FF2B5EF4-FFF2-40B4-BE49-F238E27FC236}">
                  <a16:creationId xmlns:a16="http://schemas.microsoft.com/office/drawing/2014/main" id="{0E2B7D75-DB6C-4F44-DCE7-31DEEE0B2296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2239"/>
                </a:lnSpc>
                <a:spcBef>
                  <a:spcPct val="0"/>
                </a:spcBef>
              </a:pPr>
              <a:endParaRPr sz="1200"/>
            </a:p>
          </p:txBody>
        </p: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51A3D7F2-5DE7-9E38-9C99-DD000C323649}"/>
              </a:ext>
            </a:extLst>
          </p:cNvPr>
          <p:cNvSpPr/>
          <p:nvPr/>
        </p:nvSpPr>
        <p:spPr>
          <a:xfrm>
            <a:off x="3246373" y="495704"/>
            <a:ext cx="5688000" cy="5688000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DA11D02-117C-412F-48EC-533E1C24BBE8}"/>
              </a:ext>
            </a:extLst>
          </p:cNvPr>
          <p:cNvSpPr txBox="1"/>
          <p:nvPr/>
        </p:nvSpPr>
        <p:spPr>
          <a:xfrm>
            <a:off x="4248157" y="3644334"/>
            <a:ext cx="3681803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0" spc="-333" dirty="0">
                <a:solidFill>
                  <a:schemeClr val="bg1"/>
                </a:solidFill>
                <a:latin typeface="Arial" panose="020B0604020202020204" pitchFamily="34" charset="0"/>
                <a:ea typeface="TT Norms Bold"/>
                <a:cs typeface="Arial" panose="020B0604020202020204" pitchFamily="34" charset="0"/>
                <a:sym typeface="TT Norms Bold"/>
              </a:rPr>
              <a:t>General</a:t>
            </a:r>
            <a:endParaRPr lang="en-IL" sz="7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97CD671-C124-E526-63EA-78AD615E774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264" t="57438" r="56135" b="35920"/>
          <a:stretch/>
        </p:blipFill>
        <p:spPr>
          <a:xfrm>
            <a:off x="4622087" y="974319"/>
            <a:ext cx="2952328" cy="2764950"/>
          </a:xfrm>
          <a:prstGeom prst="rect">
            <a:avLst/>
          </a:prstGeom>
        </p:spPr>
      </p:pic>
      <p:sp>
        <p:nvSpPr>
          <p:cNvPr id="2" name="Freeform 2">
            <a:extLst>
              <a:ext uri="{FF2B5EF4-FFF2-40B4-BE49-F238E27FC236}">
                <a16:creationId xmlns:a16="http://schemas.microsoft.com/office/drawing/2014/main" id="{5F1EDB07-B0BD-91B6-24F1-EF15B52B7F88}"/>
              </a:ext>
            </a:extLst>
          </p:cNvPr>
          <p:cNvSpPr/>
          <p:nvPr/>
        </p:nvSpPr>
        <p:spPr>
          <a:xfrm>
            <a:off x="3974098" y="-6856776"/>
            <a:ext cx="4216824" cy="2777833"/>
          </a:xfrm>
          <a:custGeom>
            <a:avLst/>
            <a:gdLst/>
            <a:ahLst/>
            <a:cxnLst/>
            <a:rect l="l" t="t" r="r" b="b"/>
            <a:pathLst>
              <a:path w="6325236" h="4166749">
                <a:moveTo>
                  <a:pt x="0" y="0"/>
                </a:moveTo>
                <a:lnTo>
                  <a:pt x="6325236" y="0"/>
                </a:lnTo>
                <a:lnTo>
                  <a:pt x="6325236" y="4166749"/>
                </a:lnTo>
                <a:lnTo>
                  <a:pt x="0" y="416674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15F38795-32E3-B39E-C372-BD844C5D8337}"/>
              </a:ext>
            </a:extLst>
          </p:cNvPr>
          <p:cNvSpPr/>
          <p:nvPr/>
        </p:nvSpPr>
        <p:spPr>
          <a:xfrm>
            <a:off x="4785614" y="-5101984"/>
            <a:ext cx="2593793" cy="3227115"/>
          </a:xfrm>
          <a:custGeom>
            <a:avLst/>
            <a:gdLst/>
            <a:ahLst/>
            <a:cxnLst/>
            <a:rect l="l" t="t" r="r" b="b"/>
            <a:pathLst>
              <a:path w="3890690" h="4840672">
                <a:moveTo>
                  <a:pt x="0" y="0"/>
                </a:moveTo>
                <a:lnTo>
                  <a:pt x="3890690" y="0"/>
                </a:lnTo>
                <a:lnTo>
                  <a:pt x="3890690" y="4840673"/>
                </a:lnTo>
                <a:lnTo>
                  <a:pt x="0" y="484067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419277053"/>
      </p:ext>
    </p:extLst>
  </p:cSld>
  <p:clrMapOvr>
    <a:masterClrMapping/>
  </p:clrMapOvr>
  <p:transition spd="slow" advTm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>
            <a:extLst>
              <a:ext uri="{FF2B5EF4-FFF2-40B4-BE49-F238E27FC236}">
                <a16:creationId xmlns:a16="http://schemas.microsoft.com/office/drawing/2014/main" id="{999A7383-F855-BD86-AF89-3CCD87B3EDFF}"/>
              </a:ext>
            </a:extLst>
          </p:cNvPr>
          <p:cNvGrpSpPr/>
          <p:nvPr/>
        </p:nvGrpSpPr>
        <p:grpSpPr>
          <a:xfrm>
            <a:off x="-1392832" y="6930935"/>
            <a:ext cx="14457059" cy="14457059"/>
            <a:chOff x="-53499" y="-94141"/>
            <a:chExt cx="960440" cy="960440"/>
          </a:xfrm>
          <a:solidFill>
            <a:schemeClr val="bg1"/>
          </a:solidFill>
        </p:grpSpPr>
        <p:sp>
          <p:nvSpPr>
            <p:cNvPr id="9" name="Freeform 12">
              <a:extLst>
                <a:ext uri="{FF2B5EF4-FFF2-40B4-BE49-F238E27FC236}">
                  <a16:creationId xmlns:a16="http://schemas.microsoft.com/office/drawing/2014/main" id="{C0AE5498-F43A-9603-8083-1E22EF1C22AF}"/>
                </a:ext>
              </a:extLst>
            </p:cNvPr>
            <p:cNvSpPr/>
            <p:nvPr/>
          </p:nvSpPr>
          <p:spPr>
            <a:xfrm>
              <a:off x="-53499" y="-94141"/>
              <a:ext cx="960440" cy="96044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pFill/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Box 13">
              <a:extLst>
                <a:ext uri="{FF2B5EF4-FFF2-40B4-BE49-F238E27FC236}">
                  <a16:creationId xmlns:a16="http://schemas.microsoft.com/office/drawing/2014/main" id="{D2F2EAC0-B0A9-C816-BAE5-7C6A52DA5A2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  <a:grpFill/>
          </p:spPr>
          <p:txBody>
            <a:bodyPr lIns="33867" tIns="33867" rIns="33867" bIns="33867" rtlCol="0" anchor="ctr"/>
            <a:lstStyle/>
            <a:p>
              <a:pPr algn="ctr">
                <a:lnSpc>
                  <a:spcPts val="2239"/>
                </a:lnSpc>
                <a:spcBef>
                  <a:spcPct val="0"/>
                </a:spcBef>
              </a:pPr>
              <a:endParaRPr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43553358-1B0C-59CF-DA8B-31E3818546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A70D13F-EDD8-96D3-A1E4-3E36CD777B53}"/>
              </a:ext>
            </a:extLst>
          </p:cNvPr>
          <p:cNvSpPr txBox="1"/>
          <p:nvPr/>
        </p:nvSpPr>
        <p:spPr>
          <a:xfrm>
            <a:off x="1988530" y="252717"/>
            <a:ext cx="78924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i="0" dirty="0">
                <a:solidFill>
                  <a:srgbClr val="30555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Fragmentation Problem</a:t>
            </a:r>
            <a:endParaRPr lang="en-IL" sz="2000" dirty="0">
              <a:solidFill>
                <a:srgbClr val="30555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8029E99-3ED2-6ED4-4857-FC9A3CD2510D}"/>
              </a:ext>
            </a:extLst>
          </p:cNvPr>
          <p:cNvSpPr/>
          <p:nvPr/>
        </p:nvSpPr>
        <p:spPr>
          <a:xfrm>
            <a:off x="-1130804" y="-3797801"/>
            <a:ext cx="14453607" cy="14453601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21">
            <a:extLst>
              <a:ext uri="{FF2B5EF4-FFF2-40B4-BE49-F238E27FC236}">
                <a16:creationId xmlns:a16="http://schemas.microsoft.com/office/drawing/2014/main" id="{81E97F24-5444-2058-E1F1-932A5EB415E0}"/>
              </a:ext>
            </a:extLst>
          </p:cNvPr>
          <p:cNvGrpSpPr/>
          <p:nvPr/>
        </p:nvGrpSpPr>
        <p:grpSpPr>
          <a:xfrm>
            <a:off x="-739386" y="3909743"/>
            <a:ext cx="1302136" cy="1302136"/>
            <a:chOff x="0" y="0"/>
            <a:chExt cx="812800" cy="812800"/>
          </a:xfrm>
        </p:grpSpPr>
        <p:sp>
          <p:nvSpPr>
            <p:cNvPr id="5" name="Freeform 22">
              <a:extLst>
                <a:ext uri="{FF2B5EF4-FFF2-40B4-BE49-F238E27FC236}">
                  <a16:creationId xmlns:a16="http://schemas.microsoft.com/office/drawing/2014/main" id="{1D135767-04BE-74EF-80C1-6DE4581D1A7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TextBox 23">
              <a:extLst>
                <a:ext uri="{FF2B5EF4-FFF2-40B4-BE49-F238E27FC236}">
                  <a16:creationId xmlns:a16="http://schemas.microsoft.com/office/drawing/2014/main" id="{6460B307-5A6F-4239-B012-B51EC3DE930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21">
            <a:extLst>
              <a:ext uri="{FF2B5EF4-FFF2-40B4-BE49-F238E27FC236}">
                <a16:creationId xmlns:a16="http://schemas.microsoft.com/office/drawing/2014/main" id="{C02B561D-254E-0A98-8CFD-41B0956753F3}"/>
              </a:ext>
            </a:extLst>
          </p:cNvPr>
          <p:cNvGrpSpPr/>
          <p:nvPr/>
        </p:nvGrpSpPr>
        <p:grpSpPr>
          <a:xfrm>
            <a:off x="696691" y="1027894"/>
            <a:ext cx="625876" cy="625876"/>
            <a:chOff x="0" y="0"/>
            <a:chExt cx="812800" cy="812800"/>
          </a:xfrm>
        </p:grpSpPr>
        <p:sp>
          <p:nvSpPr>
            <p:cNvPr id="14" name="Freeform 22">
              <a:extLst>
                <a:ext uri="{FF2B5EF4-FFF2-40B4-BE49-F238E27FC236}">
                  <a16:creationId xmlns:a16="http://schemas.microsoft.com/office/drawing/2014/main" id="{7E7341B5-C817-A03B-2834-4B955397BBC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23">
              <a:extLst>
                <a:ext uri="{FF2B5EF4-FFF2-40B4-BE49-F238E27FC236}">
                  <a16:creationId xmlns:a16="http://schemas.microsoft.com/office/drawing/2014/main" id="{52CFE62C-E7DC-D633-944A-09ADDF46554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6" name="Group 21">
            <a:extLst>
              <a:ext uri="{FF2B5EF4-FFF2-40B4-BE49-F238E27FC236}">
                <a16:creationId xmlns:a16="http://schemas.microsoft.com/office/drawing/2014/main" id="{AB349EAF-0142-4F41-79CD-42BF559865C3}"/>
              </a:ext>
            </a:extLst>
          </p:cNvPr>
          <p:cNvGrpSpPr/>
          <p:nvPr/>
        </p:nvGrpSpPr>
        <p:grpSpPr>
          <a:xfrm>
            <a:off x="-635989" y="-804641"/>
            <a:ext cx="2218719" cy="2218719"/>
            <a:chOff x="0" y="0"/>
            <a:chExt cx="812800" cy="812800"/>
          </a:xfrm>
        </p:grpSpPr>
        <p:sp>
          <p:nvSpPr>
            <p:cNvPr id="17" name="TextBox 23">
              <a:extLst>
                <a:ext uri="{FF2B5EF4-FFF2-40B4-BE49-F238E27FC236}">
                  <a16:creationId xmlns:a16="http://schemas.microsoft.com/office/drawing/2014/main" id="{A0B6B78C-10C0-1917-EE32-B44A2719DD3A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Freeform 22">
              <a:extLst>
                <a:ext uri="{FF2B5EF4-FFF2-40B4-BE49-F238E27FC236}">
                  <a16:creationId xmlns:a16="http://schemas.microsoft.com/office/drawing/2014/main" id="{B3D881B3-7C05-FDA3-21C7-CF2943E300E7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9" name="Group 21">
            <a:extLst>
              <a:ext uri="{FF2B5EF4-FFF2-40B4-BE49-F238E27FC236}">
                <a16:creationId xmlns:a16="http://schemas.microsoft.com/office/drawing/2014/main" id="{BD297734-11A8-6D2B-8973-327B7440782A}"/>
              </a:ext>
            </a:extLst>
          </p:cNvPr>
          <p:cNvGrpSpPr/>
          <p:nvPr/>
        </p:nvGrpSpPr>
        <p:grpSpPr>
          <a:xfrm>
            <a:off x="352035" y="6394531"/>
            <a:ext cx="625876" cy="625876"/>
            <a:chOff x="0" y="0"/>
            <a:chExt cx="812800" cy="812800"/>
          </a:xfrm>
        </p:grpSpPr>
        <p:sp>
          <p:nvSpPr>
            <p:cNvPr id="20" name="Freeform 22">
              <a:extLst>
                <a:ext uri="{FF2B5EF4-FFF2-40B4-BE49-F238E27FC236}">
                  <a16:creationId xmlns:a16="http://schemas.microsoft.com/office/drawing/2014/main" id="{F0D5DE4A-F186-792E-AA74-4BE1C7165EA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7FA74EC-5FBF-1533-12E0-B086DFD5D90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6EA875B-8FCB-47F3-FD55-CB480A4225A5}"/>
              </a:ext>
            </a:extLst>
          </p:cNvPr>
          <p:cNvGrpSpPr/>
          <p:nvPr/>
        </p:nvGrpSpPr>
        <p:grpSpPr>
          <a:xfrm>
            <a:off x="-2544984" y="4543865"/>
            <a:ext cx="3125642" cy="3125642"/>
            <a:chOff x="0" y="0"/>
            <a:chExt cx="812800" cy="812800"/>
          </a:xfrm>
        </p:grpSpPr>
        <p:sp>
          <p:nvSpPr>
            <p:cNvPr id="23" name="TextBox 23">
              <a:extLst>
                <a:ext uri="{FF2B5EF4-FFF2-40B4-BE49-F238E27FC236}">
                  <a16:creationId xmlns:a16="http://schemas.microsoft.com/office/drawing/2014/main" id="{B6FF9B9C-AA5C-232D-6BB6-BE9FFCA4B7A1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CF45E0B4-E039-0427-9B4D-C3088CFAAC5E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1">
            <a:extLst>
              <a:ext uri="{FF2B5EF4-FFF2-40B4-BE49-F238E27FC236}">
                <a16:creationId xmlns:a16="http://schemas.microsoft.com/office/drawing/2014/main" id="{0B7FD82F-C075-FE4D-3E3A-751D291408A8}"/>
              </a:ext>
            </a:extLst>
          </p:cNvPr>
          <p:cNvGrpSpPr/>
          <p:nvPr/>
        </p:nvGrpSpPr>
        <p:grpSpPr>
          <a:xfrm>
            <a:off x="11207152" y="111260"/>
            <a:ext cx="1302136" cy="1302136"/>
            <a:chOff x="0" y="0"/>
            <a:chExt cx="812800" cy="812800"/>
          </a:xfrm>
        </p:grpSpPr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B709CEA4-0AC8-536E-A1C9-F553613D1EF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Box 23">
              <a:extLst>
                <a:ext uri="{FF2B5EF4-FFF2-40B4-BE49-F238E27FC236}">
                  <a16:creationId xmlns:a16="http://schemas.microsoft.com/office/drawing/2014/main" id="{508BCED8-E0D6-F2DD-213C-7E0A8E68AEF1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1">
            <a:extLst>
              <a:ext uri="{FF2B5EF4-FFF2-40B4-BE49-F238E27FC236}">
                <a16:creationId xmlns:a16="http://schemas.microsoft.com/office/drawing/2014/main" id="{9E0CFA2F-3B9B-642E-215F-240AAC99D2CC}"/>
              </a:ext>
            </a:extLst>
          </p:cNvPr>
          <p:cNvGrpSpPr/>
          <p:nvPr/>
        </p:nvGrpSpPr>
        <p:grpSpPr>
          <a:xfrm>
            <a:off x="11713118" y="2954124"/>
            <a:ext cx="625876" cy="625876"/>
            <a:chOff x="0" y="0"/>
            <a:chExt cx="812800" cy="812800"/>
          </a:xfrm>
        </p:grpSpPr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79741477-67E1-6597-9A95-A90C9D96355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TextBox 23">
              <a:extLst>
                <a:ext uri="{FF2B5EF4-FFF2-40B4-BE49-F238E27FC236}">
                  <a16:creationId xmlns:a16="http://schemas.microsoft.com/office/drawing/2014/main" id="{9F4DE8D0-5702-9E51-5137-228D9BA085E8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21">
            <a:extLst>
              <a:ext uri="{FF2B5EF4-FFF2-40B4-BE49-F238E27FC236}">
                <a16:creationId xmlns:a16="http://schemas.microsoft.com/office/drawing/2014/main" id="{A0549B3E-2C4F-3BC4-E8A0-63F7CFBB8054}"/>
              </a:ext>
            </a:extLst>
          </p:cNvPr>
          <p:cNvGrpSpPr/>
          <p:nvPr/>
        </p:nvGrpSpPr>
        <p:grpSpPr>
          <a:xfrm>
            <a:off x="10496517" y="894968"/>
            <a:ext cx="625876" cy="625876"/>
            <a:chOff x="0" y="0"/>
            <a:chExt cx="812800" cy="812800"/>
          </a:xfrm>
        </p:grpSpPr>
        <p:sp>
          <p:nvSpPr>
            <p:cNvPr id="32" name="Freeform 22">
              <a:extLst>
                <a:ext uri="{FF2B5EF4-FFF2-40B4-BE49-F238E27FC236}">
                  <a16:creationId xmlns:a16="http://schemas.microsoft.com/office/drawing/2014/main" id="{A6128E87-7761-E1A7-7AF4-747B4A23D3A0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28D602C9-A6F3-0D0D-231A-3198DBCD05C3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" name="Group 21">
            <a:extLst>
              <a:ext uri="{FF2B5EF4-FFF2-40B4-BE49-F238E27FC236}">
                <a16:creationId xmlns:a16="http://schemas.microsoft.com/office/drawing/2014/main" id="{C05CC0F2-B034-D430-5324-2FD9F9DE7630}"/>
              </a:ext>
            </a:extLst>
          </p:cNvPr>
          <p:cNvGrpSpPr/>
          <p:nvPr/>
        </p:nvGrpSpPr>
        <p:grpSpPr>
          <a:xfrm>
            <a:off x="9880946" y="-2178166"/>
            <a:ext cx="3125642" cy="3125642"/>
            <a:chOff x="0" y="0"/>
            <a:chExt cx="812800" cy="812800"/>
          </a:xfrm>
        </p:grpSpPr>
        <p:sp>
          <p:nvSpPr>
            <p:cNvPr id="35" name="TextBox 23">
              <a:extLst>
                <a:ext uri="{FF2B5EF4-FFF2-40B4-BE49-F238E27FC236}">
                  <a16:creationId xmlns:a16="http://schemas.microsoft.com/office/drawing/2014/main" id="{B36ED944-D6FD-7606-919A-831795069CEA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D1D7D66A-7DC1-7FEA-DBD0-E5A37C52B69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7" name="Group 21">
            <a:extLst>
              <a:ext uri="{FF2B5EF4-FFF2-40B4-BE49-F238E27FC236}">
                <a16:creationId xmlns:a16="http://schemas.microsoft.com/office/drawing/2014/main" id="{C5EFD952-F354-6EF4-581F-00E7E00B2AAD}"/>
              </a:ext>
            </a:extLst>
          </p:cNvPr>
          <p:cNvGrpSpPr/>
          <p:nvPr/>
        </p:nvGrpSpPr>
        <p:grpSpPr>
          <a:xfrm>
            <a:off x="10993324" y="1580835"/>
            <a:ext cx="1555938" cy="1555938"/>
            <a:chOff x="0" y="0"/>
            <a:chExt cx="812800" cy="812800"/>
          </a:xfrm>
        </p:grpSpPr>
        <p:sp>
          <p:nvSpPr>
            <p:cNvPr id="38" name="Freeform 22">
              <a:extLst>
                <a:ext uri="{FF2B5EF4-FFF2-40B4-BE49-F238E27FC236}">
                  <a16:creationId xmlns:a16="http://schemas.microsoft.com/office/drawing/2014/main" id="{4365540C-2758-C1FE-0C7E-7D932C772534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TextBox 23">
              <a:extLst>
                <a:ext uri="{FF2B5EF4-FFF2-40B4-BE49-F238E27FC236}">
                  <a16:creationId xmlns:a16="http://schemas.microsoft.com/office/drawing/2014/main" id="{55A634E7-A4B4-6E74-0795-856D6AEC31AB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41" name="Picture 40">
            <a:extLst>
              <a:ext uri="{FF2B5EF4-FFF2-40B4-BE49-F238E27FC236}">
                <a16:creationId xmlns:a16="http://schemas.microsoft.com/office/drawing/2014/main" id="{37FCF90C-A918-B60C-E5BB-83CF24C9BB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10440">
            <a:off x="4704403" y="3325717"/>
            <a:ext cx="1778000" cy="11430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DB33A4B3-E7CA-FB29-83D6-CFBC46B90A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494969">
            <a:off x="1444610" y="1388540"/>
            <a:ext cx="1828800" cy="11049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5343448F-FB82-7261-68BC-FDAC4CDB52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9912979">
            <a:off x="923537" y="3509631"/>
            <a:ext cx="2430480" cy="1270122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C5B3B357-2523-F02F-DDFE-15206C30A1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788527">
            <a:off x="5079721" y="1181451"/>
            <a:ext cx="1122166" cy="1122166"/>
          </a:xfrm>
          <a:prstGeom prst="round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817BE12B-9B9F-4D81-083A-9A34CA3BFE8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14196" y="1228711"/>
            <a:ext cx="4452607" cy="4452607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4DD70E49-5DA7-3B50-6A84-BEDDB36F423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88530" y="2064867"/>
            <a:ext cx="4074897" cy="2912914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880E524C-44A7-6000-53E9-207937ABB2C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78305" y="2754889"/>
            <a:ext cx="3930708" cy="4265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7144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984 -0.02361 L -0.12174 -0.0926 " pathEditMode="relative" rAng="0" ptsTypes="AA">
                                      <p:cBhvr>
                                        <p:cTn id="26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02" y="-3449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86 0.0125 L -0.12409 0.22152 " pathEditMode="relative" rAng="0" ptsTypes="AA">
                                      <p:cBhvr>
                                        <p:cTn id="28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11" y="1044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487 0.00857 L 0.14649 0.19259 " pathEditMode="relative" rAng="0" ptsTypes="AA">
                                      <p:cBhvr>
                                        <p:cTn id="30" dur="1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81" y="919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54 -0.01505 L 0.16458 -0.12454 " pathEditMode="relative" rAng="0" ptsTypes="AA">
                                      <p:cBhvr>
                                        <p:cTn id="32" dur="1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52" y="-54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>
            <a:extLst>
              <a:ext uri="{FF2B5EF4-FFF2-40B4-BE49-F238E27FC236}">
                <a16:creationId xmlns:a16="http://schemas.microsoft.com/office/drawing/2014/main" id="{58029E99-3ED2-6ED4-4857-FC9A3CD2510D}"/>
              </a:ext>
            </a:extLst>
          </p:cNvPr>
          <p:cNvSpPr/>
          <p:nvPr/>
        </p:nvSpPr>
        <p:spPr>
          <a:xfrm>
            <a:off x="-1130804" y="-3797801"/>
            <a:ext cx="14453607" cy="14453601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5E91CF2-C41A-F3F6-14CC-6A8947760C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Freeform 2">
            <a:extLst>
              <a:ext uri="{FF2B5EF4-FFF2-40B4-BE49-F238E27FC236}">
                <a16:creationId xmlns:a16="http://schemas.microsoft.com/office/drawing/2014/main" id="{441BCEBD-79D7-5340-A694-AF8C287655BF}"/>
              </a:ext>
            </a:extLst>
          </p:cNvPr>
          <p:cNvSpPr/>
          <p:nvPr/>
        </p:nvSpPr>
        <p:spPr>
          <a:xfrm>
            <a:off x="3987588" y="1451704"/>
            <a:ext cx="4216824" cy="2777833"/>
          </a:xfrm>
          <a:custGeom>
            <a:avLst/>
            <a:gdLst/>
            <a:ahLst/>
            <a:cxnLst/>
            <a:rect l="l" t="t" r="r" b="b"/>
            <a:pathLst>
              <a:path w="6325236" h="4166749">
                <a:moveTo>
                  <a:pt x="0" y="0"/>
                </a:moveTo>
                <a:lnTo>
                  <a:pt x="6325236" y="0"/>
                </a:lnTo>
                <a:lnTo>
                  <a:pt x="6325236" y="4166749"/>
                </a:lnTo>
                <a:lnTo>
                  <a:pt x="0" y="416674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3">
            <a:extLst>
              <a:ext uri="{FF2B5EF4-FFF2-40B4-BE49-F238E27FC236}">
                <a16:creationId xmlns:a16="http://schemas.microsoft.com/office/drawing/2014/main" id="{2EF809FF-C8B5-9E52-7163-0B7D8B803412}"/>
              </a:ext>
            </a:extLst>
          </p:cNvPr>
          <p:cNvSpPr/>
          <p:nvPr/>
        </p:nvSpPr>
        <p:spPr>
          <a:xfrm>
            <a:off x="4799104" y="3206496"/>
            <a:ext cx="2593793" cy="3227115"/>
          </a:xfrm>
          <a:custGeom>
            <a:avLst/>
            <a:gdLst/>
            <a:ahLst/>
            <a:cxnLst/>
            <a:rect l="l" t="t" r="r" b="b"/>
            <a:pathLst>
              <a:path w="3890690" h="4840672">
                <a:moveTo>
                  <a:pt x="0" y="0"/>
                </a:moveTo>
                <a:lnTo>
                  <a:pt x="3890690" y="0"/>
                </a:lnTo>
                <a:lnTo>
                  <a:pt x="3890690" y="4840673"/>
                </a:lnTo>
                <a:lnTo>
                  <a:pt x="0" y="484067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9" name="TextBox 4">
            <a:extLst>
              <a:ext uri="{FF2B5EF4-FFF2-40B4-BE49-F238E27FC236}">
                <a16:creationId xmlns:a16="http://schemas.microsoft.com/office/drawing/2014/main" id="{B7C5A6A4-E357-0738-22FB-276EAB9D94B0}"/>
              </a:ext>
            </a:extLst>
          </p:cNvPr>
          <p:cNvSpPr txBox="1"/>
          <p:nvPr/>
        </p:nvSpPr>
        <p:spPr>
          <a:xfrm>
            <a:off x="1733550" y="571501"/>
            <a:ext cx="8724900" cy="4938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50"/>
              </a:lnSpc>
            </a:pPr>
            <a:r>
              <a:rPr lang="en-US" sz="4400" i="0" dirty="0">
                <a:solidFill>
                  <a:srgbClr val="497B8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Behind The Scenes</a:t>
            </a:r>
            <a:endParaRPr lang="en-US" sz="4400" dirty="0">
              <a:solidFill>
                <a:srgbClr val="497B8D"/>
              </a:solidFill>
              <a:latin typeface="Arial" panose="020B0604020202020204" pitchFamily="34" charset="0"/>
              <a:ea typeface="DM Sans"/>
              <a:cs typeface="Arial" panose="020B0604020202020204" pitchFamily="34" charset="0"/>
              <a:sym typeface="DM Sans"/>
            </a:endParaRPr>
          </a:p>
        </p:txBody>
      </p:sp>
      <p:sp>
        <p:nvSpPr>
          <p:cNvPr id="10" name="TextBox 5">
            <a:extLst>
              <a:ext uri="{FF2B5EF4-FFF2-40B4-BE49-F238E27FC236}">
                <a16:creationId xmlns:a16="http://schemas.microsoft.com/office/drawing/2014/main" id="{00875FD4-19A8-DB76-281B-0D6B5148B782}"/>
              </a:ext>
            </a:extLst>
          </p:cNvPr>
          <p:cNvSpPr txBox="1"/>
          <p:nvPr/>
        </p:nvSpPr>
        <p:spPr>
          <a:xfrm>
            <a:off x="834038" y="2641601"/>
            <a:ext cx="1441450" cy="7074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1399"/>
              </a:lnSpc>
            </a:pPr>
            <a:r>
              <a:rPr lang="en-US" sz="1000" dirty="0">
                <a:solidFill>
                  <a:srgbClr val="497B8D"/>
                </a:solidFill>
              </a:rPr>
              <a:t>Agile methodology with iterative development and frequent testing.</a:t>
            </a:r>
            <a:br>
              <a:rPr lang="en-US" sz="1000" dirty="0">
                <a:solidFill>
                  <a:srgbClr val="497B8D"/>
                </a:solidFill>
              </a:rPr>
            </a:br>
            <a:endParaRPr lang="en-US" sz="933" dirty="0">
              <a:solidFill>
                <a:srgbClr val="497B8D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11" name="TextBox 6">
            <a:extLst>
              <a:ext uri="{FF2B5EF4-FFF2-40B4-BE49-F238E27FC236}">
                <a16:creationId xmlns:a16="http://schemas.microsoft.com/office/drawing/2014/main" id="{26BBC64F-06DD-AA15-E2D4-A5C58FA56820}"/>
              </a:ext>
            </a:extLst>
          </p:cNvPr>
          <p:cNvSpPr txBox="1"/>
          <p:nvPr/>
        </p:nvSpPr>
        <p:spPr>
          <a:xfrm>
            <a:off x="643536" y="2063750"/>
            <a:ext cx="1651002" cy="5386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099"/>
              </a:lnSpc>
            </a:pPr>
            <a:r>
              <a:rPr lang="en-US" dirty="0">
                <a:solidFill>
                  <a:srgbClr val="497B8D"/>
                </a:solidFill>
                <a:latin typeface="DM Sans"/>
                <a:ea typeface="DM Sans"/>
                <a:cs typeface="DM Sans"/>
                <a:sym typeface="DM Sans"/>
              </a:rPr>
              <a:t>SDLC </a:t>
            </a:r>
          </a:p>
          <a:p>
            <a:pPr algn="r">
              <a:lnSpc>
                <a:spcPts val="2099"/>
              </a:lnSpc>
            </a:pPr>
            <a:r>
              <a:rPr lang="en-US" dirty="0">
                <a:solidFill>
                  <a:srgbClr val="497B8D"/>
                </a:solidFill>
                <a:latin typeface="DM Sans"/>
                <a:ea typeface="DM Sans"/>
                <a:cs typeface="DM Sans"/>
                <a:sym typeface="DM Sans"/>
              </a:rPr>
              <a:t>Cycle </a:t>
            </a:r>
          </a:p>
        </p:txBody>
      </p:sp>
      <p:sp>
        <p:nvSpPr>
          <p:cNvPr id="12" name="TextBox 7">
            <a:extLst>
              <a:ext uri="{FF2B5EF4-FFF2-40B4-BE49-F238E27FC236}">
                <a16:creationId xmlns:a16="http://schemas.microsoft.com/office/drawing/2014/main" id="{6BEE7858-429F-8626-413A-1940C6D25C94}"/>
              </a:ext>
            </a:extLst>
          </p:cNvPr>
          <p:cNvSpPr txBox="1"/>
          <p:nvPr/>
        </p:nvSpPr>
        <p:spPr>
          <a:xfrm>
            <a:off x="9898284" y="2708911"/>
            <a:ext cx="1607916" cy="7074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99"/>
              </a:lnSpc>
            </a:pPr>
            <a:r>
              <a:rPr lang="en-US" sz="1000" dirty="0">
                <a:solidFill>
                  <a:srgbClr val="497B8D"/>
                </a:solidFill>
              </a:rPr>
              <a:t>Component-based architecture with facade and factory patterns.</a:t>
            </a:r>
            <a:br>
              <a:rPr lang="en-US" sz="1000" dirty="0">
                <a:solidFill>
                  <a:srgbClr val="497B8D"/>
                </a:solidFill>
              </a:rPr>
            </a:br>
            <a:endParaRPr lang="en-US" sz="933" dirty="0">
              <a:solidFill>
                <a:srgbClr val="497B8D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45" name="TextBox 8">
            <a:extLst>
              <a:ext uri="{FF2B5EF4-FFF2-40B4-BE49-F238E27FC236}">
                <a16:creationId xmlns:a16="http://schemas.microsoft.com/office/drawing/2014/main" id="{E0FBC440-BB3B-8D5B-82F8-6CF73F57732C}"/>
              </a:ext>
            </a:extLst>
          </p:cNvPr>
          <p:cNvSpPr txBox="1"/>
          <p:nvPr/>
        </p:nvSpPr>
        <p:spPr>
          <a:xfrm>
            <a:off x="9898284" y="2063750"/>
            <a:ext cx="1778000" cy="5386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100"/>
              </a:lnSpc>
            </a:pPr>
            <a:r>
              <a:rPr lang="en-US" dirty="0">
                <a:solidFill>
                  <a:srgbClr val="497B8D"/>
                </a:solidFill>
                <a:latin typeface="DM Sans"/>
                <a:ea typeface="DM Sans"/>
                <a:cs typeface="DM Sans"/>
                <a:sym typeface="DM Sans"/>
              </a:rPr>
              <a:t>Design </a:t>
            </a:r>
          </a:p>
          <a:p>
            <a:pPr>
              <a:lnSpc>
                <a:spcPts val="2100"/>
              </a:lnSpc>
            </a:pPr>
            <a:r>
              <a:rPr lang="en-US" dirty="0">
                <a:solidFill>
                  <a:srgbClr val="497B8D"/>
                </a:solidFill>
                <a:latin typeface="DM Sans"/>
                <a:ea typeface="DM Sans"/>
                <a:cs typeface="DM Sans"/>
                <a:sym typeface="DM Sans"/>
              </a:rPr>
              <a:t>Patterns </a:t>
            </a:r>
          </a:p>
        </p:txBody>
      </p:sp>
      <p:sp>
        <p:nvSpPr>
          <p:cNvPr id="46" name="TextBox 9">
            <a:extLst>
              <a:ext uri="{FF2B5EF4-FFF2-40B4-BE49-F238E27FC236}">
                <a16:creationId xmlns:a16="http://schemas.microsoft.com/office/drawing/2014/main" id="{851B54D6-A6F2-ABB0-B9ED-B572D8097BDE}"/>
              </a:ext>
            </a:extLst>
          </p:cNvPr>
          <p:cNvSpPr txBox="1"/>
          <p:nvPr/>
        </p:nvSpPr>
        <p:spPr>
          <a:xfrm>
            <a:off x="1265926" y="4148119"/>
            <a:ext cx="1834241" cy="5279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1399"/>
              </a:lnSpc>
            </a:pPr>
            <a:r>
              <a:rPr lang="en-US" sz="1000" dirty="0">
                <a:solidFill>
                  <a:srgbClr val="497B8D"/>
                </a:solidFill>
              </a:rPr>
              <a:t>Clean code, modular structure, and comprehensive documentation.</a:t>
            </a:r>
            <a:br>
              <a:rPr lang="en-US" sz="1000" dirty="0">
                <a:solidFill>
                  <a:srgbClr val="497B8D"/>
                </a:solidFill>
              </a:rPr>
            </a:br>
            <a:endParaRPr lang="en-US" sz="933" dirty="0">
              <a:solidFill>
                <a:srgbClr val="497B8D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47" name="TextBox 10">
            <a:extLst>
              <a:ext uri="{FF2B5EF4-FFF2-40B4-BE49-F238E27FC236}">
                <a16:creationId xmlns:a16="http://schemas.microsoft.com/office/drawing/2014/main" id="{1A066581-3369-FF9B-985A-CA00A7A791E9}"/>
              </a:ext>
            </a:extLst>
          </p:cNvPr>
          <p:cNvSpPr txBox="1"/>
          <p:nvPr/>
        </p:nvSpPr>
        <p:spPr>
          <a:xfrm>
            <a:off x="1648646" y="3502959"/>
            <a:ext cx="1470571" cy="5386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100"/>
              </a:lnSpc>
            </a:pPr>
            <a:r>
              <a:rPr lang="en-US" dirty="0">
                <a:solidFill>
                  <a:srgbClr val="497B8D"/>
                </a:solidFill>
                <a:latin typeface="DM Sans"/>
                <a:ea typeface="DM Sans"/>
                <a:cs typeface="DM Sans"/>
                <a:sym typeface="DM Sans"/>
              </a:rPr>
              <a:t>Best </a:t>
            </a:r>
          </a:p>
          <a:p>
            <a:pPr algn="r">
              <a:lnSpc>
                <a:spcPts val="2100"/>
              </a:lnSpc>
            </a:pPr>
            <a:r>
              <a:rPr lang="en-US" dirty="0">
                <a:solidFill>
                  <a:srgbClr val="497B8D"/>
                </a:solidFill>
                <a:latin typeface="DM Sans"/>
                <a:ea typeface="DM Sans"/>
                <a:cs typeface="DM Sans"/>
                <a:sym typeface="DM Sans"/>
              </a:rPr>
              <a:t>Practices </a:t>
            </a:r>
          </a:p>
        </p:txBody>
      </p:sp>
      <p:sp>
        <p:nvSpPr>
          <p:cNvPr id="48" name="TextBox 11">
            <a:extLst>
              <a:ext uri="{FF2B5EF4-FFF2-40B4-BE49-F238E27FC236}">
                <a16:creationId xmlns:a16="http://schemas.microsoft.com/office/drawing/2014/main" id="{49AAFC97-22A4-2727-06C5-93D3715A84F0}"/>
              </a:ext>
            </a:extLst>
          </p:cNvPr>
          <p:cNvSpPr txBox="1"/>
          <p:nvPr/>
        </p:nvSpPr>
        <p:spPr>
          <a:xfrm>
            <a:off x="9122465" y="4097319"/>
            <a:ext cx="1664819" cy="5279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99"/>
              </a:lnSpc>
            </a:pPr>
            <a:r>
              <a:rPr lang="en-US" sz="1000" dirty="0">
                <a:solidFill>
                  <a:srgbClr val="497B8D"/>
                </a:solidFill>
              </a:rPr>
              <a:t>User research and feedback driving feature prioritization.</a:t>
            </a:r>
            <a:br>
              <a:rPr lang="en-US" sz="1000" dirty="0">
                <a:solidFill>
                  <a:srgbClr val="497B8D"/>
                </a:solidFill>
              </a:rPr>
            </a:br>
            <a:endParaRPr lang="en-US" sz="933" dirty="0">
              <a:solidFill>
                <a:srgbClr val="497B8D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49" name="TextBox 12">
            <a:extLst>
              <a:ext uri="{FF2B5EF4-FFF2-40B4-BE49-F238E27FC236}">
                <a16:creationId xmlns:a16="http://schemas.microsoft.com/office/drawing/2014/main" id="{E11BB5AC-CCEE-2974-55B6-5FCE89680DD6}"/>
              </a:ext>
            </a:extLst>
          </p:cNvPr>
          <p:cNvSpPr txBox="1"/>
          <p:nvPr/>
        </p:nvSpPr>
        <p:spPr>
          <a:xfrm>
            <a:off x="9122464" y="3502959"/>
            <a:ext cx="1787582" cy="5386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100"/>
              </a:lnSpc>
            </a:pPr>
            <a:r>
              <a:rPr lang="en-US" dirty="0">
                <a:solidFill>
                  <a:srgbClr val="497B8D"/>
                </a:solidFill>
                <a:latin typeface="DM Sans"/>
                <a:ea typeface="DM Sans"/>
                <a:cs typeface="DM Sans"/>
                <a:sym typeface="DM Sans"/>
              </a:rPr>
              <a:t>Gathering Real Users' Needs</a:t>
            </a:r>
          </a:p>
        </p:txBody>
      </p:sp>
      <p:sp>
        <p:nvSpPr>
          <p:cNvPr id="50" name="TextBox 13">
            <a:extLst>
              <a:ext uri="{FF2B5EF4-FFF2-40B4-BE49-F238E27FC236}">
                <a16:creationId xmlns:a16="http://schemas.microsoft.com/office/drawing/2014/main" id="{23A45A38-FD33-FEE6-EAFB-8F2B747DBD96}"/>
              </a:ext>
            </a:extLst>
          </p:cNvPr>
          <p:cNvSpPr txBox="1"/>
          <p:nvPr/>
        </p:nvSpPr>
        <p:spPr>
          <a:xfrm>
            <a:off x="2165138" y="5603837"/>
            <a:ext cx="1765300" cy="7074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1399"/>
              </a:lnSpc>
            </a:pPr>
            <a:r>
              <a:rPr lang="en-US" sz="1000" dirty="0">
                <a:solidFill>
                  <a:srgbClr val="497B8D"/>
                </a:solidFill>
              </a:rPr>
              <a:t>Automated testing and deployment reducing release cycles.</a:t>
            </a:r>
            <a:br>
              <a:rPr lang="en-US" sz="1000" dirty="0">
                <a:solidFill>
                  <a:srgbClr val="497B8D"/>
                </a:solidFill>
              </a:rPr>
            </a:br>
            <a:endParaRPr lang="en-US" sz="933" dirty="0">
              <a:solidFill>
                <a:srgbClr val="497B8D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51" name="TextBox 14">
            <a:extLst>
              <a:ext uri="{FF2B5EF4-FFF2-40B4-BE49-F238E27FC236}">
                <a16:creationId xmlns:a16="http://schemas.microsoft.com/office/drawing/2014/main" id="{8DA13643-6F1D-2676-0925-DD37635FF7D5}"/>
              </a:ext>
            </a:extLst>
          </p:cNvPr>
          <p:cNvSpPr txBox="1"/>
          <p:nvPr/>
        </p:nvSpPr>
        <p:spPr>
          <a:xfrm>
            <a:off x="2165138" y="5009477"/>
            <a:ext cx="1765300" cy="5386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100"/>
              </a:lnSpc>
            </a:pPr>
            <a:r>
              <a:rPr lang="en-US" dirty="0">
                <a:solidFill>
                  <a:srgbClr val="497B8D"/>
                </a:solidFill>
                <a:latin typeface="DM Sans"/>
                <a:ea typeface="DM Sans"/>
                <a:cs typeface="DM Sans"/>
                <a:sym typeface="DM Sans"/>
              </a:rPr>
              <a:t>CI/CD </a:t>
            </a:r>
          </a:p>
          <a:p>
            <a:pPr algn="r">
              <a:lnSpc>
                <a:spcPts val="2100"/>
              </a:lnSpc>
            </a:pPr>
            <a:r>
              <a:rPr lang="en-US" dirty="0">
                <a:solidFill>
                  <a:srgbClr val="497B8D"/>
                </a:solidFill>
                <a:latin typeface="DM Sans"/>
                <a:ea typeface="DM Sans"/>
                <a:cs typeface="DM Sans"/>
                <a:sym typeface="DM Sans"/>
              </a:rPr>
              <a:t>Pipelines</a:t>
            </a:r>
          </a:p>
        </p:txBody>
      </p:sp>
      <p:sp>
        <p:nvSpPr>
          <p:cNvPr id="52" name="TextBox 15">
            <a:extLst>
              <a:ext uri="{FF2B5EF4-FFF2-40B4-BE49-F238E27FC236}">
                <a16:creationId xmlns:a16="http://schemas.microsoft.com/office/drawing/2014/main" id="{CDA44D06-584D-CEA8-C22B-A8BA763F8793}"/>
              </a:ext>
            </a:extLst>
          </p:cNvPr>
          <p:cNvSpPr txBox="1"/>
          <p:nvPr/>
        </p:nvSpPr>
        <p:spPr>
          <a:xfrm>
            <a:off x="8298337" y="5345745"/>
            <a:ext cx="1754693" cy="5296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99"/>
              </a:lnSpc>
            </a:pPr>
            <a:r>
              <a:rPr lang="en-US" sz="1000" b="0" i="0" dirty="0">
                <a:solidFill>
                  <a:srgbClr val="497B8D"/>
                </a:solidFill>
                <a:effectLst/>
              </a:rPr>
              <a:t>Continuous improvement through metrics analysis and feedback.</a:t>
            </a:r>
            <a:endParaRPr lang="en-US" sz="933" dirty="0">
              <a:solidFill>
                <a:srgbClr val="497B8D"/>
              </a:solidFill>
              <a:ea typeface="DM Sans"/>
              <a:cs typeface="DM Sans"/>
              <a:sym typeface="DM Sans"/>
            </a:endParaRPr>
          </a:p>
        </p:txBody>
      </p:sp>
      <p:sp>
        <p:nvSpPr>
          <p:cNvPr id="53" name="TextBox 16">
            <a:extLst>
              <a:ext uri="{FF2B5EF4-FFF2-40B4-BE49-F238E27FC236}">
                <a16:creationId xmlns:a16="http://schemas.microsoft.com/office/drawing/2014/main" id="{9DDCEC84-916E-95A8-EB97-D4A899FDDFE3}"/>
              </a:ext>
            </a:extLst>
          </p:cNvPr>
          <p:cNvSpPr txBox="1"/>
          <p:nvPr/>
        </p:nvSpPr>
        <p:spPr>
          <a:xfrm>
            <a:off x="8261562" y="5009477"/>
            <a:ext cx="2387600" cy="2693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099"/>
              </a:lnSpc>
            </a:pPr>
            <a:r>
              <a:rPr lang="en-US" dirty="0">
                <a:solidFill>
                  <a:srgbClr val="497B8D"/>
                </a:solidFill>
                <a:latin typeface="DM Sans"/>
                <a:ea typeface="DM Sans"/>
                <a:cs typeface="DM Sans"/>
                <a:sym typeface="DM Sans"/>
              </a:rPr>
              <a:t>Learning ….</a:t>
            </a:r>
          </a:p>
        </p:txBody>
      </p:sp>
      <p:grpSp>
        <p:nvGrpSpPr>
          <p:cNvPr id="54" name="Group 17">
            <a:extLst>
              <a:ext uri="{FF2B5EF4-FFF2-40B4-BE49-F238E27FC236}">
                <a16:creationId xmlns:a16="http://schemas.microsoft.com/office/drawing/2014/main" id="{C093A5C5-3B93-F954-EF41-B07FF561FE4C}"/>
              </a:ext>
            </a:extLst>
          </p:cNvPr>
          <p:cNvGrpSpPr/>
          <p:nvPr/>
        </p:nvGrpSpPr>
        <p:grpSpPr>
          <a:xfrm>
            <a:off x="2589767" y="2039919"/>
            <a:ext cx="508000" cy="508000"/>
            <a:chOff x="0" y="0"/>
            <a:chExt cx="812800" cy="812800"/>
          </a:xfrm>
        </p:grpSpPr>
        <p:sp>
          <p:nvSpPr>
            <p:cNvPr id="55" name="Freeform 18">
              <a:extLst>
                <a:ext uri="{FF2B5EF4-FFF2-40B4-BE49-F238E27FC236}">
                  <a16:creationId xmlns:a16="http://schemas.microsoft.com/office/drawing/2014/main" id="{B11FE79C-774C-1A25-902B-C77163989A56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8AFDA"/>
            </a:solidFill>
          </p:spPr>
        </p:sp>
        <p:sp>
          <p:nvSpPr>
            <p:cNvPr id="56" name="TextBox 19">
              <a:extLst>
                <a:ext uri="{FF2B5EF4-FFF2-40B4-BE49-F238E27FC236}">
                  <a16:creationId xmlns:a16="http://schemas.microsoft.com/office/drawing/2014/main" id="{479B86A5-EEC7-642A-E0B0-49AA75605FAA}"/>
                </a:ext>
              </a:extLst>
            </p:cNvPr>
            <p:cNvSpPr txBox="1"/>
            <p:nvPr/>
          </p:nvSpPr>
          <p:spPr>
            <a:xfrm>
              <a:off x="76200" y="76200"/>
              <a:ext cx="660400" cy="660400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885"/>
                </a:lnSpc>
              </a:pPr>
              <a:r>
                <a:rPr lang="en-US" sz="1599" b="1" dirty="0">
                  <a:solidFill>
                    <a:srgbClr val="497B8D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01</a:t>
              </a:r>
            </a:p>
          </p:txBody>
        </p:sp>
      </p:grpSp>
      <p:grpSp>
        <p:nvGrpSpPr>
          <p:cNvPr id="57" name="Group 20">
            <a:extLst>
              <a:ext uri="{FF2B5EF4-FFF2-40B4-BE49-F238E27FC236}">
                <a16:creationId xmlns:a16="http://schemas.microsoft.com/office/drawing/2014/main" id="{7C8133E8-810D-2328-5E96-EDA38615F4AF}"/>
              </a:ext>
            </a:extLst>
          </p:cNvPr>
          <p:cNvGrpSpPr/>
          <p:nvPr/>
        </p:nvGrpSpPr>
        <p:grpSpPr>
          <a:xfrm>
            <a:off x="9094233" y="2039919"/>
            <a:ext cx="508000" cy="508000"/>
            <a:chOff x="0" y="0"/>
            <a:chExt cx="812800" cy="812800"/>
          </a:xfrm>
        </p:grpSpPr>
        <p:sp>
          <p:nvSpPr>
            <p:cNvPr id="58" name="Freeform 21">
              <a:extLst>
                <a:ext uri="{FF2B5EF4-FFF2-40B4-BE49-F238E27FC236}">
                  <a16:creationId xmlns:a16="http://schemas.microsoft.com/office/drawing/2014/main" id="{A52557B0-77A3-D5AE-5539-E1C3E7FF5890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EC460"/>
            </a:solidFill>
          </p:spPr>
        </p:sp>
        <p:sp>
          <p:nvSpPr>
            <p:cNvPr id="59" name="TextBox 22">
              <a:extLst>
                <a:ext uri="{FF2B5EF4-FFF2-40B4-BE49-F238E27FC236}">
                  <a16:creationId xmlns:a16="http://schemas.microsoft.com/office/drawing/2014/main" id="{35C65540-3280-55CD-05A0-07A65F50677B}"/>
                </a:ext>
              </a:extLst>
            </p:cNvPr>
            <p:cNvSpPr txBox="1"/>
            <p:nvPr/>
          </p:nvSpPr>
          <p:spPr>
            <a:xfrm>
              <a:off x="76200" y="76200"/>
              <a:ext cx="660400" cy="660400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885"/>
                </a:lnSpc>
              </a:pPr>
              <a:r>
                <a:rPr lang="en-US" sz="1599" b="1">
                  <a:solidFill>
                    <a:srgbClr val="497B8D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02</a:t>
              </a:r>
            </a:p>
          </p:txBody>
        </p:sp>
      </p:grpSp>
      <p:grpSp>
        <p:nvGrpSpPr>
          <p:cNvPr id="60" name="Group 23">
            <a:extLst>
              <a:ext uri="{FF2B5EF4-FFF2-40B4-BE49-F238E27FC236}">
                <a16:creationId xmlns:a16="http://schemas.microsoft.com/office/drawing/2014/main" id="{C9E2E1B3-78FC-F919-E96A-DCAC5A75A790}"/>
              </a:ext>
            </a:extLst>
          </p:cNvPr>
          <p:cNvGrpSpPr/>
          <p:nvPr/>
        </p:nvGrpSpPr>
        <p:grpSpPr>
          <a:xfrm>
            <a:off x="3422737" y="3517907"/>
            <a:ext cx="508000" cy="508000"/>
            <a:chOff x="0" y="0"/>
            <a:chExt cx="812800" cy="812800"/>
          </a:xfrm>
        </p:grpSpPr>
        <p:sp>
          <p:nvSpPr>
            <p:cNvPr id="61" name="Freeform 24">
              <a:extLst>
                <a:ext uri="{FF2B5EF4-FFF2-40B4-BE49-F238E27FC236}">
                  <a16:creationId xmlns:a16="http://schemas.microsoft.com/office/drawing/2014/main" id="{07A54577-1BFE-E6CE-9324-171D0BCD62A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C1CEBE"/>
            </a:solidFill>
          </p:spPr>
        </p:sp>
        <p:sp>
          <p:nvSpPr>
            <p:cNvPr id="62" name="TextBox 25">
              <a:extLst>
                <a:ext uri="{FF2B5EF4-FFF2-40B4-BE49-F238E27FC236}">
                  <a16:creationId xmlns:a16="http://schemas.microsoft.com/office/drawing/2014/main" id="{95BD28F4-9733-01D2-6804-D65DDBEE5AD3}"/>
                </a:ext>
              </a:extLst>
            </p:cNvPr>
            <p:cNvSpPr txBox="1"/>
            <p:nvPr/>
          </p:nvSpPr>
          <p:spPr>
            <a:xfrm>
              <a:off x="76200" y="76200"/>
              <a:ext cx="660400" cy="660400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885"/>
                </a:lnSpc>
              </a:pPr>
              <a:r>
                <a:rPr lang="en-US" sz="1599" b="1">
                  <a:solidFill>
                    <a:srgbClr val="497B8D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03</a:t>
              </a:r>
            </a:p>
          </p:txBody>
        </p:sp>
      </p:grpSp>
      <p:grpSp>
        <p:nvGrpSpPr>
          <p:cNvPr id="63" name="Group 26">
            <a:extLst>
              <a:ext uri="{FF2B5EF4-FFF2-40B4-BE49-F238E27FC236}">
                <a16:creationId xmlns:a16="http://schemas.microsoft.com/office/drawing/2014/main" id="{CD62F1A0-A6E6-41A4-98A4-A1AA4734B2DB}"/>
              </a:ext>
            </a:extLst>
          </p:cNvPr>
          <p:cNvGrpSpPr/>
          <p:nvPr/>
        </p:nvGrpSpPr>
        <p:grpSpPr>
          <a:xfrm>
            <a:off x="8261263" y="3517907"/>
            <a:ext cx="508000" cy="508000"/>
            <a:chOff x="0" y="0"/>
            <a:chExt cx="812800" cy="812800"/>
          </a:xfrm>
        </p:grpSpPr>
        <p:sp>
          <p:nvSpPr>
            <p:cNvPr id="64" name="Freeform 27">
              <a:extLst>
                <a:ext uri="{FF2B5EF4-FFF2-40B4-BE49-F238E27FC236}">
                  <a16:creationId xmlns:a16="http://schemas.microsoft.com/office/drawing/2014/main" id="{DB98E331-EFF6-0B13-F1DD-117974C2AC0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D3CECB"/>
            </a:solidFill>
          </p:spPr>
        </p:sp>
        <p:sp>
          <p:nvSpPr>
            <p:cNvPr id="65" name="TextBox 28">
              <a:extLst>
                <a:ext uri="{FF2B5EF4-FFF2-40B4-BE49-F238E27FC236}">
                  <a16:creationId xmlns:a16="http://schemas.microsoft.com/office/drawing/2014/main" id="{36E6D18A-B571-EC61-D335-C6F11F30DA15}"/>
                </a:ext>
              </a:extLst>
            </p:cNvPr>
            <p:cNvSpPr txBox="1"/>
            <p:nvPr/>
          </p:nvSpPr>
          <p:spPr>
            <a:xfrm>
              <a:off x="76200" y="76200"/>
              <a:ext cx="660400" cy="660400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885"/>
                </a:lnSpc>
              </a:pPr>
              <a:r>
                <a:rPr lang="en-US" sz="1599" b="1">
                  <a:solidFill>
                    <a:srgbClr val="497B8D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04</a:t>
              </a:r>
            </a:p>
          </p:txBody>
        </p:sp>
      </p:grpSp>
      <p:grpSp>
        <p:nvGrpSpPr>
          <p:cNvPr id="66" name="Group 29">
            <a:extLst>
              <a:ext uri="{FF2B5EF4-FFF2-40B4-BE49-F238E27FC236}">
                <a16:creationId xmlns:a16="http://schemas.microsoft.com/office/drawing/2014/main" id="{163DE0B4-BA87-572E-C79D-D509FFDE19EC}"/>
              </a:ext>
            </a:extLst>
          </p:cNvPr>
          <p:cNvGrpSpPr/>
          <p:nvPr/>
        </p:nvGrpSpPr>
        <p:grpSpPr>
          <a:xfrm>
            <a:off x="4258239" y="4995895"/>
            <a:ext cx="508000" cy="508000"/>
            <a:chOff x="0" y="0"/>
            <a:chExt cx="812800" cy="812800"/>
          </a:xfrm>
        </p:grpSpPr>
        <p:sp>
          <p:nvSpPr>
            <p:cNvPr id="67" name="Freeform 30">
              <a:extLst>
                <a:ext uri="{FF2B5EF4-FFF2-40B4-BE49-F238E27FC236}">
                  <a16:creationId xmlns:a16="http://schemas.microsoft.com/office/drawing/2014/main" id="{749E2EBC-34A0-25B7-4A33-DB754D55B1A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FC3DA"/>
            </a:solidFill>
          </p:spPr>
        </p:sp>
        <p:sp>
          <p:nvSpPr>
            <p:cNvPr id="68" name="TextBox 31">
              <a:extLst>
                <a:ext uri="{FF2B5EF4-FFF2-40B4-BE49-F238E27FC236}">
                  <a16:creationId xmlns:a16="http://schemas.microsoft.com/office/drawing/2014/main" id="{003406E9-C443-E000-AA02-4733296B0C86}"/>
                </a:ext>
              </a:extLst>
            </p:cNvPr>
            <p:cNvSpPr txBox="1"/>
            <p:nvPr/>
          </p:nvSpPr>
          <p:spPr>
            <a:xfrm>
              <a:off x="76200" y="76200"/>
              <a:ext cx="660400" cy="660400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885"/>
                </a:lnSpc>
              </a:pPr>
              <a:r>
                <a:rPr lang="en-US" sz="1599" b="1">
                  <a:solidFill>
                    <a:srgbClr val="497B8D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05</a:t>
              </a:r>
            </a:p>
          </p:txBody>
        </p:sp>
      </p:grpSp>
      <p:grpSp>
        <p:nvGrpSpPr>
          <p:cNvPr id="69" name="Group 32">
            <a:extLst>
              <a:ext uri="{FF2B5EF4-FFF2-40B4-BE49-F238E27FC236}">
                <a16:creationId xmlns:a16="http://schemas.microsoft.com/office/drawing/2014/main" id="{2ED4A4C5-70E5-BC1A-E746-D32ADECB3279}"/>
              </a:ext>
            </a:extLst>
          </p:cNvPr>
          <p:cNvGrpSpPr/>
          <p:nvPr/>
        </p:nvGrpSpPr>
        <p:grpSpPr>
          <a:xfrm>
            <a:off x="7425761" y="4995895"/>
            <a:ext cx="508000" cy="508000"/>
            <a:chOff x="0" y="0"/>
            <a:chExt cx="812800" cy="812800"/>
          </a:xfrm>
        </p:grpSpPr>
        <p:sp>
          <p:nvSpPr>
            <p:cNvPr id="70" name="Freeform 33">
              <a:extLst>
                <a:ext uri="{FF2B5EF4-FFF2-40B4-BE49-F238E27FC236}">
                  <a16:creationId xmlns:a16="http://schemas.microsoft.com/office/drawing/2014/main" id="{87EBE12E-21B6-3E7B-FCFE-4F2295BCD9B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BF7F4"/>
            </a:solidFill>
          </p:spPr>
        </p:sp>
        <p:sp>
          <p:nvSpPr>
            <p:cNvPr id="71" name="TextBox 34">
              <a:extLst>
                <a:ext uri="{FF2B5EF4-FFF2-40B4-BE49-F238E27FC236}">
                  <a16:creationId xmlns:a16="http://schemas.microsoft.com/office/drawing/2014/main" id="{4E1C280A-6120-F638-5988-C0E106239903}"/>
                </a:ext>
              </a:extLst>
            </p:cNvPr>
            <p:cNvSpPr txBox="1"/>
            <p:nvPr/>
          </p:nvSpPr>
          <p:spPr>
            <a:xfrm>
              <a:off x="76200" y="76200"/>
              <a:ext cx="660400" cy="660400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885"/>
                </a:lnSpc>
              </a:pPr>
              <a:r>
                <a:rPr lang="en-US" sz="1599" b="1">
                  <a:solidFill>
                    <a:srgbClr val="497B8D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06</a:t>
              </a:r>
            </a:p>
          </p:txBody>
        </p:sp>
      </p:grpSp>
      <p:grpSp>
        <p:nvGrpSpPr>
          <p:cNvPr id="72" name="Group 21">
            <a:extLst>
              <a:ext uri="{FF2B5EF4-FFF2-40B4-BE49-F238E27FC236}">
                <a16:creationId xmlns:a16="http://schemas.microsoft.com/office/drawing/2014/main" id="{DEA9EAF7-4731-24D9-EC39-BBEF93486DD3}"/>
              </a:ext>
            </a:extLst>
          </p:cNvPr>
          <p:cNvGrpSpPr/>
          <p:nvPr/>
        </p:nvGrpSpPr>
        <p:grpSpPr>
          <a:xfrm>
            <a:off x="1046441" y="6002959"/>
            <a:ext cx="625876" cy="625876"/>
            <a:chOff x="0" y="0"/>
            <a:chExt cx="812800" cy="812800"/>
          </a:xfrm>
        </p:grpSpPr>
        <p:sp>
          <p:nvSpPr>
            <p:cNvPr id="73" name="Freeform 22">
              <a:extLst>
                <a:ext uri="{FF2B5EF4-FFF2-40B4-BE49-F238E27FC236}">
                  <a16:creationId xmlns:a16="http://schemas.microsoft.com/office/drawing/2014/main" id="{01738604-1437-0767-4203-31D248AF8226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74" name="TextBox 23">
              <a:extLst>
                <a:ext uri="{FF2B5EF4-FFF2-40B4-BE49-F238E27FC236}">
                  <a16:creationId xmlns:a16="http://schemas.microsoft.com/office/drawing/2014/main" id="{85C567C1-8AA0-5012-5402-60D2E7F9D11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75" name="Group 21">
            <a:extLst>
              <a:ext uri="{FF2B5EF4-FFF2-40B4-BE49-F238E27FC236}">
                <a16:creationId xmlns:a16="http://schemas.microsoft.com/office/drawing/2014/main" id="{8CE01077-836A-4B2F-3567-E26866ED8D99}"/>
              </a:ext>
            </a:extLst>
          </p:cNvPr>
          <p:cNvGrpSpPr/>
          <p:nvPr/>
        </p:nvGrpSpPr>
        <p:grpSpPr>
          <a:xfrm>
            <a:off x="-1048543" y="-445182"/>
            <a:ext cx="2218719" cy="2218719"/>
            <a:chOff x="0" y="0"/>
            <a:chExt cx="812800" cy="812800"/>
          </a:xfrm>
        </p:grpSpPr>
        <p:sp>
          <p:nvSpPr>
            <p:cNvPr id="76" name="TextBox 23">
              <a:extLst>
                <a:ext uri="{FF2B5EF4-FFF2-40B4-BE49-F238E27FC236}">
                  <a16:creationId xmlns:a16="http://schemas.microsoft.com/office/drawing/2014/main" id="{0BDDBC5C-AD40-5BCC-CED8-909BED2B052E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77" name="Freeform 22">
              <a:extLst>
                <a:ext uri="{FF2B5EF4-FFF2-40B4-BE49-F238E27FC236}">
                  <a16:creationId xmlns:a16="http://schemas.microsoft.com/office/drawing/2014/main" id="{FD810D3C-A56A-A8E3-8EA1-7CAE5C90E5B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78" name="Group 21">
            <a:extLst>
              <a:ext uri="{FF2B5EF4-FFF2-40B4-BE49-F238E27FC236}">
                <a16:creationId xmlns:a16="http://schemas.microsoft.com/office/drawing/2014/main" id="{D06BABD7-6143-8EC4-3827-8940C5399AB7}"/>
              </a:ext>
            </a:extLst>
          </p:cNvPr>
          <p:cNvGrpSpPr/>
          <p:nvPr/>
        </p:nvGrpSpPr>
        <p:grpSpPr>
          <a:xfrm>
            <a:off x="-95151" y="1572118"/>
            <a:ext cx="625876" cy="625876"/>
            <a:chOff x="0" y="0"/>
            <a:chExt cx="812800" cy="812800"/>
          </a:xfrm>
        </p:grpSpPr>
        <p:sp>
          <p:nvSpPr>
            <p:cNvPr id="79" name="Freeform 22">
              <a:extLst>
                <a:ext uri="{FF2B5EF4-FFF2-40B4-BE49-F238E27FC236}">
                  <a16:creationId xmlns:a16="http://schemas.microsoft.com/office/drawing/2014/main" id="{82DB65B5-88DD-C865-9A3C-4740C4DE8C2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25D1B7EC-D837-56D3-8677-9599E36CBA2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81" name="Group 21">
            <a:extLst>
              <a:ext uri="{FF2B5EF4-FFF2-40B4-BE49-F238E27FC236}">
                <a16:creationId xmlns:a16="http://schemas.microsoft.com/office/drawing/2014/main" id="{02BD7730-B4D3-2929-70C9-87F6B9E12522}"/>
              </a:ext>
            </a:extLst>
          </p:cNvPr>
          <p:cNvGrpSpPr/>
          <p:nvPr/>
        </p:nvGrpSpPr>
        <p:grpSpPr>
          <a:xfrm>
            <a:off x="-1863154" y="4964755"/>
            <a:ext cx="3125642" cy="3125642"/>
            <a:chOff x="0" y="0"/>
            <a:chExt cx="812800" cy="812800"/>
          </a:xfrm>
        </p:grpSpPr>
        <p:sp>
          <p:nvSpPr>
            <p:cNvPr id="82" name="TextBox 23">
              <a:extLst>
                <a:ext uri="{FF2B5EF4-FFF2-40B4-BE49-F238E27FC236}">
                  <a16:creationId xmlns:a16="http://schemas.microsoft.com/office/drawing/2014/main" id="{D213363D-3AD3-EE6E-AC54-34D13DC5D465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83" name="Freeform 22">
              <a:extLst>
                <a:ext uri="{FF2B5EF4-FFF2-40B4-BE49-F238E27FC236}">
                  <a16:creationId xmlns:a16="http://schemas.microsoft.com/office/drawing/2014/main" id="{12E4DF6F-598B-D57F-FDE4-682F1D10D0D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84" name="Group 21">
            <a:extLst>
              <a:ext uri="{FF2B5EF4-FFF2-40B4-BE49-F238E27FC236}">
                <a16:creationId xmlns:a16="http://schemas.microsoft.com/office/drawing/2014/main" id="{37C10D1B-9A2B-55AC-C664-BB2BBDFFAFF0}"/>
              </a:ext>
            </a:extLst>
          </p:cNvPr>
          <p:cNvGrpSpPr/>
          <p:nvPr/>
        </p:nvGrpSpPr>
        <p:grpSpPr>
          <a:xfrm>
            <a:off x="11540932" y="2135393"/>
            <a:ext cx="1302136" cy="1302136"/>
            <a:chOff x="0" y="0"/>
            <a:chExt cx="812800" cy="812800"/>
          </a:xfrm>
        </p:grpSpPr>
        <p:sp>
          <p:nvSpPr>
            <p:cNvPr id="85" name="Freeform 22">
              <a:extLst>
                <a:ext uri="{FF2B5EF4-FFF2-40B4-BE49-F238E27FC236}">
                  <a16:creationId xmlns:a16="http://schemas.microsoft.com/office/drawing/2014/main" id="{348D50EE-0878-661F-CBDB-3F20E75D63C7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86" name="TextBox 23">
              <a:extLst>
                <a:ext uri="{FF2B5EF4-FFF2-40B4-BE49-F238E27FC236}">
                  <a16:creationId xmlns:a16="http://schemas.microsoft.com/office/drawing/2014/main" id="{AFE15F71-7404-E0AD-3A95-D61028D0B9D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87" name="Group 21">
            <a:extLst>
              <a:ext uri="{FF2B5EF4-FFF2-40B4-BE49-F238E27FC236}">
                <a16:creationId xmlns:a16="http://schemas.microsoft.com/office/drawing/2014/main" id="{2ABD4253-2D64-7FE0-7CDC-451CEE3BBE03}"/>
              </a:ext>
            </a:extLst>
          </p:cNvPr>
          <p:cNvGrpSpPr/>
          <p:nvPr/>
        </p:nvGrpSpPr>
        <p:grpSpPr>
          <a:xfrm>
            <a:off x="11128119" y="2245724"/>
            <a:ext cx="625876" cy="625876"/>
            <a:chOff x="0" y="0"/>
            <a:chExt cx="812800" cy="812800"/>
          </a:xfrm>
        </p:grpSpPr>
        <p:sp>
          <p:nvSpPr>
            <p:cNvPr id="88" name="Freeform 22">
              <a:extLst>
                <a:ext uri="{FF2B5EF4-FFF2-40B4-BE49-F238E27FC236}">
                  <a16:creationId xmlns:a16="http://schemas.microsoft.com/office/drawing/2014/main" id="{075FBF15-3B0A-FF38-41E5-8BC62C7CC8C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89" name="TextBox 23">
              <a:extLst>
                <a:ext uri="{FF2B5EF4-FFF2-40B4-BE49-F238E27FC236}">
                  <a16:creationId xmlns:a16="http://schemas.microsoft.com/office/drawing/2014/main" id="{626D0399-5B12-56EF-10F5-EB7B27969C82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90" name="Group 21">
            <a:extLst>
              <a:ext uri="{FF2B5EF4-FFF2-40B4-BE49-F238E27FC236}">
                <a16:creationId xmlns:a16="http://schemas.microsoft.com/office/drawing/2014/main" id="{3B93B72B-EBE6-17C9-5BDC-715C4807C632}"/>
              </a:ext>
            </a:extLst>
          </p:cNvPr>
          <p:cNvGrpSpPr/>
          <p:nvPr/>
        </p:nvGrpSpPr>
        <p:grpSpPr>
          <a:xfrm>
            <a:off x="10396913" y="925758"/>
            <a:ext cx="625876" cy="625876"/>
            <a:chOff x="0" y="0"/>
            <a:chExt cx="812800" cy="812800"/>
          </a:xfrm>
        </p:grpSpPr>
        <p:sp>
          <p:nvSpPr>
            <p:cNvPr id="91" name="Freeform 22">
              <a:extLst>
                <a:ext uri="{FF2B5EF4-FFF2-40B4-BE49-F238E27FC236}">
                  <a16:creationId xmlns:a16="http://schemas.microsoft.com/office/drawing/2014/main" id="{31A0D8F4-623E-AFDA-E83D-B118F8C6AF66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F3F36D8A-43A5-2F00-8719-7B700F1C3C2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02" name="Group 21">
            <a:extLst>
              <a:ext uri="{FF2B5EF4-FFF2-40B4-BE49-F238E27FC236}">
                <a16:creationId xmlns:a16="http://schemas.microsoft.com/office/drawing/2014/main" id="{4E23091A-8CD1-633F-BCE8-AA59F99EA4E1}"/>
              </a:ext>
            </a:extLst>
          </p:cNvPr>
          <p:cNvGrpSpPr/>
          <p:nvPr/>
        </p:nvGrpSpPr>
        <p:grpSpPr>
          <a:xfrm>
            <a:off x="11222540" y="-142180"/>
            <a:ext cx="3125642" cy="3125642"/>
            <a:chOff x="0" y="0"/>
            <a:chExt cx="812800" cy="812800"/>
          </a:xfrm>
        </p:grpSpPr>
        <p:sp>
          <p:nvSpPr>
            <p:cNvPr id="103" name="TextBox 23">
              <a:extLst>
                <a:ext uri="{FF2B5EF4-FFF2-40B4-BE49-F238E27FC236}">
                  <a16:creationId xmlns:a16="http://schemas.microsoft.com/office/drawing/2014/main" id="{92B4CF31-0AD7-708D-2814-0E7297EEC7B6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104" name="Freeform 22">
              <a:extLst>
                <a:ext uri="{FF2B5EF4-FFF2-40B4-BE49-F238E27FC236}">
                  <a16:creationId xmlns:a16="http://schemas.microsoft.com/office/drawing/2014/main" id="{B5ED9F67-414D-39F0-9D00-C1C4216295F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105" name="Group 21">
            <a:extLst>
              <a:ext uri="{FF2B5EF4-FFF2-40B4-BE49-F238E27FC236}">
                <a16:creationId xmlns:a16="http://schemas.microsoft.com/office/drawing/2014/main" id="{A2D2BCCE-813A-C46C-4A6D-E7EC9E3A2970}"/>
              </a:ext>
            </a:extLst>
          </p:cNvPr>
          <p:cNvGrpSpPr/>
          <p:nvPr/>
        </p:nvGrpSpPr>
        <p:grpSpPr>
          <a:xfrm>
            <a:off x="10636062" y="-762424"/>
            <a:ext cx="1555938" cy="1555938"/>
            <a:chOff x="0" y="0"/>
            <a:chExt cx="812800" cy="812800"/>
          </a:xfrm>
        </p:grpSpPr>
        <p:sp>
          <p:nvSpPr>
            <p:cNvPr id="106" name="Freeform 22">
              <a:extLst>
                <a:ext uri="{FF2B5EF4-FFF2-40B4-BE49-F238E27FC236}">
                  <a16:creationId xmlns:a16="http://schemas.microsoft.com/office/drawing/2014/main" id="{AD2CC089-CB16-DE5C-59D8-ED9754743AC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22" name="TextBox 23">
              <a:extLst>
                <a:ext uri="{FF2B5EF4-FFF2-40B4-BE49-F238E27FC236}">
                  <a16:creationId xmlns:a16="http://schemas.microsoft.com/office/drawing/2014/main" id="{60162641-BA90-ACD2-AED3-62DCBEEDA4CA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pic>
        <p:nvPicPr>
          <p:cNvPr id="123" name="Picture 122">
            <a:extLst>
              <a:ext uri="{FF2B5EF4-FFF2-40B4-BE49-F238E27FC236}">
                <a16:creationId xmlns:a16="http://schemas.microsoft.com/office/drawing/2014/main" id="{ADB28523-58D3-9259-DCFE-A4417395CBC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56974" y="5840282"/>
            <a:ext cx="1382020" cy="1382020"/>
          </a:xfrm>
          <a:prstGeom prst="rect">
            <a:avLst/>
          </a:prstGeom>
        </p:spPr>
      </p:pic>
      <p:sp>
        <p:nvSpPr>
          <p:cNvPr id="3" name="Freeform 3" descr="preencoded.png">
            <a:extLst>
              <a:ext uri="{FF2B5EF4-FFF2-40B4-BE49-F238E27FC236}">
                <a16:creationId xmlns:a16="http://schemas.microsoft.com/office/drawing/2014/main" id="{791082CB-35D5-D460-97AE-A524514811FC}"/>
              </a:ext>
            </a:extLst>
          </p:cNvPr>
          <p:cNvSpPr/>
          <p:nvPr/>
        </p:nvSpPr>
        <p:spPr>
          <a:xfrm>
            <a:off x="1996720" y="-5583290"/>
            <a:ext cx="4516756" cy="4424045"/>
          </a:xfrm>
          <a:custGeom>
            <a:avLst/>
            <a:gdLst/>
            <a:ahLst/>
            <a:cxnLst/>
            <a:rect l="l" t="t" r="r" b="b"/>
            <a:pathLst>
              <a:path w="9033510" h="8848089">
                <a:moveTo>
                  <a:pt x="4745990" y="8660257"/>
                </a:moveTo>
                <a:lnTo>
                  <a:pt x="8946642" y="374015"/>
                </a:lnTo>
                <a:cubicBezTo>
                  <a:pt x="9033510" y="202692"/>
                  <a:pt x="8909177" y="0"/>
                  <a:pt x="8717407" y="0"/>
                </a:cubicBezTo>
                <a:lnTo>
                  <a:pt x="316103" y="0"/>
                </a:lnTo>
                <a:cubicBezTo>
                  <a:pt x="124333" y="0"/>
                  <a:pt x="0" y="202692"/>
                  <a:pt x="86868" y="374015"/>
                </a:cubicBezTo>
                <a:lnTo>
                  <a:pt x="4287520" y="8660257"/>
                </a:lnTo>
                <a:cubicBezTo>
                  <a:pt x="4382770" y="8848089"/>
                  <a:pt x="4650740" y="8848089"/>
                  <a:pt x="4745863" y="8660257"/>
                </a:cubicBezTo>
                <a:close/>
              </a:path>
            </a:pathLst>
          </a:custGeom>
          <a:gradFill>
            <a:gsLst>
              <a:gs pos="31000">
                <a:srgbClr val="497B8D"/>
              </a:gs>
              <a:gs pos="100000">
                <a:srgbClr val="649A99"/>
              </a:gs>
            </a:gsLst>
            <a:lin ang="5400000" scaled="1"/>
          </a:gradFill>
        </p:spPr>
      </p:sp>
    </p:spTree>
    <p:extLst>
      <p:ext uri="{BB962C8B-B14F-4D97-AF65-F5344CB8AC3E}">
        <p14:creationId xmlns:p14="http://schemas.microsoft.com/office/powerpoint/2010/main" val="26019441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553358-1B0C-59CF-DA8B-31E3818546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58029E99-3ED2-6ED4-4857-FC9A3CD2510D}"/>
              </a:ext>
            </a:extLst>
          </p:cNvPr>
          <p:cNvSpPr/>
          <p:nvPr/>
        </p:nvSpPr>
        <p:spPr>
          <a:xfrm>
            <a:off x="-1130804" y="-3797801"/>
            <a:ext cx="14453607" cy="14453601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grpSp>
        <p:nvGrpSpPr>
          <p:cNvPr id="14" name="Group 21">
            <a:extLst>
              <a:ext uri="{FF2B5EF4-FFF2-40B4-BE49-F238E27FC236}">
                <a16:creationId xmlns:a16="http://schemas.microsoft.com/office/drawing/2014/main" id="{5B7196CC-E63B-BEFB-C032-B7C83F00BB6B}"/>
              </a:ext>
            </a:extLst>
          </p:cNvPr>
          <p:cNvGrpSpPr/>
          <p:nvPr/>
        </p:nvGrpSpPr>
        <p:grpSpPr>
          <a:xfrm>
            <a:off x="737440" y="-556701"/>
            <a:ext cx="1302136" cy="1302136"/>
            <a:chOff x="0" y="0"/>
            <a:chExt cx="812800" cy="812800"/>
          </a:xfrm>
        </p:grpSpPr>
        <p:sp>
          <p:nvSpPr>
            <p:cNvPr id="15" name="Freeform 22">
              <a:extLst>
                <a:ext uri="{FF2B5EF4-FFF2-40B4-BE49-F238E27FC236}">
                  <a16:creationId xmlns:a16="http://schemas.microsoft.com/office/drawing/2014/main" id="{5476F51B-65A8-D89D-AF75-8BD03B2BB1E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6" name="TextBox 23">
              <a:extLst>
                <a:ext uri="{FF2B5EF4-FFF2-40B4-BE49-F238E27FC236}">
                  <a16:creationId xmlns:a16="http://schemas.microsoft.com/office/drawing/2014/main" id="{9187CFA2-32FA-384B-3051-8B12959A37F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7" name="Group 21">
            <a:extLst>
              <a:ext uri="{FF2B5EF4-FFF2-40B4-BE49-F238E27FC236}">
                <a16:creationId xmlns:a16="http://schemas.microsoft.com/office/drawing/2014/main" id="{EBA6846F-6D87-7F15-1097-69E246024971}"/>
              </a:ext>
            </a:extLst>
          </p:cNvPr>
          <p:cNvGrpSpPr/>
          <p:nvPr/>
        </p:nvGrpSpPr>
        <p:grpSpPr>
          <a:xfrm>
            <a:off x="1046441" y="6002959"/>
            <a:ext cx="625876" cy="625876"/>
            <a:chOff x="0" y="0"/>
            <a:chExt cx="812800" cy="812800"/>
          </a:xfrm>
        </p:grpSpPr>
        <p:sp>
          <p:nvSpPr>
            <p:cNvPr id="18" name="Freeform 22">
              <a:extLst>
                <a:ext uri="{FF2B5EF4-FFF2-40B4-BE49-F238E27FC236}">
                  <a16:creationId xmlns:a16="http://schemas.microsoft.com/office/drawing/2014/main" id="{FEB98A1D-8C0C-5720-454E-C8B1D597DA9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9" name="TextBox 23">
              <a:extLst>
                <a:ext uri="{FF2B5EF4-FFF2-40B4-BE49-F238E27FC236}">
                  <a16:creationId xmlns:a16="http://schemas.microsoft.com/office/drawing/2014/main" id="{0CDA5598-7D1E-12E3-12AA-D515732409BD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0" name="Group 21">
            <a:extLst>
              <a:ext uri="{FF2B5EF4-FFF2-40B4-BE49-F238E27FC236}">
                <a16:creationId xmlns:a16="http://schemas.microsoft.com/office/drawing/2014/main" id="{29A46027-4ED9-C6CF-A653-FBAE3E6E559F}"/>
              </a:ext>
            </a:extLst>
          </p:cNvPr>
          <p:cNvGrpSpPr/>
          <p:nvPr/>
        </p:nvGrpSpPr>
        <p:grpSpPr>
          <a:xfrm>
            <a:off x="-1048543" y="-445182"/>
            <a:ext cx="2218719" cy="2218719"/>
            <a:chOff x="0" y="0"/>
            <a:chExt cx="812800" cy="812800"/>
          </a:xfrm>
        </p:grpSpPr>
        <p:sp>
          <p:nvSpPr>
            <p:cNvPr id="21" name="TextBox 23">
              <a:extLst>
                <a:ext uri="{FF2B5EF4-FFF2-40B4-BE49-F238E27FC236}">
                  <a16:creationId xmlns:a16="http://schemas.microsoft.com/office/drawing/2014/main" id="{C0009992-39C3-62E0-0B58-F5A67964A7E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55EB79E9-D89B-E1EA-162B-2EB7165233D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3" name="Group 21">
            <a:extLst>
              <a:ext uri="{FF2B5EF4-FFF2-40B4-BE49-F238E27FC236}">
                <a16:creationId xmlns:a16="http://schemas.microsoft.com/office/drawing/2014/main" id="{5CE2227D-5B5C-E8BF-F4C9-1E464495210C}"/>
              </a:ext>
            </a:extLst>
          </p:cNvPr>
          <p:cNvGrpSpPr/>
          <p:nvPr/>
        </p:nvGrpSpPr>
        <p:grpSpPr>
          <a:xfrm>
            <a:off x="-95151" y="1572118"/>
            <a:ext cx="625876" cy="625876"/>
            <a:chOff x="0" y="0"/>
            <a:chExt cx="812800" cy="812800"/>
          </a:xfrm>
        </p:grpSpPr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52B28A26-820D-DCAA-CE81-3C4E37FC4F34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430F262-E4A1-8F6C-889E-4F131346B39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6" name="Group 21">
            <a:extLst>
              <a:ext uri="{FF2B5EF4-FFF2-40B4-BE49-F238E27FC236}">
                <a16:creationId xmlns:a16="http://schemas.microsoft.com/office/drawing/2014/main" id="{D7C37D33-23B7-684B-898D-60CB72424E0C}"/>
              </a:ext>
            </a:extLst>
          </p:cNvPr>
          <p:cNvGrpSpPr/>
          <p:nvPr/>
        </p:nvGrpSpPr>
        <p:grpSpPr>
          <a:xfrm>
            <a:off x="-1863154" y="4964755"/>
            <a:ext cx="3125642" cy="3125642"/>
            <a:chOff x="0" y="0"/>
            <a:chExt cx="812800" cy="812800"/>
          </a:xfrm>
        </p:grpSpPr>
        <p:sp>
          <p:nvSpPr>
            <p:cNvPr id="27" name="TextBox 23">
              <a:extLst>
                <a:ext uri="{FF2B5EF4-FFF2-40B4-BE49-F238E27FC236}">
                  <a16:creationId xmlns:a16="http://schemas.microsoft.com/office/drawing/2014/main" id="{0882A042-538A-4920-4F9D-6C2AF730DDE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0DCFB730-68F3-84F8-7825-03C3B40E719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9" name="Group 21">
            <a:extLst>
              <a:ext uri="{FF2B5EF4-FFF2-40B4-BE49-F238E27FC236}">
                <a16:creationId xmlns:a16="http://schemas.microsoft.com/office/drawing/2014/main" id="{6AA43F4D-294E-9E9B-0B10-F2224B1A310E}"/>
              </a:ext>
            </a:extLst>
          </p:cNvPr>
          <p:cNvGrpSpPr/>
          <p:nvPr/>
        </p:nvGrpSpPr>
        <p:grpSpPr>
          <a:xfrm>
            <a:off x="11540932" y="2135393"/>
            <a:ext cx="1302136" cy="1302136"/>
            <a:chOff x="0" y="0"/>
            <a:chExt cx="812800" cy="812800"/>
          </a:xfrm>
        </p:grpSpPr>
        <p:sp>
          <p:nvSpPr>
            <p:cNvPr id="30" name="Freeform 22">
              <a:extLst>
                <a:ext uri="{FF2B5EF4-FFF2-40B4-BE49-F238E27FC236}">
                  <a16:creationId xmlns:a16="http://schemas.microsoft.com/office/drawing/2014/main" id="{0022E168-D4CC-55D1-B4E1-589D42B3D9A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1" name="TextBox 23">
              <a:extLst>
                <a:ext uri="{FF2B5EF4-FFF2-40B4-BE49-F238E27FC236}">
                  <a16:creationId xmlns:a16="http://schemas.microsoft.com/office/drawing/2014/main" id="{4CA18E81-3485-0423-F967-CB85B61631D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2" name="Group 21">
            <a:extLst>
              <a:ext uri="{FF2B5EF4-FFF2-40B4-BE49-F238E27FC236}">
                <a16:creationId xmlns:a16="http://schemas.microsoft.com/office/drawing/2014/main" id="{EF27EDA1-30EC-7842-469E-F11AF22F7E2E}"/>
              </a:ext>
            </a:extLst>
          </p:cNvPr>
          <p:cNvGrpSpPr/>
          <p:nvPr/>
        </p:nvGrpSpPr>
        <p:grpSpPr>
          <a:xfrm>
            <a:off x="11128119" y="2245724"/>
            <a:ext cx="625876" cy="625876"/>
            <a:chOff x="0" y="0"/>
            <a:chExt cx="812800" cy="812800"/>
          </a:xfrm>
        </p:grpSpPr>
        <p:sp>
          <p:nvSpPr>
            <p:cNvPr id="33" name="Freeform 22">
              <a:extLst>
                <a:ext uri="{FF2B5EF4-FFF2-40B4-BE49-F238E27FC236}">
                  <a16:creationId xmlns:a16="http://schemas.microsoft.com/office/drawing/2014/main" id="{49A5A72E-8D6F-421B-8901-4990674274C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4" name="TextBox 23">
              <a:extLst>
                <a:ext uri="{FF2B5EF4-FFF2-40B4-BE49-F238E27FC236}">
                  <a16:creationId xmlns:a16="http://schemas.microsoft.com/office/drawing/2014/main" id="{9C238F19-A957-AEE7-09F2-AF0BA2381CA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5" name="Group 21">
            <a:extLst>
              <a:ext uri="{FF2B5EF4-FFF2-40B4-BE49-F238E27FC236}">
                <a16:creationId xmlns:a16="http://schemas.microsoft.com/office/drawing/2014/main" id="{8C95DB7D-A42D-F7A6-9761-818F9B1FB595}"/>
              </a:ext>
            </a:extLst>
          </p:cNvPr>
          <p:cNvGrpSpPr/>
          <p:nvPr/>
        </p:nvGrpSpPr>
        <p:grpSpPr>
          <a:xfrm>
            <a:off x="10396913" y="925758"/>
            <a:ext cx="625876" cy="625876"/>
            <a:chOff x="0" y="0"/>
            <a:chExt cx="812800" cy="812800"/>
          </a:xfrm>
        </p:grpSpPr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44550AA9-B85B-50DB-F6E9-9DA7158C602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18A68CE-E964-4FB4-FA62-5D4D158F5EA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8" name="Group 21">
            <a:extLst>
              <a:ext uri="{FF2B5EF4-FFF2-40B4-BE49-F238E27FC236}">
                <a16:creationId xmlns:a16="http://schemas.microsoft.com/office/drawing/2014/main" id="{CFCB3A78-B5DA-E465-5B63-FFCC10AE6E52}"/>
              </a:ext>
            </a:extLst>
          </p:cNvPr>
          <p:cNvGrpSpPr/>
          <p:nvPr/>
        </p:nvGrpSpPr>
        <p:grpSpPr>
          <a:xfrm>
            <a:off x="11222540" y="-142180"/>
            <a:ext cx="3125642" cy="3125642"/>
            <a:chOff x="0" y="0"/>
            <a:chExt cx="812800" cy="812800"/>
          </a:xfrm>
        </p:grpSpPr>
        <p:sp>
          <p:nvSpPr>
            <p:cNvPr id="39" name="TextBox 23">
              <a:extLst>
                <a:ext uri="{FF2B5EF4-FFF2-40B4-BE49-F238E27FC236}">
                  <a16:creationId xmlns:a16="http://schemas.microsoft.com/office/drawing/2014/main" id="{B431AD18-C443-ABB4-E9E4-12B282F40D26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40" name="Freeform 22">
              <a:extLst>
                <a:ext uri="{FF2B5EF4-FFF2-40B4-BE49-F238E27FC236}">
                  <a16:creationId xmlns:a16="http://schemas.microsoft.com/office/drawing/2014/main" id="{1443B887-C6C4-A381-3679-6A84D65BE53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41" name="Group 21">
            <a:extLst>
              <a:ext uri="{FF2B5EF4-FFF2-40B4-BE49-F238E27FC236}">
                <a16:creationId xmlns:a16="http://schemas.microsoft.com/office/drawing/2014/main" id="{09DEDDB8-77DF-E26F-1CF0-C3334C231DD0}"/>
              </a:ext>
            </a:extLst>
          </p:cNvPr>
          <p:cNvGrpSpPr/>
          <p:nvPr/>
        </p:nvGrpSpPr>
        <p:grpSpPr>
          <a:xfrm>
            <a:off x="10636062" y="-762424"/>
            <a:ext cx="1555938" cy="1555938"/>
            <a:chOff x="0" y="0"/>
            <a:chExt cx="812800" cy="812800"/>
          </a:xfrm>
        </p:grpSpPr>
        <p:sp>
          <p:nvSpPr>
            <p:cNvPr id="42" name="Freeform 22">
              <a:extLst>
                <a:ext uri="{FF2B5EF4-FFF2-40B4-BE49-F238E27FC236}">
                  <a16:creationId xmlns:a16="http://schemas.microsoft.com/office/drawing/2014/main" id="{261AD871-D6D7-6944-9211-4576E812AAE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43" name="TextBox 23">
              <a:extLst>
                <a:ext uri="{FF2B5EF4-FFF2-40B4-BE49-F238E27FC236}">
                  <a16:creationId xmlns:a16="http://schemas.microsoft.com/office/drawing/2014/main" id="{1B2C743B-0530-360E-1D20-A3709AB45D9B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E19DF761-2AE9-D279-3562-763566D6C0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6974" y="5840282"/>
            <a:ext cx="1382020" cy="138202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7740DA1-DCD7-0EBB-2BFD-FDD31C452301}"/>
              </a:ext>
            </a:extLst>
          </p:cNvPr>
          <p:cNvSpPr txBox="1"/>
          <p:nvPr/>
        </p:nvSpPr>
        <p:spPr>
          <a:xfrm>
            <a:off x="1864017" y="378015"/>
            <a:ext cx="61957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0" i="0" dirty="0">
                <a:solidFill>
                  <a:srgbClr val="30555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Security</a:t>
            </a:r>
            <a:endParaRPr lang="en-IL" sz="2000" dirty="0">
              <a:solidFill>
                <a:srgbClr val="30555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reeform 3" descr="preencoded.png">
            <a:extLst>
              <a:ext uri="{FF2B5EF4-FFF2-40B4-BE49-F238E27FC236}">
                <a16:creationId xmlns:a16="http://schemas.microsoft.com/office/drawing/2014/main" id="{A09BFD62-3A5B-011B-5F55-2D092D37544B}"/>
              </a:ext>
            </a:extLst>
          </p:cNvPr>
          <p:cNvSpPr/>
          <p:nvPr/>
        </p:nvSpPr>
        <p:spPr>
          <a:xfrm>
            <a:off x="2657138" y="1733550"/>
            <a:ext cx="4516756" cy="4424045"/>
          </a:xfrm>
          <a:custGeom>
            <a:avLst/>
            <a:gdLst/>
            <a:ahLst/>
            <a:cxnLst/>
            <a:rect l="l" t="t" r="r" b="b"/>
            <a:pathLst>
              <a:path w="9033510" h="8848089">
                <a:moveTo>
                  <a:pt x="4745990" y="8660257"/>
                </a:moveTo>
                <a:lnTo>
                  <a:pt x="8946642" y="374015"/>
                </a:lnTo>
                <a:cubicBezTo>
                  <a:pt x="9033510" y="202692"/>
                  <a:pt x="8909177" y="0"/>
                  <a:pt x="8717407" y="0"/>
                </a:cubicBezTo>
                <a:lnTo>
                  <a:pt x="316103" y="0"/>
                </a:lnTo>
                <a:cubicBezTo>
                  <a:pt x="124333" y="0"/>
                  <a:pt x="0" y="202692"/>
                  <a:pt x="86868" y="374015"/>
                </a:cubicBezTo>
                <a:lnTo>
                  <a:pt x="4287520" y="8660257"/>
                </a:lnTo>
                <a:cubicBezTo>
                  <a:pt x="4382770" y="8848089"/>
                  <a:pt x="4650740" y="8848089"/>
                  <a:pt x="4745863" y="8660257"/>
                </a:cubicBezTo>
                <a:close/>
              </a:path>
            </a:pathLst>
          </a:custGeom>
          <a:gradFill>
            <a:gsLst>
              <a:gs pos="31000">
                <a:srgbClr val="497B8D"/>
              </a:gs>
              <a:gs pos="100000">
                <a:srgbClr val="649A99"/>
              </a:gs>
            </a:gsLst>
            <a:lin ang="5400000" scaled="1"/>
          </a:gradFill>
        </p:spPr>
      </p:sp>
      <p:grpSp>
        <p:nvGrpSpPr>
          <p:cNvPr id="6" name="Group 4">
            <a:extLst>
              <a:ext uri="{FF2B5EF4-FFF2-40B4-BE49-F238E27FC236}">
                <a16:creationId xmlns:a16="http://schemas.microsoft.com/office/drawing/2014/main" id="{7BF4937C-1334-BED2-B945-C6FCED0D4E16}"/>
              </a:ext>
            </a:extLst>
          </p:cNvPr>
          <p:cNvGrpSpPr/>
          <p:nvPr/>
        </p:nvGrpSpPr>
        <p:grpSpPr>
          <a:xfrm>
            <a:off x="6108700" y="2057400"/>
            <a:ext cx="2247900" cy="101600"/>
            <a:chOff x="0" y="0"/>
            <a:chExt cx="4495800" cy="203200"/>
          </a:xfrm>
        </p:grpSpPr>
        <p:sp>
          <p:nvSpPr>
            <p:cNvPr id="8" name="Freeform 5" descr="preencoded.png">
              <a:extLst>
                <a:ext uri="{FF2B5EF4-FFF2-40B4-BE49-F238E27FC236}">
                  <a16:creationId xmlns:a16="http://schemas.microsoft.com/office/drawing/2014/main" id="{320B8B7C-E56B-06A3-ADCE-39B784CB19BE}"/>
                </a:ext>
              </a:extLst>
            </p:cNvPr>
            <p:cNvSpPr/>
            <p:nvPr/>
          </p:nvSpPr>
          <p:spPr>
            <a:xfrm>
              <a:off x="0" y="0"/>
              <a:ext cx="4495800" cy="203200"/>
            </a:xfrm>
            <a:custGeom>
              <a:avLst/>
              <a:gdLst/>
              <a:ahLst/>
              <a:cxnLst/>
              <a:rect l="l" t="t" r="r" b="b"/>
              <a:pathLst>
                <a:path w="4495800" h="203200">
                  <a:moveTo>
                    <a:pt x="4294378" y="82550"/>
                  </a:moveTo>
                  <a:lnTo>
                    <a:pt x="0" y="82550"/>
                  </a:lnTo>
                  <a:lnTo>
                    <a:pt x="0" y="120650"/>
                  </a:lnTo>
                  <a:lnTo>
                    <a:pt x="4294378" y="120650"/>
                  </a:lnTo>
                  <a:cubicBezTo>
                    <a:pt x="4303268" y="167640"/>
                    <a:pt x="4344543" y="203200"/>
                    <a:pt x="4394200" y="203200"/>
                  </a:cubicBezTo>
                  <a:cubicBezTo>
                    <a:pt x="4450334" y="203200"/>
                    <a:pt x="4495800" y="157734"/>
                    <a:pt x="4495800" y="101600"/>
                  </a:cubicBezTo>
                  <a:cubicBezTo>
                    <a:pt x="4495800" y="45466"/>
                    <a:pt x="4450334" y="0"/>
                    <a:pt x="4394200" y="0"/>
                  </a:cubicBezTo>
                  <a:cubicBezTo>
                    <a:pt x="4344543" y="0"/>
                    <a:pt x="4303268" y="35560"/>
                    <a:pt x="4294378" y="82550"/>
                  </a:cubicBezTo>
                  <a:close/>
                </a:path>
              </a:pathLst>
            </a:custGeom>
            <a:solidFill>
              <a:srgbClr val="B8AFDA"/>
            </a:solidFill>
          </p:spPr>
        </p:sp>
      </p:grpSp>
      <p:grpSp>
        <p:nvGrpSpPr>
          <p:cNvPr id="9" name="Group 6">
            <a:extLst>
              <a:ext uri="{FF2B5EF4-FFF2-40B4-BE49-F238E27FC236}">
                <a16:creationId xmlns:a16="http://schemas.microsoft.com/office/drawing/2014/main" id="{12BBD2EB-41E7-6A3C-7058-49A166395B17}"/>
              </a:ext>
            </a:extLst>
          </p:cNvPr>
          <p:cNvGrpSpPr/>
          <p:nvPr/>
        </p:nvGrpSpPr>
        <p:grpSpPr>
          <a:xfrm>
            <a:off x="5892800" y="2787650"/>
            <a:ext cx="2463800" cy="101600"/>
            <a:chOff x="0" y="0"/>
            <a:chExt cx="4927600" cy="203200"/>
          </a:xfrm>
        </p:grpSpPr>
        <p:sp>
          <p:nvSpPr>
            <p:cNvPr id="10" name="Freeform 7" descr="preencoded.png">
              <a:extLst>
                <a:ext uri="{FF2B5EF4-FFF2-40B4-BE49-F238E27FC236}">
                  <a16:creationId xmlns:a16="http://schemas.microsoft.com/office/drawing/2014/main" id="{8BD5AF8F-C860-0C1F-69B4-EFDCF4F294AF}"/>
                </a:ext>
              </a:extLst>
            </p:cNvPr>
            <p:cNvSpPr/>
            <p:nvPr/>
          </p:nvSpPr>
          <p:spPr>
            <a:xfrm>
              <a:off x="0" y="0"/>
              <a:ext cx="4927600" cy="203200"/>
            </a:xfrm>
            <a:custGeom>
              <a:avLst/>
              <a:gdLst/>
              <a:ahLst/>
              <a:cxnLst/>
              <a:rect l="l" t="t" r="r" b="b"/>
              <a:pathLst>
                <a:path w="4927600" h="203200">
                  <a:moveTo>
                    <a:pt x="4726178" y="82550"/>
                  </a:moveTo>
                  <a:lnTo>
                    <a:pt x="0" y="82550"/>
                  </a:lnTo>
                  <a:lnTo>
                    <a:pt x="0" y="120650"/>
                  </a:lnTo>
                  <a:lnTo>
                    <a:pt x="4726178" y="120650"/>
                  </a:lnTo>
                  <a:cubicBezTo>
                    <a:pt x="4735068" y="167640"/>
                    <a:pt x="4776343" y="203200"/>
                    <a:pt x="4826000" y="203200"/>
                  </a:cubicBezTo>
                  <a:cubicBezTo>
                    <a:pt x="4882134" y="203200"/>
                    <a:pt x="4927600" y="157734"/>
                    <a:pt x="4927600" y="101600"/>
                  </a:cubicBezTo>
                  <a:cubicBezTo>
                    <a:pt x="4927600" y="45466"/>
                    <a:pt x="4882134" y="0"/>
                    <a:pt x="4826000" y="0"/>
                  </a:cubicBezTo>
                  <a:cubicBezTo>
                    <a:pt x="4776343" y="0"/>
                    <a:pt x="4735068" y="35560"/>
                    <a:pt x="4726178" y="82550"/>
                  </a:cubicBezTo>
                  <a:close/>
                </a:path>
              </a:pathLst>
            </a:custGeom>
            <a:solidFill>
              <a:srgbClr val="FEC460"/>
            </a:solidFill>
          </p:spPr>
        </p:sp>
      </p:grpSp>
      <p:grpSp>
        <p:nvGrpSpPr>
          <p:cNvPr id="11" name="Group 8">
            <a:extLst>
              <a:ext uri="{FF2B5EF4-FFF2-40B4-BE49-F238E27FC236}">
                <a16:creationId xmlns:a16="http://schemas.microsoft.com/office/drawing/2014/main" id="{A29C9A3A-C153-B4B3-1E70-11384320686E}"/>
              </a:ext>
            </a:extLst>
          </p:cNvPr>
          <p:cNvGrpSpPr/>
          <p:nvPr/>
        </p:nvGrpSpPr>
        <p:grpSpPr>
          <a:xfrm>
            <a:off x="5740400" y="3498850"/>
            <a:ext cx="2616200" cy="101600"/>
            <a:chOff x="0" y="0"/>
            <a:chExt cx="5232400" cy="203200"/>
          </a:xfrm>
        </p:grpSpPr>
        <p:sp>
          <p:nvSpPr>
            <p:cNvPr id="12" name="Freeform 9" descr="preencoded.png">
              <a:extLst>
                <a:ext uri="{FF2B5EF4-FFF2-40B4-BE49-F238E27FC236}">
                  <a16:creationId xmlns:a16="http://schemas.microsoft.com/office/drawing/2014/main" id="{C5A40427-741D-594F-1EC2-C65E2A06AF08}"/>
                </a:ext>
              </a:extLst>
            </p:cNvPr>
            <p:cNvSpPr/>
            <p:nvPr/>
          </p:nvSpPr>
          <p:spPr>
            <a:xfrm>
              <a:off x="0" y="0"/>
              <a:ext cx="5232400" cy="203200"/>
            </a:xfrm>
            <a:custGeom>
              <a:avLst/>
              <a:gdLst/>
              <a:ahLst/>
              <a:cxnLst/>
              <a:rect l="l" t="t" r="r" b="b"/>
              <a:pathLst>
                <a:path w="5232400" h="203200">
                  <a:moveTo>
                    <a:pt x="5030978" y="82550"/>
                  </a:moveTo>
                  <a:lnTo>
                    <a:pt x="0" y="82550"/>
                  </a:lnTo>
                  <a:lnTo>
                    <a:pt x="0" y="120650"/>
                  </a:lnTo>
                  <a:lnTo>
                    <a:pt x="5030978" y="120650"/>
                  </a:lnTo>
                  <a:cubicBezTo>
                    <a:pt x="5039868" y="167640"/>
                    <a:pt x="5081143" y="203200"/>
                    <a:pt x="5130800" y="203200"/>
                  </a:cubicBezTo>
                  <a:cubicBezTo>
                    <a:pt x="5186934" y="203200"/>
                    <a:pt x="5232400" y="157734"/>
                    <a:pt x="5232400" y="101600"/>
                  </a:cubicBezTo>
                  <a:cubicBezTo>
                    <a:pt x="5232400" y="45466"/>
                    <a:pt x="5186934" y="0"/>
                    <a:pt x="5130800" y="0"/>
                  </a:cubicBezTo>
                  <a:cubicBezTo>
                    <a:pt x="5081143" y="0"/>
                    <a:pt x="5039868" y="35560"/>
                    <a:pt x="5030978" y="82550"/>
                  </a:cubicBezTo>
                  <a:close/>
                </a:path>
              </a:pathLst>
            </a:custGeom>
            <a:solidFill>
              <a:srgbClr val="C1CEBE"/>
            </a:solidFill>
          </p:spPr>
        </p:sp>
      </p:grpSp>
      <p:grpSp>
        <p:nvGrpSpPr>
          <p:cNvPr id="45" name="Group 10">
            <a:extLst>
              <a:ext uri="{FF2B5EF4-FFF2-40B4-BE49-F238E27FC236}">
                <a16:creationId xmlns:a16="http://schemas.microsoft.com/office/drawing/2014/main" id="{24EE84DA-CE39-CB75-7AE8-CD35AF461FB0}"/>
              </a:ext>
            </a:extLst>
          </p:cNvPr>
          <p:cNvGrpSpPr/>
          <p:nvPr/>
        </p:nvGrpSpPr>
        <p:grpSpPr>
          <a:xfrm>
            <a:off x="5492750" y="4241800"/>
            <a:ext cx="2863850" cy="101600"/>
            <a:chOff x="0" y="0"/>
            <a:chExt cx="5727700" cy="203200"/>
          </a:xfrm>
        </p:grpSpPr>
        <p:sp>
          <p:nvSpPr>
            <p:cNvPr id="46" name="Freeform 11" descr="preencoded.png">
              <a:extLst>
                <a:ext uri="{FF2B5EF4-FFF2-40B4-BE49-F238E27FC236}">
                  <a16:creationId xmlns:a16="http://schemas.microsoft.com/office/drawing/2014/main" id="{495A1FFD-4350-641E-F24F-9253C3F33F2A}"/>
                </a:ext>
              </a:extLst>
            </p:cNvPr>
            <p:cNvSpPr/>
            <p:nvPr/>
          </p:nvSpPr>
          <p:spPr>
            <a:xfrm>
              <a:off x="0" y="0"/>
              <a:ext cx="5727700" cy="203200"/>
            </a:xfrm>
            <a:custGeom>
              <a:avLst/>
              <a:gdLst/>
              <a:ahLst/>
              <a:cxnLst/>
              <a:rect l="l" t="t" r="r" b="b"/>
              <a:pathLst>
                <a:path w="5727700" h="203200">
                  <a:moveTo>
                    <a:pt x="5526278" y="82550"/>
                  </a:moveTo>
                  <a:lnTo>
                    <a:pt x="0" y="82550"/>
                  </a:lnTo>
                  <a:lnTo>
                    <a:pt x="0" y="120650"/>
                  </a:lnTo>
                  <a:lnTo>
                    <a:pt x="5526278" y="120650"/>
                  </a:lnTo>
                  <a:cubicBezTo>
                    <a:pt x="5535168" y="167640"/>
                    <a:pt x="5576443" y="203200"/>
                    <a:pt x="5626100" y="203200"/>
                  </a:cubicBezTo>
                  <a:cubicBezTo>
                    <a:pt x="5682234" y="203200"/>
                    <a:pt x="5727700" y="157734"/>
                    <a:pt x="5727700" y="101600"/>
                  </a:cubicBezTo>
                  <a:cubicBezTo>
                    <a:pt x="5727700" y="45466"/>
                    <a:pt x="5682234" y="0"/>
                    <a:pt x="5626100" y="0"/>
                  </a:cubicBezTo>
                  <a:cubicBezTo>
                    <a:pt x="5576443" y="0"/>
                    <a:pt x="5535168" y="35560"/>
                    <a:pt x="5526278" y="82550"/>
                  </a:cubicBezTo>
                  <a:close/>
                </a:path>
              </a:pathLst>
            </a:custGeom>
            <a:solidFill>
              <a:srgbClr val="FBF7F4"/>
            </a:solidFill>
          </p:spPr>
        </p:sp>
      </p:grpSp>
      <p:grpSp>
        <p:nvGrpSpPr>
          <p:cNvPr id="47" name="Group 12">
            <a:extLst>
              <a:ext uri="{FF2B5EF4-FFF2-40B4-BE49-F238E27FC236}">
                <a16:creationId xmlns:a16="http://schemas.microsoft.com/office/drawing/2014/main" id="{3ADB2D2B-945B-788A-DE3A-EF5A61EF9C7D}"/>
              </a:ext>
            </a:extLst>
          </p:cNvPr>
          <p:cNvGrpSpPr/>
          <p:nvPr/>
        </p:nvGrpSpPr>
        <p:grpSpPr>
          <a:xfrm>
            <a:off x="5492750" y="4984750"/>
            <a:ext cx="2863850" cy="101600"/>
            <a:chOff x="0" y="0"/>
            <a:chExt cx="5727700" cy="203200"/>
          </a:xfrm>
        </p:grpSpPr>
        <p:sp>
          <p:nvSpPr>
            <p:cNvPr id="48" name="Freeform 13" descr="preencoded.png">
              <a:extLst>
                <a:ext uri="{FF2B5EF4-FFF2-40B4-BE49-F238E27FC236}">
                  <a16:creationId xmlns:a16="http://schemas.microsoft.com/office/drawing/2014/main" id="{73E783EA-1474-370B-413A-508226F75EF4}"/>
                </a:ext>
              </a:extLst>
            </p:cNvPr>
            <p:cNvSpPr/>
            <p:nvPr/>
          </p:nvSpPr>
          <p:spPr>
            <a:xfrm>
              <a:off x="0" y="0"/>
              <a:ext cx="5727700" cy="203200"/>
            </a:xfrm>
            <a:custGeom>
              <a:avLst/>
              <a:gdLst/>
              <a:ahLst/>
              <a:cxnLst/>
              <a:rect l="l" t="t" r="r" b="b"/>
              <a:pathLst>
                <a:path w="5727700" h="203200">
                  <a:moveTo>
                    <a:pt x="5526278" y="82550"/>
                  </a:moveTo>
                  <a:lnTo>
                    <a:pt x="0" y="82550"/>
                  </a:lnTo>
                  <a:lnTo>
                    <a:pt x="0" y="120650"/>
                  </a:lnTo>
                  <a:lnTo>
                    <a:pt x="5526278" y="120650"/>
                  </a:lnTo>
                  <a:cubicBezTo>
                    <a:pt x="5535168" y="167640"/>
                    <a:pt x="5576443" y="203200"/>
                    <a:pt x="5626100" y="203200"/>
                  </a:cubicBezTo>
                  <a:cubicBezTo>
                    <a:pt x="5682234" y="203200"/>
                    <a:pt x="5727700" y="157734"/>
                    <a:pt x="5727700" y="101600"/>
                  </a:cubicBezTo>
                  <a:cubicBezTo>
                    <a:pt x="5727700" y="45466"/>
                    <a:pt x="5682234" y="0"/>
                    <a:pt x="5626100" y="0"/>
                  </a:cubicBezTo>
                  <a:cubicBezTo>
                    <a:pt x="5576443" y="0"/>
                    <a:pt x="5535168" y="35560"/>
                    <a:pt x="5526278" y="82550"/>
                  </a:cubicBezTo>
                  <a:close/>
                </a:path>
              </a:pathLst>
            </a:custGeom>
            <a:solidFill>
              <a:srgbClr val="5FC3DA"/>
            </a:solidFill>
          </p:spPr>
        </p:sp>
      </p:grpSp>
      <p:grpSp>
        <p:nvGrpSpPr>
          <p:cNvPr id="49" name="Group 14">
            <a:extLst>
              <a:ext uri="{FF2B5EF4-FFF2-40B4-BE49-F238E27FC236}">
                <a16:creationId xmlns:a16="http://schemas.microsoft.com/office/drawing/2014/main" id="{0B61431A-B794-166C-57B7-5F71DDA46AFA}"/>
              </a:ext>
            </a:extLst>
          </p:cNvPr>
          <p:cNvGrpSpPr/>
          <p:nvPr/>
        </p:nvGrpSpPr>
        <p:grpSpPr>
          <a:xfrm>
            <a:off x="5492750" y="5695950"/>
            <a:ext cx="2863850" cy="101600"/>
            <a:chOff x="0" y="0"/>
            <a:chExt cx="5727700" cy="203200"/>
          </a:xfrm>
        </p:grpSpPr>
        <p:sp>
          <p:nvSpPr>
            <p:cNvPr id="50" name="Freeform 15" descr="preencoded.png">
              <a:extLst>
                <a:ext uri="{FF2B5EF4-FFF2-40B4-BE49-F238E27FC236}">
                  <a16:creationId xmlns:a16="http://schemas.microsoft.com/office/drawing/2014/main" id="{92DF77CA-92BA-43DE-109A-80F047E366B1}"/>
                </a:ext>
              </a:extLst>
            </p:cNvPr>
            <p:cNvSpPr/>
            <p:nvPr/>
          </p:nvSpPr>
          <p:spPr>
            <a:xfrm>
              <a:off x="0" y="0"/>
              <a:ext cx="5727700" cy="203200"/>
            </a:xfrm>
            <a:custGeom>
              <a:avLst/>
              <a:gdLst/>
              <a:ahLst/>
              <a:cxnLst/>
              <a:rect l="l" t="t" r="r" b="b"/>
              <a:pathLst>
                <a:path w="5727700" h="203200">
                  <a:moveTo>
                    <a:pt x="5526278" y="82550"/>
                  </a:moveTo>
                  <a:lnTo>
                    <a:pt x="0" y="82550"/>
                  </a:lnTo>
                  <a:lnTo>
                    <a:pt x="0" y="120650"/>
                  </a:lnTo>
                  <a:lnTo>
                    <a:pt x="5526278" y="120650"/>
                  </a:lnTo>
                  <a:cubicBezTo>
                    <a:pt x="5535168" y="167640"/>
                    <a:pt x="5576443" y="203200"/>
                    <a:pt x="5626100" y="203200"/>
                  </a:cubicBezTo>
                  <a:cubicBezTo>
                    <a:pt x="5682234" y="203200"/>
                    <a:pt x="5727700" y="157734"/>
                    <a:pt x="5727700" y="101600"/>
                  </a:cubicBezTo>
                  <a:cubicBezTo>
                    <a:pt x="5727700" y="45466"/>
                    <a:pt x="5682234" y="0"/>
                    <a:pt x="5626100" y="0"/>
                  </a:cubicBezTo>
                  <a:cubicBezTo>
                    <a:pt x="5576443" y="0"/>
                    <a:pt x="5535168" y="35560"/>
                    <a:pt x="5526278" y="82550"/>
                  </a:cubicBezTo>
                  <a:close/>
                </a:path>
              </a:pathLst>
            </a:custGeom>
            <a:solidFill>
              <a:srgbClr val="FBF7F4"/>
            </a:solidFill>
          </p:spPr>
        </p:sp>
      </p:grpSp>
      <p:sp>
        <p:nvSpPr>
          <p:cNvPr id="51" name="TextBox 17">
            <a:extLst>
              <a:ext uri="{FF2B5EF4-FFF2-40B4-BE49-F238E27FC236}">
                <a16:creationId xmlns:a16="http://schemas.microsoft.com/office/drawing/2014/main" id="{D2BD268F-A6DF-6B48-C405-5903D8F563D3}"/>
              </a:ext>
            </a:extLst>
          </p:cNvPr>
          <p:cNvSpPr txBox="1"/>
          <p:nvPr/>
        </p:nvSpPr>
        <p:spPr>
          <a:xfrm>
            <a:off x="8674100" y="1873250"/>
            <a:ext cx="2260600" cy="3077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r>
              <a:rPr lang="en-US" sz="1000" dirty="0">
                <a:solidFill>
                  <a:srgbClr val="497B8D"/>
                </a:solidFill>
              </a:rPr>
              <a:t>Store roles in DB, dispatch actions to enforce permissions.</a:t>
            </a:r>
          </a:p>
        </p:txBody>
      </p:sp>
      <p:sp>
        <p:nvSpPr>
          <p:cNvPr id="52" name="TextBox 18">
            <a:extLst>
              <a:ext uri="{FF2B5EF4-FFF2-40B4-BE49-F238E27FC236}">
                <a16:creationId xmlns:a16="http://schemas.microsoft.com/office/drawing/2014/main" id="{845D2F84-3949-D968-30E5-02D87BA4986B}"/>
              </a:ext>
            </a:extLst>
          </p:cNvPr>
          <p:cNvSpPr txBox="1"/>
          <p:nvPr/>
        </p:nvSpPr>
        <p:spPr>
          <a:xfrm>
            <a:off x="8686800" y="2616200"/>
            <a:ext cx="1979259" cy="3077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r>
              <a:rPr lang="en-US" sz="1000" dirty="0">
                <a:solidFill>
                  <a:srgbClr val="497B8D"/>
                </a:solidFill>
              </a:rPr>
              <a:t>Verify identity and access, and store tokens securely in </a:t>
            </a:r>
            <a:r>
              <a:rPr lang="en-US" sz="1000" dirty="0" err="1">
                <a:solidFill>
                  <a:srgbClr val="497B8D"/>
                </a:solidFill>
              </a:rPr>
              <a:t>HTTPOnly</a:t>
            </a:r>
            <a:r>
              <a:rPr lang="en-US" sz="1000" dirty="0">
                <a:solidFill>
                  <a:srgbClr val="497B8D"/>
                </a:solidFill>
              </a:rPr>
              <a:t> cookies.</a:t>
            </a:r>
          </a:p>
        </p:txBody>
      </p:sp>
      <p:sp>
        <p:nvSpPr>
          <p:cNvPr id="53" name="TextBox 19">
            <a:extLst>
              <a:ext uri="{FF2B5EF4-FFF2-40B4-BE49-F238E27FC236}">
                <a16:creationId xmlns:a16="http://schemas.microsoft.com/office/drawing/2014/main" id="{30A0678F-FF08-B533-4F43-0D995FB49CB4}"/>
              </a:ext>
            </a:extLst>
          </p:cNvPr>
          <p:cNvSpPr txBox="1"/>
          <p:nvPr/>
        </p:nvSpPr>
        <p:spPr>
          <a:xfrm>
            <a:off x="8686800" y="3359150"/>
            <a:ext cx="2432338" cy="3077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r>
              <a:rPr lang="en-US" sz="1000" dirty="0">
                <a:solidFill>
                  <a:srgbClr val="497B8D"/>
                </a:solidFill>
              </a:rPr>
              <a:t>Hide protected pages from unauthorized users at the frontend level.</a:t>
            </a:r>
          </a:p>
        </p:txBody>
      </p:sp>
      <p:sp>
        <p:nvSpPr>
          <p:cNvPr id="54" name="TextBox 20">
            <a:extLst>
              <a:ext uri="{FF2B5EF4-FFF2-40B4-BE49-F238E27FC236}">
                <a16:creationId xmlns:a16="http://schemas.microsoft.com/office/drawing/2014/main" id="{57B10A4F-D4CD-EFEA-2355-78AF1862FC11}"/>
              </a:ext>
            </a:extLst>
          </p:cNvPr>
          <p:cNvSpPr txBox="1"/>
          <p:nvPr/>
        </p:nvSpPr>
        <p:spPr>
          <a:xfrm>
            <a:off x="8686800" y="4102100"/>
            <a:ext cx="2432338" cy="3077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r>
              <a:rPr lang="en-US" sz="1000" dirty="0">
                <a:solidFill>
                  <a:srgbClr val="497B8D"/>
                </a:solidFill>
              </a:rPr>
              <a:t>Admin must approve all roles except regular users automatically.</a:t>
            </a:r>
          </a:p>
        </p:txBody>
      </p:sp>
      <p:sp>
        <p:nvSpPr>
          <p:cNvPr id="55" name="TextBox 21">
            <a:extLst>
              <a:ext uri="{FF2B5EF4-FFF2-40B4-BE49-F238E27FC236}">
                <a16:creationId xmlns:a16="http://schemas.microsoft.com/office/drawing/2014/main" id="{CDE34306-6F91-6DEC-482B-98DDD98E99BB}"/>
              </a:ext>
            </a:extLst>
          </p:cNvPr>
          <p:cNvSpPr txBox="1"/>
          <p:nvPr/>
        </p:nvSpPr>
        <p:spPr>
          <a:xfrm>
            <a:off x="8686800" y="4845050"/>
            <a:ext cx="2247900" cy="3077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r>
              <a:rPr lang="en-US" sz="1000" dirty="0">
                <a:solidFill>
                  <a:srgbClr val="497B8D"/>
                </a:solidFill>
              </a:rPr>
              <a:t>Require a one-time code for login to strengthen access.</a:t>
            </a:r>
          </a:p>
        </p:txBody>
      </p:sp>
      <p:sp>
        <p:nvSpPr>
          <p:cNvPr id="56" name="TextBox 22">
            <a:extLst>
              <a:ext uri="{FF2B5EF4-FFF2-40B4-BE49-F238E27FC236}">
                <a16:creationId xmlns:a16="http://schemas.microsoft.com/office/drawing/2014/main" id="{40FC9F27-D4E0-9D3C-71BE-2CEF5197B26D}"/>
              </a:ext>
            </a:extLst>
          </p:cNvPr>
          <p:cNvSpPr txBox="1"/>
          <p:nvPr/>
        </p:nvSpPr>
        <p:spPr>
          <a:xfrm>
            <a:off x="8686800" y="5588000"/>
            <a:ext cx="2247900" cy="3077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r>
              <a:rPr lang="en-US" sz="1000" dirty="0">
                <a:solidFill>
                  <a:srgbClr val="497B8D"/>
                </a:solidFill>
              </a:rPr>
              <a:t>Encrypt all data in transit between client and server.</a:t>
            </a:r>
          </a:p>
        </p:txBody>
      </p:sp>
      <p:grpSp>
        <p:nvGrpSpPr>
          <p:cNvPr id="57" name="Group 23">
            <a:extLst>
              <a:ext uri="{FF2B5EF4-FFF2-40B4-BE49-F238E27FC236}">
                <a16:creationId xmlns:a16="http://schemas.microsoft.com/office/drawing/2014/main" id="{0709D9AD-8666-FEC8-91B4-2A5C82034A20}"/>
              </a:ext>
            </a:extLst>
          </p:cNvPr>
          <p:cNvGrpSpPr/>
          <p:nvPr/>
        </p:nvGrpSpPr>
        <p:grpSpPr>
          <a:xfrm>
            <a:off x="2439011" y="1846438"/>
            <a:ext cx="4953000" cy="536224"/>
            <a:chOff x="0" y="0"/>
            <a:chExt cx="1956741" cy="211842"/>
          </a:xfrm>
        </p:grpSpPr>
        <p:sp>
          <p:nvSpPr>
            <p:cNvPr id="58" name="Freeform 24">
              <a:extLst>
                <a:ext uri="{FF2B5EF4-FFF2-40B4-BE49-F238E27FC236}">
                  <a16:creationId xmlns:a16="http://schemas.microsoft.com/office/drawing/2014/main" id="{526DEA38-C6DC-7777-18BE-B75B20C19382}"/>
                </a:ext>
              </a:extLst>
            </p:cNvPr>
            <p:cNvSpPr/>
            <p:nvPr/>
          </p:nvSpPr>
          <p:spPr>
            <a:xfrm>
              <a:off x="0" y="0"/>
              <a:ext cx="1956741" cy="211842"/>
            </a:xfrm>
            <a:custGeom>
              <a:avLst/>
              <a:gdLst/>
              <a:ahLst/>
              <a:cxnLst/>
              <a:rect l="l" t="t" r="r" b="b"/>
              <a:pathLst>
                <a:path w="1956741" h="211842">
                  <a:moveTo>
                    <a:pt x="104205" y="0"/>
                  </a:moveTo>
                  <a:lnTo>
                    <a:pt x="1852536" y="0"/>
                  </a:lnTo>
                  <a:cubicBezTo>
                    <a:pt x="1910087" y="0"/>
                    <a:pt x="1956741" y="46654"/>
                    <a:pt x="1956741" y="104205"/>
                  </a:cubicBezTo>
                  <a:lnTo>
                    <a:pt x="1956741" y="107636"/>
                  </a:lnTo>
                  <a:cubicBezTo>
                    <a:pt x="1956741" y="165187"/>
                    <a:pt x="1910087" y="211842"/>
                    <a:pt x="1852536" y="211842"/>
                  </a:cubicBezTo>
                  <a:lnTo>
                    <a:pt x="104205" y="211842"/>
                  </a:lnTo>
                  <a:cubicBezTo>
                    <a:pt x="46654" y="211842"/>
                    <a:pt x="0" y="165187"/>
                    <a:pt x="0" y="107636"/>
                  </a:cubicBezTo>
                  <a:lnTo>
                    <a:pt x="0" y="104205"/>
                  </a:lnTo>
                  <a:cubicBezTo>
                    <a:pt x="0" y="46654"/>
                    <a:pt x="46654" y="0"/>
                    <a:pt x="104205" y="0"/>
                  </a:cubicBezTo>
                  <a:close/>
                </a:path>
              </a:pathLst>
            </a:custGeom>
            <a:solidFill>
              <a:srgbClr val="B8AFDA"/>
            </a:solidFill>
          </p:spPr>
        </p:sp>
        <p:sp>
          <p:nvSpPr>
            <p:cNvPr id="59" name="TextBox 25">
              <a:extLst>
                <a:ext uri="{FF2B5EF4-FFF2-40B4-BE49-F238E27FC236}">
                  <a16:creationId xmlns:a16="http://schemas.microsoft.com/office/drawing/2014/main" id="{1E5325B5-DD7C-3776-5BF9-370E87FA515F}"/>
                </a:ext>
              </a:extLst>
            </p:cNvPr>
            <p:cNvSpPr txBox="1"/>
            <p:nvPr/>
          </p:nvSpPr>
          <p:spPr>
            <a:xfrm>
              <a:off x="0" y="9525"/>
              <a:ext cx="1956741" cy="202317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2043"/>
                </a:lnSpc>
              </a:pPr>
              <a:r>
                <a:rPr lang="en-US" sz="1733" dirty="0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Role-Based Permissions System</a:t>
              </a:r>
            </a:p>
          </p:txBody>
        </p:sp>
      </p:grpSp>
      <p:grpSp>
        <p:nvGrpSpPr>
          <p:cNvPr id="60" name="Group 26">
            <a:extLst>
              <a:ext uri="{FF2B5EF4-FFF2-40B4-BE49-F238E27FC236}">
                <a16:creationId xmlns:a16="http://schemas.microsoft.com/office/drawing/2014/main" id="{03CE8B54-CB00-D878-CE6E-D0B47D0D23B5}"/>
              </a:ext>
            </a:extLst>
          </p:cNvPr>
          <p:cNvGrpSpPr/>
          <p:nvPr/>
        </p:nvGrpSpPr>
        <p:grpSpPr>
          <a:xfrm>
            <a:off x="2795788" y="2571820"/>
            <a:ext cx="4239448" cy="536224"/>
            <a:chOff x="0" y="0"/>
            <a:chExt cx="1674844" cy="211842"/>
          </a:xfrm>
        </p:grpSpPr>
        <p:sp>
          <p:nvSpPr>
            <p:cNvPr id="61" name="Freeform 27">
              <a:extLst>
                <a:ext uri="{FF2B5EF4-FFF2-40B4-BE49-F238E27FC236}">
                  <a16:creationId xmlns:a16="http://schemas.microsoft.com/office/drawing/2014/main" id="{22581A1B-D458-FBE4-3D0D-4C46321FE096}"/>
                </a:ext>
              </a:extLst>
            </p:cNvPr>
            <p:cNvSpPr/>
            <p:nvPr/>
          </p:nvSpPr>
          <p:spPr>
            <a:xfrm>
              <a:off x="0" y="0"/>
              <a:ext cx="1674844" cy="211842"/>
            </a:xfrm>
            <a:custGeom>
              <a:avLst/>
              <a:gdLst/>
              <a:ahLst/>
              <a:cxnLst/>
              <a:rect l="l" t="t" r="r" b="b"/>
              <a:pathLst>
                <a:path w="1674844" h="211842">
                  <a:moveTo>
                    <a:pt x="105921" y="0"/>
                  </a:moveTo>
                  <a:lnTo>
                    <a:pt x="1568923" y="0"/>
                  </a:lnTo>
                  <a:cubicBezTo>
                    <a:pt x="1597015" y="0"/>
                    <a:pt x="1623956" y="11159"/>
                    <a:pt x="1643820" y="31023"/>
                  </a:cubicBezTo>
                  <a:cubicBezTo>
                    <a:pt x="1663684" y="50887"/>
                    <a:pt x="1674844" y="77829"/>
                    <a:pt x="1674844" y="105921"/>
                  </a:cubicBezTo>
                  <a:lnTo>
                    <a:pt x="1674844" y="105921"/>
                  </a:lnTo>
                  <a:cubicBezTo>
                    <a:pt x="1674844" y="164419"/>
                    <a:pt x="1627421" y="211842"/>
                    <a:pt x="1568923" y="211842"/>
                  </a:cubicBezTo>
                  <a:lnTo>
                    <a:pt x="105921" y="211842"/>
                  </a:lnTo>
                  <a:cubicBezTo>
                    <a:pt x="47422" y="211842"/>
                    <a:pt x="0" y="164419"/>
                    <a:pt x="0" y="105921"/>
                  </a:cubicBezTo>
                  <a:lnTo>
                    <a:pt x="0" y="105921"/>
                  </a:lnTo>
                  <a:cubicBezTo>
                    <a:pt x="0" y="47422"/>
                    <a:pt x="47422" y="0"/>
                    <a:pt x="105921" y="0"/>
                  </a:cubicBezTo>
                  <a:close/>
                </a:path>
              </a:pathLst>
            </a:custGeom>
            <a:solidFill>
              <a:srgbClr val="FEC460"/>
            </a:solidFill>
          </p:spPr>
        </p:sp>
        <p:sp>
          <p:nvSpPr>
            <p:cNvPr id="62" name="TextBox 28">
              <a:extLst>
                <a:ext uri="{FF2B5EF4-FFF2-40B4-BE49-F238E27FC236}">
                  <a16:creationId xmlns:a16="http://schemas.microsoft.com/office/drawing/2014/main" id="{FF358BAB-FA4A-6CC8-3472-335646984372}"/>
                </a:ext>
              </a:extLst>
            </p:cNvPr>
            <p:cNvSpPr txBox="1"/>
            <p:nvPr/>
          </p:nvSpPr>
          <p:spPr>
            <a:xfrm>
              <a:off x="0" y="9525"/>
              <a:ext cx="1674844" cy="202317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2043"/>
                </a:lnSpc>
              </a:pPr>
              <a:r>
                <a:rPr lang="en-US" sz="1800" dirty="0"/>
                <a:t>Authentication &amp; Authorization + </a:t>
              </a:r>
              <a:r>
                <a:rPr lang="en-US" dirty="0"/>
                <a:t>cookies</a:t>
              </a:r>
              <a:endParaRPr lang="en-US" sz="2000" dirty="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endParaRPr>
            </a:p>
          </p:txBody>
        </p:sp>
      </p:grpSp>
      <p:grpSp>
        <p:nvGrpSpPr>
          <p:cNvPr id="63" name="Group 29">
            <a:extLst>
              <a:ext uri="{FF2B5EF4-FFF2-40B4-BE49-F238E27FC236}">
                <a16:creationId xmlns:a16="http://schemas.microsoft.com/office/drawing/2014/main" id="{61C1DFD5-0713-27EF-9A98-1ECF7F8637BB}"/>
              </a:ext>
            </a:extLst>
          </p:cNvPr>
          <p:cNvGrpSpPr/>
          <p:nvPr/>
        </p:nvGrpSpPr>
        <p:grpSpPr>
          <a:xfrm>
            <a:off x="3107513" y="3297202"/>
            <a:ext cx="3615999" cy="536224"/>
            <a:chOff x="0" y="0"/>
            <a:chExt cx="1428543" cy="211842"/>
          </a:xfrm>
        </p:grpSpPr>
        <p:sp>
          <p:nvSpPr>
            <p:cNvPr id="64" name="Freeform 30">
              <a:extLst>
                <a:ext uri="{FF2B5EF4-FFF2-40B4-BE49-F238E27FC236}">
                  <a16:creationId xmlns:a16="http://schemas.microsoft.com/office/drawing/2014/main" id="{B76A2129-21FB-AF7D-12EC-CB13F8377497}"/>
                </a:ext>
              </a:extLst>
            </p:cNvPr>
            <p:cNvSpPr/>
            <p:nvPr/>
          </p:nvSpPr>
          <p:spPr>
            <a:xfrm>
              <a:off x="0" y="0"/>
              <a:ext cx="1428543" cy="211842"/>
            </a:xfrm>
            <a:custGeom>
              <a:avLst/>
              <a:gdLst/>
              <a:ahLst/>
              <a:cxnLst/>
              <a:rect l="l" t="t" r="r" b="b"/>
              <a:pathLst>
                <a:path w="1428543" h="211842">
                  <a:moveTo>
                    <a:pt x="105921" y="0"/>
                  </a:moveTo>
                  <a:lnTo>
                    <a:pt x="1322622" y="0"/>
                  </a:lnTo>
                  <a:cubicBezTo>
                    <a:pt x="1381121" y="0"/>
                    <a:pt x="1428543" y="47422"/>
                    <a:pt x="1428543" y="105921"/>
                  </a:cubicBezTo>
                  <a:lnTo>
                    <a:pt x="1428543" y="105921"/>
                  </a:lnTo>
                  <a:cubicBezTo>
                    <a:pt x="1428543" y="164419"/>
                    <a:pt x="1381121" y="211842"/>
                    <a:pt x="1322622" y="211842"/>
                  </a:cubicBezTo>
                  <a:lnTo>
                    <a:pt x="105921" y="211842"/>
                  </a:lnTo>
                  <a:cubicBezTo>
                    <a:pt x="47422" y="211842"/>
                    <a:pt x="0" y="164419"/>
                    <a:pt x="0" y="105921"/>
                  </a:cubicBezTo>
                  <a:lnTo>
                    <a:pt x="0" y="105921"/>
                  </a:lnTo>
                  <a:cubicBezTo>
                    <a:pt x="0" y="47422"/>
                    <a:pt x="47422" y="0"/>
                    <a:pt x="105921" y="0"/>
                  </a:cubicBezTo>
                  <a:close/>
                </a:path>
              </a:pathLst>
            </a:custGeom>
            <a:solidFill>
              <a:srgbClr val="C1CEBE"/>
            </a:solidFill>
          </p:spPr>
        </p:sp>
        <p:sp>
          <p:nvSpPr>
            <p:cNvPr id="65" name="TextBox 31">
              <a:extLst>
                <a:ext uri="{FF2B5EF4-FFF2-40B4-BE49-F238E27FC236}">
                  <a16:creationId xmlns:a16="http://schemas.microsoft.com/office/drawing/2014/main" id="{CC7386AD-5FFA-D122-AF2C-026D464BABD2}"/>
                </a:ext>
              </a:extLst>
            </p:cNvPr>
            <p:cNvSpPr txBox="1"/>
            <p:nvPr/>
          </p:nvSpPr>
          <p:spPr>
            <a:xfrm>
              <a:off x="0" y="9525"/>
              <a:ext cx="1428543" cy="202317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2043"/>
                </a:lnSpc>
              </a:pPr>
              <a:r>
                <a:rPr lang="en-US" sz="1700" dirty="0"/>
                <a:t>Guarded Routes in UI </a:t>
              </a:r>
              <a:endParaRPr lang="en-US" sz="1700" dirty="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endParaRPr>
            </a:p>
          </p:txBody>
        </p:sp>
      </p:grpSp>
      <p:grpSp>
        <p:nvGrpSpPr>
          <p:cNvPr id="66" name="Group 32">
            <a:extLst>
              <a:ext uri="{FF2B5EF4-FFF2-40B4-BE49-F238E27FC236}">
                <a16:creationId xmlns:a16="http://schemas.microsoft.com/office/drawing/2014/main" id="{8B531A8D-62CA-6203-7F3B-7DB9EF8EA7B3}"/>
              </a:ext>
            </a:extLst>
          </p:cNvPr>
          <p:cNvGrpSpPr/>
          <p:nvPr/>
        </p:nvGrpSpPr>
        <p:grpSpPr>
          <a:xfrm>
            <a:off x="3425567" y="4022584"/>
            <a:ext cx="2979888" cy="536224"/>
            <a:chOff x="0" y="0"/>
            <a:chExt cx="1177240" cy="211842"/>
          </a:xfrm>
        </p:grpSpPr>
        <p:sp>
          <p:nvSpPr>
            <p:cNvPr id="67" name="Freeform 33">
              <a:extLst>
                <a:ext uri="{FF2B5EF4-FFF2-40B4-BE49-F238E27FC236}">
                  <a16:creationId xmlns:a16="http://schemas.microsoft.com/office/drawing/2014/main" id="{FA81D6C8-3975-D394-95F0-497A32D2AAFC}"/>
                </a:ext>
              </a:extLst>
            </p:cNvPr>
            <p:cNvSpPr/>
            <p:nvPr/>
          </p:nvSpPr>
          <p:spPr>
            <a:xfrm>
              <a:off x="0" y="0"/>
              <a:ext cx="1177240" cy="211842"/>
            </a:xfrm>
            <a:custGeom>
              <a:avLst/>
              <a:gdLst/>
              <a:ahLst/>
              <a:cxnLst/>
              <a:rect l="l" t="t" r="r" b="b"/>
              <a:pathLst>
                <a:path w="1177240" h="211842">
                  <a:moveTo>
                    <a:pt x="105921" y="0"/>
                  </a:moveTo>
                  <a:lnTo>
                    <a:pt x="1071319" y="0"/>
                  </a:lnTo>
                  <a:cubicBezTo>
                    <a:pt x="1129817" y="0"/>
                    <a:pt x="1177240" y="47422"/>
                    <a:pt x="1177240" y="105921"/>
                  </a:cubicBezTo>
                  <a:lnTo>
                    <a:pt x="1177240" y="105921"/>
                  </a:lnTo>
                  <a:cubicBezTo>
                    <a:pt x="1177240" y="134013"/>
                    <a:pt x="1166080" y="160954"/>
                    <a:pt x="1146216" y="180818"/>
                  </a:cubicBezTo>
                  <a:cubicBezTo>
                    <a:pt x="1126352" y="200682"/>
                    <a:pt x="1099411" y="211842"/>
                    <a:pt x="1071319" y="211842"/>
                  </a:cubicBezTo>
                  <a:lnTo>
                    <a:pt x="105921" y="211842"/>
                  </a:lnTo>
                  <a:cubicBezTo>
                    <a:pt x="47422" y="211842"/>
                    <a:pt x="0" y="164419"/>
                    <a:pt x="0" y="105921"/>
                  </a:cubicBezTo>
                  <a:lnTo>
                    <a:pt x="0" y="105921"/>
                  </a:lnTo>
                  <a:cubicBezTo>
                    <a:pt x="0" y="47422"/>
                    <a:pt x="47422" y="0"/>
                    <a:pt x="105921" y="0"/>
                  </a:cubicBezTo>
                  <a:close/>
                </a:path>
              </a:pathLst>
            </a:custGeom>
            <a:solidFill>
              <a:srgbClr val="D3CECB"/>
            </a:solidFill>
          </p:spPr>
        </p:sp>
        <p:sp>
          <p:nvSpPr>
            <p:cNvPr id="68" name="TextBox 34">
              <a:extLst>
                <a:ext uri="{FF2B5EF4-FFF2-40B4-BE49-F238E27FC236}">
                  <a16:creationId xmlns:a16="http://schemas.microsoft.com/office/drawing/2014/main" id="{EE273566-08C2-05C4-0FCE-D678C3A34699}"/>
                </a:ext>
              </a:extLst>
            </p:cNvPr>
            <p:cNvSpPr txBox="1"/>
            <p:nvPr/>
          </p:nvSpPr>
          <p:spPr>
            <a:xfrm>
              <a:off x="0" y="9525"/>
              <a:ext cx="1177240" cy="202317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2043"/>
                </a:lnSpc>
              </a:pPr>
              <a:r>
                <a:rPr lang="en-US" sz="1600" dirty="0"/>
                <a:t>Approval Approach</a:t>
              </a:r>
              <a:endParaRPr lang="en-US" sz="1733" dirty="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endParaRPr>
            </a:p>
          </p:txBody>
        </p:sp>
      </p:grpSp>
      <p:grpSp>
        <p:nvGrpSpPr>
          <p:cNvPr id="69" name="Group 35">
            <a:extLst>
              <a:ext uri="{FF2B5EF4-FFF2-40B4-BE49-F238E27FC236}">
                <a16:creationId xmlns:a16="http://schemas.microsoft.com/office/drawing/2014/main" id="{DDD5BD2F-6412-0B9F-2C81-B7A707BE6639}"/>
              </a:ext>
            </a:extLst>
          </p:cNvPr>
          <p:cNvGrpSpPr/>
          <p:nvPr/>
        </p:nvGrpSpPr>
        <p:grpSpPr>
          <a:xfrm>
            <a:off x="3737305" y="4747966"/>
            <a:ext cx="2356415" cy="536224"/>
            <a:chOff x="0" y="0"/>
            <a:chExt cx="930930" cy="211842"/>
          </a:xfrm>
        </p:grpSpPr>
        <p:sp>
          <p:nvSpPr>
            <p:cNvPr id="70" name="Freeform 36">
              <a:extLst>
                <a:ext uri="{FF2B5EF4-FFF2-40B4-BE49-F238E27FC236}">
                  <a16:creationId xmlns:a16="http://schemas.microsoft.com/office/drawing/2014/main" id="{A29B5645-F56D-9986-2F0E-7A6D22736DF1}"/>
                </a:ext>
              </a:extLst>
            </p:cNvPr>
            <p:cNvSpPr/>
            <p:nvPr/>
          </p:nvSpPr>
          <p:spPr>
            <a:xfrm>
              <a:off x="0" y="0"/>
              <a:ext cx="930930" cy="211842"/>
            </a:xfrm>
            <a:custGeom>
              <a:avLst/>
              <a:gdLst/>
              <a:ahLst/>
              <a:cxnLst/>
              <a:rect l="l" t="t" r="r" b="b"/>
              <a:pathLst>
                <a:path w="930930" h="211842">
                  <a:moveTo>
                    <a:pt x="105921" y="0"/>
                  </a:moveTo>
                  <a:lnTo>
                    <a:pt x="825009" y="0"/>
                  </a:lnTo>
                  <a:cubicBezTo>
                    <a:pt x="883507" y="0"/>
                    <a:pt x="930930" y="47422"/>
                    <a:pt x="930930" y="105921"/>
                  </a:cubicBezTo>
                  <a:lnTo>
                    <a:pt x="930930" y="105921"/>
                  </a:lnTo>
                  <a:cubicBezTo>
                    <a:pt x="930930" y="134013"/>
                    <a:pt x="919770" y="160954"/>
                    <a:pt x="899906" y="180818"/>
                  </a:cubicBezTo>
                  <a:cubicBezTo>
                    <a:pt x="880042" y="200682"/>
                    <a:pt x="853101" y="211842"/>
                    <a:pt x="825009" y="211842"/>
                  </a:cubicBezTo>
                  <a:lnTo>
                    <a:pt x="105921" y="211842"/>
                  </a:lnTo>
                  <a:cubicBezTo>
                    <a:pt x="47422" y="211842"/>
                    <a:pt x="0" y="164419"/>
                    <a:pt x="0" y="105921"/>
                  </a:cubicBezTo>
                  <a:lnTo>
                    <a:pt x="0" y="105921"/>
                  </a:lnTo>
                  <a:cubicBezTo>
                    <a:pt x="0" y="47422"/>
                    <a:pt x="47422" y="0"/>
                    <a:pt x="105921" y="0"/>
                  </a:cubicBezTo>
                  <a:close/>
                </a:path>
              </a:pathLst>
            </a:custGeom>
            <a:solidFill>
              <a:srgbClr val="5FC3DA"/>
            </a:solidFill>
          </p:spPr>
        </p:sp>
        <p:sp>
          <p:nvSpPr>
            <p:cNvPr id="71" name="TextBox 37">
              <a:extLst>
                <a:ext uri="{FF2B5EF4-FFF2-40B4-BE49-F238E27FC236}">
                  <a16:creationId xmlns:a16="http://schemas.microsoft.com/office/drawing/2014/main" id="{5278281F-FF7D-500A-258B-8E20CD8C5236}"/>
                </a:ext>
              </a:extLst>
            </p:cNvPr>
            <p:cNvSpPr txBox="1"/>
            <p:nvPr/>
          </p:nvSpPr>
          <p:spPr>
            <a:xfrm>
              <a:off x="0" y="9525"/>
              <a:ext cx="930930" cy="202317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2043"/>
                </a:lnSpc>
              </a:pPr>
              <a:r>
                <a:rPr lang="en-US" sz="1733" dirty="0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MFA: OTP</a:t>
              </a:r>
            </a:p>
          </p:txBody>
        </p:sp>
      </p:grpSp>
      <p:grpSp>
        <p:nvGrpSpPr>
          <p:cNvPr id="72" name="Group 38">
            <a:extLst>
              <a:ext uri="{FF2B5EF4-FFF2-40B4-BE49-F238E27FC236}">
                <a16:creationId xmlns:a16="http://schemas.microsoft.com/office/drawing/2014/main" id="{76E68894-1D0C-84B6-2CCC-9DE554A6216D}"/>
              </a:ext>
            </a:extLst>
          </p:cNvPr>
          <p:cNvGrpSpPr/>
          <p:nvPr/>
        </p:nvGrpSpPr>
        <p:grpSpPr>
          <a:xfrm>
            <a:off x="4055352" y="5473348"/>
            <a:ext cx="1720319" cy="536224"/>
            <a:chOff x="0" y="0"/>
            <a:chExt cx="679632" cy="211842"/>
          </a:xfrm>
        </p:grpSpPr>
        <p:sp>
          <p:nvSpPr>
            <p:cNvPr id="73" name="Freeform 39">
              <a:extLst>
                <a:ext uri="{FF2B5EF4-FFF2-40B4-BE49-F238E27FC236}">
                  <a16:creationId xmlns:a16="http://schemas.microsoft.com/office/drawing/2014/main" id="{38AC524C-EF25-C0B7-1CC2-A95CC70CEB2A}"/>
                </a:ext>
              </a:extLst>
            </p:cNvPr>
            <p:cNvSpPr/>
            <p:nvPr/>
          </p:nvSpPr>
          <p:spPr>
            <a:xfrm>
              <a:off x="0" y="0"/>
              <a:ext cx="679632" cy="211842"/>
            </a:xfrm>
            <a:custGeom>
              <a:avLst/>
              <a:gdLst/>
              <a:ahLst/>
              <a:cxnLst/>
              <a:rect l="l" t="t" r="r" b="b"/>
              <a:pathLst>
                <a:path w="679632" h="211842">
                  <a:moveTo>
                    <a:pt x="105921" y="0"/>
                  </a:moveTo>
                  <a:lnTo>
                    <a:pt x="573711" y="0"/>
                  </a:lnTo>
                  <a:cubicBezTo>
                    <a:pt x="632210" y="0"/>
                    <a:pt x="679632" y="47422"/>
                    <a:pt x="679632" y="105921"/>
                  </a:cubicBezTo>
                  <a:lnTo>
                    <a:pt x="679632" y="105921"/>
                  </a:lnTo>
                  <a:cubicBezTo>
                    <a:pt x="679632" y="134013"/>
                    <a:pt x="668473" y="160954"/>
                    <a:pt x="648609" y="180818"/>
                  </a:cubicBezTo>
                  <a:cubicBezTo>
                    <a:pt x="628745" y="200682"/>
                    <a:pt x="601803" y="211842"/>
                    <a:pt x="573711" y="211842"/>
                  </a:cubicBezTo>
                  <a:lnTo>
                    <a:pt x="105921" y="211842"/>
                  </a:lnTo>
                  <a:cubicBezTo>
                    <a:pt x="47422" y="211842"/>
                    <a:pt x="0" y="164419"/>
                    <a:pt x="0" y="105921"/>
                  </a:cubicBezTo>
                  <a:lnTo>
                    <a:pt x="0" y="105921"/>
                  </a:lnTo>
                  <a:cubicBezTo>
                    <a:pt x="0" y="47422"/>
                    <a:pt x="47422" y="0"/>
                    <a:pt x="105921" y="0"/>
                  </a:cubicBezTo>
                  <a:close/>
                </a:path>
              </a:pathLst>
            </a:custGeom>
            <a:solidFill>
              <a:srgbClr val="FBF7F4"/>
            </a:soli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74" name="TextBox 40">
              <a:extLst>
                <a:ext uri="{FF2B5EF4-FFF2-40B4-BE49-F238E27FC236}">
                  <a16:creationId xmlns:a16="http://schemas.microsoft.com/office/drawing/2014/main" id="{918305DF-21E6-AD5E-93D9-33C3AF92C9FE}"/>
                </a:ext>
              </a:extLst>
            </p:cNvPr>
            <p:cNvSpPr txBox="1"/>
            <p:nvPr/>
          </p:nvSpPr>
          <p:spPr>
            <a:xfrm>
              <a:off x="0" y="9525"/>
              <a:ext cx="679632" cy="202317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2043"/>
                </a:lnSpc>
              </a:pPr>
              <a:r>
                <a:rPr lang="en-US" sz="1733" dirty="0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HTTPS</a:t>
              </a:r>
            </a:p>
          </p:txBody>
        </p:sp>
      </p:grpSp>
      <p:grpSp>
        <p:nvGrpSpPr>
          <p:cNvPr id="75" name="Group 41">
            <a:extLst>
              <a:ext uri="{FF2B5EF4-FFF2-40B4-BE49-F238E27FC236}">
                <a16:creationId xmlns:a16="http://schemas.microsoft.com/office/drawing/2014/main" id="{F48BA9DA-45FB-A5F6-568C-8EA7819D2095}"/>
              </a:ext>
            </a:extLst>
          </p:cNvPr>
          <p:cNvGrpSpPr/>
          <p:nvPr/>
        </p:nvGrpSpPr>
        <p:grpSpPr>
          <a:xfrm>
            <a:off x="1559184" y="1846438"/>
            <a:ext cx="517878" cy="517878"/>
            <a:chOff x="0" y="0"/>
            <a:chExt cx="812800" cy="812800"/>
          </a:xfrm>
        </p:grpSpPr>
        <p:sp>
          <p:nvSpPr>
            <p:cNvPr id="76" name="Freeform 42">
              <a:extLst>
                <a:ext uri="{FF2B5EF4-FFF2-40B4-BE49-F238E27FC236}">
                  <a16:creationId xmlns:a16="http://schemas.microsoft.com/office/drawing/2014/main" id="{8623DA2D-1E4B-55B6-99C8-96DCB2AD260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8AFDA"/>
            </a:solidFill>
          </p:spPr>
        </p:sp>
        <p:sp>
          <p:nvSpPr>
            <p:cNvPr id="77" name="TextBox 43">
              <a:extLst>
                <a:ext uri="{FF2B5EF4-FFF2-40B4-BE49-F238E27FC236}">
                  <a16:creationId xmlns:a16="http://schemas.microsoft.com/office/drawing/2014/main" id="{CB34C3C5-8AA1-7EBD-FCDF-A8FA961F192E}"/>
                </a:ext>
              </a:extLst>
            </p:cNvPr>
            <p:cNvSpPr txBox="1"/>
            <p:nvPr/>
          </p:nvSpPr>
          <p:spPr>
            <a:xfrm>
              <a:off x="76200" y="76200"/>
              <a:ext cx="660400" cy="660400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571"/>
                </a:lnSpc>
              </a:pPr>
              <a:r>
                <a:rPr lang="en-US" sz="1333" b="1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01</a:t>
              </a:r>
            </a:p>
          </p:txBody>
        </p:sp>
      </p:grpSp>
      <p:grpSp>
        <p:nvGrpSpPr>
          <p:cNvPr id="78" name="Group 44">
            <a:extLst>
              <a:ext uri="{FF2B5EF4-FFF2-40B4-BE49-F238E27FC236}">
                <a16:creationId xmlns:a16="http://schemas.microsoft.com/office/drawing/2014/main" id="{FC5A3BEB-DC31-005A-5F01-DD29137E6E17}"/>
              </a:ext>
            </a:extLst>
          </p:cNvPr>
          <p:cNvGrpSpPr/>
          <p:nvPr/>
        </p:nvGrpSpPr>
        <p:grpSpPr>
          <a:xfrm>
            <a:off x="1559184" y="2573655"/>
            <a:ext cx="517878" cy="517878"/>
            <a:chOff x="0" y="0"/>
            <a:chExt cx="812800" cy="812800"/>
          </a:xfrm>
        </p:grpSpPr>
        <p:sp>
          <p:nvSpPr>
            <p:cNvPr id="79" name="Freeform 45">
              <a:extLst>
                <a:ext uri="{FF2B5EF4-FFF2-40B4-BE49-F238E27FC236}">
                  <a16:creationId xmlns:a16="http://schemas.microsoft.com/office/drawing/2014/main" id="{5FDCF61D-B919-6BAF-E0A5-314CE15A4CF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EC460"/>
            </a:solidFill>
          </p:spPr>
        </p:sp>
        <p:sp>
          <p:nvSpPr>
            <p:cNvPr id="80" name="TextBox 46">
              <a:extLst>
                <a:ext uri="{FF2B5EF4-FFF2-40B4-BE49-F238E27FC236}">
                  <a16:creationId xmlns:a16="http://schemas.microsoft.com/office/drawing/2014/main" id="{620DAE36-4270-B92A-7261-20C6383573FF}"/>
                </a:ext>
              </a:extLst>
            </p:cNvPr>
            <p:cNvSpPr txBox="1"/>
            <p:nvPr/>
          </p:nvSpPr>
          <p:spPr>
            <a:xfrm>
              <a:off x="76200" y="76200"/>
              <a:ext cx="660400" cy="660400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571"/>
                </a:lnSpc>
              </a:pPr>
              <a:r>
                <a:rPr lang="en-US" sz="1333" b="1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02</a:t>
              </a:r>
            </a:p>
          </p:txBody>
        </p:sp>
      </p:grpSp>
      <p:grpSp>
        <p:nvGrpSpPr>
          <p:cNvPr id="81" name="Group 47">
            <a:extLst>
              <a:ext uri="{FF2B5EF4-FFF2-40B4-BE49-F238E27FC236}">
                <a16:creationId xmlns:a16="http://schemas.microsoft.com/office/drawing/2014/main" id="{F4F4EFBF-0785-69E4-CE47-6714C4904897}"/>
              </a:ext>
            </a:extLst>
          </p:cNvPr>
          <p:cNvGrpSpPr/>
          <p:nvPr/>
        </p:nvGrpSpPr>
        <p:grpSpPr>
          <a:xfrm>
            <a:off x="1559184" y="3300872"/>
            <a:ext cx="517878" cy="517878"/>
            <a:chOff x="0" y="0"/>
            <a:chExt cx="812800" cy="812800"/>
          </a:xfrm>
        </p:grpSpPr>
        <p:sp>
          <p:nvSpPr>
            <p:cNvPr id="82" name="Freeform 48">
              <a:extLst>
                <a:ext uri="{FF2B5EF4-FFF2-40B4-BE49-F238E27FC236}">
                  <a16:creationId xmlns:a16="http://schemas.microsoft.com/office/drawing/2014/main" id="{11D8AFEB-AD3E-B632-D832-EDA713070EC2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C1CEBE"/>
            </a:solidFill>
          </p:spPr>
        </p:sp>
        <p:sp>
          <p:nvSpPr>
            <p:cNvPr id="83" name="TextBox 49">
              <a:extLst>
                <a:ext uri="{FF2B5EF4-FFF2-40B4-BE49-F238E27FC236}">
                  <a16:creationId xmlns:a16="http://schemas.microsoft.com/office/drawing/2014/main" id="{F7FF00AE-00AA-8D4E-CA68-0E9FCE27E50A}"/>
                </a:ext>
              </a:extLst>
            </p:cNvPr>
            <p:cNvSpPr txBox="1"/>
            <p:nvPr/>
          </p:nvSpPr>
          <p:spPr>
            <a:xfrm>
              <a:off x="76200" y="76200"/>
              <a:ext cx="660400" cy="660400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571"/>
                </a:lnSpc>
              </a:pPr>
              <a:r>
                <a:rPr lang="en-US" sz="1333" b="1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03</a:t>
              </a:r>
            </a:p>
          </p:txBody>
        </p:sp>
      </p:grpSp>
      <p:grpSp>
        <p:nvGrpSpPr>
          <p:cNvPr id="84" name="Group 50">
            <a:extLst>
              <a:ext uri="{FF2B5EF4-FFF2-40B4-BE49-F238E27FC236}">
                <a16:creationId xmlns:a16="http://schemas.microsoft.com/office/drawing/2014/main" id="{5DEB0EDA-6862-B2D4-E11F-0FFD61B64819}"/>
              </a:ext>
            </a:extLst>
          </p:cNvPr>
          <p:cNvGrpSpPr/>
          <p:nvPr/>
        </p:nvGrpSpPr>
        <p:grpSpPr>
          <a:xfrm>
            <a:off x="1559184" y="4028088"/>
            <a:ext cx="517878" cy="517878"/>
            <a:chOff x="0" y="0"/>
            <a:chExt cx="812800" cy="812800"/>
          </a:xfrm>
        </p:grpSpPr>
        <p:sp>
          <p:nvSpPr>
            <p:cNvPr id="85" name="Freeform 51">
              <a:extLst>
                <a:ext uri="{FF2B5EF4-FFF2-40B4-BE49-F238E27FC236}">
                  <a16:creationId xmlns:a16="http://schemas.microsoft.com/office/drawing/2014/main" id="{EAAE4DD2-F5FB-B570-AF45-A7A0073B8471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D3CECB"/>
            </a:solidFill>
          </p:spPr>
        </p:sp>
        <p:sp>
          <p:nvSpPr>
            <p:cNvPr id="86" name="TextBox 52">
              <a:extLst>
                <a:ext uri="{FF2B5EF4-FFF2-40B4-BE49-F238E27FC236}">
                  <a16:creationId xmlns:a16="http://schemas.microsoft.com/office/drawing/2014/main" id="{A55A5096-6D8A-7217-E848-92E315939C4F}"/>
                </a:ext>
              </a:extLst>
            </p:cNvPr>
            <p:cNvSpPr txBox="1"/>
            <p:nvPr/>
          </p:nvSpPr>
          <p:spPr>
            <a:xfrm>
              <a:off x="76200" y="76200"/>
              <a:ext cx="660400" cy="660400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571"/>
                </a:lnSpc>
              </a:pPr>
              <a:r>
                <a:rPr lang="en-US" sz="1333" b="1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04</a:t>
              </a:r>
            </a:p>
          </p:txBody>
        </p:sp>
      </p:grpSp>
      <p:grpSp>
        <p:nvGrpSpPr>
          <p:cNvPr id="87" name="Group 53">
            <a:extLst>
              <a:ext uri="{FF2B5EF4-FFF2-40B4-BE49-F238E27FC236}">
                <a16:creationId xmlns:a16="http://schemas.microsoft.com/office/drawing/2014/main" id="{59960681-E051-D39C-B587-79475F9A6CB4}"/>
              </a:ext>
            </a:extLst>
          </p:cNvPr>
          <p:cNvGrpSpPr/>
          <p:nvPr/>
        </p:nvGrpSpPr>
        <p:grpSpPr>
          <a:xfrm>
            <a:off x="1559184" y="4755305"/>
            <a:ext cx="517878" cy="517878"/>
            <a:chOff x="0" y="0"/>
            <a:chExt cx="812800" cy="812800"/>
          </a:xfrm>
        </p:grpSpPr>
        <p:sp>
          <p:nvSpPr>
            <p:cNvPr id="88" name="Freeform 54">
              <a:extLst>
                <a:ext uri="{FF2B5EF4-FFF2-40B4-BE49-F238E27FC236}">
                  <a16:creationId xmlns:a16="http://schemas.microsoft.com/office/drawing/2014/main" id="{CD8865AD-6684-8531-3BC8-7D3929A45F31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FC3DA"/>
            </a:solidFill>
          </p:spPr>
        </p:sp>
        <p:sp>
          <p:nvSpPr>
            <p:cNvPr id="89" name="TextBox 55">
              <a:extLst>
                <a:ext uri="{FF2B5EF4-FFF2-40B4-BE49-F238E27FC236}">
                  <a16:creationId xmlns:a16="http://schemas.microsoft.com/office/drawing/2014/main" id="{6264907B-65AA-9AC5-73E7-2708980EC4DA}"/>
                </a:ext>
              </a:extLst>
            </p:cNvPr>
            <p:cNvSpPr txBox="1"/>
            <p:nvPr/>
          </p:nvSpPr>
          <p:spPr>
            <a:xfrm>
              <a:off x="76200" y="76200"/>
              <a:ext cx="660400" cy="660400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571"/>
                </a:lnSpc>
              </a:pPr>
              <a:r>
                <a:rPr lang="en-US" sz="1333" b="1" dirty="0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05</a:t>
              </a:r>
            </a:p>
          </p:txBody>
        </p:sp>
      </p:grpSp>
      <p:grpSp>
        <p:nvGrpSpPr>
          <p:cNvPr id="90" name="Group 56">
            <a:extLst>
              <a:ext uri="{FF2B5EF4-FFF2-40B4-BE49-F238E27FC236}">
                <a16:creationId xmlns:a16="http://schemas.microsoft.com/office/drawing/2014/main" id="{05A6EE5A-A7F5-986D-CA2D-C6AA569B6459}"/>
              </a:ext>
            </a:extLst>
          </p:cNvPr>
          <p:cNvGrpSpPr/>
          <p:nvPr/>
        </p:nvGrpSpPr>
        <p:grpSpPr>
          <a:xfrm>
            <a:off x="1559184" y="5482522"/>
            <a:ext cx="517878" cy="517878"/>
            <a:chOff x="0" y="0"/>
            <a:chExt cx="812800" cy="812800"/>
          </a:xfrm>
        </p:grpSpPr>
        <p:sp>
          <p:nvSpPr>
            <p:cNvPr id="91" name="Freeform 57">
              <a:extLst>
                <a:ext uri="{FF2B5EF4-FFF2-40B4-BE49-F238E27FC236}">
                  <a16:creationId xmlns:a16="http://schemas.microsoft.com/office/drawing/2014/main" id="{620918AA-3910-97B6-D2C9-751E50C3AA3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BF7F4"/>
            </a:solidFill>
          </p:spPr>
        </p:sp>
        <p:sp>
          <p:nvSpPr>
            <p:cNvPr id="92" name="TextBox 58">
              <a:extLst>
                <a:ext uri="{FF2B5EF4-FFF2-40B4-BE49-F238E27FC236}">
                  <a16:creationId xmlns:a16="http://schemas.microsoft.com/office/drawing/2014/main" id="{FBED9D72-97C0-692E-F8F7-FC9FB04DD2FC}"/>
                </a:ext>
              </a:extLst>
            </p:cNvPr>
            <p:cNvSpPr txBox="1"/>
            <p:nvPr/>
          </p:nvSpPr>
          <p:spPr>
            <a:xfrm>
              <a:off x="76200" y="76200"/>
              <a:ext cx="660400" cy="660400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571"/>
                </a:lnSpc>
              </a:pPr>
              <a:r>
                <a:rPr lang="en-US" sz="1333" b="1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06</a:t>
              </a:r>
            </a:p>
          </p:txBody>
        </p:sp>
      </p:grpSp>
      <p:sp>
        <p:nvSpPr>
          <p:cNvPr id="93" name="Freeform 2">
            <a:extLst>
              <a:ext uri="{FF2B5EF4-FFF2-40B4-BE49-F238E27FC236}">
                <a16:creationId xmlns:a16="http://schemas.microsoft.com/office/drawing/2014/main" id="{695EC240-8C61-B97A-48CC-A567047A327D}"/>
              </a:ext>
            </a:extLst>
          </p:cNvPr>
          <p:cNvSpPr/>
          <p:nvPr/>
        </p:nvSpPr>
        <p:spPr>
          <a:xfrm>
            <a:off x="2276811" y="-5346652"/>
            <a:ext cx="5277400" cy="4175743"/>
          </a:xfrm>
          <a:custGeom>
            <a:avLst/>
            <a:gdLst/>
            <a:ahLst/>
            <a:cxnLst/>
            <a:rect l="l" t="t" r="r" b="b"/>
            <a:pathLst>
              <a:path w="7916100" h="6263614">
                <a:moveTo>
                  <a:pt x="0" y="0"/>
                </a:moveTo>
                <a:lnTo>
                  <a:pt x="7916100" y="0"/>
                </a:lnTo>
                <a:lnTo>
                  <a:pt x="7916100" y="6263614"/>
                </a:lnTo>
                <a:lnTo>
                  <a:pt x="0" y="626361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2">
            <a:extLst>
              <a:ext uri="{FF2B5EF4-FFF2-40B4-BE49-F238E27FC236}">
                <a16:creationId xmlns:a16="http://schemas.microsoft.com/office/drawing/2014/main" id="{3517120D-9D5D-F00E-AEB6-62CDDB184104}"/>
              </a:ext>
            </a:extLst>
          </p:cNvPr>
          <p:cNvSpPr/>
          <p:nvPr/>
        </p:nvSpPr>
        <p:spPr>
          <a:xfrm>
            <a:off x="4151697" y="7144121"/>
            <a:ext cx="4216824" cy="2777833"/>
          </a:xfrm>
          <a:custGeom>
            <a:avLst/>
            <a:gdLst/>
            <a:ahLst/>
            <a:cxnLst/>
            <a:rect l="l" t="t" r="r" b="b"/>
            <a:pathLst>
              <a:path w="6325236" h="4166749">
                <a:moveTo>
                  <a:pt x="0" y="0"/>
                </a:moveTo>
                <a:lnTo>
                  <a:pt x="6325236" y="0"/>
                </a:lnTo>
                <a:lnTo>
                  <a:pt x="6325236" y="4166749"/>
                </a:lnTo>
                <a:lnTo>
                  <a:pt x="0" y="416674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3">
            <a:extLst>
              <a:ext uri="{FF2B5EF4-FFF2-40B4-BE49-F238E27FC236}">
                <a16:creationId xmlns:a16="http://schemas.microsoft.com/office/drawing/2014/main" id="{A81DCAFF-E15A-EF85-FC30-59437D0E8001}"/>
              </a:ext>
            </a:extLst>
          </p:cNvPr>
          <p:cNvSpPr/>
          <p:nvPr/>
        </p:nvSpPr>
        <p:spPr>
          <a:xfrm>
            <a:off x="4963213" y="8898913"/>
            <a:ext cx="2593793" cy="3227115"/>
          </a:xfrm>
          <a:custGeom>
            <a:avLst/>
            <a:gdLst/>
            <a:ahLst/>
            <a:cxnLst/>
            <a:rect l="l" t="t" r="r" b="b"/>
            <a:pathLst>
              <a:path w="3890690" h="4840672">
                <a:moveTo>
                  <a:pt x="0" y="0"/>
                </a:moveTo>
                <a:lnTo>
                  <a:pt x="3890690" y="0"/>
                </a:lnTo>
                <a:lnTo>
                  <a:pt x="3890690" y="4840673"/>
                </a:lnTo>
                <a:lnTo>
                  <a:pt x="0" y="4840673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77485541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1" grpId="0"/>
      <p:bldP spid="52" grpId="0"/>
      <p:bldP spid="53" grpId="0"/>
      <p:bldP spid="54" grpId="0"/>
      <p:bldP spid="55" grpId="0"/>
      <p:bldP spid="56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553358-1B0C-59CF-DA8B-31E3818546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58029E99-3ED2-6ED4-4857-FC9A3CD2510D}"/>
              </a:ext>
            </a:extLst>
          </p:cNvPr>
          <p:cNvSpPr/>
          <p:nvPr/>
        </p:nvSpPr>
        <p:spPr>
          <a:xfrm>
            <a:off x="-1130804" y="-3797801"/>
            <a:ext cx="14453607" cy="14453601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grpSp>
        <p:nvGrpSpPr>
          <p:cNvPr id="14" name="Group 21">
            <a:extLst>
              <a:ext uri="{FF2B5EF4-FFF2-40B4-BE49-F238E27FC236}">
                <a16:creationId xmlns:a16="http://schemas.microsoft.com/office/drawing/2014/main" id="{5B7196CC-E63B-BEFB-C032-B7C83F00BB6B}"/>
              </a:ext>
            </a:extLst>
          </p:cNvPr>
          <p:cNvGrpSpPr/>
          <p:nvPr/>
        </p:nvGrpSpPr>
        <p:grpSpPr>
          <a:xfrm>
            <a:off x="196544" y="5920166"/>
            <a:ext cx="1302136" cy="1302136"/>
            <a:chOff x="0" y="0"/>
            <a:chExt cx="812800" cy="812800"/>
          </a:xfrm>
        </p:grpSpPr>
        <p:sp>
          <p:nvSpPr>
            <p:cNvPr id="15" name="Freeform 22">
              <a:extLst>
                <a:ext uri="{FF2B5EF4-FFF2-40B4-BE49-F238E27FC236}">
                  <a16:creationId xmlns:a16="http://schemas.microsoft.com/office/drawing/2014/main" id="{5476F51B-65A8-D89D-AF75-8BD03B2BB1E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6" name="TextBox 23">
              <a:extLst>
                <a:ext uri="{FF2B5EF4-FFF2-40B4-BE49-F238E27FC236}">
                  <a16:creationId xmlns:a16="http://schemas.microsoft.com/office/drawing/2014/main" id="{9187CFA2-32FA-384B-3051-8B12959A37F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7" name="Group 21">
            <a:extLst>
              <a:ext uri="{FF2B5EF4-FFF2-40B4-BE49-F238E27FC236}">
                <a16:creationId xmlns:a16="http://schemas.microsoft.com/office/drawing/2014/main" id="{EBA6846F-6D87-7F15-1097-69E246024971}"/>
              </a:ext>
            </a:extLst>
          </p:cNvPr>
          <p:cNvGrpSpPr/>
          <p:nvPr/>
        </p:nvGrpSpPr>
        <p:grpSpPr>
          <a:xfrm>
            <a:off x="1880515" y="480576"/>
            <a:ext cx="625876" cy="625876"/>
            <a:chOff x="0" y="0"/>
            <a:chExt cx="812800" cy="812800"/>
          </a:xfrm>
        </p:grpSpPr>
        <p:sp>
          <p:nvSpPr>
            <p:cNvPr id="18" name="Freeform 22">
              <a:extLst>
                <a:ext uri="{FF2B5EF4-FFF2-40B4-BE49-F238E27FC236}">
                  <a16:creationId xmlns:a16="http://schemas.microsoft.com/office/drawing/2014/main" id="{FEB98A1D-8C0C-5720-454E-C8B1D597DA9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9" name="TextBox 23">
              <a:extLst>
                <a:ext uri="{FF2B5EF4-FFF2-40B4-BE49-F238E27FC236}">
                  <a16:creationId xmlns:a16="http://schemas.microsoft.com/office/drawing/2014/main" id="{0CDA5598-7D1E-12E3-12AA-D515732409BD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0" name="Group 21">
            <a:extLst>
              <a:ext uri="{FF2B5EF4-FFF2-40B4-BE49-F238E27FC236}">
                <a16:creationId xmlns:a16="http://schemas.microsoft.com/office/drawing/2014/main" id="{29A46027-4ED9-C6CF-A653-FBAE3E6E559F}"/>
              </a:ext>
            </a:extLst>
          </p:cNvPr>
          <p:cNvGrpSpPr/>
          <p:nvPr/>
        </p:nvGrpSpPr>
        <p:grpSpPr>
          <a:xfrm>
            <a:off x="-1359204" y="5107880"/>
            <a:ext cx="2218719" cy="2218719"/>
            <a:chOff x="0" y="0"/>
            <a:chExt cx="812800" cy="812800"/>
          </a:xfrm>
        </p:grpSpPr>
        <p:sp>
          <p:nvSpPr>
            <p:cNvPr id="21" name="TextBox 23">
              <a:extLst>
                <a:ext uri="{FF2B5EF4-FFF2-40B4-BE49-F238E27FC236}">
                  <a16:creationId xmlns:a16="http://schemas.microsoft.com/office/drawing/2014/main" id="{C0009992-39C3-62E0-0B58-F5A67964A7E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55EB79E9-D89B-E1EA-162B-2EB7165233D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3" name="Group 21">
            <a:extLst>
              <a:ext uri="{FF2B5EF4-FFF2-40B4-BE49-F238E27FC236}">
                <a16:creationId xmlns:a16="http://schemas.microsoft.com/office/drawing/2014/main" id="{5CE2227D-5B5C-E8BF-F4C9-1E464495210C}"/>
              </a:ext>
            </a:extLst>
          </p:cNvPr>
          <p:cNvGrpSpPr/>
          <p:nvPr/>
        </p:nvGrpSpPr>
        <p:grpSpPr>
          <a:xfrm>
            <a:off x="-128182" y="4317506"/>
            <a:ext cx="625876" cy="625876"/>
            <a:chOff x="0" y="0"/>
            <a:chExt cx="812800" cy="812800"/>
          </a:xfrm>
        </p:grpSpPr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52B28A26-820D-DCAA-CE81-3C4E37FC4F34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430F262-E4A1-8F6C-889E-4F131346B39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6" name="Group 21">
            <a:extLst>
              <a:ext uri="{FF2B5EF4-FFF2-40B4-BE49-F238E27FC236}">
                <a16:creationId xmlns:a16="http://schemas.microsoft.com/office/drawing/2014/main" id="{D7C37D33-23B7-684B-898D-60CB72424E0C}"/>
              </a:ext>
            </a:extLst>
          </p:cNvPr>
          <p:cNvGrpSpPr/>
          <p:nvPr/>
        </p:nvGrpSpPr>
        <p:grpSpPr>
          <a:xfrm>
            <a:off x="-867560" y="-1844267"/>
            <a:ext cx="3125642" cy="3125642"/>
            <a:chOff x="0" y="0"/>
            <a:chExt cx="812800" cy="812800"/>
          </a:xfrm>
        </p:grpSpPr>
        <p:sp>
          <p:nvSpPr>
            <p:cNvPr id="27" name="TextBox 23">
              <a:extLst>
                <a:ext uri="{FF2B5EF4-FFF2-40B4-BE49-F238E27FC236}">
                  <a16:creationId xmlns:a16="http://schemas.microsoft.com/office/drawing/2014/main" id="{0882A042-538A-4920-4F9D-6C2AF730DDE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0DCFB730-68F3-84F8-7825-03C3B40E719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9" name="Group 21">
            <a:extLst>
              <a:ext uri="{FF2B5EF4-FFF2-40B4-BE49-F238E27FC236}">
                <a16:creationId xmlns:a16="http://schemas.microsoft.com/office/drawing/2014/main" id="{6AA43F4D-294E-9E9B-0B10-F2224B1A310E}"/>
              </a:ext>
            </a:extLst>
          </p:cNvPr>
          <p:cNvGrpSpPr/>
          <p:nvPr/>
        </p:nvGrpSpPr>
        <p:grpSpPr>
          <a:xfrm>
            <a:off x="10385311" y="-737130"/>
            <a:ext cx="1302136" cy="1302136"/>
            <a:chOff x="0" y="0"/>
            <a:chExt cx="812800" cy="812800"/>
          </a:xfrm>
        </p:grpSpPr>
        <p:sp>
          <p:nvSpPr>
            <p:cNvPr id="30" name="Freeform 22">
              <a:extLst>
                <a:ext uri="{FF2B5EF4-FFF2-40B4-BE49-F238E27FC236}">
                  <a16:creationId xmlns:a16="http://schemas.microsoft.com/office/drawing/2014/main" id="{0022E168-D4CC-55D1-B4E1-589D42B3D9A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1" name="TextBox 23">
              <a:extLst>
                <a:ext uri="{FF2B5EF4-FFF2-40B4-BE49-F238E27FC236}">
                  <a16:creationId xmlns:a16="http://schemas.microsoft.com/office/drawing/2014/main" id="{4CA18E81-3485-0423-F967-CB85B61631D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2" name="Group 21">
            <a:extLst>
              <a:ext uri="{FF2B5EF4-FFF2-40B4-BE49-F238E27FC236}">
                <a16:creationId xmlns:a16="http://schemas.microsoft.com/office/drawing/2014/main" id="{EF27EDA1-30EC-7842-469E-F11AF22F7E2E}"/>
              </a:ext>
            </a:extLst>
          </p:cNvPr>
          <p:cNvGrpSpPr/>
          <p:nvPr/>
        </p:nvGrpSpPr>
        <p:grpSpPr>
          <a:xfrm>
            <a:off x="10139167" y="23761"/>
            <a:ext cx="820013" cy="1869706"/>
            <a:chOff x="-328318" y="-1691512"/>
            <a:chExt cx="1064918" cy="2428112"/>
          </a:xfrm>
        </p:grpSpPr>
        <p:sp>
          <p:nvSpPr>
            <p:cNvPr id="33" name="Freeform 22">
              <a:extLst>
                <a:ext uri="{FF2B5EF4-FFF2-40B4-BE49-F238E27FC236}">
                  <a16:creationId xmlns:a16="http://schemas.microsoft.com/office/drawing/2014/main" id="{49A5A72E-8D6F-421B-8901-4990674274C9}"/>
                </a:ext>
              </a:extLst>
            </p:cNvPr>
            <p:cNvSpPr/>
            <p:nvPr/>
          </p:nvSpPr>
          <p:spPr>
            <a:xfrm>
              <a:off x="-328318" y="-1691512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4" name="TextBox 23">
              <a:extLst>
                <a:ext uri="{FF2B5EF4-FFF2-40B4-BE49-F238E27FC236}">
                  <a16:creationId xmlns:a16="http://schemas.microsoft.com/office/drawing/2014/main" id="{9C238F19-A957-AEE7-09F2-AF0BA2381CA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5" name="Group 21">
            <a:extLst>
              <a:ext uri="{FF2B5EF4-FFF2-40B4-BE49-F238E27FC236}">
                <a16:creationId xmlns:a16="http://schemas.microsoft.com/office/drawing/2014/main" id="{8C95DB7D-A42D-F7A6-9761-818F9B1FB595}"/>
              </a:ext>
            </a:extLst>
          </p:cNvPr>
          <p:cNvGrpSpPr/>
          <p:nvPr/>
        </p:nvGrpSpPr>
        <p:grpSpPr>
          <a:xfrm>
            <a:off x="11567912" y="3898920"/>
            <a:ext cx="625876" cy="625876"/>
            <a:chOff x="0" y="0"/>
            <a:chExt cx="812800" cy="812800"/>
          </a:xfrm>
        </p:grpSpPr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44550AA9-B85B-50DB-F6E9-9DA7158C602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18A68CE-E964-4FB4-FA62-5D4D158F5EA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8" name="Group 21">
            <a:extLst>
              <a:ext uri="{FF2B5EF4-FFF2-40B4-BE49-F238E27FC236}">
                <a16:creationId xmlns:a16="http://schemas.microsoft.com/office/drawing/2014/main" id="{CFCB3A78-B5DA-E465-5B63-FFCC10AE6E52}"/>
              </a:ext>
            </a:extLst>
          </p:cNvPr>
          <p:cNvGrpSpPr/>
          <p:nvPr/>
        </p:nvGrpSpPr>
        <p:grpSpPr>
          <a:xfrm>
            <a:off x="11095602" y="-824434"/>
            <a:ext cx="3125642" cy="3125642"/>
            <a:chOff x="0" y="0"/>
            <a:chExt cx="812800" cy="812800"/>
          </a:xfrm>
        </p:grpSpPr>
        <p:sp>
          <p:nvSpPr>
            <p:cNvPr id="39" name="TextBox 23">
              <a:extLst>
                <a:ext uri="{FF2B5EF4-FFF2-40B4-BE49-F238E27FC236}">
                  <a16:creationId xmlns:a16="http://schemas.microsoft.com/office/drawing/2014/main" id="{B431AD18-C443-ABB4-E9E4-12B282F40D26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40" name="Freeform 22">
              <a:extLst>
                <a:ext uri="{FF2B5EF4-FFF2-40B4-BE49-F238E27FC236}">
                  <a16:creationId xmlns:a16="http://schemas.microsoft.com/office/drawing/2014/main" id="{1443B887-C6C4-A381-3679-6A84D65BE53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41" name="Group 21">
            <a:extLst>
              <a:ext uri="{FF2B5EF4-FFF2-40B4-BE49-F238E27FC236}">
                <a16:creationId xmlns:a16="http://schemas.microsoft.com/office/drawing/2014/main" id="{09DEDDB8-77DF-E26F-1CF0-C3334C231DD0}"/>
              </a:ext>
            </a:extLst>
          </p:cNvPr>
          <p:cNvGrpSpPr/>
          <p:nvPr/>
        </p:nvGrpSpPr>
        <p:grpSpPr>
          <a:xfrm>
            <a:off x="11609627" y="1990760"/>
            <a:ext cx="1555938" cy="1555938"/>
            <a:chOff x="0" y="0"/>
            <a:chExt cx="812800" cy="812800"/>
          </a:xfrm>
        </p:grpSpPr>
        <p:sp>
          <p:nvSpPr>
            <p:cNvPr id="42" name="Freeform 22">
              <a:extLst>
                <a:ext uri="{FF2B5EF4-FFF2-40B4-BE49-F238E27FC236}">
                  <a16:creationId xmlns:a16="http://schemas.microsoft.com/office/drawing/2014/main" id="{261AD871-D6D7-6944-9211-4576E812AAE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43" name="TextBox 23">
              <a:extLst>
                <a:ext uri="{FF2B5EF4-FFF2-40B4-BE49-F238E27FC236}">
                  <a16:creationId xmlns:a16="http://schemas.microsoft.com/office/drawing/2014/main" id="{1B2C743B-0530-360E-1D20-A3709AB45D9B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E19DF761-2AE9-D279-3562-763566D6C0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6974" y="5840282"/>
            <a:ext cx="1382020" cy="138202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7740DA1-DCD7-0EBB-2BFD-FDD31C452301}"/>
              </a:ext>
            </a:extLst>
          </p:cNvPr>
          <p:cNvSpPr txBox="1"/>
          <p:nvPr/>
        </p:nvSpPr>
        <p:spPr>
          <a:xfrm>
            <a:off x="2127478" y="525012"/>
            <a:ext cx="61957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0" i="0" dirty="0">
                <a:solidFill>
                  <a:srgbClr val="30555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Optimizations</a:t>
            </a:r>
            <a:endParaRPr lang="en-IL" sz="2400" dirty="0">
              <a:solidFill>
                <a:srgbClr val="30555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reeform 2">
            <a:extLst>
              <a:ext uri="{FF2B5EF4-FFF2-40B4-BE49-F238E27FC236}">
                <a16:creationId xmlns:a16="http://schemas.microsoft.com/office/drawing/2014/main" id="{F9E607D7-99B6-9987-A4EA-FA7169D98610}"/>
              </a:ext>
            </a:extLst>
          </p:cNvPr>
          <p:cNvSpPr/>
          <p:nvPr/>
        </p:nvSpPr>
        <p:spPr>
          <a:xfrm>
            <a:off x="2577550" y="1922859"/>
            <a:ext cx="5277400" cy="4175743"/>
          </a:xfrm>
          <a:custGeom>
            <a:avLst/>
            <a:gdLst/>
            <a:ahLst/>
            <a:cxnLst/>
            <a:rect l="l" t="t" r="r" b="b"/>
            <a:pathLst>
              <a:path w="7916100" h="6263614">
                <a:moveTo>
                  <a:pt x="0" y="0"/>
                </a:moveTo>
                <a:lnTo>
                  <a:pt x="7916100" y="0"/>
                </a:lnTo>
                <a:lnTo>
                  <a:pt x="7916100" y="6263614"/>
                </a:lnTo>
                <a:lnTo>
                  <a:pt x="0" y="626361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7" name="Group 3">
            <a:extLst>
              <a:ext uri="{FF2B5EF4-FFF2-40B4-BE49-F238E27FC236}">
                <a16:creationId xmlns:a16="http://schemas.microsoft.com/office/drawing/2014/main" id="{71408207-4AA7-C6F4-A6D9-2DAE8F5CAD25}"/>
              </a:ext>
            </a:extLst>
          </p:cNvPr>
          <p:cNvGrpSpPr/>
          <p:nvPr/>
        </p:nvGrpSpPr>
        <p:grpSpPr>
          <a:xfrm>
            <a:off x="8229600" y="1861614"/>
            <a:ext cx="31750" cy="628650"/>
            <a:chOff x="0" y="0"/>
            <a:chExt cx="63500" cy="1257300"/>
          </a:xfrm>
        </p:grpSpPr>
        <p:sp>
          <p:nvSpPr>
            <p:cNvPr id="93" name="Freeform 4" descr="preencoded.png">
              <a:extLst>
                <a:ext uri="{FF2B5EF4-FFF2-40B4-BE49-F238E27FC236}">
                  <a16:creationId xmlns:a16="http://schemas.microsoft.com/office/drawing/2014/main" id="{50C3436F-8060-341A-30FD-3A69A2F96126}"/>
                </a:ext>
              </a:extLst>
            </p:cNvPr>
            <p:cNvSpPr/>
            <p:nvPr/>
          </p:nvSpPr>
          <p:spPr>
            <a:xfrm>
              <a:off x="0" y="0"/>
              <a:ext cx="63500" cy="1257300"/>
            </a:xfrm>
            <a:custGeom>
              <a:avLst/>
              <a:gdLst/>
              <a:ahLst/>
              <a:cxnLst/>
              <a:rect l="l" t="t" r="r" b="b"/>
              <a:pathLst>
                <a:path w="63500" h="1257300">
                  <a:moveTo>
                    <a:pt x="0" y="0"/>
                  </a:moveTo>
                  <a:lnTo>
                    <a:pt x="63500" y="0"/>
                  </a:lnTo>
                  <a:lnTo>
                    <a:pt x="63500" y="1257300"/>
                  </a:lnTo>
                  <a:lnTo>
                    <a:pt x="0" y="1257300"/>
                  </a:lnTo>
                  <a:close/>
                </a:path>
              </a:pathLst>
            </a:custGeom>
            <a:solidFill>
              <a:srgbClr val="B8AFDA"/>
            </a:solidFill>
          </p:spPr>
        </p:sp>
      </p:grpSp>
      <p:grpSp>
        <p:nvGrpSpPr>
          <p:cNvPr id="94" name="Group 5">
            <a:extLst>
              <a:ext uri="{FF2B5EF4-FFF2-40B4-BE49-F238E27FC236}">
                <a16:creationId xmlns:a16="http://schemas.microsoft.com/office/drawing/2014/main" id="{80C04AD2-B3FA-B365-954C-6963F9080F0C}"/>
              </a:ext>
            </a:extLst>
          </p:cNvPr>
          <p:cNvGrpSpPr/>
          <p:nvPr/>
        </p:nvGrpSpPr>
        <p:grpSpPr>
          <a:xfrm>
            <a:off x="8229600" y="2776014"/>
            <a:ext cx="31750" cy="628650"/>
            <a:chOff x="0" y="0"/>
            <a:chExt cx="63500" cy="1257300"/>
          </a:xfrm>
        </p:grpSpPr>
        <p:sp>
          <p:nvSpPr>
            <p:cNvPr id="95" name="Freeform 6" descr="preencoded.png">
              <a:extLst>
                <a:ext uri="{FF2B5EF4-FFF2-40B4-BE49-F238E27FC236}">
                  <a16:creationId xmlns:a16="http://schemas.microsoft.com/office/drawing/2014/main" id="{E6CFF81E-E043-2A7A-74CC-8950403A2B1A}"/>
                </a:ext>
              </a:extLst>
            </p:cNvPr>
            <p:cNvSpPr/>
            <p:nvPr/>
          </p:nvSpPr>
          <p:spPr>
            <a:xfrm>
              <a:off x="0" y="0"/>
              <a:ext cx="63500" cy="1257300"/>
            </a:xfrm>
            <a:custGeom>
              <a:avLst/>
              <a:gdLst/>
              <a:ahLst/>
              <a:cxnLst/>
              <a:rect l="l" t="t" r="r" b="b"/>
              <a:pathLst>
                <a:path w="63500" h="1257300">
                  <a:moveTo>
                    <a:pt x="0" y="0"/>
                  </a:moveTo>
                  <a:lnTo>
                    <a:pt x="63500" y="0"/>
                  </a:lnTo>
                  <a:lnTo>
                    <a:pt x="63500" y="1257300"/>
                  </a:lnTo>
                  <a:lnTo>
                    <a:pt x="0" y="1257300"/>
                  </a:lnTo>
                  <a:close/>
                </a:path>
              </a:pathLst>
            </a:custGeom>
            <a:solidFill>
              <a:srgbClr val="FEC460"/>
            </a:solidFill>
          </p:spPr>
        </p:sp>
      </p:grpSp>
      <p:grpSp>
        <p:nvGrpSpPr>
          <p:cNvPr id="96" name="Group 7">
            <a:extLst>
              <a:ext uri="{FF2B5EF4-FFF2-40B4-BE49-F238E27FC236}">
                <a16:creationId xmlns:a16="http://schemas.microsoft.com/office/drawing/2014/main" id="{85D75A50-5166-B21C-93AF-5089EBB45DBE}"/>
              </a:ext>
            </a:extLst>
          </p:cNvPr>
          <p:cNvGrpSpPr/>
          <p:nvPr/>
        </p:nvGrpSpPr>
        <p:grpSpPr>
          <a:xfrm>
            <a:off x="8229600" y="3688856"/>
            <a:ext cx="31750" cy="628650"/>
            <a:chOff x="0" y="0"/>
            <a:chExt cx="63500" cy="1257300"/>
          </a:xfrm>
        </p:grpSpPr>
        <p:sp>
          <p:nvSpPr>
            <p:cNvPr id="97" name="Freeform 8" descr="preencoded.png">
              <a:extLst>
                <a:ext uri="{FF2B5EF4-FFF2-40B4-BE49-F238E27FC236}">
                  <a16:creationId xmlns:a16="http://schemas.microsoft.com/office/drawing/2014/main" id="{4CD88A6C-6A09-BA98-A68D-80F302A4EC20}"/>
                </a:ext>
              </a:extLst>
            </p:cNvPr>
            <p:cNvSpPr/>
            <p:nvPr/>
          </p:nvSpPr>
          <p:spPr>
            <a:xfrm>
              <a:off x="0" y="0"/>
              <a:ext cx="63500" cy="1257300"/>
            </a:xfrm>
            <a:custGeom>
              <a:avLst/>
              <a:gdLst/>
              <a:ahLst/>
              <a:cxnLst/>
              <a:rect l="l" t="t" r="r" b="b"/>
              <a:pathLst>
                <a:path w="63500" h="1257300">
                  <a:moveTo>
                    <a:pt x="0" y="0"/>
                  </a:moveTo>
                  <a:lnTo>
                    <a:pt x="63500" y="0"/>
                  </a:lnTo>
                  <a:lnTo>
                    <a:pt x="63500" y="1257300"/>
                  </a:lnTo>
                  <a:lnTo>
                    <a:pt x="0" y="1257300"/>
                  </a:lnTo>
                  <a:close/>
                </a:path>
              </a:pathLst>
            </a:custGeom>
            <a:solidFill>
              <a:srgbClr val="C1CEBE"/>
            </a:solidFill>
          </p:spPr>
        </p:sp>
      </p:grpSp>
      <p:grpSp>
        <p:nvGrpSpPr>
          <p:cNvPr id="98" name="Group 9">
            <a:extLst>
              <a:ext uri="{FF2B5EF4-FFF2-40B4-BE49-F238E27FC236}">
                <a16:creationId xmlns:a16="http://schemas.microsoft.com/office/drawing/2014/main" id="{10CAE1B9-6466-7EA7-9CA9-13AC8C18D714}"/>
              </a:ext>
            </a:extLst>
          </p:cNvPr>
          <p:cNvGrpSpPr/>
          <p:nvPr/>
        </p:nvGrpSpPr>
        <p:grpSpPr>
          <a:xfrm>
            <a:off x="8229600" y="4599446"/>
            <a:ext cx="31750" cy="628650"/>
            <a:chOff x="0" y="0"/>
            <a:chExt cx="63500" cy="1257300"/>
          </a:xfrm>
        </p:grpSpPr>
        <p:sp>
          <p:nvSpPr>
            <p:cNvPr id="99" name="Freeform 10" descr="preencoded.png">
              <a:extLst>
                <a:ext uri="{FF2B5EF4-FFF2-40B4-BE49-F238E27FC236}">
                  <a16:creationId xmlns:a16="http://schemas.microsoft.com/office/drawing/2014/main" id="{45E9C440-E0DD-0A35-527F-2B1477BDF0D2}"/>
                </a:ext>
              </a:extLst>
            </p:cNvPr>
            <p:cNvSpPr/>
            <p:nvPr/>
          </p:nvSpPr>
          <p:spPr>
            <a:xfrm>
              <a:off x="0" y="0"/>
              <a:ext cx="63500" cy="1257300"/>
            </a:xfrm>
            <a:custGeom>
              <a:avLst/>
              <a:gdLst/>
              <a:ahLst/>
              <a:cxnLst/>
              <a:rect l="l" t="t" r="r" b="b"/>
              <a:pathLst>
                <a:path w="63500" h="1257300">
                  <a:moveTo>
                    <a:pt x="0" y="0"/>
                  </a:moveTo>
                  <a:lnTo>
                    <a:pt x="63500" y="0"/>
                  </a:lnTo>
                  <a:lnTo>
                    <a:pt x="63500" y="1257300"/>
                  </a:lnTo>
                  <a:lnTo>
                    <a:pt x="0" y="1257300"/>
                  </a:lnTo>
                  <a:close/>
                </a:path>
              </a:pathLst>
            </a:custGeom>
            <a:solidFill>
              <a:srgbClr val="FBF7F4"/>
            </a:solidFill>
          </p:spPr>
        </p:sp>
      </p:grpSp>
      <p:grpSp>
        <p:nvGrpSpPr>
          <p:cNvPr id="100" name="Group 11">
            <a:extLst>
              <a:ext uri="{FF2B5EF4-FFF2-40B4-BE49-F238E27FC236}">
                <a16:creationId xmlns:a16="http://schemas.microsoft.com/office/drawing/2014/main" id="{FBC3867F-7E2C-A09E-5CE9-D23E4F094C58}"/>
              </a:ext>
            </a:extLst>
          </p:cNvPr>
          <p:cNvGrpSpPr/>
          <p:nvPr/>
        </p:nvGrpSpPr>
        <p:grpSpPr>
          <a:xfrm>
            <a:off x="8229600" y="5515263"/>
            <a:ext cx="31750" cy="628650"/>
            <a:chOff x="0" y="0"/>
            <a:chExt cx="63500" cy="1257300"/>
          </a:xfrm>
        </p:grpSpPr>
        <p:sp>
          <p:nvSpPr>
            <p:cNvPr id="101" name="Freeform 12" descr="preencoded.png">
              <a:extLst>
                <a:ext uri="{FF2B5EF4-FFF2-40B4-BE49-F238E27FC236}">
                  <a16:creationId xmlns:a16="http://schemas.microsoft.com/office/drawing/2014/main" id="{5B3DBD5F-F213-43A7-BA46-C6863760B706}"/>
                </a:ext>
              </a:extLst>
            </p:cNvPr>
            <p:cNvSpPr/>
            <p:nvPr/>
          </p:nvSpPr>
          <p:spPr>
            <a:xfrm>
              <a:off x="0" y="0"/>
              <a:ext cx="63500" cy="1257300"/>
            </a:xfrm>
            <a:custGeom>
              <a:avLst/>
              <a:gdLst/>
              <a:ahLst/>
              <a:cxnLst/>
              <a:rect l="l" t="t" r="r" b="b"/>
              <a:pathLst>
                <a:path w="63500" h="1257300">
                  <a:moveTo>
                    <a:pt x="0" y="0"/>
                  </a:moveTo>
                  <a:lnTo>
                    <a:pt x="63500" y="0"/>
                  </a:lnTo>
                  <a:lnTo>
                    <a:pt x="63500" y="1257300"/>
                  </a:lnTo>
                  <a:lnTo>
                    <a:pt x="0" y="1257300"/>
                  </a:lnTo>
                  <a:close/>
                </a:path>
              </a:pathLst>
            </a:custGeom>
            <a:solidFill>
              <a:srgbClr val="5FC3DA"/>
            </a:solidFill>
          </p:spPr>
        </p:sp>
      </p:grpSp>
      <p:sp>
        <p:nvSpPr>
          <p:cNvPr id="107" name="TextBox 18">
            <a:extLst>
              <a:ext uri="{FF2B5EF4-FFF2-40B4-BE49-F238E27FC236}">
                <a16:creationId xmlns:a16="http://schemas.microsoft.com/office/drawing/2014/main" id="{A1D8DD80-04C3-F87C-9F02-829EC392A62C}"/>
              </a:ext>
            </a:extLst>
          </p:cNvPr>
          <p:cNvSpPr txBox="1"/>
          <p:nvPr/>
        </p:nvSpPr>
        <p:spPr>
          <a:xfrm>
            <a:off x="1390650" y="1961309"/>
            <a:ext cx="622300" cy="4360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400"/>
              </a:lnSpc>
            </a:pPr>
            <a:r>
              <a:rPr lang="en-US" sz="2900" dirty="0">
                <a:solidFill>
                  <a:srgbClr val="497B8D"/>
                </a:solidFill>
                <a:latin typeface="DM Sans"/>
                <a:ea typeface="DM Sans"/>
                <a:cs typeface="DM Sans"/>
                <a:sym typeface="DM Sans"/>
              </a:rPr>
              <a:t>01</a:t>
            </a:r>
          </a:p>
        </p:txBody>
      </p:sp>
      <p:sp>
        <p:nvSpPr>
          <p:cNvPr id="108" name="TextBox 19">
            <a:extLst>
              <a:ext uri="{FF2B5EF4-FFF2-40B4-BE49-F238E27FC236}">
                <a16:creationId xmlns:a16="http://schemas.microsoft.com/office/drawing/2014/main" id="{53997E6E-E122-DCC3-FC3B-D78A4F8F442C}"/>
              </a:ext>
            </a:extLst>
          </p:cNvPr>
          <p:cNvSpPr txBox="1"/>
          <p:nvPr/>
        </p:nvSpPr>
        <p:spPr>
          <a:xfrm>
            <a:off x="1390650" y="2874721"/>
            <a:ext cx="622300" cy="4360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400"/>
              </a:lnSpc>
            </a:pPr>
            <a:r>
              <a:rPr lang="en-US" sz="2900" dirty="0">
                <a:solidFill>
                  <a:srgbClr val="497B8D"/>
                </a:solidFill>
                <a:latin typeface="DM Sans"/>
                <a:ea typeface="DM Sans"/>
                <a:cs typeface="DM Sans"/>
                <a:sym typeface="DM Sans"/>
              </a:rPr>
              <a:t>02</a:t>
            </a:r>
          </a:p>
        </p:txBody>
      </p:sp>
      <p:sp>
        <p:nvSpPr>
          <p:cNvPr id="109" name="TextBox 20">
            <a:extLst>
              <a:ext uri="{FF2B5EF4-FFF2-40B4-BE49-F238E27FC236}">
                <a16:creationId xmlns:a16="http://schemas.microsoft.com/office/drawing/2014/main" id="{9E3146C2-B0F2-165E-8695-D98C61F67EF3}"/>
              </a:ext>
            </a:extLst>
          </p:cNvPr>
          <p:cNvSpPr txBox="1"/>
          <p:nvPr/>
        </p:nvSpPr>
        <p:spPr>
          <a:xfrm>
            <a:off x="1390650" y="3788133"/>
            <a:ext cx="622300" cy="4360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400"/>
              </a:lnSpc>
            </a:pPr>
            <a:r>
              <a:rPr lang="en-US" sz="2900" dirty="0">
                <a:solidFill>
                  <a:srgbClr val="497B8D"/>
                </a:solidFill>
                <a:latin typeface="DM Sans"/>
                <a:ea typeface="DM Sans"/>
                <a:cs typeface="DM Sans"/>
                <a:sym typeface="DM Sans"/>
              </a:rPr>
              <a:t>03</a:t>
            </a:r>
          </a:p>
        </p:txBody>
      </p:sp>
      <p:sp>
        <p:nvSpPr>
          <p:cNvPr id="110" name="TextBox 21">
            <a:extLst>
              <a:ext uri="{FF2B5EF4-FFF2-40B4-BE49-F238E27FC236}">
                <a16:creationId xmlns:a16="http://schemas.microsoft.com/office/drawing/2014/main" id="{163C85E4-F1DA-0AC8-83BC-372E0ED39569}"/>
              </a:ext>
            </a:extLst>
          </p:cNvPr>
          <p:cNvSpPr txBox="1"/>
          <p:nvPr/>
        </p:nvSpPr>
        <p:spPr>
          <a:xfrm>
            <a:off x="1390650" y="4701546"/>
            <a:ext cx="622300" cy="4360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400"/>
              </a:lnSpc>
            </a:pPr>
            <a:r>
              <a:rPr lang="en-US" sz="2900" dirty="0">
                <a:solidFill>
                  <a:srgbClr val="497B8D"/>
                </a:solidFill>
                <a:latin typeface="DM Sans"/>
                <a:ea typeface="DM Sans"/>
                <a:cs typeface="DM Sans"/>
                <a:sym typeface="DM Sans"/>
              </a:rPr>
              <a:t>04</a:t>
            </a:r>
          </a:p>
        </p:txBody>
      </p:sp>
      <p:sp>
        <p:nvSpPr>
          <p:cNvPr id="111" name="TextBox 22">
            <a:extLst>
              <a:ext uri="{FF2B5EF4-FFF2-40B4-BE49-F238E27FC236}">
                <a16:creationId xmlns:a16="http://schemas.microsoft.com/office/drawing/2014/main" id="{C8AA4A99-4298-4FD2-9AEB-E0000C4A5F2C}"/>
              </a:ext>
            </a:extLst>
          </p:cNvPr>
          <p:cNvSpPr txBox="1"/>
          <p:nvPr/>
        </p:nvSpPr>
        <p:spPr>
          <a:xfrm>
            <a:off x="1390650" y="5614958"/>
            <a:ext cx="622300" cy="4360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400"/>
              </a:lnSpc>
            </a:pPr>
            <a:r>
              <a:rPr lang="en-US" sz="2900" dirty="0">
                <a:solidFill>
                  <a:srgbClr val="497B8D"/>
                </a:solidFill>
                <a:latin typeface="DM Sans"/>
                <a:ea typeface="DM Sans"/>
                <a:cs typeface="DM Sans"/>
                <a:sym typeface="DM Sans"/>
              </a:rPr>
              <a:t>05</a:t>
            </a:r>
          </a:p>
        </p:txBody>
      </p:sp>
      <p:sp>
        <p:nvSpPr>
          <p:cNvPr id="112" name="TextBox 23">
            <a:extLst>
              <a:ext uri="{FF2B5EF4-FFF2-40B4-BE49-F238E27FC236}">
                <a16:creationId xmlns:a16="http://schemas.microsoft.com/office/drawing/2014/main" id="{DDF09769-3621-3F21-9761-F080CA239CA5}"/>
              </a:ext>
            </a:extLst>
          </p:cNvPr>
          <p:cNvSpPr txBox="1"/>
          <p:nvPr/>
        </p:nvSpPr>
        <p:spPr>
          <a:xfrm>
            <a:off x="8636001" y="2154061"/>
            <a:ext cx="2146179" cy="3501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99"/>
              </a:lnSpc>
            </a:pPr>
            <a:r>
              <a:rPr lang="en-US" sz="1000" dirty="0">
                <a:solidFill>
                  <a:srgbClr val="497B8D"/>
                </a:solidFill>
              </a:rPr>
              <a:t>Proximity-based, weighted scoring for efficient rider-driver pairing.</a:t>
            </a:r>
            <a:endParaRPr lang="en-US" sz="933" dirty="0">
              <a:solidFill>
                <a:srgbClr val="497B8D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113" name="TextBox 24">
            <a:extLst>
              <a:ext uri="{FF2B5EF4-FFF2-40B4-BE49-F238E27FC236}">
                <a16:creationId xmlns:a16="http://schemas.microsoft.com/office/drawing/2014/main" id="{EC3F4C5A-A36E-7BFA-D123-31D0BB2A9F59}"/>
              </a:ext>
            </a:extLst>
          </p:cNvPr>
          <p:cNvSpPr txBox="1"/>
          <p:nvPr/>
        </p:nvSpPr>
        <p:spPr>
          <a:xfrm>
            <a:off x="8636000" y="3112564"/>
            <a:ext cx="2069963" cy="3501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99"/>
              </a:lnSpc>
            </a:pPr>
            <a:r>
              <a:rPr lang="en-US" sz="1000" dirty="0">
                <a:solidFill>
                  <a:srgbClr val="497B8D"/>
                </a:solidFill>
              </a:rPr>
              <a:t>Adaptive tracking frequency saves battery while maintaining precision.</a:t>
            </a:r>
            <a:endParaRPr lang="en-US" sz="933" dirty="0">
              <a:solidFill>
                <a:srgbClr val="497B8D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114" name="TextBox 25">
            <a:extLst>
              <a:ext uri="{FF2B5EF4-FFF2-40B4-BE49-F238E27FC236}">
                <a16:creationId xmlns:a16="http://schemas.microsoft.com/office/drawing/2014/main" id="{FECB8EBF-157C-B154-3F88-300E4B26E858}"/>
              </a:ext>
            </a:extLst>
          </p:cNvPr>
          <p:cNvSpPr txBox="1"/>
          <p:nvPr/>
        </p:nvSpPr>
        <p:spPr>
          <a:xfrm>
            <a:off x="8636000" y="5844802"/>
            <a:ext cx="2273206" cy="3501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99"/>
              </a:lnSpc>
            </a:pPr>
            <a:r>
              <a:rPr lang="en-US" sz="1000" dirty="0">
                <a:solidFill>
                  <a:srgbClr val="497B8D"/>
                </a:solidFill>
              </a:rPr>
              <a:t>Multi-level caching strategy with 87% hit ratio.</a:t>
            </a:r>
            <a:endParaRPr lang="en-US" sz="933" dirty="0">
              <a:solidFill>
                <a:srgbClr val="497B8D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115" name="TextBox 26">
            <a:extLst>
              <a:ext uri="{FF2B5EF4-FFF2-40B4-BE49-F238E27FC236}">
                <a16:creationId xmlns:a16="http://schemas.microsoft.com/office/drawing/2014/main" id="{700392E1-3895-6F08-0F2B-A24B2746E8A4}"/>
              </a:ext>
            </a:extLst>
          </p:cNvPr>
          <p:cNvSpPr txBox="1"/>
          <p:nvPr/>
        </p:nvSpPr>
        <p:spPr>
          <a:xfrm>
            <a:off x="8636000" y="4928377"/>
            <a:ext cx="2454974" cy="3501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99"/>
              </a:lnSpc>
            </a:pPr>
            <a:r>
              <a:rPr lang="en-US" sz="1000" dirty="0">
                <a:solidFill>
                  <a:srgbClr val="497B8D"/>
                </a:solidFill>
              </a:rPr>
              <a:t>Compressed payloads and request batching for faster responses.</a:t>
            </a:r>
            <a:endParaRPr lang="en-US" sz="933" dirty="0">
              <a:solidFill>
                <a:srgbClr val="497B8D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116" name="TextBox 27">
            <a:extLst>
              <a:ext uri="{FF2B5EF4-FFF2-40B4-BE49-F238E27FC236}">
                <a16:creationId xmlns:a16="http://schemas.microsoft.com/office/drawing/2014/main" id="{2A2C37BF-9E1B-1B8D-CD8B-F69B8BBBA314}"/>
              </a:ext>
            </a:extLst>
          </p:cNvPr>
          <p:cNvSpPr txBox="1"/>
          <p:nvPr/>
        </p:nvSpPr>
        <p:spPr>
          <a:xfrm>
            <a:off x="8611786" y="4023939"/>
            <a:ext cx="1968113" cy="3483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99"/>
              </a:lnSpc>
            </a:pPr>
            <a:r>
              <a:rPr lang="en-US" sz="1000" b="0" i="0" dirty="0">
                <a:solidFill>
                  <a:srgbClr val="497B8D"/>
                </a:solidFill>
                <a:effectLst/>
              </a:rPr>
              <a:t>Virtualized lists and lazy loading for smooth interaction.</a:t>
            </a:r>
            <a:endParaRPr lang="en-US" sz="933" dirty="0">
              <a:solidFill>
                <a:srgbClr val="497B8D"/>
              </a:solidFill>
              <a:ea typeface="DM Sans"/>
              <a:cs typeface="DM Sans"/>
              <a:sym typeface="DM Sans"/>
            </a:endParaRPr>
          </a:p>
        </p:txBody>
      </p:sp>
      <p:sp>
        <p:nvSpPr>
          <p:cNvPr id="117" name="TextBox 28">
            <a:extLst>
              <a:ext uri="{FF2B5EF4-FFF2-40B4-BE49-F238E27FC236}">
                <a16:creationId xmlns:a16="http://schemas.microsoft.com/office/drawing/2014/main" id="{F670A750-BC50-DA8F-EE20-F3F077AD2E59}"/>
              </a:ext>
            </a:extLst>
          </p:cNvPr>
          <p:cNvSpPr txBox="1"/>
          <p:nvPr/>
        </p:nvSpPr>
        <p:spPr>
          <a:xfrm>
            <a:off x="8636000" y="1836067"/>
            <a:ext cx="2870200" cy="2462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/>
            <a:r>
              <a:rPr lang="en-US" sz="1600" b="1" i="0" dirty="0">
                <a:solidFill>
                  <a:srgbClr val="497B8D"/>
                </a:solidFill>
                <a:effectLst/>
              </a:rPr>
              <a:t>User-Driver Matching Algorithm</a:t>
            </a:r>
          </a:p>
        </p:txBody>
      </p:sp>
      <p:sp>
        <p:nvSpPr>
          <p:cNvPr id="118" name="TextBox 29">
            <a:extLst>
              <a:ext uri="{FF2B5EF4-FFF2-40B4-BE49-F238E27FC236}">
                <a16:creationId xmlns:a16="http://schemas.microsoft.com/office/drawing/2014/main" id="{E374F807-E5C9-FD94-6E51-DF5814D39BB2}"/>
              </a:ext>
            </a:extLst>
          </p:cNvPr>
          <p:cNvSpPr txBox="1"/>
          <p:nvPr/>
        </p:nvSpPr>
        <p:spPr>
          <a:xfrm>
            <a:off x="8636000" y="2794569"/>
            <a:ext cx="2870200" cy="2462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/>
            <a:r>
              <a:rPr lang="en-US" sz="1600" b="1" i="0" dirty="0">
                <a:solidFill>
                  <a:srgbClr val="497B8D"/>
                </a:solidFill>
                <a:effectLst/>
              </a:rPr>
              <a:t>Battery &amp; Location </a:t>
            </a:r>
          </a:p>
        </p:txBody>
      </p:sp>
      <p:sp>
        <p:nvSpPr>
          <p:cNvPr id="119" name="TextBox 30">
            <a:extLst>
              <a:ext uri="{FF2B5EF4-FFF2-40B4-BE49-F238E27FC236}">
                <a16:creationId xmlns:a16="http://schemas.microsoft.com/office/drawing/2014/main" id="{7BBA51B4-4F72-7FCB-E754-B6920A335091}"/>
              </a:ext>
            </a:extLst>
          </p:cNvPr>
          <p:cNvSpPr txBox="1"/>
          <p:nvPr/>
        </p:nvSpPr>
        <p:spPr>
          <a:xfrm>
            <a:off x="8636000" y="5526807"/>
            <a:ext cx="2870200" cy="2462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/>
            <a:r>
              <a:rPr lang="en-US" sz="1600" b="1" i="0" dirty="0">
                <a:solidFill>
                  <a:srgbClr val="497B8D"/>
                </a:solidFill>
                <a:effectLst/>
              </a:rPr>
              <a:t>Caching &amp; Data Management</a:t>
            </a:r>
          </a:p>
        </p:txBody>
      </p:sp>
      <p:sp>
        <p:nvSpPr>
          <p:cNvPr id="120" name="TextBox 31">
            <a:extLst>
              <a:ext uri="{FF2B5EF4-FFF2-40B4-BE49-F238E27FC236}">
                <a16:creationId xmlns:a16="http://schemas.microsoft.com/office/drawing/2014/main" id="{4FBB2764-9971-82AC-480C-24648CDFCE02}"/>
              </a:ext>
            </a:extLst>
          </p:cNvPr>
          <p:cNvSpPr txBox="1"/>
          <p:nvPr/>
        </p:nvSpPr>
        <p:spPr>
          <a:xfrm>
            <a:off x="8636000" y="4610382"/>
            <a:ext cx="2870200" cy="2462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/>
            <a:r>
              <a:rPr lang="en-US" sz="1600" b="1" i="0" dirty="0">
                <a:solidFill>
                  <a:srgbClr val="497B8D"/>
                </a:solidFill>
                <a:effectLst/>
              </a:rPr>
              <a:t>API &amp; Network Efficiency</a:t>
            </a:r>
          </a:p>
        </p:txBody>
      </p:sp>
      <p:sp>
        <p:nvSpPr>
          <p:cNvPr id="121" name="TextBox 32">
            <a:extLst>
              <a:ext uri="{FF2B5EF4-FFF2-40B4-BE49-F238E27FC236}">
                <a16:creationId xmlns:a16="http://schemas.microsoft.com/office/drawing/2014/main" id="{B0B4216F-14AC-B8A8-6A62-702545DCE0B2}"/>
              </a:ext>
            </a:extLst>
          </p:cNvPr>
          <p:cNvSpPr txBox="1"/>
          <p:nvPr/>
        </p:nvSpPr>
        <p:spPr>
          <a:xfrm>
            <a:off x="8611786" y="3705944"/>
            <a:ext cx="2870200" cy="2462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/>
            <a:r>
              <a:rPr lang="en-US" sz="1600" b="1" i="0" dirty="0">
                <a:solidFill>
                  <a:srgbClr val="497B8D"/>
                </a:solidFill>
                <a:effectLst/>
                <a:latin typeface="-apple-system"/>
              </a:rPr>
              <a:t>UI Rendering Optimization</a:t>
            </a:r>
          </a:p>
        </p:txBody>
      </p:sp>
      <p:pic>
        <p:nvPicPr>
          <p:cNvPr id="124" name="Picture 123">
            <a:extLst>
              <a:ext uri="{FF2B5EF4-FFF2-40B4-BE49-F238E27FC236}">
                <a16:creationId xmlns:a16="http://schemas.microsoft.com/office/drawing/2014/main" id="{054155CC-63C9-2A9E-B366-3F710A37CCB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20884" y="3788133"/>
            <a:ext cx="532890" cy="532890"/>
          </a:xfrm>
          <a:prstGeom prst="rect">
            <a:avLst/>
          </a:prstGeom>
        </p:spPr>
      </p:pic>
      <p:pic>
        <p:nvPicPr>
          <p:cNvPr id="126" name="Picture 125">
            <a:extLst>
              <a:ext uri="{FF2B5EF4-FFF2-40B4-BE49-F238E27FC236}">
                <a16:creationId xmlns:a16="http://schemas.microsoft.com/office/drawing/2014/main" id="{51B14454-4C8D-0265-C67E-3A6F6E757AC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65516" y="4610382"/>
            <a:ext cx="515573" cy="515573"/>
          </a:xfrm>
          <a:prstGeom prst="rect">
            <a:avLst/>
          </a:prstGeom>
        </p:spPr>
      </p:pic>
      <p:pic>
        <p:nvPicPr>
          <p:cNvPr id="134" name="Picture 133">
            <a:extLst>
              <a:ext uri="{FF2B5EF4-FFF2-40B4-BE49-F238E27FC236}">
                <a16:creationId xmlns:a16="http://schemas.microsoft.com/office/drawing/2014/main" id="{848B3C97-3161-AB99-7D3B-5B0A202F96C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02421" y="2000977"/>
            <a:ext cx="567395" cy="567395"/>
          </a:xfrm>
          <a:prstGeom prst="rect">
            <a:avLst/>
          </a:prstGeom>
        </p:spPr>
      </p:pic>
      <p:pic>
        <p:nvPicPr>
          <p:cNvPr id="136" name="Picture 135">
            <a:extLst>
              <a:ext uri="{FF2B5EF4-FFF2-40B4-BE49-F238E27FC236}">
                <a16:creationId xmlns:a16="http://schemas.microsoft.com/office/drawing/2014/main" id="{DB0F947D-854A-BA44-D878-B6CD2206EA2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74140" y="2842081"/>
            <a:ext cx="634602" cy="634602"/>
          </a:xfrm>
          <a:prstGeom prst="rect">
            <a:avLst/>
          </a:prstGeom>
        </p:spPr>
      </p:pic>
      <p:pic>
        <p:nvPicPr>
          <p:cNvPr id="138" name="Picture 137">
            <a:extLst>
              <a:ext uri="{FF2B5EF4-FFF2-40B4-BE49-F238E27FC236}">
                <a16:creationId xmlns:a16="http://schemas.microsoft.com/office/drawing/2014/main" id="{D5779943-06CF-1472-601B-B3AF3711B09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16306" y="5501030"/>
            <a:ext cx="532890" cy="532890"/>
          </a:xfrm>
          <a:prstGeom prst="rect">
            <a:avLst/>
          </a:prstGeom>
        </p:spPr>
      </p:pic>
      <p:sp>
        <p:nvSpPr>
          <p:cNvPr id="5" name="Freeform 3" descr="preencoded.png">
            <a:extLst>
              <a:ext uri="{FF2B5EF4-FFF2-40B4-BE49-F238E27FC236}">
                <a16:creationId xmlns:a16="http://schemas.microsoft.com/office/drawing/2014/main" id="{204C6C4B-23CF-D28E-0B19-791D21188122}"/>
              </a:ext>
            </a:extLst>
          </p:cNvPr>
          <p:cNvSpPr/>
          <p:nvPr/>
        </p:nvSpPr>
        <p:spPr>
          <a:xfrm>
            <a:off x="3024373" y="7991699"/>
            <a:ext cx="4516756" cy="4424045"/>
          </a:xfrm>
          <a:custGeom>
            <a:avLst/>
            <a:gdLst/>
            <a:ahLst/>
            <a:cxnLst/>
            <a:rect l="l" t="t" r="r" b="b"/>
            <a:pathLst>
              <a:path w="9033510" h="8848089">
                <a:moveTo>
                  <a:pt x="4745990" y="8660257"/>
                </a:moveTo>
                <a:lnTo>
                  <a:pt x="8946642" y="374015"/>
                </a:lnTo>
                <a:cubicBezTo>
                  <a:pt x="9033510" y="202692"/>
                  <a:pt x="8909177" y="0"/>
                  <a:pt x="8717407" y="0"/>
                </a:cubicBezTo>
                <a:lnTo>
                  <a:pt x="316103" y="0"/>
                </a:lnTo>
                <a:cubicBezTo>
                  <a:pt x="124333" y="0"/>
                  <a:pt x="0" y="202692"/>
                  <a:pt x="86868" y="374015"/>
                </a:cubicBezTo>
                <a:lnTo>
                  <a:pt x="4287520" y="8660257"/>
                </a:lnTo>
                <a:cubicBezTo>
                  <a:pt x="4382770" y="8848089"/>
                  <a:pt x="4650740" y="8848089"/>
                  <a:pt x="4745863" y="8660257"/>
                </a:cubicBezTo>
                <a:close/>
              </a:path>
            </a:pathLst>
          </a:custGeom>
          <a:gradFill>
            <a:gsLst>
              <a:gs pos="31000">
                <a:srgbClr val="497B8D"/>
              </a:gs>
              <a:gs pos="100000">
                <a:srgbClr val="649A99"/>
              </a:gs>
            </a:gsLst>
            <a:lin ang="5400000" scaled="1"/>
          </a:gradFill>
        </p:spPr>
      </p:sp>
    </p:spTree>
    <p:extLst>
      <p:ext uri="{BB962C8B-B14F-4D97-AF65-F5344CB8AC3E}">
        <p14:creationId xmlns:p14="http://schemas.microsoft.com/office/powerpoint/2010/main" val="39239790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/>
      <p:bldP spid="108" grpId="0"/>
      <p:bldP spid="109" grpId="0"/>
      <p:bldP spid="110" grpId="0"/>
      <p:bldP spid="111" grpId="0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  <p:bldP spid="120" grpId="0"/>
      <p:bldP spid="121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29">
            <a:extLst>
              <a:ext uri="{FF2B5EF4-FFF2-40B4-BE49-F238E27FC236}">
                <a16:creationId xmlns:a16="http://schemas.microsoft.com/office/drawing/2014/main" id="{B1769C93-F1D3-7C30-7995-F84A3AA446C6}"/>
              </a:ext>
            </a:extLst>
          </p:cNvPr>
          <p:cNvSpPr/>
          <p:nvPr/>
        </p:nvSpPr>
        <p:spPr>
          <a:xfrm>
            <a:off x="5163155" y="1052736"/>
            <a:ext cx="1865683" cy="2036217"/>
          </a:xfrm>
          <a:custGeom>
            <a:avLst/>
            <a:gdLst/>
            <a:ahLst/>
            <a:cxnLst/>
            <a:rect l="l" t="t" r="r" b="b"/>
            <a:pathLst>
              <a:path w="829152" h="904941">
                <a:moveTo>
                  <a:pt x="0" y="0"/>
                </a:moveTo>
                <a:lnTo>
                  <a:pt x="829152" y="0"/>
                </a:lnTo>
                <a:lnTo>
                  <a:pt x="829152" y="904941"/>
                </a:lnTo>
                <a:lnTo>
                  <a:pt x="0" y="904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I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A70D13F-EDD8-96D3-A1E4-3E36CD777B53}"/>
              </a:ext>
            </a:extLst>
          </p:cNvPr>
          <p:cNvSpPr txBox="1"/>
          <p:nvPr/>
        </p:nvSpPr>
        <p:spPr>
          <a:xfrm>
            <a:off x="4255098" y="3411904"/>
            <a:ext cx="36818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spc="-333" dirty="0">
                <a:solidFill>
                  <a:schemeClr val="bg1"/>
                </a:solidFill>
                <a:latin typeface="Arial" panose="020B0604020202020204" pitchFamily="34" charset="0"/>
                <a:ea typeface="TT Norms Bold"/>
                <a:cs typeface="Arial" panose="020B0604020202020204" pitchFamily="34" charset="0"/>
                <a:sym typeface="TT Norms Bold"/>
              </a:rPr>
              <a:t>Objectives and Motivations</a:t>
            </a:r>
            <a:endParaRPr lang="en-IL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8029E99-3ED2-6ED4-4857-FC9A3CD2510D}"/>
              </a:ext>
            </a:extLst>
          </p:cNvPr>
          <p:cNvSpPr/>
          <p:nvPr/>
        </p:nvSpPr>
        <p:spPr>
          <a:xfrm>
            <a:off x="3583737" y="870410"/>
            <a:ext cx="5013273" cy="5013271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26">
            <a:extLst>
              <a:ext uri="{FF2B5EF4-FFF2-40B4-BE49-F238E27FC236}">
                <a16:creationId xmlns:a16="http://schemas.microsoft.com/office/drawing/2014/main" id="{A52DE7E9-17F5-322F-666B-C29F51FB76DA}"/>
              </a:ext>
            </a:extLst>
          </p:cNvPr>
          <p:cNvGrpSpPr/>
          <p:nvPr/>
        </p:nvGrpSpPr>
        <p:grpSpPr>
          <a:xfrm>
            <a:off x="3251996" y="567904"/>
            <a:ext cx="5688000" cy="5688000"/>
            <a:chOff x="0" y="0"/>
            <a:chExt cx="812800" cy="812800"/>
          </a:xfrm>
        </p:grpSpPr>
        <p:sp>
          <p:nvSpPr>
            <p:cNvPr id="3" name="Freeform 27">
              <a:extLst>
                <a:ext uri="{FF2B5EF4-FFF2-40B4-BE49-F238E27FC236}">
                  <a16:creationId xmlns:a16="http://schemas.microsoft.com/office/drawing/2014/main" id="{42577E23-E896-2CDC-0B5B-6464D540531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F4858"/>
            </a:solidFill>
            <a:ln cap="sq">
              <a:noFill/>
              <a:prstDash val="solid"/>
              <a:miter/>
            </a:ln>
          </p:spPr>
        </p:sp>
        <p:sp>
          <p:nvSpPr>
            <p:cNvPr id="4" name="TextBox 28">
              <a:extLst>
                <a:ext uri="{FF2B5EF4-FFF2-40B4-BE49-F238E27FC236}">
                  <a16:creationId xmlns:a16="http://schemas.microsoft.com/office/drawing/2014/main" id="{8A63117B-60CE-00A0-E82A-DC34918C1B33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2239"/>
                </a:lnSpc>
                <a:spcBef>
                  <a:spcPct val="0"/>
                </a:spcBef>
              </a:pPr>
              <a:endParaRPr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" name="Freeform 33">
            <a:extLst>
              <a:ext uri="{FF2B5EF4-FFF2-40B4-BE49-F238E27FC236}">
                <a16:creationId xmlns:a16="http://schemas.microsoft.com/office/drawing/2014/main" id="{A3AD0404-F16D-2970-EBF0-7E6CAB21A147}"/>
              </a:ext>
            </a:extLst>
          </p:cNvPr>
          <p:cNvSpPr/>
          <p:nvPr/>
        </p:nvSpPr>
        <p:spPr>
          <a:xfrm>
            <a:off x="4779391" y="969579"/>
            <a:ext cx="2465434" cy="2712995"/>
          </a:xfrm>
          <a:custGeom>
            <a:avLst/>
            <a:gdLst/>
            <a:ahLst/>
            <a:cxnLst/>
            <a:rect l="l" t="t" r="r" b="b"/>
            <a:pathLst>
              <a:path w="724494" h="797242">
                <a:moveTo>
                  <a:pt x="0" y="0"/>
                </a:moveTo>
                <a:lnTo>
                  <a:pt x="724494" y="0"/>
                </a:lnTo>
                <a:lnTo>
                  <a:pt x="724494" y="797242"/>
                </a:lnTo>
                <a:lnTo>
                  <a:pt x="0" y="79724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I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3476063-1A23-3617-DF8E-A07BE8800AFB}"/>
              </a:ext>
            </a:extLst>
          </p:cNvPr>
          <p:cNvSpPr/>
          <p:nvPr/>
        </p:nvSpPr>
        <p:spPr>
          <a:xfrm>
            <a:off x="3240748" y="533045"/>
            <a:ext cx="5688000" cy="5688000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410ACF7-736A-16ED-5F80-BB987009F81C}"/>
              </a:ext>
            </a:extLst>
          </p:cNvPr>
          <p:cNvSpPr txBox="1"/>
          <p:nvPr/>
        </p:nvSpPr>
        <p:spPr>
          <a:xfrm>
            <a:off x="3773998" y="3596823"/>
            <a:ext cx="477027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L" sz="7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</a:p>
        </p:txBody>
      </p:sp>
      <p:grpSp>
        <p:nvGrpSpPr>
          <p:cNvPr id="9" name="Group 2">
            <a:extLst>
              <a:ext uri="{FF2B5EF4-FFF2-40B4-BE49-F238E27FC236}">
                <a16:creationId xmlns:a16="http://schemas.microsoft.com/office/drawing/2014/main" id="{3EA08E83-51FC-6C99-5384-0F97E7595877}"/>
              </a:ext>
            </a:extLst>
          </p:cNvPr>
          <p:cNvGrpSpPr/>
          <p:nvPr/>
        </p:nvGrpSpPr>
        <p:grpSpPr>
          <a:xfrm>
            <a:off x="4495014" y="7707723"/>
            <a:ext cx="3125642" cy="3125642"/>
            <a:chOff x="0" y="0"/>
            <a:chExt cx="812800" cy="812800"/>
          </a:xfrm>
        </p:grpSpPr>
        <p:sp>
          <p:nvSpPr>
            <p:cNvPr id="10" name="Freeform 3">
              <a:extLst>
                <a:ext uri="{FF2B5EF4-FFF2-40B4-BE49-F238E27FC236}">
                  <a16:creationId xmlns:a16="http://schemas.microsoft.com/office/drawing/2014/main" id="{933FFE07-BFD5-A94A-551A-CEF38DA6C85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ECECEC"/>
              </a:solidFill>
              <a:prstDash val="solid"/>
              <a:miter/>
            </a:ln>
          </p:spPr>
        </p:sp>
        <p:sp>
          <p:nvSpPr>
            <p:cNvPr id="14" name="TextBox 4">
              <a:extLst>
                <a:ext uri="{FF2B5EF4-FFF2-40B4-BE49-F238E27FC236}">
                  <a16:creationId xmlns:a16="http://schemas.microsoft.com/office/drawing/2014/main" id="{DD71AE2E-8B6C-2291-58AC-93BC0D54FCFC}"/>
                </a:ext>
              </a:extLst>
            </p:cNvPr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240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5" name="Freeform 5">
            <a:extLst>
              <a:ext uri="{FF2B5EF4-FFF2-40B4-BE49-F238E27FC236}">
                <a16:creationId xmlns:a16="http://schemas.microsoft.com/office/drawing/2014/main" id="{31F52E47-8B27-D7A9-3542-F4604E0848AA}"/>
              </a:ext>
            </a:extLst>
          </p:cNvPr>
          <p:cNvSpPr/>
          <p:nvPr/>
        </p:nvSpPr>
        <p:spPr>
          <a:xfrm>
            <a:off x="5331331" y="7101541"/>
            <a:ext cx="1510467" cy="1510467"/>
          </a:xfrm>
          <a:custGeom>
            <a:avLst/>
            <a:gdLst/>
            <a:ahLst/>
            <a:cxnLst/>
            <a:rect l="l" t="t" r="r" b="b"/>
            <a:pathLst>
              <a:path w="1982639" h="1982639">
                <a:moveTo>
                  <a:pt x="0" y="0"/>
                </a:moveTo>
                <a:lnTo>
                  <a:pt x="1982639" y="0"/>
                </a:lnTo>
                <a:lnTo>
                  <a:pt x="1982639" y="1982639"/>
                </a:lnTo>
                <a:lnTo>
                  <a:pt x="0" y="198263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16" name="Freeform 8">
            <a:extLst>
              <a:ext uri="{FF2B5EF4-FFF2-40B4-BE49-F238E27FC236}">
                <a16:creationId xmlns:a16="http://schemas.microsoft.com/office/drawing/2014/main" id="{3F67710D-110A-2F21-5C7B-7FCC17599458}"/>
              </a:ext>
            </a:extLst>
          </p:cNvPr>
          <p:cNvSpPr/>
          <p:nvPr/>
        </p:nvSpPr>
        <p:spPr>
          <a:xfrm>
            <a:off x="3827098" y="9379426"/>
            <a:ext cx="1510467" cy="1510467"/>
          </a:xfrm>
          <a:custGeom>
            <a:avLst/>
            <a:gdLst/>
            <a:ahLst/>
            <a:cxnLst/>
            <a:rect l="l" t="t" r="r" b="b"/>
            <a:pathLst>
              <a:path w="1982639" h="1982639">
                <a:moveTo>
                  <a:pt x="0" y="0"/>
                </a:moveTo>
                <a:lnTo>
                  <a:pt x="1982638" y="0"/>
                </a:lnTo>
                <a:lnTo>
                  <a:pt x="1982638" y="1982639"/>
                </a:lnTo>
                <a:lnTo>
                  <a:pt x="0" y="198263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17" name="Freeform 9">
            <a:extLst>
              <a:ext uri="{FF2B5EF4-FFF2-40B4-BE49-F238E27FC236}">
                <a16:creationId xmlns:a16="http://schemas.microsoft.com/office/drawing/2014/main" id="{D7974592-0913-BE9F-8036-6A62A87A167F}"/>
              </a:ext>
            </a:extLst>
          </p:cNvPr>
          <p:cNvSpPr/>
          <p:nvPr/>
        </p:nvSpPr>
        <p:spPr>
          <a:xfrm>
            <a:off x="6769516" y="9376532"/>
            <a:ext cx="1510467" cy="1510467"/>
          </a:xfrm>
          <a:custGeom>
            <a:avLst/>
            <a:gdLst/>
            <a:ahLst/>
            <a:cxnLst/>
            <a:rect l="l" t="t" r="r" b="b"/>
            <a:pathLst>
              <a:path w="1982639" h="1982639">
                <a:moveTo>
                  <a:pt x="0" y="0"/>
                </a:moveTo>
                <a:lnTo>
                  <a:pt x="1982638" y="0"/>
                </a:lnTo>
                <a:lnTo>
                  <a:pt x="1982638" y="1982639"/>
                </a:lnTo>
                <a:lnTo>
                  <a:pt x="0" y="1982639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742399729"/>
      </p:ext>
    </p:extLst>
  </p:cSld>
  <p:clrMapOvr>
    <a:masterClrMapping/>
  </p:clrMapOvr>
  <p:transition spd="slow" advTm="0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26">
            <a:extLst>
              <a:ext uri="{FF2B5EF4-FFF2-40B4-BE49-F238E27FC236}">
                <a16:creationId xmlns:a16="http://schemas.microsoft.com/office/drawing/2014/main" id="{7984E09E-F0CC-EE43-2BFF-2CAF2C850F82}"/>
              </a:ext>
            </a:extLst>
          </p:cNvPr>
          <p:cNvGrpSpPr/>
          <p:nvPr/>
        </p:nvGrpSpPr>
        <p:grpSpPr>
          <a:xfrm>
            <a:off x="3822145" y="1793103"/>
            <a:ext cx="3983667" cy="3983667"/>
            <a:chOff x="0" y="0"/>
            <a:chExt cx="812800" cy="812800"/>
          </a:xfrm>
        </p:grpSpPr>
        <p:sp>
          <p:nvSpPr>
            <p:cNvPr id="55" name="Freeform 27">
              <a:extLst>
                <a:ext uri="{FF2B5EF4-FFF2-40B4-BE49-F238E27FC236}">
                  <a16:creationId xmlns:a16="http://schemas.microsoft.com/office/drawing/2014/main" id="{D0B7CFF9-17F7-5EE6-BC54-ED52BDAB8A8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F4858"/>
            </a:solidFill>
            <a:ln cap="sq">
              <a:noFill/>
              <a:prstDash val="solid"/>
              <a:miter/>
            </a:ln>
          </p:spPr>
        </p:sp>
        <p:sp>
          <p:nvSpPr>
            <p:cNvPr id="56" name="TextBox 28">
              <a:extLst>
                <a:ext uri="{FF2B5EF4-FFF2-40B4-BE49-F238E27FC236}">
                  <a16:creationId xmlns:a16="http://schemas.microsoft.com/office/drawing/2014/main" id="{111071EF-7C89-6CF3-7236-0AFFC342B32D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2239"/>
                </a:lnSpc>
                <a:spcBef>
                  <a:spcPct val="0"/>
                </a:spcBef>
              </a:pPr>
              <a:endParaRPr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43553358-1B0C-59CF-DA8B-31E3818546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58029E99-3ED2-6ED4-4857-FC9A3CD2510D}"/>
              </a:ext>
            </a:extLst>
          </p:cNvPr>
          <p:cNvSpPr/>
          <p:nvPr/>
        </p:nvSpPr>
        <p:spPr>
          <a:xfrm>
            <a:off x="-1130804" y="-3797801"/>
            <a:ext cx="14453607" cy="14453601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21">
            <a:extLst>
              <a:ext uri="{FF2B5EF4-FFF2-40B4-BE49-F238E27FC236}">
                <a16:creationId xmlns:a16="http://schemas.microsoft.com/office/drawing/2014/main" id="{5B7196CC-E63B-BEFB-C032-B7C83F00BB6B}"/>
              </a:ext>
            </a:extLst>
          </p:cNvPr>
          <p:cNvGrpSpPr/>
          <p:nvPr/>
        </p:nvGrpSpPr>
        <p:grpSpPr>
          <a:xfrm>
            <a:off x="737440" y="-556701"/>
            <a:ext cx="1302136" cy="1302136"/>
            <a:chOff x="0" y="0"/>
            <a:chExt cx="812800" cy="812800"/>
          </a:xfrm>
        </p:grpSpPr>
        <p:sp>
          <p:nvSpPr>
            <p:cNvPr id="15" name="Freeform 22">
              <a:extLst>
                <a:ext uri="{FF2B5EF4-FFF2-40B4-BE49-F238E27FC236}">
                  <a16:creationId xmlns:a16="http://schemas.microsoft.com/office/drawing/2014/main" id="{5476F51B-65A8-D89D-AF75-8BD03B2BB1E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23">
              <a:extLst>
                <a:ext uri="{FF2B5EF4-FFF2-40B4-BE49-F238E27FC236}">
                  <a16:creationId xmlns:a16="http://schemas.microsoft.com/office/drawing/2014/main" id="{9187CFA2-32FA-384B-3051-8B12959A37F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" name="Group 21">
            <a:extLst>
              <a:ext uri="{FF2B5EF4-FFF2-40B4-BE49-F238E27FC236}">
                <a16:creationId xmlns:a16="http://schemas.microsoft.com/office/drawing/2014/main" id="{EBA6846F-6D87-7F15-1097-69E246024971}"/>
              </a:ext>
            </a:extLst>
          </p:cNvPr>
          <p:cNvGrpSpPr/>
          <p:nvPr/>
        </p:nvGrpSpPr>
        <p:grpSpPr>
          <a:xfrm>
            <a:off x="1055440" y="6021288"/>
            <a:ext cx="625876" cy="625876"/>
            <a:chOff x="0" y="0"/>
            <a:chExt cx="812800" cy="812800"/>
          </a:xfrm>
        </p:grpSpPr>
        <p:sp>
          <p:nvSpPr>
            <p:cNvPr id="18" name="Freeform 22">
              <a:extLst>
                <a:ext uri="{FF2B5EF4-FFF2-40B4-BE49-F238E27FC236}">
                  <a16:creationId xmlns:a16="http://schemas.microsoft.com/office/drawing/2014/main" id="{FEB98A1D-8C0C-5720-454E-C8B1D597DA9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23">
              <a:extLst>
                <a:ext uri="{FF2B5EF4-FFF2-40B4-BE49-F238E27FC236}">
                  <a16:creationId xmlns:a16="http://schemas.microsoft.com/office/drawing/2014/main" id="{0CDA5598-7D1E-12E3-12AA-D515732409BD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0" name="Group 21">
            <a:extLst>
              <a:ext uri="{FF2B5EF4-FFF2-40B4-BE49-F238E27FC236}">
                <a16:creationId xmlns:a16="http://schemas.microsoft.com/office/drawing/2014/main" id="{29A46027-4ED9-C6CF-A653-FBAE3E6E559F}"/>
              </a:ext>
            </a:extLst>
          </p:cNvPr>
          <p:cNvGrpSpPr/>
          <p:nvPr/>
        </p:nvGrpSpPr>
        <p:grpSpPr>
          <a:xfrm>
            <a:off x="-1204511" y="-631932"/>
            <a:ext cx="2218719" cy="2218719"/>
            <a:chOff x="0" y="0"/>
            <a:chExt cx="812800" cy="812800"/>
          </a:xfrm>
        </p:grpSpPr>
        <p:sp>
          <p:nvSpPr>
            <p:cNvPr id="21" name="TextBox 23">
              <a:extLst>
                <a:ext uri="{FF2B5EF4-FFF2-40B4-BE49-F238E27FC236}">
                  <a16:creationId xmlns:a16="http://schemas.microsoft.com/office/drawing/2014/main" id="{C0009992-39C3-62E0-0B58-F5A67964A7E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55EB79E9-D89B-E1EA-162B-2EB7165233D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" name="Group 21">
            <a:extLst>
              <a:ext uri="{FF2B5EF4-FFF2-40B4-BE49-F238E27FC236}">
                <a16:creationId xmlns:a16="http://schemas.microsoft.com/office/drawing/2014/main" id="{5CE2227D-5B5C-E8BF-F4C9-1E464495210C}"/>
              </a:ext>
            </a:extLst>
          </p:cNvPr>
          <p:cNvGrpSpPr/>
          <p:nvPr/>
        </p:nvGrpSpPr>
        <p:grpSpPr>
          <a:xfrm>
            <a:off x="-183658" y="1402858"/>
            <a:ext cx="625876" cy="625876"/>
            <a:chOff x="0" y="0"/>
            <a:chExt cx="812800" cy="812800"/>
          </a:xfrm>
        </p:grpSpPr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52B28A26-820D-DCAA-CE81-3C4E37FC4F34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430F262-E4A1-8F6C-889E-4F131346B39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" name="Group 21">
            <a:extLst>
              <a:ext uri="{FF2B5EF4-FFF2-40B4-BE49-F238E27FC236}">
                <a16:creationId xmlns:a16="http://schemas.microsoft.com/office/drawing/2014/main" id="{D7C37D33-23B7-684B-898D-60CB72424E0C}"/>
              </a:ext>
            </a:extLst>
          </p:cNvPr>
          <p:cNvGrpSpPr/>
          <p:nvPr/>
        </p:nvGrpSpPr>
        <p:grpSpPr>
          <a:xfrm>
            <a:off x="-1863154" y="4964755"/>
            <a:ext cx="3125642" cy="3125642"/>
            <a:chOff x="0" y="0"/>
            <a:chExt cx="812800" cy="812800"/>
          </a:xfrm>
        </p:grpSpPr>
        <p:sp>
          <p:nvSpPr>
            <p:cNvPr id="27" name="TextBox 23">
              <a:extLst>
                <a:ext uri="{FF2B5EF4-FFF2-40B4-BE49-F238E27FC236}">
                  <a16:creationId xmlns:a16="http://schemas.microsoft.com/office/drawing/2014/main" id="{0882A042-538A-4920-4F9D-6C2AF730DDE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0DCFB730-68F3-84F8-7825-03C3B40E719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1">
            <a:extLst>
              <a:ext uri="{FF2B5EF4-FFF2-40B4-BE49-F238E27FC236}">
                <a16:creationId xmlns:a16="http://schemas.microsoft.com/office/drawing/2014/main" id="{6AA43F4D-294E-9E9B-0B10-F2224B1A310E}"/>
              </a:ext>
            </a:extLst>
          </p:cNvPr>
          <p:cNvGrpSpPr/>
          <p:nvPr/>
        </p:nvGrpSpPr>
        <p:grpSpPr>
          <a:xfrm>
            <a:off x="9969237" y="-812287"/>
            <a:ext cx="1302136" cy="1302136"/>
            <a:chOff x="0" y="0"/>
            <a:chExt cx="812800" cy="812800"/>
          </a:xfrm>
        </p:grpSpPr>
        <p:sp>
          <p:nvSpPr>
            <p:cNvPr id="30" name="Freeform 22">
              <a:extLst>
                <a:ext uri="{FF2B5EF4-FFF2-40B4-BE49-F238E27FC236}">
                  <a16:creationId xmlns:a16="http://schemas.microsoft.com/office/drawing/2014/main" id="{0022E168-D4CC-55D1-B4E1-589D42B3D9A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TextBox 23">
              <a:extLst>
                <a:ext uri="{FF2B5EF4-FFF2-40B4-BE49-F238E27FC236}">
                  <a16:creationId xmlns:a16="http://schemas.microsoft.com/office/drawing/2014/main" id="{4CA18E81-3485-0423-F967-CB85B61631D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21">
            <a:extLst>
              <a:ext uri="{FF2B5EF4-FFF2-40B4-BE49-F238E27FC236}">
                <a16:creationId xmlns:a16="http://schemas.microsoft.com/office/drawing/2014/main" id="{EF27EDA1-30EC-7842-469E-F11AF22F7E2E}"/>
              </a:ext>
            </a:extLst>
          </p:cNvPr>
          <p:cNvGrpSpPr/>
          <p:nvPr/>
        </p:nvGrpSpPr>
        <p:grpSpPr>
          <a:xfrm>
            <a:off x="11160966" y="3696052"/>
            <a:ext cx="625876" cy="625876"/>
            <a:chOff x="0" y="0"/>
            <a:chExt cx="812800" cy="812800"/>
          </a:xfrm>
        </p:grpSpPr>
        <p:sp>
          <p:nvSpPr>
            <p:cNvPr id="33" name="Freeform 22">
              <a:extLst>
                <a:ext uri="{FF2B5EF4-FFF2-40B4-BE49-F238E27FC236}">
                  <a16:creationId xmlns:a16="http://schemas.microsoft.com/office/drawing/2014/main" id="{49A5A72E-8D6F-421B-8901-4990674274C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TextBox 23">
              <a:extLst>
                <a:ext uri="{FF2B5EF4-FFF2-40B4-BE49-F238E27FC236}">
                  <a16:creationId xmlns:a16="http://schemas.microsoft.com/office/drawing/2014/main" id="{9C238F19-A957-AEE7-09F2-AF0BA2381CA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5" name="Group 21">
            <a:extLst>
              <a:ext uri="{FF2B5EF4-FFF2-40B4-BE49-F238E27FC236}">
                <a16:creationId xmlns:a16="http://schemas.microsoft.com/office/drawing/2014/main" id="{8C95DB7D-A42D-F7A6-9761-818F9B1FB595}"/>
              </a:ext>
            </a:extLst>
          </p:cNvPr>
          <p:cNvGrpSpPr/>
          <p:nvPr/>
        </p:nvGrpSpPr>
        <p:grpSpPr>
          <a:xfrm>
            <a:off x="10640357" y="939494"/>
            <a:ext cx="625876" cy="625876"/>
            <a:chOff x="0" y="0"/>
            <a:chExt cx="812800" cy="812800"/>
          </a:xfrm>
        </p:grpSpPr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44550AA9-B85B-50DB-F6E9-9DA7158C602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18A68CE-E964-4FB4-FA62-5D4D158F5EA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8" name="Group 21">
            <a:extLst>
              <a:ext uri="{FF2B5EF4-FFF2-40B4-BE49-F238E27FC236}">
                <a16:creationId xmlns:a16="http://schemas.microsoft.com/office/drawing/2014/main" id="{CFCB3A78-B5DA-E465-5B63-FFCC10AE6E52}"/>
              </a:ext>
            </a:extLst>
          </p:cNvPr>
          <p:cNvGrpSpPr/>
          <p:nvPr/>
        </p:nvGrpSpPr>
        <p:grpSpPr>
          <a:xfrm>
            <a:off x="10745609" y="-2415166"/>
            <a:ext cx="3125642" cy="3125642"/>
            <a:chOff x="0" y="0"/>
            <a:chExt cx="812800" cy="812800"/>
          </a:xfrm>
        </p:grpSpPr>
        <p:sp>
          <p:nvSpPr>
            <p:cNvPr id="39" name="TextBox 23">
              <a:extLst>
                <a:ext uri="{FF2B5EF4-FFF2-40B4-BE49-F238E27FC236}">
                  <a16:creationId xmlns:a16="http://schemas.microsoft.com/office/drawing/2014/main" id="{B431AD18-C443-ABB4-E9E4-12B282F40D26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Freeform 22">
              <a:extLst>
                <a:ext uri="{FF2B5EF4-FFF2-40B4-BE49-F238E27FC236}">
                  <a16:creationId xmlns:a16="http://schemas.microsoft.com/office/drawing/2014/main" id="{1443B887-C6C4-A381-3679-6A84D65BE53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1" name="Group 21">
            <a:extLst>
              <a:ext uri="{FF2B5EF4-FFF2-40B4-BE49-F238E27FC236}">
                <a16:creationId xmlns:a16="http://schemas.microsoft.com/office/drawing/2014/main" id="{09DEDDB8-77DF-E26F-1CF0-C3334C231DD0}"/>
              </a:ext>
            </a:extLst>
          </p:cNvPr>
          <p:cNvGrpSpPr/>
          <p:nvPr/>
        </p:nvGrpSpPr>
        <p:grpSpPr>
          <a:xfrm>
            <a:off x="11124426" y="2165680"/>
            <a:ext cx="1555938" cy="1555938"/>
            <a:chOff x="0" y="0"/>
            <a:chExt cx="812800" cy="812800"/>
          </a:xfrm>
        </p:grpSpPr>
        <p:sp>
          <p:nvSpPr>
            <p:cNvPr id="42" name="Freeform 22">
              <a:extLst>
                <a:ext uri="{FF2B5EF4-FFF2-40B4-BE49-F238E27FC236}">
                  <a16:creationId xmlns:a16="http://schemas.microsoft.com/office/drawing/2014/main" id="{261AD871-D6D7-6944-9211-4576E812AAE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TextBox 23">
              <a:extLst>
                <a:ext uri="{FF2B5EF4-FFF2-40B4-BE49-F238E27FC236}">
                  <a16:creationId xmlns:a16="http://schemas.microsoft.com/office/drawing/2014/main" id="{1B2C743B-0530-360E-1D20-A3709AB45D9B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E19DF761-2AE9-D279-3562-763566D6C0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6974" y="5840282"/>
            <a:ext cx="1382020" cy="1382020"/>
          </a:xfrm>
          <a:prstGeom prst="rect">
            <a:avLst/>
          </a:prstGeom>
        </p:spPr>
      </p:pic>
      <p:grpSp>
        <p:nvGrpSpPr>
          <p:cNvPr id="4" name="Group 21">
            <a:extLst>
              <a:ext uri="{FF2B5EF4-FFF2-40B4-BE49-F238E27FC236}">
                <a16:creationId xmlns:a16="http://schemas.microsoft.com/office/drawing/2014/main" id="{5BAFB463-96BD-54A3-3CF1-DAE6A8364323}"/>
              </a:ext>
            </a:extLst>
          </p:cNvPr>
          <p:cNvGrpSpPr/>
          <p:nvPr/>
        </p:nvGrpSpPr>
        <p:grpSpPr>
          <a:xfrm>
            <a:off x="11033230" y="-649711"/>
            <a:ext cx="3125642" cy="3125642"/>
            <a:chOff x="0" y="0"/>
            <a:chExt cx="812800" cy="812800"/>
          </a:xfrm>
        </p:grpSpPr>
        <p:sp>
          <p:nvSpPr>
            <p:cNvPr id="6" name="TextBox 23">
              <a:extLst>
                <a:ext uri="{FF2B5EF4-FFF2-40B4-BE49-F238E27FC236}">
                  <a16:creationId xmlns:a16="http://schemas.microsoft.com/office/drawing/2014/main" id="{3F9DD7F1-C710-913A-3637-E4C8A4CE001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Freeform 22">
              <a:extLst>
                <a:ext uri="{FF2B5EF4-FFF2-40B4-BE49-F238E27FC236}">
                  <a16:creationId xmlns:a16="http://schemas.microsoft.com/office/drawing/2014/main" id="{39A2B85C-7815-5824-120E-A6CAE9DAF54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" name="Group 2">
            <a:extLst>
              <a:ext uri="{FF2B5EF4-FFF2-40B4-BE49-F238E27FC236}">
                <a16:creationId xmlns:a16="http://schemas.microsoft.com/office/drawing/2014/main" id="{B4AC02EB-6F0C-8F3C-1942-71388FCACE80}"/>
              </a:ext>
            </a:extLst>
          </p:cNvPr>
          <p:cNvGrpSpPr/>
          <p:nvPr/>
        </p:nvGrpSpPr>
        <p:grpSpPr>
          <a:xfrm>
            <a:off x="4254145" y="2192969"/>
            <a:ext cx="3125642" cy="3125642"/>
            <a:chOff x="0" y="0"/>
            <a:chExt cx="812800" cy="812800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F6B52D71-6016-2A0E-B228-4133FB4BCF8F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ECECEC"/>
              </a:solidFill>
              <a:prstDash val="solid"/>
              <a:miter/>
            </a:ln>
          </p:spPr>
        </p:sp>
        <p:sp>
          <p:nvSpPr>
            <p:cNvPr id="9" name="TextBox 4">
              <a:extLst>
                <a:ext uri="{FF2B5EF4-FFF2-40B4-BE49-F238E27FC236}">
                  <a16:creationId xmlns:a16="http://schemas.microsoft.com/office/drawing/2014/main" id="{834EB32E-A3D4-1B5C-BED2-7EBA70FD3A3B}"/>
                </a:ext>
              </a:extLst>
            </p:cNvPr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240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" name="Freeform 5">
            <a:extLst>
              <a:ext uri="{FF2B5EF4-FFF2-40B4-BE49-F238E27FC236}">
                <a16:creationId xmlns:a16="http://schemas.microsoft.com/office/drawing/2014/main" id="{AC0F922D-A297-677C-3EE6-9E1A59290A9E}"/>
              </a:ext>
            </a:extLst>
          </p:cNvPr>
          <p:cNvSpPr/>
          <p:nvPr/>
        </p:nvSpPr>
        <p:spPr>
          <a:xfrm>
            <a:off x="5090462" y="1586787"/>
            <a:ext cx="1510467" cy="1510467"/>
          </a:xfrm>
          <a:custGeom>
            <a:avLst/>
            <a:gdLst/>
            <a:ahLst/>
            <a:cxnLst/>
            <a:rect l="l" t="t" r="r" b="b"/>
            <a:pathLst>
              <a:path w="1982639" h="1982639">
                <a:moveTo>
                  <a:pt x="0" y="0"/>
                </a:moveTo>
                <a:lnTo>
                  <a:pt x="1982639" y="0"/>
                </a:lnTo>
                <a:lnTo>
                  <a:pt x="1982639" y="1982639"/>
                </a:lnTo>
                <a:lnTo>
                  <a:pt x="0" y="198263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5" name="Freeform 8">
            <a:extLst>
              <a:ext uri="{FF2B5EF4-FFF2-40B4-BE49-F238E27FC236}">
                <a16:creationId xmlns:a16="http://schemas.microsoft.com/office/drawing/2014/main" id="{6616CFAB-D0FD-47C8-32E9-1C55EEFBBC93}"/>
              </a:ext>
            </a:extLst>
          </p:cNvPr>
          <p:cNvSpPr/>
          <p:nvPr/>
        </p:nvSpPr>
        <p:spPr>
          <a:xfrm>
            <a:off x="3586229" y="3864672"/>
            <a:ext cx="1510467" cy="1510467"/>
          </a:xfrm>
          <a:custGeom>
            <a:avLst/>
            <a:gdLst/>
            <a:ahLst/>
            <a:cxnLst/>
            <a:rect l="l" t="t" r="r" b="b"/>
            <a:pathLst>
              <a:path w="1982639" h="1982639">
                <a:moveTo>
                  <a:pt x="0" y="0"/>
                </a:moveTo>
                <a:lnTo>
                  <a:pt x="1982638" y="0"/>
                </a:lnTo>
                <a:lnTo>
                  <a:pt x="1982638" y="1982639"/>
                </a:lnTo>
                <a:lnTo>
                  <a:pt x="0" y="198263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46" name="Freeform 9">
            <a:extLst>
              <a:ext uri="{FF2B5EF4-FFF2-40B4-BE49-F238E27FC236}">
                <a16:creationId xmlns:a16="http://schemas.microsoft.com/office/drawing/2014/main" id="{B44C7B0F-A8A8-D50B-0A7C-643269FB855F}"/>
              </a:ext>
            </a:extLst>
          </p:cNvPr>
          <p:cNvSpPr/>
          <p:nvPr/>
        </p:nvSpPr>
        <p:spPr>
          <a:xfrm>
            <a:off x="6528647" y="3861778"/>
            <a:ext cx="1510467" cy="1510467"/>
          </a:xfrm>
          <a:custGeom>
            <a:avLst/>
            <a:gdLst/>
            <a:ahLst/>
            <a:cxnLst/>
            <a:rect l="l" t="t" r="r" b="b"/>
            <a:pathLst>
              <a:path w="1982639" h="1982639">
                <a:moveTo>
                  <a:pt x="0" y="0"/>
                </a:moveTo>
                <a:lnTo>
                  <a:pt x="1982638" y="0"/>
                </a:lnTo>
                <a:lnTo>
                  <a:pt x="1982638" y="1982639"/>
                </a:lnTo>
                <a:lnTo>
                  <a:pt x="0" y="198263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47" name="Freeform 14">
            <a:extLst>
              <a:ext uri="{FF2B5EF4-FFF2-40B4-BE49-F238E27FC236}">
                <a16:creationId xmlns:a16="http://schemas.microsoft.com/office/drawing/2014/main" id="{90E88B2C-A64F-5943-5F94-33855B39ED8D}"/>
              </a:ext>
            </a:extLst>
          </p:cNvPr>
          <p:cNvSpPr/>
          <p:nvPr/>
        </p:nvSpPr>
        <p:spPr>
          <a:xfrm>
            <a:off x="5540895" y="2014125"/>
            <a:ext cx="609600" cy="609600"/>
          </a:xfrm>
          <a:custGeom>
            <a:avLst/>
            <a:gdLst/>
            <a:ahLst/>
            <a:cxnLst/>
            <a:rect l="l" t="t" r="r" b="b"/>
            <a:pathLst>
              <a:path w="609600" h="609600">
                <a:moveTo>
                  <a:pt x="0" y="0"/>
                </a:moveTo>
                <a:lnTo>
                  <a:pt x="609600" y="0"/>
                </a:lnTo>
                <a:lnTo>
                  <a:pt x="609600" y="609600"/>
                </a:lnTo>
                <a:lnTo>
                  <a:pt x="0" y="6096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IL" dirty="0"/>
          </a:p>
        </p:txBody>
      </p:sp>
      <p:sp>
        <p:nvSpPr>
          <p:cNvPr id="48" name="Freeform 6">
            <a:extLst>
              <a:ext uri="{FF2B5EF4-FFF2-40B4-BE49-F238E27FC236}">
                <a16:creationId xmlns:a16="http://schemas.microsoft.com/office/drawing/2014/main" id="{B68C1F24-E904-14A1-7D1B-946B825F55DD}"/>
              </a:ext>
            </a:extLst>
          </p:cNvPr>
          <p:cNvSpPr/>
          <p:nvPr/>
        </p:nvSpPr>
        <p:spPr>
          <a:xfrm>
            <a:off x="6992873" y="4236435"/>
            <a:ext cx="571500" cy="762000"/>
          </a:xfrm>
          <a:custGeom>
            <a:avLst/>
            <a:gdLst/>
            <a:ahLst/>
            <a:cxnLst/>
            <a:rect l="l" t="t" r="r" b="b"/>
            <a:pathLst>
              <a:path w="571500" h="762000">
                <a:moveTo>
                  <a:pt x="0" y="0"/>
                </a:moveTo>
                <a:lnTo>
                  <a:pt x="571500" y="0"/>
                </a:lnTo>
                <a:lnTo>
                  <a:pt x="571500" y="762000"/>
                </a:lnTo>
                <a:lnTo>
                  <a:pt x="0" y="76200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I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Freeform 5">
            <a:extLst>
              <a:ext uri="{FF2B5EF4-FFF2-40B4-BE49-F238E27FC236}">
                <a16:creationId xmlns:a16="http://schemas.microsoft.com/office/drawing/2014/main" id="{2EBBC7F3-0944-F52B-5120-5A2C027CEAC0}"/>
              </a:ext>
            </a:extLst>
          </p:cNvPr>
          <p:cNvSpPr/>
          <p:nvPr/>
        </p:nvSpPr>
        <p:spPr>
          <a:xfrm>
            <a:off x="4076191" y="4221088"/>
            <a:ext cx="530542" cy="762000"/>
          </a:xfrm>
          <a:custGeom>
            <a:avLst/>
            <a:gdLst/>
            <a:ahLst/>
            <a:cxnLst/>
            <a:rect l="l" t="t" r="r" b="b"/>
            <a:pathLst>
              <a:path w="530542" h="762000">
                <a:moveTo>
                  <a:pt x="0" y="0"/>
                </a:moveTo>
                <a:lnTo>
                  <a:pt x="530542" y="0"/>
                </a:lnTo>
                <a:lnTo>
                  <a:pt x="530542" y="762000"/>
                </a:lnTo>
                <a:lnTo>
                  <a:pt x="0" y="762000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</p:sp>
      <p:sp>
        <p:nvSpPr>
          <p:cNvPr id="59" name="TextBox 17">
            <a:extLst>
              <a:ext uri="{FF2B5EF4-FFF2-40B4-BE49-F238E27FC236}">
                <a16:creationId xmlns:a16="http://schemas.microsoft.com/office/drawing/2014/main" id="{272F9170-F62D-5B05-1EC4-55427CDF9BF7}"/>
              </a:ext>
            </a:extLst>
          </p:cNvPr>
          <p:cNvSpPr txBox="1"/>
          <p:nvPr/>
        </p:nvSpPr>
        <p:spPr>
          <a:xfrm>
            <a:off x="7390715" y="1770925"/>
            <a:ext cx="2665725" cy="5478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285750" indent="-285750" algn="l">
              <a:lnSpc>
                <a:spcPts val="2240"/>
              </a:lnSpc>
              <a:spcBef>
                <a:spcPct val="0"/>
              </a:spcBef>
              <a:buFontTx/>
              <a:buChar char="-"/>
            </a:pPr>
            <a:r>
              <a:rPr lang="en-US" sz="1600" dirty="0">
                <a:solidFill>
                  <a:srgbClr val="3055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Prioritizing core features </a:t>
            </a:r>
          </a:p>
          <a:p>
            <a:pPr algn="l">
              <a:lnSpc>
                <a:spcPts val="2240"/>
              </a:lnSpc>
              <a:spcBef>
                <a:spcPct val="0"/>
              </a:spcBef>
            </a:pPr>
            <a:r>
              <a:rPr lang="en-US" sz="1600" dirty="0">
                <a:solidFill>
                  <a:srgbClr val="3055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over advanced ones.</a:t>
            </a:r>
            <a:endParaRPr lang="en-US" sz="1600" dirty="0">
              <a:solidFill>
                <a:srgbClr val="30555C"/>
              </a:solidFill>
              <a:latin typeface="Arial" panose="020B0604020202020204" pitchFamily="34" charset="0"/>
              <a:ea typeface="Canva Sans"/>
              <a:cs typeface="Arial" panose="020B0604020202020204" pitchFamily="34" charset="0"/>
              <a:sym typeface="Canva Sans"/>
            </a:endParaRPr>
          </a:p>
        </p:txBody>
      </p:sp>
      <p:sp>
        <p:nvSpPr>
          <p:cNvPr id="60" name="TextBox 22">
            <a:extLst>
              <a:ext uri="{FF2B5EF4-FFF2-40B4-BE49-F238E27FC236}">
                <a16:creationId xmlns:a16="http://schemas.microsoft.com/office/drawing/2014/main" id="{E8C66FD7-BFBA-3FCF-7058-B9D3DF55D96E}"/>
              </a:ext>
            </a:extLst>
          </p:cNvPr>
          <p:cNvSpPr txBox="1"/>
          <p:nvPr/>
        </p:nvSpPr>
        <p:spPr>
          <a:xfrm>
            <a:off x="7353104" y="1344689"/>
            <a:ext cx="2665725" cy="3077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r>
              <a:rPr lang="en-US" sz="2000" b="1" dirty="0">
                <a:solidFill>
                  <a:srgbClr val="3055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endParaRPr lang="en-US" sz="2000" dirty="0">
              <a:solidFill>
                <a:srgbClr val="30555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17">
            <a:extLst>
              <a:ext uri="{FF2B5EF4-FFF2-40B4-BE49-F238E27FC236}">
                <a16:creationId xmlns:a16="http://schemas.microsoft.com/office/drawing/2014/main" id="{26A84172-81BB-5F26-F3EF-E3FB591158B4}"/>
              </a:ext>
            </a:extLst>
          </p:cNvPr>
          <p:cNvSpPr txBox="1"/>
          <p:nvPr/>
        </p:nvSpPr>
        <p:spPr>
          <a:xfrm>
            <a:off x="8244043" y="4560171"/>
            <a:ext cx="2665725" cy="8300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285750" indent="-285750" algn="l">
              <a:lnSpc>
                <a:spcPts val="2240"/>
              </a:lnSpc>
              <a:spcBef>
                <a:spcPct val="0"/>
              </a:spcBef>
              <a:buFontTx/>
              <a:buChar char="-"/>
            </a:pPr>
            <a:r>
              <a:rPr lang="en-US" sz="1600" dirty="0">
                <a:solidFill>
                  <a:srgbClr val="3055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Limited </a:t>
            </a:r>
            <a:r>
              <a:rPr lang="en-US" dirty="0">
                <a:solidFill>
                  <a:srgbClr val="3055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testing</a:t>
            </a:r>
            <a:r>
              <a:rPr lang="en-US" sz="1600" dirty="0">
                <a:solidFill>
                  <a:srgbClr val="3055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real drivers or bus operators.</a:t>
            </a:r>
          </a:p>
          <a:p>
            <a:pPr marL="285750" indent="-285750" algn="l">
              <a:lnSpc>
                <a:spcPts val="2240"/>
              </a:lnSpc>
              <a:spcBef>
                <a:spcPct val="0"/>
              </a:spcBef>
              <a:buFontTx/>
              <a:buChar char="-"/>
            </a:pPr>
            <a:r>
              <a:rPr lang="en-US" sz="1600" dirty="0">
                <a:solidFill>
                  <a:srgbClr val="3055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limitations on the </a:t>
            </a:r>
            <a:r>
              <a:rPr lang="en-US" dirty="0">
                <a:solidFill>
                  <a:srgbClr val="3055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GPS.</a:t>
            </a:r>
            <a:endParaRPr lang="en-US" sz="1600" dirty="0">
              <a:solidFill>
                <a:srgbClr val="30555C"/>
              </a:solidFill>
              <a:latin typeface="Arial" panose="020B0604020202020204" pitchFamily="34" charset="0"/>
              <a:ea typeface="Canva Sans"/>
              <a:cs typeface="Arial" panose="020B0604020202020204" pitchFamily="34" charset="0"/>
              <a:sym typeface="Canva Sans"/>
            </a:endParaRPr>
          </a:p>
        </p:txBody>
      </p:sp>
      <p:sp>
        <p:nvSpPr>
          <p:cNvPr id="62" name="TextBox 22">
            <a:extLst>
              <a:ext uri="{FF2B5EF4-FFF2-40B4-BE49-F238E27FC236}">
                <a16:creationId xmlns:a16="http://schemas.microsoft.com/office/drawing/2014/main" id="{713266B9-BD74-3836-0DD1-5FF4C7D60ECA}"/>
              </a:ext>
            </a:extLst>
          </p:cNvPr>
          <p:cNvSpPr txBox="1"/>
          <p:nvPr/>
        </p:nvSpPr>
        <p:spPr>
          <a:xfrm>
            <a:off x="8244043" y="4050190"/>
            <a:ext cx="2665725" cy="3277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800"/>
              </a:lnSpc>
              <a:spcBef>
                <a:spcPct val="0"/>
              </a:spcBef>
            </a:pPr>
            <a:r>
              <a:rPr lang="en-US" sz="2000" b="1" dirty="0">
                <a:solidFill>
                  <a:srgbClr val="3055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Resource</a:t>
            </a:r>
            <a:endParaRPr lang="en-US" sz="2000" b="1" dirty="0">
              <a:solidFill>
                <a:srgbClr val="30555C"/>
              </a:solidFill>
              <a:latin typeface="Arial" panose="020B0604020202020204" pitchFamily="34" charset="0"/>
              <a:ea typeface="Canva Sans Bold"/>
              <a:cs typeface="Arial" panose="020B0604020202020204" pitchFamily="34" charset="0"/>
              <a:sym typeface="Canva Sans Bold"/>
            </a:endParaRPr>
          </a:p>
        </p:txBody>
      </p:sp>
      <p:sp>
        <p:nvSpPr>
          <p:cNvPr id="65" name="TextBox 17">
            <a:extLst>
              <a:ext uri="{FF2B5EF4-FFF2-40B4-BE49-F238E27FC236}">
                <a16:creationId xmlns:a16="http://schemas.microsoft.com/office/drawing/2014/main" id="{BA44CFBD-026F-E16B-DEFB-579E9F5759CB}"/>
              </a:ext>
            </a:extLst>
          </p:cNvPr>
          <p:cNvSpPr txBox="1"/>
          <p:nvPr/>
        </p:nvSpPr>
        <p:spPr>
          <a:xfrm>
            <a:off x="1033170" y="3911105"/>
            <a:ext cx="2665725" cy="98488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 dirty="0">
                <a:solidFill>
                  <a:srgbClr val="3055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Difficulty integrating live</a:t>
            </a:r>
          </a:p>
          <a:p>
            <a:r>
              <a:rPr lang="en-US" sz="1600" dirty="0">
                <a:solidFill>
                  <a:srgbClr val="3055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maps with multi-role  </a:t>
            </a:r>
          </a:p>
          <a:p>
            <a:r>
              <a:rPr lang="en-US" sz="1600" dirty="0">
                <a:solidFill>
                  <a:srgbClr val="3055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access and real-time    </a:t>
            </a:r>
          </a:p>
          <a:p>
            <a:r>
              <a:rPr lang="en-US" sz="1600" dirty="0">
                <a:solidFill>
                  <a:srgbClr val="3055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updates.</a:t>
            </a:r>
          </a:p>
        </p:txBody>
      </p:sp>
      <p:sp>
        <p:nvSpPr>
          <p:cNvPr id="66" name="TextBox 22">
            <a:extLst>
              <a:ext uri="{FF2B5EF4-FFF2-40B4-BE49-F238E27FC236}">
                <a16:creationId xmlns:a16="http://schemas.microsoft.com/office/drawing/2014/main" id="{66EB5B2A-2796-BD00-8CF9-6D7E22347CD6}"/>
              </a:ext>
            </a:extLst>
          </p:cNvPr>
          <p:cNvSpPr txBox="1"/>
          <p:nvPr/>
        </p:nvSpPr>
        <p:spPr>
          <a:xfrm>
            <a:off x="1033170" y="3401124"/>
            <a:ext cx="2665725" cy="3277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800"/>
              </a:lnSpc>
              <a:spcBef>
                <a:spcPct val="0"/>
              </a:spcBef>
            </a:pPr>
            <a:r>
              <a:rPr lang="en-US" sz="2000" b="1" dirty="0">
                <a:solidFill>
                  <a:srgbClr val="3055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Technical</a:t>
            </a:r>
            <a:endParaRPr lang="en-US" sz="2000" b="1" dirty="0">
              <a:solidFill>
                <a:srgbClr val="30555C"/>
              </a:solidFill>
              <a:latin typeface="Arial" panose="020B0604020202020204" pitchFamily="34" charset="0"/>
              <a:ea typeface="Canva Sans Bold"/>
              <a:cs typeface="Arial" panose="020B0604020202020204" pitchFamily="34" charset="0"/>
              <a:sym typeface="Canva Sans Bold"/>
            </a:endParaRPr>
          </a:p>
        </p:txBody>
      </p:sp>
      <p:sp>
        <p:nvSpPr>
          <p:cNvPr id="11" name="Freeform 2">
            <a:extLst>
              <a:ext uri="{FF2B5EF4-FFF2-40B4-BE49-F238E27FC236}">
                <a16:creationId xmlns:a16="http://schemas.microsoft.com/office/drawing/2014/main" id="{B9B2DEFC-1325-81F7-5AEA-00F37CCF25F6}"/>
              </a:ext>
            </a:extLst>
          </p:cNvPr>
          <p:cNvSpPr/>
          <p:nvPr/>
        </p:nvSpPr>
        <p:spPr>
          <a:xfrm>
            <a:off x="3576671" y="7044492"/>
            <a:ext cx="4890086" cy="4743383"/>
          </a:xfrm>
          <a:custGeom>
            <a:avLst/>
            <a:gdLst/>
            <a:ahLst/>
            <a:cxnLst/>
            <a:rect l="l" t="t" r="r" b="b"/>
            <a:pathLst>
              <a:path w="5695498" h="5524633">
                <a:moveTo>
                  <a:pt x="0" y="0"/>
                </a:moveTo>
                <a:lnTo>
                  <a:pt x="5695498" y="0"/>
                </a:lnTo>
                <a:lnTo>
                  <a:pt x="5695498" y="5524634"/>
                </a:lnTo>
                <a:lnTo>
                  <a:pt x="0" y="5524634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3">
            <a:extLst>
              <a:ext uri="{FF2B5EF4-FFF2-40B4-BE49-F238E27FC236}">
                <a16:creationId xmlns:a16="http://schemas.microsoft.com/office/drawing/2014/main" id="{30639D21-F8FB-C702-E395-2C6BA78CCB95}"/>
              </a:ext>
            </a:extLst>
          </p:cNvPr>
          <p:cNvSpPr/>
          <p:nvPr/>
        </p:nvSpPr>
        <p:spPr>
          <a:xfrm>
            <a:off x="6897096" y="7205695"/>
            <a:ext cx="1569661" cy="1569661"/>
          </a:xfrm>
          <a:custGeom>
            <a:avLst/>
            <a:gdLst/>
            <a:ahLst/>
            <a:cxnLst/>
            <a:rect l="l" t="t" r="r" b="b"/>
            <a:pathLst>
              <a:path w="1828189" h="1828189">
                <a:moveTo>
                  <a:pt x="0" y="0"/>
                </a:moveTo>
                <a:lnTo>
                  <a:pt x="1828188" y="0"/>
                </a:lnTo>
                <a:lnTo>
                  <a:pt x="1828188" y="1828188"/>
                </a:lnTo>
                <a:lnTo>
                  <a:pt x="0" y="1828188"/>
                </a:lnTo>
                <a:lnTo>
                  <a:pt x="0" y="0"/>
                </a:lnTo>
                <a:close/>
              </a:path>
            </a:pathLst>
          </a:custGeom>
          <a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I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Freeform 4">
            <a:extLst>
              <a:ext uri="{FF2B5EF4-FFF2-40B4-BE49-F238E27FC236}">
                <a16:creationId xmlns:a16="http://schemas.microsoft.com/office/drawing/2014/main" id="{B52E9B8A-7349-3EEE-67D8-2B98F93EC3BC}"/>
              </a:ext>
            </a:extLst>
          </p:cNvPr>
          <p:cNvSpPr/>
          <p:nvPr/>
        </p:nvSpPr>
        <p:spPr>
          <a:xfrm>
            <a:off x="3736645" y="7209371"/>
            <a:ext cx="1569661" cy="1569661"/>
          </a:xfrm>
          <a:custGeom>
            <a:avLst/>
            <a:gdLst/>
            <a:ahLst/>
            <a:cxnLst/>
            <a:rect l="l" t="t" r="r" b="b"/>
            <a:pathLst>
              <a:path w="1828189" h="1828189">
                <a:moveTo>
                  <a:pt x="0" y="0"/>
                </a:moveTo>
                <a:lnTo>
                  <a:pt x="1828189" y="0"/>
                </a:lnTo>
                <a:lnTo>
                  <a:pt x="1828189" y="1828188"/>
                </a:lnTo>
                <a:lnTo>
                  <a:pt x="0" y="1828188"/>
                </a:lnTo>
                <a:lnTo>
                  <a:pt x="0" y="0"/>
                </a:lnTo>
                <a:close/>
              </a:path>
            </a:pathLst>
          </a:custGeom>
          <a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IL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Freeform 5">
            <a:extLst>
              <a:ext uri="{FF2B5EF4-FFF2-40B4-BE49-F238E27FC236}">
                <a16:creationId xmlns:a16="http://schemas.microsoft.com/office/drawing/2014/main" id="{8DDDD4F8-729C-F89C-8E32-0E298D904734}"/>
              </a:ext>
            </a:extLst>
          </p:cNvPr>
          <p:cNvSpPr/>
          <p:nvPr/>
        </p:nvSpPr>
        <p:spPr>
          <a:xfrm>
            <a:off x="6913738" y="10241526"/>
            <a:ext cx="1569661" cy="1569661"/>
          </a:xfrm>
          <a:custGeom>
            <a:avLst/>
            <a:gdLst/>
            <a:ahLst/>
            <a:cxnLst/>
            <a:rect l="l" t="t" r="r" b="b"/>
            <a:pathLst>
              <a:path w="1828189" h="1828189">
                <a:moveTo>
                  <a:pt x="0" y="0"/>
                </a:moveTo>
                <a:lnTo>
                  <a:pt x="1828188" y="0"/>
                </a:lnTo>
                <a:lnTo>
                  <a:pt x="1828188" y="1828189"/>
                </a:lnTo>
                <a:lnTo>
                  <a:pt x="0" y="1828189"/>
                </a:lnTo>
                <a:lnTo>
                  <a:pt x="0" y="0"/>
                </a:lnTo>
                <a:close/>
              </a:path>
            </a:pathLst>
          </a:custGeom>
          <a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I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Freeform 6">
            <a:extLst>
              <a:ext uri="{FF2B5EF4-FFF2-40B4-BE49-F238E27FC236}">
                <a16:creationId xmlns:a16="http://schemas.microsoft.com/office/drawing/2014/main" id="{A6EB8CED-E8E4-E044-4716-BD656D634CCF}"/>
              </a:ext>
            </a:extLst>
          </p:cNvPr>
          <p:cNvSpPr/>
          <p:nvPr/>
        </p:nvSpPr>
        <p:spPr>
          <a:xfrm>
            <a:off x="3737509" y="10267159"/>
            <a:ext cx="1569661" cy="1569661"/>
          </a:xfrm>
          <a:custGeom>
            <a:avLst/>
            <a:gdLst/>
            <a:ahLst/>
            <a:cxnLst/>
            <a:rect l="l" t="t" r="r" b="b"/>
            <a:pathLst>
              <a:path w="1828189" h="1828189">
                <a:moveTo>
                  <a:pt x="0" y="0"/>
                </a:moveTo>
                <a:lnTo>
                  <a:pt x="1828189" y="0"/>
                </a:lnTo>
                <a:lnTo>
                  <a:pt x="1828189" y="1828189"/>
                </a:lnTo>
                <a:lnTo>
                  <a:pt x="0" y="1828189"/>
                </a:lnTo>
                <a:lnTo>
                  <a:pt x="0" y="0"/>
                </a:lnTo>
                <a:close/>
              </a:path>
            </a:pathLst>
          </a:custGeom>
          <a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a:blipFill>
        </p:spPr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FB8ACAC-BFFD-CD97-3EFA-9677FBD8B24B}"/>
              </a:ext>
            </a:extLst>
          </p:cNvPr>
          <p:cNvSpPr txBox="1"/>
          <p:nvPr/>
        </p:nvSpPr>
        <p:spPr>
          <a:xfrm>
            <a:off x="2310374" y="282798"/>
            <a:ext cx="71356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rgbClr val="3055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Constraints</a:t>
            </a:r>
          </a:p>
        </p:txBody>
      </p:sp>
    </p:spTree>
    <p:extLst>
      <p:ext uri="{BB962C8B-B14F-4D97-AF65-F5344CB8AC3E}">
        <p14:creationId xmlns:p14="http://schemas.microsoft.com/office/powerpoint/2010/main" val="216498104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9" grpId="0"/>
      <p:bldP spid="60" grpId="0"/>
      <p:bldP spid="61" grpId="0"/>
      <p:bldP spid="62" grpId="0"/>
      <p:bldP spid="65" grpId="0"/>
      <p:bldP spid="66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553358-1B0C-59CF-DA8B-31E3818546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34" y="-12471"/>
            <a:ext cx="12192000" cy="685800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58029E99-3ED2-6ED4-4857-FC9A3CD2510D}"/>
              </a:ext>
            </a:extLst>
          </p:cNvPr>
          <p:cNvSpPr/>
          <p:nvPr/>
        </p:nvSpPr>
        <p:spPr>
          <a:xfrm>
            <a:off x="-1130804" y="-3797801"/>
            <a:ext cx="14453607" cy="14453601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21">
            <a:extLst>
              <a:ext uri="{FF2B5EF4-FFF2-40B4-BE49-F238E27FC236}">
                <a16:creationId xmlns:a16="http://schemas.microsoft.com/office/drawing/2014/main" id="{5B7196CC-E63B-BEFB-C032-B7C83F00BB6B}"/>
              </a:ext>
            </a:extLst>
          </p:cNvPr>
          <p:cNvGrpSpPr/>
          <p:nvPr/>
        </p:nvGrpSpPr>
        <p:grpSpPr>
          <a:xfrm>
            <a:off x="1097358" y="-385125"/>
            <a:ext cx="1302136" cy="1302136"/>
            <a:chOff x="0" y="0"/>
            <a:chExt cx="812800" cy="812800"/>
          </a:xfrm>
        </p:grpSpPr>
        <p:sp>
          <p:nvSpPr>
            <p:cNvPr id="15" name="Freeform 22">
              <a:extLst>
                <a:ext uri="{FF2B5EF4-FFF2-40B4-BE49-F238E27FC236}">
                  <a16:creationId xmlns:a16="http://schemas.microsoft.com/office/drawing/2014/main" id="{5476F51B-65A8-D89D-AF75-8BD03B2BB1E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23">
              <a:extLst>
                <a:ext uri="{FF2B5EF4-FFF2-40B4-BE49-F238E27FC236}">
                  <a16:creationId xmlns:a16="http://schemas.microsoft.com/office/drawing/2014/main" id="{9187CFA2-32FA-384B-3051-8B12959A37F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" name="Group 21">
            <a:extLst>
              <a:ext uri="{FF2B5EF4-FFF2-40B4-BE49-F238E27FC236}">
                <a16:creationId xmlns:a16="http://schemas.microsoft.com/office/drawing/2014/main" id="{EBA6846F-6D87-7F15-1097-69E246024971}"/>
              </a:ext>
            </a:extLst>
          </p:cNvPr>
          <p:cNvGrpSpPr/>
          <p:nvPr/>
        </p:nvGrpSpPr>
        <p:grpSpPr>
          <a:xfrm>
            <a:off x="221858" y="6580153"/>
            <a:ext cx="625876" cy="625876"/>
            <a:chOff x="0" y="0"/>
            <a:chExt cx="812800" cy="812800"/>
          </a:xfrm>
        </p:grpSpPr>
        <p:sp>
          <p:nvSpPr>
            <p:cNvPr id="18" name="Freeform 22">
              <a:extLst>
                <a:ext uri="{FF2B5EF4-FFF2-40B4-BE49-F238E27FC236}">
                  <a16:creationId xmlns:a16="http://schemas.microsoft.com/office/drawing/2014/main" id="{FEB98A1D-8C0C-5720-454E-C8B1D597DA9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23">
              <a:extLst>
                <a:ext uri="{FF2B5EF4-FFF2-40B4-BE49-F238E27FC236}">
                  <a16:creationId xmlns:a16="http://schemas.microsoft.com/office/drawing/2014/main" id="{0CDA5598-7D1E-12E3-12AA-D515732409BD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0" name="Group 21">
            <a:extLst>
              <a:ext uri="{FF2B5EF4-FFF2-40B4-BE49-F238E27FC236}">
                <a16:creationId xmlns:a16="http://schemas.microsoft.com/office/drawing/2014/main" id="{29A46027-4ED9-C6CF-A653-FBAE3E6E559F}"/>
              </a:ext>
            </a:extLst>
          </p:cNvPr>
          <p:cNvGrpSpPr/>
          <p:nvPr/>
        </p:nvGrpSpPr>
        <p:grpSpPr>
          <a:xfrm>
            <a:off x="-1613500" y="5356006"/>
            <a:ext cx="2218719" cy="2218719"/>
            <a:chOff x="0" y="0"/>
            <a:chExt cx="812800" cy="812800"/>
          </a:xfrm>
        </p:grpSpPr>
        <p:sp>
          <p:nvSpPr>
            <p:cNvPr id="21" name="TextBox 23">
              <a:extLst>
                <a:ext uri="{FF2B5EF4-FFF2-40B4-BE49-F238E27FC236}">
                  <a16:creationId xmlns:a16="http://schemas.microsoft.com/office/drawing/2014/main" id="{C0009992-39C3-62E0-0B58-F5A67964A7E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55EB79E9-D89B-E1EA-162B-2EB7165233D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" name="Group 21">
            <a:extLst>
              <a:ext uri="{FF2B5EF4-FFF2-40B4-BE49-F238E27FC236}">
                <a16:creationId xmlns:a16="http://schemas.microsoft.com/office/drawing/2014/main" id="{5CE2227D-5B5C-E8BF-F4C9-1E464495210C}"/>
              </a:ext>
            </a:extLst>
          </p:cNvPr>
          <p:cNvGrpSpPr/>
          <p:nvPr/>
        </p:nvGrpSpPr>
        <p:grpSpPr>
          <a:xfrm>
            <a:off x="27177" y="4408727"/>
            <a:ext cx="625876" cy="625876"/>
            <a:chOff x="0" y="0"/>
            <a:chExt cx="812800" cy="812800"/>
          </a:xfrm>
        </p:grpSpPr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52B28A26-820D-DCAA-CE81-3C4E37FC4F34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430F262-E4A1-8F6C-889E-4F131346B39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" name="Group 21">
            <a:extLst>
              <a:ext uri="{FF2B5EF4-FFF2-40B4-BE49-F238E27FC236}">
                <a16:creationId xmlns:a16="http://schemas.microsoft.com/office/drawing/2014/main" id="{D7C37D33-23B7-684B-898D-60CB72424E0C}"/>
              </a:ext>
            </a:extLst>
          </p:cNvPr>
          <p:cNvGrpSpPr/>
          <p:nvPr/>
        </p:nvGrpSpPr>
        <p:grpSpPr>
          <a:xfrm>
            <a:off x="-1621959" y="-1212864"/>
            <a:ext cx="3125642" cy="3125642"/>
            <a:chOff x="0" y="0"/>
            <a:chExt cx="812800" cy="812800"/>
          </a:xfrm>
        </p:grpSpPr>
        <p:sp>
          <p:nvSpPr>
            <p:cNvPr id="27" name="TextBox 23">
              <a:extLst>
                <a:ext uri="{FF2B5EF4-FFF2-40B4-BE49-F238E27FC236}">
                  <a16:creationId xmlns:a16="http://schemas.microsoft.com/office/drawing/2014/main" id="{0882A042-538A-4920-4F9D-6C2AF730DDE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0DCFB730-68F3-84F8-7825-03C3B40E719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1">
            <a:extLst>
              <a:ext uri="{FF2B5EF4-FFF2-40B4-BE49-F238E27FC236}">
                <a16:creationId xmlns:a16="http://schemas.microsoft.com/office/drawing/2014/main" id="{6AA43F4D-294E-9E9B-0B10-F2224B1A310E}"/>
              </a:ext>
            </a:extLst>
          </p:cNvPr>
          <p:cNvGrpSpPr/>
          <p:nvPr/>
        </p:nvGrpSpPr>
        <p:grpSpPr>
          <a:xfrm>
            <a:off x="11431085" y="3035707"/>
            <a:ext cx="1302136" cy="1302136"/>
            <a:chOff x="0" y="0"/>
            <a:chExt cx="812800" cy="812800"/>
          </a:xfrm>
        </p:grpSpPr>
        <p:sp>
          <p:nvSpPr>
            <p:cNvPr id="30" name="Freeform 22">
              <a:extLst>
                <a:ext uri="{FF2B5EF4-FFF2-40B4-BE49-F238E27FC236}">
                  <a16:creationId xmlns:a16="http://schemas.microsoft.com/office/drawing/2014/main" id="{0022E168-D4CC-55D1-B4E1-589D42B3D9A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TextBox 23">
              <a:extLst>
                <a:ext uri="{FF2B5EF4-FFF2-40B4-BE49-F238E27FC236}">
                  <a16:creationId xmlns:a16="http://schemas.microsoft.com/office/drawing/2014/main" id="{4CA18E81-3485-0423-F967-CB85B61631D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21">
            <a:extLst>
              <a:ext uri="{FF2B5EF4-FFF2-40B4-BE49-F238E27FC236}">
                <a16:creationId xmlns:a16="http://schemas.microsoft.com/office/drawing/2014/main" id="{EF27EDA1-30EC-7842-469E-F11AF22F7E2E}"/>
              </a:ext>
            </a:extLst>
          </p:cNvPr>
          <p:cNvGrpSpPr/>
          <p:nvPr/>
        </p:nvGrpSpPr>
        <p:grpSpPr>
          <a:xfrm>
            <a:off x="9196616" y="245725"/>
            <a:ext cx="625876" cy="625876"/>
            <a:chOff x="0" y="0"/>
            <a:chExt cx="812800" cy="812800"/>
          </a:xfrm>
        </p:grpSpPr>
        <p:sp>
          <p:nvSpPr>
            <p:cNvPr id="33" name="Freeform 22">
              <a:extLst>
                <a:ext uri="{FF2B5EF4-FFF2-40B4-BE49-F238E27FC236}">
                  <a16:creationId xmlns:a16="http://schemas.microsoft.com/office/drawing/2014/main" id="{49A5A72E-8D6F-421B-8901-4990674274C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TextBox 23">
              <a:extLst>
                <a:ext uri="{FF2B5EF4-FFF2-40B4-BE49-F238E27FC236}">
                  <a16:creationId xmlns:a16="http://schemas.microsoft.com/office/drawing/2014/main" id="{9C238F19-A957-AEE7-09F2-AF0BA2381CA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5" name="Group 21">
            <a:extLst>
              <a:ext uri="{FF2B5EF4-FFF2-40B4-BE49-F238E27FC236}">
                <a16:creationId xmlns:a16="http://schemas.microsoft.com/office/drawing/2014/main" id="{8C95DB7D-A42D-F7A6-9761-818F9B1FB595}"/>
              </a:ext>
            </a:extLst>
          </p:cNvPr>
          <p:cNvGrpSpPr/>
          <p:nvPr/>
        </p:nvGrpSpPr>
        <p:grpSpPr>
          <a:xfrm>
            <a:off x="11041597" y="1680527"/>
            <a:ext cx="625876" cy="625876"/>
            <a:chOff x="0" y="0"/>
            <a:chExt cx="812800" cy="812800"/>
          </a:xfrm>
        </p:grpSpPr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44550AA9-B85B-50DB-F6E9-9DA7158C602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18A68CE-E964-4FB4-FA62-5D4D158F5EA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8" name="Group 21">
            <a:extLst>
              <a:ext uri="{FF2B5EF4-FFF2-40B4-BE49-F238E27FC236}">
                <a16:creationId xmlns:a16="http://schemas.microsoft.com/office/drawing/2014/main" id="{CFCB3A78-B5DA-E465-5B63-FFCC10AE6E52}"/>
              </a:ext>
            </a:extLst>
          </p:cNvPr>
          <p:cNvGrpSpPr/>
          <p:nvPr/>
        </p:nvGrpSpPr>
        <p:grpSpPr>
          <a:xfrm>
            <a:off x="11797942" y="6139169"/>
            <a:ext cx="3125642" cy="3125642"/>
            <a:chOff x="0" y="0"/>
            <a:chExt cx="812800" cy="812800"/>
          </a:xfrm>
        </p:grpSpPr>
        <p:sp>
          <p:nvSpPr>
            <p:cNvPr id="39" name="TextBox 23">
              <a:extLst>
                <a:ext uri="{FF2B5EF4-FFF2-40B4-BE49-F238E27FC236}">
                  <a16:creationId xmlns:a16="http://schemas.microsoft.com/office/drawing/2014/main" id="{B431AD18-C443-ABB4-E9E4-12B282F40D26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Freeform 22">
              <a:extLst>
                <a:ext uri="{FF2B5EF4-FFF2-40B4-BE49-F238E27FC236}">
                  <a16:creationId xmlns:a16="http://schemas.microsoft.com/office/drawing/2014/main" id="{1443B887-C6C4-A381-3679-6A84D65BE53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1" name="Group 21">
            <a:extLst>
              <a:ext uri="{FF2B5EF4-FFF2-40B4-BE49-F238E27FC236}">
                <a16:creationId xmlns:a16="http://schemas.microsoft.com/office/drawing/2014/main" id="{09DEDDB8-77DF-E26F-1CF0-C3334C231DD0}"/>
              </a:ext>
            </a:extLst>
          </p:cNvPr>
          <p:cNvGrpSpPr/>
          <p:nvPr/>
        </p:nvGrpSpPr>
        <p:grpSpPr>
          <a:xfrm>
            <a:off x="11281600" y="871601"/>
            <a:ext cx="1555938" cy="1555938"/>
            <a:chOff x="0" y="0"/>
            <a:chExt cx="812800" cy="812800"/>
          </a:xfrm>
        </p:grpSpPr>
        <p:sp>
          <p:nvSpPr>
            <p:cNvPr id="42" name="Freeform 22">
              <a:extLst>
                <a:ext uri="{FF2B5EF4-FFF2-40B4-BE49-F238E27FC236}">
                  <a16:creationId xmlns:a16="http://schemas.microsoft.com/office/drawing/2014/main" id="{261AD871-D6D7-6944-9211-4576E812AAE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TextBox 23">
              <a:extLst>
                <a:ext uri="{FF2B5EF4-FFF2-40B4-BE49-F238E27FC236}">
                  <a16:creationId xmlns:a16="http://schemas.microsoft.com/office/drawing/2014/main" id="{1B2C743B-0530-360E-1D20-A3709AB45D9B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E19DF761-2AE9-D279-3562-763566D6C0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6974" y="5840282"/>
            <a:ext cx="1382020" cy="1382020"/>
          </a:xfrm>
          <a:prstGeom prst="rect">
            <a:avLst/>
          </a:prstGeom>
        </p:spPr>
      </p:pic>
      <p:grpSp>
        <p:nvGrpSpPr>
          <p:cNvPr id="4" name="Group 21">
            <a:extLst>
              <a:ext uri="{FF2B5EF4-FFF2-40B4-BE49-F238E27FC236}">
                <a16:creationId xmlns:a16="http://schemas.microsoft.com/office/drawing/2014/main" id="{5BAFB463-96BD-54A3-3CF1-DAE6A8364323}"/>
              </a:ext>
            </a:extLst>
          </p:cNvPr>
          <p:cNvGrpSpPr/>
          <p:nvPr/>
        </p:nvGrpSpPr>
        <p:grpSpPr>
          <a:xfrm>
            <a:off x="9904883" y="-1674843"/>
            <a:ext cx="3125642" cy="3125642"/>
            <a:chOff x="0" y="0"/>
            <a:chExt cx="812800" cy="812800"/>
          </a:xfrm>
        </p:grpSpPr>
        <p:sp>
          <p:nvSpPr>
            <p:cNvPr id="6" name="TextBox 23">
              <a:extLst>
                <a:ext uri="{FF2B5EF4-FFF2-40B4-BE49-F238E27FC236}">
                  <a16:creationId xmlns:a16="http://schemas.microsoft.com/office/drawing/2014/main" id="{3F9DD7F1-C710-913A-3637-E4C8A4CE001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Freeform 22">
              <a:extLst>
                <a:ext uri="{FF2B5EF4-FFF2-40B4-BE49-F238E27FC236}">
                  <a16:creationId xmlns:a16="http://schemas.microsoft.com/office/drawing/2014/main" id="{39A2B85C-7815-5824-120E-A6CAE9DAF54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5B58F40A-81CB-D3FC-3D60-CC20FE5D7434}"/>
              </a:ext>
            </a:extLst>
          </p:cNvPr>
          <p:cNvSpPr txBox="1"/>
          <p:nvPr/>
        </p:nvSpPr>
        <p:spPr>
          <a:xfrm>
            <a:off x="2187255" y="321673"/>
            <a:ext cx="71356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rgbClr val="3055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Road Ahead</a:t>
            </a:r>
          </a:p>
        </p:txBody>
      </p:sp>
      <p:sp>
        <p:nvSpPr>
          <p:cNvPr id="83" name="Freeform 2">
            <a:extLst>
              <a:ext uri="{FF2B5EF4-FFF2-40B4-BE49-F238E27FC236}">
                <a16:creationId xmlns:a16="http://schemas.microsoft.com/office/drawing/2014/main" id="{68B317CF-796B-55F2-D3D8-C55A46C45F20}"/>
              </a:ext>
            </a:extLst>
          </p:cNvPr>
          <p:cNvSpPr/>
          <p:nvPr/>
        </p:nvSpPr>
        <p:spPr>
          <a:xfrm>
            <a:off x="3308807" y="1753260"/>
            <a:ext cx="4890086" cy="4743383"/>
          </a:xfrm>
          <a:custGeom>
            <a:avLst/>
            <a:gdLst/>
            <a:ahLst/>
            <a:cxnLst/>
            <a:rect l="l" t="t" r="r" b="b"/>
            <a:pathLst>
              <a:path w="5695498" h="5524633">
                <a:moveTo>
                  <a:pt x="0" y="0"/>
                </a:moveTo>
                <a:lnTo>
                  <a:pt x="5695498" y="0"/>
                </a:lnTo>
                <a:lnTo>
                  <a:pt x="5695498" y="5524634"/>
                </a:lnTo>
                <a:lnTo>
                  <a:pt x="0" y="552463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84" name="Freeform 3">
            <a:extLst>
              <a:ext uri="{FF2B5EF4-FFF2-40B4-BE49-F238E27FC236}">
                <a16:creationId xmlns:a16="http://schemas.microsoft.com/office/drawing/2014/main" id="{6E4CECEC-DFF0-7E75-B6E4-CB2B7F799CFF}"/>
              </a:ext>
            </a:extLst>
          </p:cNvPr>
          <p:cNvSpPr/>
          <p:nvPr/>
        </p:nvSpPr>
        <p:spPr>
          <a:xfrm>
            <a:off x="6629232" y="1914463"/>
            <a:ext cx="1569661" cy="1569661"/>
          </a:xfrm>
          <a:custGeom>
            <a:avLst/>
            <a:gdLst/>
            <a:ahLst/>
            <a:cxnLst/>
            <a:rect l="l" t="t" r="r" b="b"/>
            <a:pathLst>
              <a:path w="1828189" h="1828189">
                <a:moveTo>
                  <a:pt x="0" y="0"/>
                </a:moveTo>
                <a:lnTo>
                  <a:pt x="1828188" y="0"/>
                </a:lnTo>
                <a:lnTo>
                  <a:pt x="1828188" y="1828188"/>
                </a:lnTo>
                <a:lnTo>
                  <a:pt x="0" y="182818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I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Freeform 4">
            <a:extLst>
              <a:ext uri="{FF2B5EF4-FFF2-40B4-BE49-F238E27FC236}">
                <a16:creationId xmlns:a16="http://schemas.microsoft.com/office/drawing/2014/main" id="{FCE1058B-4486-A1C1-8224-B58C7DCBEA66}"/>
              </a:ext>
            </a:extLst>
          </p:cNvPr>
          <p:cNvSpPr/>
          <p:nvPr/>
        </p:nvSpPr>
        <p:spPr>
          <a:xfrm>
            <a:off x="3468781" y="1918139"/>
            <a:ext cx="1569661" cy="1569661"/>
          </a:xfrm>
          <a:custGeom>
            <a:avLst/>
            <a:gdLst/>
            <a:ahLst/>
            <a:cxnLst/>
            <a:rect l="l" t="t" r="r" b="b"/>
            <a:pathLst>
              <a:path w="1828189" h="1828189">
                <a:moveTo>
                  <a:pt x="0" y="0"/>
                </a:moveTo>
                <a:lnTo>
                  <a:pt x="1828189" y="0"/>
                </a:lnTo>
                <a:lnTo>
                  <a:pt x="1828189" y="1828188"/>
                </a:lnTo>
                <a:lnTo>
                  <a:pt x="0" y="182818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IL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Freeform 5">
            <a:extLst>
              <a:ext uri="{FF2B5EF4-FFF2-40B4-BE49-F238E27FC236}">
                <a16:creationId xmlns:a16="http://schemas.microsoft.com/office/drawing/2014/main" id="{AE9883A4-2E09-F390-2AF6-F6326672681B}"/>
              </a:ext>
            </a:extLst>
          </p:cNvPr>
          <p:cNvSpPr/>
          <p:nvPr/>
        </p:nvSpPr>
        <p:spPr>
          <a:xfrm>
            <a:off x="6645874" y="4950294"/>
            <a:ext cx="1569661" cy="1569661"/>
          </a:xfrm>
          <a:custGeom>
            <a:avLst/>
            <a:gdLst/>
            <a:ahLst/>
            <a:cxnLst/>
            <a:rect l="l" t="t" r="r" b="b"/>
            <a:pathLst>
              <a:path w="1828189" h="1828189">
                <a:moveTo>
                  <a:pt x="0" y="0"/>
                </a:moveTo>
                <a:lnTo>
                  <a:pt x="1828188" y="0"/>
                </a:lnTo>
                <a:lnTo>
                  <a:pt x="1828188" y="1828189"/>
                </a:lnTo>
                <a:lnTo>
                  <a:pt x="0" y="182818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I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Freeform 6">
            <a:extLst>
              <a:ext uri="{FF2B5EF4-FFF2-40B4-BE49-F238E27FC236}">
                <a16:creationId xmlns:a16="http://schemas.microsoft.com/office/drawing/2014/main" id="{B69EFB0A-0A8B-EA4D-8967-C73E1E8C27A8}"/>
              </a:ext>
            </a:extLst>
          </p:cNvPr>
          <p:cNvSpPr/>
          <p:nvPr/>
        </p:nvSpPr>
        <p:spPr>
          <a:xfrm>
            <a:off x="3469645" y="4975927"/>
            <a:ext cx="1569661" cy="1569661"/>
          </a:xfrm>
          <a:custGeom>
            <a:avLst/>
            <a:gdLst/>
            <a:ahLst/>
            <a:cxnLst/>
            <a:rect l="l" t="t" r="r" b="b"/>
            <a:pathLst>
              <a:path w="1828189" h="1828189">
                <a:moveTo>
                  <a:pt x="0" y="0"/>
                </a:moveTo>
                <a:lnTo>
                  <a:pt x="1828189" y="0"/>
                </a:lnTo>
                <a:lnTo>
                  <a:pt x="1828189" y="1828189"/>
                </a:lnTo>
                <a:lnTo>
                  <a:pt x="0" y="182818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93" name="TextBox 13">
            <a:extLst>
              <a:ext uri="{FF2B5EF4-FFF2-40B4-BE49-F238E27FC236}">
                <a16:creationId xmlns:a16="http://schemas.microsoft.com/office/drawing/2014/main" id="{89B2D647-7F97-B44B-C7EC-0CEF4A4E0D57}"/>
              </a:ext>
            </a:extLst>
          </p:cNvPr>
          <p:cNvSpPr txBox="1"/>
          <p:nvPr/>
        </p:nvSpPr>
        <p:spPr>
          <a:xfrm>
            <a:off x="8403846" y="2502628"/>
            <a:ext cx="2719939" cy="55399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1200" dirty="0">
                <a:solidFill>
                  <a:srgbClr val="2F55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Smart matching for passengers with similar routes, reducing costs by 30% and environmental impact by 40%.</a:t>
            </a:r>
            <a:endParaRPr lang="en-US" sz="1100" dirty="0">
              <a:solidFill>
                <a:srgbClr val="2F555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TextBox 14">
            <a:extLst>
              <a:ext uri="{FF2B5EF4-FFF2-40B4-BE49-F238E27FC236}">
                <a16:creationId xmlns:a16="http://schemas.microsoft.com/office/drawing/2014/main" id="{CD6B57E0-35C8-ECF2-4070-BA38FE0285FE}"/>
              </a:ext>
            </a:extLst>
          </p:cNvPr>
          <p:cNvSpPr txBox="1"/>
          <p:nvPr/>
        </p:nvSpPr>
        <p:spPr>
          <a:xfrm>
            <a:off x="8482300" y="5534906"/>
            <a:ext cx="2719939" cy="109299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240"/>
              </a:lnSpc>
              <a:spcBef>
                <a:spcPct val="0"/>
              </a:spcBef>
            </a:pPr>
            <a:r>
              <a:rPr lang="en-US" sz="1200" dirty="0">
                <a:solidFill>
                  <a:srgbClr val="2F55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packages offering priority matching, discounted rates, and premium features across all service types.</a:t>
            </a:r>
            <a:endParaRPr lang="en-US" sz="1100" dirty="0">
              <a:solidFill>
                <a:srgbClr val="2F555C"/>
              </a:solidFill>
              <a:latin typeface="Arial" panose="020B0604020202020204" pitchFamily="34" charset="0"/>
              <a:ea typeface="Canva Sans"/>
              <a:cs typeface="Arial" panose="020B0604020202020204" pitchFamily="34" charset="0"/>
              <a:sym typeface="Canva Sans"/>
            </a:endParaRPr>
          </a:p>
        </p:txBody>
      </p:sp>
      <p:sp>
        <p:nvSpPr>
          <p:cNvPr id="95" name="TextBox 15">
            <a:extLst>
              <a:ext uri="{FF2B5EF4-FFF2-40B4-BE49-F238E27FC236}">
                <a16:creationId xmlns:a16="http://schemas.microsoft.com/office/drawing/2014/main" id="{4A64FC07-F91F-85D9-DD29-2BEE17E2111F}"/>
              </a:ext>
            </a:extLst>
          </p:cNvPr>
          <p:cNvSpPr txBox="1"/>
          <p:nvPr/>
        </p:nvSpPr>
        <p:spPr>
          <a:xfrm>
            <a:off x="339819" y="2357555"/>
            <a:ext cx="2719939" cy="81086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r">
              <a:lnSpc>
                <a:spcPts val="2240"/>
              </a:lnSpc>
              <a:spcBef>
                <a:spcPct val="0"/>
              </a:spcBef>
            </a:pPr>
            <a:r>
              <a:rPr lang="en-US" sz="1200" dirty="0">
                <a:solidFill>
                  <a:srgbClr val="2F55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Machine learning algorithms anticipating peak demand times and locations for optimal driver positioning.</a:t>
            </a:r>
            <a:endParaRPr lang="en-US" sz="1100" dirty="0">
              <a:solidFill>
                <a:srgbClr val="2F555C"/>
              </a:solidFill>
              <a:latin typeface="Arial" panose="020B0604020202020204" pitchFamily="34" charset="0"/>
              <a:ea typeface="Canva Sans"/>
              <a:cs typeface="Arial" panose="020B0604020202020204" pitchFamily="34" charset="0"/>
              <a:sym typeface="Canva Sans"/>
            </a:endParaRPr>
          </a:p>
        </p:txBody>
      </p:sp>
      <p:sp>
        <p:nvSpPr>
          <p:cNvPr id="96" name="TextBox 16">
            <a:extLst>
              <a:ext uri="{FF2B5EF4-FFF2-40B4-BE49-F238E27FC236}">
                <a16:creationId xmlns:a16="http://schemas.microsoft.com/office/drawing/2014/main" id="{213A5055-4C75-0B16-36F4-95E24FF60526}"/>
              </a:ext>
            </a:extLst>
          </p:cNvPr>
          <p:cNvSpPr txBox="1"/>
          <p:nvPr/>
        </p:nvSpPr>
        <p:spPr>
          <a:xfrm>
            <a:off x="594377" y="5515393"/>
            <a:ext cx="2435669" cy="109299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r">
              <a:lnSpc>
                <a:spcPts val="2240"/>
              </a:lnSpc>
              <a:spcBef>
                <a:spcPct val="0"/>
              </a:spcBef>
            </a:pPr>
            <a:r>
              <a:rPr lang="en-US" sz="1200" dirty="0">
                <a:solidFill>
                  <a:srgbClr val="2F55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Enhanced architecture enabling full functionality during connectivity gaps, with automatic synchronization upon reconnection</a:t>
            </a:r>
            <a:endParaRPr lang="en-US" sz="1100" dirty="0">
              <a:solidFill>
                <a:srgbClr val="2F555C"/>
              </a:solidFill>
              <a:latin typeface="Arial" panose="020B0604020202020204" pitchFamily="34" charset="0"/>
              <a:ea typeface="Canva Sans"/>
              <a:cs typeface="Arial" panose="020B0604020202020204" pitchFamily="34" charset="0"/>
              <a:sym typeface="Canva Sans"/>
            </a:endParaRPr>
          </a:p>
        </p:txBody>
      </p:sp>
      <p:sp>
        <p:nvSpPr>
          <p:cNvPr id="97" name="TextBox 17">
            <a:extLst>
              <a:ext uri="{FF2B5EF4-FFF2-40B4-BE49-F238E27FC236}">
                <a16:creationId xmlns:a16="http://schemas.microsoft.com/office/drawing/2014/main" id="{451B4C04-BAC5-E672-A6BA-E4EA6E4118DE}"/>
              </a:ext>
            </a:extLst>
          </p:cNvPr>
          <p:cNvSpPr txBox="1"/>
          <p:nvPr/>
        </p:nvSpPr>
        <p:spPr>
          <a:xfrm>
            <a:off x="8380220" y="1914013"/>
            <a:ext cx="2719941" cy="55399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b="1" dirty="0">
                <a:solidFill>
                  <a:srgbClr val="2F55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Carpooling &amp; Ride-Sharing Hub</a:t>
            </a:r>
            <a:endParaRPr lang="en-US" dirty="0">
              <a:solidFill>
                <a:srgbClr val="2F555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TextBox 18">
            <a:extLst>
              <a:ext uri="{FF2B5EF4-FFF2-40B4-BE49-F238E27FC236}">
                <a16:creationId xmlns:a16="http://schemas.microsoft.com/office/drawing/2014/main" id="{B2ED5700-5624-3894-7DBE-1B5A0B6BEB66}"/>
              </a:ext>
            </a:extLst>
          </p:cNvPr>
          <p:cNvSpPr txBox="1"/>
          <p:nvPr/>
        </p:nvSpPr>
        <p:spPr>
          <a:xfrm>
            <a:off x="8494296" y="4975927"/>
            <a:ext cx="2719941" cy="55399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b="1" dirty="0">
                <a:solidFill>
                  <a:srgbClr val="2F55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Subscription Service Plans</a:t>
            </a:r>
            <a:endParaRPr lang="en-US" dirty="0">
              <a:solidFill>
                <a:srgbClr val="2F555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TextBox 19">
            <a:extLst>
              <a:ext uri="{FF2B5EF4-FFF2-40B4-BE49-F238E27FC236}">
                <a16:creationId xmlns:a16="http://schemas.microsoft.com/office/drawing/2014/main" id="{97308516-52C4-B298-C5D7-9D042DB7D073}"/>
              </a:ext>
            </a:extLst>
          </p:cNvPr>
          <p:cNvSpPr txBox="1"/>
          <p:nvPr/>
        </p:nvSpPr>
        <p:spPr>
          <a:xfrm>
            <a:off x="341783" y="1823735"/>
            <a:ext cx="2719941" cy="55399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r"/>
            <a:r>
              <a:rPr lang="en-US" b="1" dirty="0">
                <a:solidFill>
                  <a:srgbClr val="2F55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AI-Powered Demand Prediction</a:t>
            </a:r>
            <a:endParaRPr lang="en-US" dirty="0">
              <a:solidFill>
                <a:srgbClr val="2F555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TextBox 20">
            <a:extLst>
              <a:ext uri="{FF2B5EF4-FFF2-40B4-BE49-F238E27FC236}">
                <a16:creationId xmlns:a16="http://schemas.microsoft.com/office/drawing/2014/main" id="{F0985F1D-6CC9-931D-B791-94AC0894E4E1}"/>
              </a:ext>
            </a:extLst>
          </p:cNvPr>
          <p:cNvSpPr txBox="1"/>
          <p:nvPr/>
        </p:nvSpPr>
        <p:spPr>
          <a:xfrm>
            <a:off x="304127" y="4975927"/>
            <a:ext cx="2719941" cy="55399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r"/>
            <a:r>
              <a:rPr lang="en-US" b="1" dirty="0">
                <a:solidFill>
                  <a:srgbClr val="2F55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Seamless Offline Experience</a:t>
            </a:r>
            <a:endParaRPr lang="en-US" dirty="0">
              <a:solidFill>
                <a:srgbClr val="2F555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FF52B51-4A4E-5E3A-40D4-F80656C2B7FF}"/>
              </a:ext>
            </a:extLst>
          </p:cNvPr>
          <p:cNvGrpSpPr/>
          <p:nvPr/>
        </p:nvGrpSpPr>
        <p:grpSpPr>
          <a:xfrm>
            <a:off x="2519706" y="8109328"/>
            <a:ext cx="2671260" cy="5423878"/>
            <a:chOff x="2347564" y="3721332"/>
            <a:chExt cx="2671260" cy="542387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B007480-3E51-91B0-D517-A3DDB2FEED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t="2792"/>
            <a:stretch/>
          </p:blipFill>
          <p:spPr>
            <a:xfrm>
              <a:off x="2453754" y="3786568"/>
              <a:ext cx="2557233" cy="5210147"/>
            </a:xfrm>
            <a:prstGeom prst="roundRect">
              <a:avLst/>
            </a:prstGeom>
          </p:spPr>
        </p:pic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0F29230A-3319-8663-60BB-9928C76BDDA5}"/>
                </a:ext>
              </a:extLst>
            </p:cNvPr>
            <p:cNvSpPr/>
            <p:nvPr/>
          </p:nvSpPr>
          <p:spPr>
            <a:xfrm>
              <a:off x="2347564" y="3721332"/>
              <a:ext cx="2671260" cy="5423878"/>
            </a:xfrm>
            <a:custGeom>
              <a:avLst/>
              <a:gdLst/>
              <a:ahLst/>
              <a:cxnLst/>
              <a:rect l="l" t="t" r="r" b="b"/>
              <a:pathLst>
                <a:path w="4006890" h="8135817">
                  <a:moveTo>
                    <a:pt x="0" y="0"/>
                  </a:moveTo>
                  <a:lnTo>
                    <a:pt x="4006890" y="0"/>
                  </a:lnTo>
                  <a:lnTo>
                    <a:pt x="4006890" y="8135817"/>
                  </a:lnTo>
                  <a:lnTo>
                    <a:pt x="0" y="81358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F5A64EDA-D461-9BB2-0D21-96237031C259}"/>
              </a:ext>
            </a:extLst>
          </p:cNvPr>
          <p:cNvGrpSpPr/>
          <p:nvPr/>
        </p:nvGrpSpPr>
        <p:grpSpPr>
          <a:xfrm>
            <a:off x="7483305" y="8102009"/>
            <a:ext cx="2671260" cy="5423878"/>
            <a:chOff x="7311163" y="3714013"/>
            <a:chExt cx="2671260" cy="5423878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799CDF2D-C842-46C3-DC39-B4A75CFFD2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t="3095"/>
            <a:stretch/>
          </p:blipFill>
          <p:spPr>
            <a:xfrm>
              <a:off x="7414488" y="3737934"/>
              <a:ext cx="2464611" cy="5307416"/>
            </a:xfrm>
            <a:prstGeom prst="roundRect">
              <a:avLst/>
            </a:prstGeom>
          </p:spPr>
        </p:pic>
        <p:sp>
          <p:nvSpPr>
            <p:cNvPr id="46" name="Freeform 9">
              <a:extLst>
                <a:ext uri="{FF2B5EF4-FFF2-40B4-BE49-F238E27FC236}">
                  <a16:creationId xmlns:a16="http://schemas.microsoft.com/office/drawing/2014/main" id="{758A7E8F-1F39-E237-273F-EEFE4BA3F6FD}"/>
                </a:ext>
              </a:extLst>
            </p:cNvPr>
            <p:cNvSpPr/>
            <p:nvPr/>
          </p:nvSpPr>
          <p:spPr>
            <a:xfrm>
              <a:off x="7311163" y="3714013"/>
              <a:ext cx="2671260" cy="5423878"/>
            </a:xfrm>
            <a:custGeom>
              <a:avLst/>
              <a:gdLst/>
              <a:ahLst/>
              <a:cxnLst/>
              <a:rect l="l" t="t" r="r" b="b"/>
              <a:pathLst>
                <a:path w="4006890" h="8135817">
                  <a:moveTo>
                    <a:pt x="0" y="0"/>
                  </a:moveTo>
                  <a:lnTo>
                    <a:pt x="4006890" y="0"/>
                  </a:lnTo>
                  <a:lnTo>
                    <a:pt x="4006890" y="8135817"/>
                  </a:lnTo>
                  <a:lnTo>
                    <a:pt x="0" y="81358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F78C56BD-C9F3-9629-B251-B971E88B70C0}"/>
              </a:ext>
            </a:extLst>
          </p:cNvPr>
          <p:cNvGrpSpPr/>
          <p:nvPr/>
        </p:nvGrpSpPr>
        <p:grpSpPr>
          <a:xfrm>
            <a:off x="4685930" y="7096916"/>
            <a:ext cx="3312368" cy="6723526"/>
            <a:chOff x="4513788" y="2708920"/>
            <a:chExt cx="3312368" cy="6723526"/>
          </a:xfrm>
        </p:grpSpPr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630473A3-5EBD-59E3-7EB7-E09BB7F52B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t="3011"/>
            <a:stretch/>
          </p:blipFill>
          <p:spPr>
            <a:xfrm>
              <a:off x="4650789" y="2780927"/>
              <a:ext cx="3028409" cy="6651519"/>
            </a:xfrm>
            <a:prstGeom prst="roundRect">
              <a:avLst>
                <a:gd name="adj" fmla="val 14520"/>
              </a:avLst>
            </a:prstGeom>
          </p:spPr>
        </p:pic>
        <p:sp>
          <p:nvSpPr>
            <p:cNvPr id="49" name="Freeform 13">
              <a:extLst>
                <a:ext uri="{FF2B5EF4-FFF2-40B4-BE49-F238E27FC236}">
                  <a16:creationId xmlns:a16="http://schemas.microsoft.com/office/drawing/2014/main" id="{DFC15710-B3BA-20CD-C6A7-754A159780EA}"/>
                </a:ext>
              </a:extLst>
            </p:cNvPr>
            <p:cNvSpPr/>
            <p:nvPr/>
          </p:nvSpPr>
          <p:spPr>
            <a:xfrm>
              <a:off x="4513788" y="2708920"/>
              <a:ext cx="3312368" cy="6149053"/>
            </a:xfrm>
            <a:custGeom>
              <a:avLst/>
              <a:gdLst/>
              <a:ahLst/>
              <a:cxnLst/>
              <a:rect l="l" t="t" r="r" b="b"/>
              <a:pathLst>
                <a:path w="4542613" h="9223580">
                  <a:moveTo>
                    <a:pt x="0" y="0"/>
                  </a:moveTo>
                  <a:lnTo>
                    <a:pt x="4542614" y="0"/>
                  </a:lnTo>
                  <a:lnTo>
                    <a:pt x="4542614" y="9223580"/>
                  </a:lnTo>
                  <a:lnTo>
                    <a:pt x="0" y="922358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a:blipFill>
          </p:spPr>
        </p:sp>
      </p:grpSp>
      <p:pic>
        <p:nvPicPr>
          <p:cNvPr id="59" name="Picture 58">
            <a:extLst>
              <a:ext uri="{FF2B5EF4-FFF2-40B4-BE49-F238E27FC236}">
                <a16:creationId xmlns:a16="http://schemas.microsoft.com/office/drawing/2014/main" id="{1B3FC776-9F38-F399-E5E7-C0F9B5ACC4A9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35282" t="31172" r="35683" b="29686"/>
          <a:stretch/>
        </p:blipFill>
        <p:spPr>
          <a:xfrm>
            <a:off x="6869040" y="5296003"/>
            <a:ext cx="950741" cy="721643"/>
          </a:xfrm>
          <a:prstGeom prst="round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4D88868E-904D-3C90-B386-3CA9DA4FF16E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36127" t="24165" r="35718" b="25745"/>
          <a:stretch/>
        </p:blipFill>
        <p:spPr>
          <a:xfrm>
            <a:off x="6880314" y="2134454"/>
            <a:ext cx="910324" cy="911841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A0652EB3-E959-5CC6-8C7D-3C0ABFD6928F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149717" y="4432561"/>
            <a:ext cx="4349799" cy="2449126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D0A0D739-C38F-DD4B-7FA7-FD968CEBEEE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625896" y="1686600"/>
            <a:ext cx="3295329" cy="1855414"/>
          </a:xfrm>
          <a:prstGeom prst="rect">
            <a:avLst/>
          </a:prstGeom>
        </p:spPr>
      </p:pic>
      <p:grpSp>
        <p:nvGrpSpPr>
          <p:cNvPr id="11" name="Group 26">
            <a:extLst>
              <a:ext uri="{FF2B5EF4-FFF2-40B4-BE49-F238E27FC236}">
                <a16:creationId xmlns:a16="http://schemas.microsoft.com/office/drawing/2014/main" id="{2AF41FA0-1D7B-531F-4157-DDD0BAC07C7E}"/>
              </a:ext>
            </a:extLst>
          </p:cNvPr>
          <p:cNvGrpSpPr/>
          <p:nvPr/>
        </p:nvGrpSpPr>
        <p:grpSpPr>
          <a:xfrm>
            <a:off x="3929391" y="-4511557"/>
            <a:ext cx="3983667" cy="3983667"/>
            <a:chOff x="0" y="0"/>
            <a:chExt cx="812800" cy="812800"/>
          </a:xfrm>
        </p:grpSpPr>
        <p:sp>
          <p:nvSpPr>
            <p:cNvPr id="12" name="Freeform 27">
              <a:extLst>
                <a:ext uri="{FF2B5EF4-FFF2-40B4-BE49-F238E27FC236}">
                  <a16:creationId xmlns:a16="http://schemas.microsoft.com/office/drawing/2014/main" id="{F4A964A9-71AF-2A93-E883-55149B5D80F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F4858"/>
            </a:solidFill>
            <a:ln cap="sq">
              <a:noFill/>
              <a:prstDash val="solid"/>
              <a:miter/>
            </a:ln>
          </p:spPr>
        </p:sp>
        <p:sp>
          <p:nvSpPr>
            <p:cNvPr id="50" name="TextBox 28">
              <a:extLst>
                <a:ext uri="{FF2B5EF4-FFF2-40B4-BE49-F238E27FC236}">
                  <a16:creationId xmlns:a16="http://schemas.microsoft.com/office/drawing/2014/main" id="{9788BEA6-BE92-CD3E-431F-4C4623E74EA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2239"/>
                </a:lnSpc>
                <a:spcBef>
                  <a:spcPct val="0"/>
                </a:spcBef>
              </a:pPr>
              <a:endParaRPr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1" name="Group 2">
            <a:extLst>
              <a:ext uri="{FF2B5EF4-FFF2-40B4-BE49-F238E27FC236}">
                <a16:creationId xmlns:a16="http://schemas.microsoft.com/office/drawing/2014/main" id="{4101812A-DE3E-37A1-E63B-8204FB0FE6B2}"/>
              </a:ext>
            </a:extLst>
          </p:cNvPr>
          <p:cNvGrpSpPr/>
          <p:nvPr/>
        </p:nvGrpSpPr>
        <p:grpSpPr>
          <a:xfrm>
            <a:off x="4361391" y="-4111691"/>
            <a:ext cx="3125642" cy="3125642"/>
            <a:chOff x="0" y="0"/>
            <a:chExt cx="812800" cy="812800"/>
          </a:xfrm>
        </p:grpSpPr>
        <p:sp>
          <p:nvSpPr>
            <p:cNvPr id="52" name="Freeform 3">
              <a:extLst>
                <a:ext uri="{FF2B5EF4-FFF2-40B4-BE49-F238E27FC236}">
                  <a16:creationId xmlns:a16="http://schemas.microsoft.com/office/drawing/2014/main" id="{0672C7EC-38DE-6584-62F6-6784F3E0093F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ECECEC"/>
              </a:solidFill>
              <a:prstDash val="solid"/>
              <a:miter/>
            </a:ln>
          </p:spPr>
        </p:sp>
        <p:sp>
          <p:nvSpPr>
            <p:cNvPr id="53" name="TextBox 4">
              <a:extLst>
                <a:ext uri="{FF2B5EF4-FFF2-40B4-BE49-F238E27FC236}">
                  <a16:creationId xmlns:a16="http://schemas.microsoft.com/office/drawing/2014/main" id="{F6D9BA25-9467-37C7-D0AA-758181F13738}"/>
                </a:ext>
              </a:extLst>
            </p:cNvPr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240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4" name="Freeform 5">
            <a:extLst>
              <a:ext uri="{FF2B5EF4-FFF2-40B4-BE49-F238E27FC236}">
                <a16:creationId xmlns:a16="http://schemas.microsoft.com/office/drawing/2014/main" id="{10D20D6F-9CFE-D191-477B-AA1FE700B5E4}"/>
              </a:ext>
            </a:extLst>
          </p:cNvPr>
          <p:cNvSpPr/>
          <p:nvPr/>
        </p:nvSpPr>
        <p:spPr>
          <a:xfrm>
            <a:off x="5197708" y="-4717873"/>
            <a:ext cx="1510467" cy="1510467"/>
          </a:xfrm>
          <a:custGeom>
            <a:avLst/>
            <a:gdLst/>
            <a:ahLst/>
            <a:cxnLst/>
            <a:rect l="l" t="t" r="r" b="b"/>
            <a:pathLst>
              <a:path w="1982639" h="1982639">
                <a:moveTo>
                  <a:pt x="0" y="0"/>
                </a:moveTo>
                <a:lnTo>
                  <a:pt x="1982639" y="0"/>
                </a:lnTo>
                <a:lnTo>
                  <a:pt x="1982639" y="1982639"/>
                </a:lnTo>
                <a:lnTo>
                  <a:pt x="0" y="1982639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a:blipFill>
        </p:spPr>
      </p:sp>
      <p:sp>
        <p:nvSpPr>
          <p:cNvPr id="55" name="Freeform 8">
            <a:extLst>
              <a:ext uri="{FF2B5EF4-FFF2-40B4-BE49-F238E27FC236}">
                <a16:creationId xmlns:a16="http://schemas.microsoft.com/office/drawing/2014/main" id="{51C7A6F8-9A5B-1795-1FBC-886CD90C93F4}"/>
              </a:ext>
            </a:extLst>
          </p:cNvPr>
          <p:cNvSpPr/>
          <p:nvPr/>
        </p:nvSpPr>
        <p:spPr>
          <a:xfrm>
            <a:off x="3693475" y="-2439988"/>
            <a:ext cx="1510467" cy="1510467"/>
          </a:xfrm>
          <a:custGeom>
            <a:avLst/>
            <a:gdLst/>
            <a:ahLst/>
            <a:cxnLst/>
            <a:rect l="l" t="t" r="r" b="b"/>
            <a:pathLst>
              <a:path w="1982639" h="1982639">
                <a:moveTo>
                  <a:pt x="0" y="0"/>
                </a:moveTo>
                <a:lnTo>
                  <a:pt x="1982638" y="0"/>
                </a:lnTo>
                <a:lnTo>
                  <a:pt x="1982638" y="1982639"/>
                </a:lnTo>
                <a:lnTo>
                  <a:pt x="0" y="1982639"/>
                </a:lnTo>
                <a:lnTo>
                  <a:pt x="0" y="0"/>
                </a:lnTo>
                <a:close/>
              </a:path>
            </a:pathLst>
          </a:custGeom>
          <a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a:blipFill>
        </p:spPr>
      </p:sp>
      <p:sp>
        <p:nvSpPr>
          <p:cNvPr id="56" name="Freeform 9">
            <a:extLst>
              <a:ext uri="{FF2B5EF4-FFF2-40B4-BE49-F238E27FC236}">
                <a16:creationId xmlns:a16="http://schemas.microsoft.com/office/drawing/2014/main" id="{AE5E70F5-F074-BFE4-8071-44501650355E}"/>
              </a:ext>
            </a:extLst>
          </p:cNvPr>
          <p:cNvSpPr/>
          <p:nvPr/>
        </p:nvSpPr>
        <p:spPr>
          <a:xfrm>
            <a:off x="6635893" y="-2442882"/>
            <a:ext cx="1510467" cy="1510467"/>
          </a:xfrm>
          <a:custGeom>
            <a:avLst/>
            <a:gdLst/>
            <a:ahLst/>
            <a:cxnLst/>
            <a:rect l="l" t="t" r="r" b="b"/>
            <a:pathLst>
              <a:path w="1982639" h="1982639">
                <a:moveTo>
                  <a:pt x="0" y="0"/>
                </a:moveTo>
                <a:lnTo>
                  <a:pt x="1982638" y="0"/>
                </a:lnTo>
                <a:lnTo>
                  <a:pt x="1982638" y="1982639"/>
                </a:lnTo>
                <a:lnTo>
                  <a:pt x="0" y="1982639"/>
                </a:lnTo>
                <a:lnTo>
                  <a:pt x="0" y="0"/>
                </a:lnTo>
                <a:close/>
              </a:path>
            </a:pathLst>
          </a:custGeom>
          <a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a:blipFill>
        </p:spPr>
      </p:sp>
      <p:sp>
        <p:nvSpPr>
          <p:cNvPr id="57" name="Freeform 14">
            <a:extLst>
              <a:ext uri="{FF2B5EF4-FFF2-40B4-BE49-F238E27FC236}">
                <a16:creationId xmlns:a16="http://schemas.microsoft.com/office/drawing/2014/main" id="{A9FABBFF-23EC-23DD-FBFE-28B5BDDA3E8A}"/>
              </a:ext>
            </a:extLst>
          </p:cNvPr>
          <p:cNvSpPr/>
          <p:nvPr/>
        </p:nvSpPr>
        <p:spPr>
          <a:xfrm>
            <a:off x="5648141" y="-4290535"/>
            <a:ext cx="609600" cy="609600"/>
          </a:xfrm>
          <a:custGeom>
            <a:avLst/>
            <a:gdLst/>
            <a:ahLst/>
            <a:cxnLst/>
            <a:rect l="l" t="t" r="r" b="b"/>
            <a:pathLst>
              <a:path w="609600" h="609600">
                <a:moveTo>
                  <a:pt x="0" y="0"/>
                </a:moveTo>
                <a:lnTo>
                  <a:pt x="609600" y="0"/>
                </a:lnTo>
                <a:lnTo>
                  <a:pt x="609600" y="609600"/>
                </a:lnTo>
                <a:lnTo>
                  <a:pt x="0" y="609600"/>
                </a:lnTo>
                <a:lnTo>
                  <a:pt x="0" y="0"/>
                </a:lnTo>
                <a:close/>
              </a:path>
            </a:pathLst>
          </a:custGeom>
          <a:blipFill>
            <a:blip r:embed="rId23">
              <a:extLs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IL" dirty="0"/>
          </a:p>
        </p:txBody>
      </p:sp>
      <p:sp>
        <p:nvSpPr>
          <p:cNvPr id="58" name="Freeform 6">
            <a:extLst>
              <a:ext uri="{FF2B5EF4-FFF2-40B4-BE49-F238E27FC236}">
                <a16:creationId xmlns:a16="http://schemas.microsoft.com/office/drawing/2014/main" id="{EA974CEB-ABF9-7674-9E8A-223DABD07AE3}"/>
              </a:ext>
            </a:extLst>
          </p:cNvPr>
          <p:cNvSpPr/>
          <p:nvPr/>
        </p:nvSpPr>
        <p:spPr>
          <a:xfrm>
            <a:off x="7100119" y="-2068225"/>
            <a:ext cx="571500" cy="762000"/>
          </a:xfrm>
          <a:custGeom>
            <a:avLst/>
            <a:gdLst/>
            <a:ahLst/>
            <a:cxnLst/>
            <a:rect l="l" t="t" r="r" b="b"/>
            <a:pathLst>
              <a:path w="571500" h="762000">
                <a:moveTo>
                  <a:pt x="0" y="0"/>
                </a:moveTo>
                <a:lnTo>
                  <a:pt x="571500" y="0"/>
                </a:lnTo>
                <a:lnTo>
                  <a:pt x="571500" y="762000"/>
                </a:lnTo>
                <a:lnTo>
                  <a:pt x="0" y="762000"/>
                </a:lnTo>
                <a:lnTo>
                  <a:pt x="0" y="0"/>
                </a:lnTo>
                <a:close/>
              </a:path>
            </a:pathLst>
          </a:custGeom>
          <a:blipFill>
            <a:blip r:embed="rId25">
              <a:extLst>
                <a:ext uri="{96DAC541-7B7A-43D3-8B79-37D633B846F1}">
                  <asvg:svgBlip xmlns:asvg="http://schemas.microsoft.com/office/drawing/2016/SVG/main" r:embed="rId2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I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Freeform 5">
            <a:extLst>
              <a:ext uri="{FF2B5EF4-FFF2-40B4-BE49-F238E27FC236}">
                <a16:creationId xmlns:a16="http://schemas.microsoft.com/office/drawing/2014/main" id="{F370EA3B-1F31-5335-8E80-8F7102CC7D32}"/>
              </a:ext>
            </a:extLst>
          </p:cNvPr>
          <p:cNvSpPr/>
          <p:nvPr/>
        </p:nvSpPr>
        <p:spPr>
          <a:xfrm>
            <a:off x="4183437" y="-2083572"/>
            <a:ext cx="530542" cy="762000"/>
          </a:xfrm>
          <a:custGeom>
            <a:avLst/>
            <a:gdLst/>
            <a:ahLst/>
            <a:cxnLst/>
            <a:rect l="l" t="t" r="r" b="b"/>
            <a:pathLst>
              <a:path w="530542" h="762000">
                <a:moveTo>
                  <a:pt x="0" y="0"/>
                </a:moveTo>
                <a:lnTo>
                  <a:pt x="530542" y="0"/>
                </a:lnTo>
                <a:lnTo>
                  <a:pt x="530542" y="762000"/>
                </a:lnTo>
                <a:lnTo>
                  <a:pt x="0" y="762000"/>
                </a:lnTo>
                <a:lnTo>
                  <a:pt x="0" y="0"/>
                </a:lnTo>
                <a:close/>
              </a:path>
            </a:pathLst>
          </a:custGeom>
          <a:blipFill>
            <a:blip r:embed="rId27">
              <a:extLst>
                <a:ext uri="{96DAC541-7B7A-43D3-8B79-37D633B846F1}">
                  <asvg:svgBlip xmlns:asvg="http://schemas.microsoft.com/office/drawing/2016/SVG/main" r:embed="rId28"/>
                </a:ext>
              </a:extLst>
            </a:blip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6118244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79B3E7B-4F3E-F436-C1DD-76039CB5F9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9" name="Group 21">
            <a:extLst>
              <a:ext uri="{FF2B5EF4-FFF2-40B4-BE49-F238E27FC236}">
                <a16:creationId xmlns:a16="http://schemas.microsoft.com/office/drawing/2014/main" id="{39F0921D-FFF1-EB9E-6E7D-B9271B597F58}"/>
              </a:ext>
            </a:extLst>
          </p:cNvPr>
          <p:cNvGrpSpPr/>
          <p:nvPr/>
        </p:nvGrpSpPr>
        <p:grpSpPr>
          <a:xfrm>
            <a:off x="2532378" y="5333708"/>
            <a:ext cx="3125642" cy="3125642"/>
            <a:chOff x="0" y="0"/>
            <a:chExt cx="812800" cy="812800"/>
          </a:xfrm>
        </p:grpSpPr>
        <p:sp>
          <p:nvSpPr>
            <p:cNvPr id="20" name="TextBox 23">
              <a:extLst>
                <a:ext uri="{FF2B5EF4-FFF2-40B4-BE49-F238E27FC236}">
                  <a16:creationId xmlns:a16="http://schemas.microsoft.com/office/drawing/2014/main" id="{8C4392C9-9754-67C4-EDAD-22AC34225CF1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Freeform 22">
              <a:extLst>
                <a:ext uri="{FF2B5EF4-FFF2-40B4-BE49-F238E27FC236}">
                  <a16:creationId xmlns:a16="http://schemas.microsoft.com/office/drawing/2014/main" id="{ADD9C0FB-4789-F3FC-6F31-A9141584CCC6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5" name="Group 21">
            <a:extLst>
              <a:ext uri="{FF2B5EF4-FFF2-40B4-BE49-F238E27FC236}">
                <a16:creationId xmlns:a16="http://schemas.microsoft.com/office/drawing/2014/main" id="{C9A79B59-7D52-E0B5-0745-B2639A3F0B6A}"/>
              </a:ext>
            </a:extLst>
          </p:cNvPr>
          <p:cNvGrpSpPr/>
          <p:nvPr/>
        </p:nvGrpSpPr>
        <p:grpSpPr>
          <a:xfrm>
            <a:off x="3649672" y="1370781"/>
            <a:ext cx="1302136" cy="1302136"/>
            <a:chOff x="0" y="0"/>
            <a:chExt cx="812800" cy="812800"/>
          </a:xfrm>
        </p:grpSpPr>
        <p:sp>
          <p:nvSpPr>
            <p:cNvPr id="66" name="Freeform 22">
              <a:extLst>
                <a:ext uri="{FF2B5EF4-FFF2-40B4-BE49-F238E27FC236}">
                  <a16:creationId xmlns:a16="http://schemas.microsoft.com/office/drawing/2014/main" id="{A70291A0-00A2-EE41-8282-E0D566C2F0B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TextBox 23">
              <a:extLst>
                <a:ext uri="{FF2B5EF4-FFF2-40B4-BE49-F238E27FC236}">
                  <a16:creationId xmlns:a16="http://schemas.microsoft.com/office/drawing/2014/main" id="{6FE723C1-04EE-19F3-3703-CD043B34C5B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1" name="Group 21">
            <a:extLst>
              <a:ext uri="{FF2B5EF4-FFF2-40B4-BE49-F238E27FC236}">
                <a16:creationId xmlns:a16="http://schemas.microsoft.com/office/drawing/2014/main" id="{7087F7B0-CD36-A0BF-D3C5-93EE33D2B2F7}"/>
              </a:ext>
            </a:extLst>
          </p:cNvPr>
          <p:cNvGrpSpPr/>
          <p:nvPr/>
        </p:nvGrpSpPr>
        <p:grpSpPr>
          <a:xfrm>
            <a:off x="1853414" y="6494820"/>
            <a:ext cx="625876" cy="625876"/>
            <a:chOff x="0" y="0"/>
            <a:chExt cx="812800" cy="812800"/>
          </a:xfrm>
        </p:grpSpPr>
        <p:sp>
          <p:nvSpPr>
            <p:cNvPr id="72" name="Freeform 22">
              <a:extLst>
                <a:ext uri="{FF2B5EF4-FFF2-40B4-BE49-F238E27FC236}">
                  <a16:creationId xmlns:a16="http://schemas.microsoft.com/office/drawing/2014/main" id="{6AEB1FFA-2B0E-F096-F81D-D3B2A8A0603E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TextBox 23">
              <a:extLst>
                <a:ext uri="{FF2B5EF4-FFF2-40B4-BE49-F238E27FC236}">
                  <a16:creationId xmlns:a16="http://schemas.microsoft.com/office/drawing/2014/main" id="{83C51F48-4EDE-5E81-CB1D-A7065E04894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4" name="Group 21">
            <a:extLst>
              <a:ext uri="{FF2B5EF4-FFF2-40B4-BE49-F238E27FC236}">
                <a16:creationId xmlns:a16="http://schemas.microsoft.com/office/drawing/2014/main" id="{594E7486-4BF3-BD06-F459-5287A2EE6709}"/>
              </a:ext>
            </a:extLst>
          </p:cNvPr>
          <p:cNvGrpSpPr/>
          <p:nvPr/>
        </p:nvGrpSpPr>
        <p:grpSpPr>
          <a:xfrm>
            <a:off x="1682909" y="3253748"/>
            <a:ext cx="2218719" cy="2218719"/>
            <a:chOff x="0" y="0"/>
            <a:chExt cx="812800" cy="812800"/>
          </a:xfrm>
        </p:grpSpPr>
        <p:sp>
          <p:nvSpPr>
            <p:cNvPr id="75" name="TextBox 23">
              <a:extLst>
                <a:ext uri="{FF2B5EF4-FFF2-40B4-BE49-F238E27FC236}">
                  <a16:creationId xmlns:a16="http://schemas.microsoft.com/office/drawing/2014/main" id="{2A4BF800-034C-2151-6A02-805361CE577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Freeform 22">
              <a:extLst>
                <a:ext uri="{FF2B5EF4-FFF2-40B4-BE49-F238E27FC236}">
                  <a16:creationId xmlns:a16="http://schemas.microsoft.com/office/drawing/2014/main" id="{70DD442D-BAEC-CFAF-E4F3-E069351FEA84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0" name="Group 21">
            <a:extLst>
              <a:ext uri="{FF2B5EF4-FFF2-40B4-BE49-F238E27FC236}">
                <a16:creationId xmlns:a16="http://schemas.microsoft.com/office/drawing/2014/main" id="{658FDBAD-91DB-C641-EAFD-71CC431684D4}"/>
              </a:ext>
            </a:extLst>
          </p:cNvPr>
          <p:cNvGrpSpPr/>
          <p:nvPr/>
        </p:nvGrpSpPr>
        <p:grpSpPr>
          <a:xfrm>
            <a:off x="5479672" y="2288467"/>
            <a:ext cx="1302136" cy="1302136"/>
            <a:chOff x="0" y="0"/>
            <a:chExt cx="812800" cy="812800"/>
          </a:xfrm>
        </p:grpSpPr>
        <p:sp>
          <p:nvSpPr>
            <p:cNvPr id="81" name="Freeform 22">
              <a:extLst>
                <a:ext uri="{FF2B5EF4-FFF2-40B4-BE49-F238E27FC236}">
                  <a16:creationId xmlns:a16="http://schemas.microsoft.com/office/drawing/2014/main" id="{BDA0D1AB-83E2-0016-0D8F-664C7ED0A5D6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TextBox 23">
              <a:extLst>
                <a:ext uri="{FF2B5EF4-FFF2-40B4-BE49-F238E27FC236}">
                  <a16:creationId xmlns:a16="http://schemas.microsoft.com/office/drawing/2014/main" id="{A9B7757F-A4F3-D920-94D3-BAF49A9D59C5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6" name="Group 21">
            <a:extLst>
              <a:ext uri="{FF2B5EF4-FFF2-40B4-BE49-F238E27FC236}">
                <a16:creationId xmlns:a16="http://schemas.microsoft.com/office/drawing/2014/main" id="{3FE22461-AEFE-B266-F1C9-CBD479DC2425}"/>
              </a:ext>
            </a:extLst>
          </p:cNvPr>
          <p:cNvGrpSpPr/>
          <p:nvPr/>
        </p:nvGrpSpPr>
        <p:grpSpPr>
          <a:xfrm>
            <a:off x="9699262" y="3929087"/>
            <a:ext cx="625876" cy="625876"/>
            <a:chOff x="0" y="0"/>
            <a:chExt cx="812800" cy="812800"/>
          </a:xfrm>
        </p:grpSpPr>
        <p:sp>
          <p:nvSpPr>
            <p:cNvPr id="87" name="Freeform 22">
              <a:extLst>
                <a:ext uri="{FF2B5EF4-FFF2-40B4-BE49-F238E27FC236}">
                  <a16:creationId xmlns:a16="http://schemas.microsoft.com/office/drawing/2014/main" id="{ACF22F0B-E08C-BEE5-5271-4A23F4CDBE20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TextBox 23">
              <a:extLst>
                <a:ext uri="{FF2B5EF4-FFF2-40B4-BE49-F238E27FC236}">
                  <a16:creationId xmlns:a16="http://schemas.microsoft.com/office/drawing/2014/main" id="{53E92E71-D1C0-3879-80D8-FDA04E0FEC2E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9" name="Group 21">
            <a:extLst>
              <a:ext uri="{FF2B5EF4-FFF2-40B4-BE49-F238E27FC236}">
                <a16:creationId xmlns:a16="http://schemas.microsoft.com/office/drawing/2014/main" id="{194476BC-4966-C914-C7A5-25D405697195}"/>
              </a:ext>
            </a:extLst>
          </p:cNvPr>
          <p:cNvGrpSpPr/>
          <p:nvPr/>
        </p:nvGrpSpPr>
        <p:grpSpPr>
          <a:xfrm>
            <a:off x="9214967" y="3413036"/>
            <a:ext cx="625876" cy="625876"/>
            <a:chOff x="0" y="0"/>
            <a:chExt cx="812800" cy="812800"/>
          </a:xfrm>
        </p:grpSpPr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AAD8FCCF-3C82-3A69-F533-6E7C88EF3D3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Freeform 22">
              <a:extLst>
                <a:ext uri="{FF2B5EF4-FFF2-40B4-BE49-F238E27FC236}">
                  <a16:creationId xmlns:a16="http://schemas.microsoft.com/office/drawing/2014/main" id="{EDCE9334-D3EB-AE60-05B6-DE91A31CA08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2" name="Group 21">
            <a:extLst>
              <a:ext uri="{FF2B5EF4-FFF2-40B4-BE49-F238E27FC236}">
                <a16:creationId xmlns:a16="http://schemas.microsoft.com/office/drawing/2014/main" id="{708DF83F-0788-0BF8-8B6C-92D0688C44D1}"/>
              </a:ext>
            </a:extLst>
          </p:cNvPr>
          <p:cNvGrpSpPr/>
          <p:nvPr/>
        </p:nvGrpSpPr>
        <p:grpSpPr>
          <a:xfrm>
            <a:off x="1483454" y="5263440"/>
            <a:ext cx="625876" cy="625876"/>
            <a:chOff x="0" y="0"/>
            <a:chExt cx="812800" cy="812800"/>
          </a:xfrm>
        </p:grpSpPr>
        <p:sp>
          <p:nvSpPr>
            <p:cNvPr id="93" name="Freeform 22">
              <a:extLst>
                <a:ext uri="{FF2B5EF4-FFF2-40B4-BE49-F238E27FC236}">
                  <a16:creationId xmlns:a16="http://schemas.microsoft.com/office/drawing/2014/main" id="{E2880D6E-D8C9-F6DA-E552-F874C50CDD71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8D413DC8-46AB-9C72-EE8F-AF6FCC0039BA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3" name="Group 21">
            <a:extLst>
              <a:ext uri="{FF2B5EF4-FFF2-40B4-BE49-F238E27FC236}">
                <a16:creationId xmlns:a16="http://schemas.microsoft.com/office/drawing/2014/main" id="{847A51C4-BE71-1FC7-0A04-E82111FFA972}"/>
              </a:ext>
            </a:extLst>
          </p:cNvPr>
          <p:cNvGrpSpPr/>
          <p:nvPr/>
        </p:nvGrpSpPr>
        <p:grpSpPr>
          <a:xfrm>
            <a:off x="9410475" y="6053514"/>
            <a:ext cx="1555938" cy="1555938"/>
            <a:chOff x="0" y="0"/>
            <a:chExt cx="812800" cy="812800"/>
          </a:xfrm>
        </p:grpSpPr>
        <p:sp>
          <p:nvSpPr>
            <p:cNvPr id="84" name="Freeform 22">
              <a:extLst>
                <a:ext uri="{FF2B5EF4-FFF2-40B4-BE49-F238E27FC236}">
                  <a16:creationId xmlns:a16="http://schemas.microsoft.com/office/drawing/2014/main" id="{1E8CF25C-F7CD-9EA8-8E60-040F28EB666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TextBox 23">
              <a:extLst>
                <a:ext uri="{FF2B5EF4-FFF2-40B4-BE49-F238E27FC236}">
                  <a16:creationId xmlns:a16="http://schemas.microsoft.com/office/drawing/2014/main" id="{7CFB2D85-5AE9-44AC-8AD9-C896BA87267B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" name="Group 21">
            <a:extLst>
              <a:ext uri="{FF2B5EF4-FFF2-40B4-BE49-F238E27FC236}">
                <a16:creationId xmlns:a16="http://schemas.microsoft.com/office/drawing/2014/main" id="{8EB4B700-FDA4-6304-4A5C-7BDD796A94CD}"/>
              </a:ext>
            </a:extLst>
          </p:cNvPr>
          <p:cNvGrpSpPr/>
          <p:nvPr/>
        </p:nvGrpSpPr>
        <p:grpSpPr>
          <a:xfrm>
            <a:off x="6948800" y="1908978"/>
            <a:ext cx="625876" cy="625876"/>
            <a:chOff x="0" y="0"/>
            <a:chExt cx="812800" cy="812800"/>
          </a:xfrm>
        </p:grpSpPr>
        <p:sp>
          <p:nvSpPr>
            <p:cNvPr id="3" name="Freeform 22">
              <a:extLst>
                <a:ext uri="{FF2B5EF4-FFF2-40B4-BE49-F238E27FC236}">
                  <a16:creationId xmlns:a16="http://schemas.microsoft.com/office/drawing/2014/main" id="{4339EED9-6BC4-DE5A-0772-0811BF16521F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E13B018C-6443-CF1E-7BBA-A4C313218E62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" name="TextBox 20">
            <a:extLst>
              <a:ext uri="{FF2B5EF4-FFF2-40B4-BE49-F238E27FC236}">
                <a16:creationId xmlns:a16="http://schemas.microsoft.com/office/drawing/2014/main" id="{25C64BBB-F78D-625C-053B-CC969986328B}"/>
              </a:ext>
            </a:extLst>
          </p:cNvPr>
          <p:cNvSpPr txBox="1"/>
          <p:nvPr/>
        </p:nvSpPr>
        <p:spPr>
          <a:xfrm>
            <a:off x="2647827" y="4335703"/>
            <a:ext cx="7296315" cy="76117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666"/>
              </a:lnSpc>
            </a:pPr>
            <a:r>
              <a:rPr lang="en-US" sz="4000" spc="-333" dirty="0">
                <a:solidFill>
                  <a:srgbClr val="0E3634"/>
                </a:solidFill>
                <a:latin typeface="Arial" panose="020B0604020202020204" pitchFamily="34" charset="0"/>
                <a:ea typeface="TT Norms Bold"/>
                <a:cs typeface="Arial" panose="020B0604020202020204" pitchFamily="34" charset="0"/>
                <a:sym typeface="TT Norms Bold"/>
              </a:rPr>
              <a:t>Your ride, In our Way.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0009BE71-3577-524C-DA21-8972E06D1B14}"/>
              </a:ext>
            </a:extLst>
          </p:cNvPr>
          <p:cNvGrpSpPr/>
          <p:nvPr/>
        </p:nvGrpSpPr>
        <p:grpSpPr>
          <a:xfrm>
            <a:off x="2347564" y="3721332"/>
            <a:ext cx="2671260" cy="5423878"/>
            <a:chOff x="2347564" y="3721332"/>
            <a:chExt cx="2671260" cy="5423878"/>
          </a:xfrm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88E289C1-84EE-F277-24D2-0038A680F4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2792"/>
            <a:stretch/>
          </p:blipFill>
          <p:spPr>
            <a:xfrm>
              <a:off x="2453754" y="3786568"/>
              <a:ext cx="2557233" cy="5210147"/>
            </a:xfrm>
            <a:prstGeom prst="roundRect">
              <a:avLst/>
            </a:prstGeom>
          </p:spPr>
        </p:pic>
        <p:sp>
          <p:nvSpPr>
            <p:cNvPr id="8" name="Freeform 8"/>
            <p:cNvSpPr/>
            <p:nvPr/>
          </p:nvSpPr>
          <p:spPr>
            <a:xfrm>
              <a:off x="2347564" y="3721332"/>
              <a:ext cx="2671260" cy="5423878"/>
            </a:xfrm>
            <a:custGeom>
              <a:avLst/>
              <a:gdLst/>
              <a:ahLst/>
              <a:cxnLst/>
              <a:rect l="l" t="t" r="r" b="b"/>
              <a:pathLst>
                <a:path w="4006890" h="8135817">
                  <a:moveTo>
                    <a:pt x="0" y="0"/>
                  </a:moveTo>
                  <a:lnTo>
                    <a:pt x="4006890" y="0"/>
                  </a:lnTo>
                  <a:lnTo>
                    <a:pt x="4006890" y="8135817"/>
                  </a:lnTo>
                  <a:lnTo>
                    <a:pt x="0" y="81358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17DDFA4-C885-692F-A4C4-F137CF2BF9E6}"/>
              </a:ext>
            </a:extLst>
          </p:cNvPr>
          <p:cNvGrpSpPr/>
          <p:nvPr/>
        </p:nvGrpSpPr>
        <p:grpSpPr>
          <a:xfrm>
            <a:off x="7311163" y="3714013"/>
            <a:ext cx="2671260" cy="5423878"/>
            <a:chOff x="7311163" y="3714013"/>
            <a:chExt cx="2671260" cy="5423878"/>
          </a:xfrm>
        </p:grpSpPr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01493C97-A70E-42C2-3189-903A8C6E24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3095"/>
            <a:stretch/>
          </p:blipFill>
          <p:spPr>
            <a:xfrm>
              <a:off x="7414488" y="3737934"/>
              <a:ext cx="2464611" cy="5307416"/>
            </a:xfrm>
            <a:prstGeom prst="roundRect">
              <a:avLst/>
            </a:prstGeom>
          </p:spPr>
        </p:pic>
        <p:sp>
          <p:nvSpPr>
            <p:cNvPr id="9" name="Freeform 9"/>
            <p:cNvSpPr/>
            <p:nvPr/>
          </p:nvSpPr>
          <p:spPr>
            <a:xfrm>
              <a:off x="7311163" y="3714013"/>
              <a:ext cx="2671260" cy="5423878"/>
            </a:xfrm>
            <a:custGeom>
              <a:avLst/>
              <a:gdLst/>
              <a:ahLst/>
              <a:cxnLst/>
              <a:rect l="l" t="t" r="r" b="b"/>
              <a:pathLst>
                <a:path w="4006890" h="8135817">
                  <a:moveTo>
                    <a:pt x="0" y="0"/>
                  </a:moveTo>
                  <a:lnTo>
                    <a:pt x="4006890" y="0"/>
                  </a:lnTo>
                  <a:lnTo>
                    <a:pt x="4006890" y="8135817"/>
                  </a:lnTo>
                  <a:lnTo>
                    <a:pt x="0" y="81358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11B6A149-3B6E-926C-6C60-2BFF7D25A171}"/>
              </a:ext>
            </a:extLst>
          </p:cNvPr>
          <p:cNvGrpSpPr/>
          <p:nvPr/>
        </p:nvGrpSpPr>
        <p:grpSpPr>
          <a:xfrm>
            <a:off x="4513788" y="2708920"/>
            <a:ext cx="3312368" cy="6723526"/>
            <a:chOff x="4513788" y="2708920"/>
            <a:chExt cx="3312368" cy="6723526"/>
          </a:xfrm>
        </p:grpSpPr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B38A598B-718A-A506-1954-E43A3542DA3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3011"/>
            <a:stretch/>
          </p:blipFill>
          <p:spPr>
            <a:xfrm>
              <a:off x="4650789" y="2780927"/>
              <a:ext cx="3028409" cy="6651519"/>
            </a:xfrm>
            <a:prstGeom prst="roundRect">
              <a:avLst>
                <a:gd name="adj" fmla="val 14520"/>
              </a:avLst>
            </a:prstGeom>
          </p:spPr>
        </p:pic>
        <p:sp>
          <p:nvSpPr>
            <p:cNvPr id="13" name="Freeform 13"/>
            <p:cNvSpPr/>
            <p:nvPr/>
          </p:nvSpPr>
          <p:spPr>
            <a:xfrm>
              <a:off x="4513788" y="2708920"/>
              <a:ext cx="3312368" cy="6149053"/>
            </a:xfrm>
            <a:custGeom>
              <a:avLst/>
              <a:gdLst/>
              <a:ahLst/>
              <a:cxnLst/>
              <a:rect l="l" t="t" r="r" b="b"/>
              <a:pathLst>
                <a:path w="4542613" h="9223580">
                  <a:moveTo>
                    <a:pt x="0" y="0"/>
                  </a:moveTo>
                  <a:lnTo>
                    <a:pt x="4542614" y="0"/>
                  </a:lnTo>
                  <a:lnTo>
                    <a:pt x="4542614" y="9223580"/>
                  </a:lnTo>
                  <a:lnTo>
                    <a:pt x="0" y="922358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1A63DE7D-00F6-A6D9-32D5-F4B268F666F9}"/>
              </a:ext>
            </a:extLst>
          </p:cNvPr>
          <p:cNvSpPr txBox="1"/>
          <p:nvPr/>
        </p:nvSpPr>
        <p:spPr>
          <a:xfrm>
            <a:off x="1055440" y="154377"/>
            <a:ext cx="95860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0" i="0" dirty="0">
                <a:solidFill>
                  <a:srgbClr val="30555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WayGo: Achievement Highlights</a:t>
            </a:r>
            <a:endParaRPr lang="en-IL" sz="2000" dirty="0">
              <a:solidFill>
                <a:srgbClr val="30555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84678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FD3B5A6-02EB-FB06-8CB0-0639DD32FA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4">
            <a:extLst>
              <a:ext uri="{FF2B5EF4-FFF2-40B4-BE49-F238E27FC236}">
                <a16:creationId xmlns:a16="http://schemas.microsoft.com/office/drawing/2014/main" id="{3588A84F-6D4D-AFCA-C821-734A5BD467FE}"/>
              </a:ext>
            </a:extLst>
          </p:cNvPr>
          <p:cNvSpPr txBox="1"/>
          <p:nvPr/>
        </p:nvSpPr>
        <p:spPr>
          <a:xfrm>
            <a:off x="2737598" y="2620345"/>
            <a:ext cx="4900682" cy="5183413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659"/>
              </a:lnSpc>
            </a:pPr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" name="Group 21">
            <a:extLst>
              <a:ext uri="{FF2B5EF4-FFF2-40B4-BE49-F238E27FC236}">
                <a16:creationId xmlns:a16="http://schemas.microsoft.com/office/drawing/2014/main" id="{B2F54438-7AE2-7015-6EA7-FB1ED93E3560}"/>
              </a:ext>
            </a:extLst>
          </p:cNvPr>
          <p:cNvGrpSpPr/>
          <p:nvPr/>
        </p:nvGrpSpPr>
        <p:grpSpPr>
          <a:xfrm>
            <a:off x="455952" y="1935855"/>
            <a:ext cx="3125642" cy="3125642"/>
            <a:chOff x="0" y="0"/>
            <a:chExt cx="812800" cy="812800"/>
          </a:xfrm>
        </p:grpSpPr>
        <p:sp>
          <p:nvSpPr>
            <p:cNvPr id="23" name="TextBox 23">
              <a:extLst>
                <a:ext uri="{FF2B5EF4-FFF2-40B4-BE49-F238E27FC236}">
                  <a16:creationId xmlns:a16="http://schemas.microsoft.com/office/drawing/2014/main" id="{583242A6-F4D7-DB3C-B64C-CC1C9D6DA9A2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90D7BA75-C554-3618-C2DC-D354F29D0E9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" name="Group 21">
            <a:extLst>
              <a:ext uri="{FF2B5EF4-FFF2-40B4-BE49-F238E27FC236}">
                <a16:creationId xmlns:a16="http://schemas.microsoft.com/office/drawing/2014/main" id="{9FCEB4C8-DBD1-8E9D-D517-F9272FCDBF5D}"/>
              </a:ext>
            </a:extLst>
          </p:cNvPr>
          <p:cNvGrpSpPr/>
          <p:nvPr/>
        </p:nvGrpSpPr>
        <p:grpSpPr>
          <a:xfrm>
            <a:off x="9256147" y="5259178"/>
            <a:ext cx="1302136" cy="1302136"/>
            <a:chOff x="0" y="0"/>
            <a:chExt cx="812800" cy="812800"/>
          </a:xfrm>
        </p:grpSpPr>
        <p:sp>
          <p:nvSpPr>
            <p:cNvPr id="35" name="Freeform 22">
              <a:extLst>
                <a:ext uri="{FF2B5EF4-FFF2-40B4-BE49-F238E27FC236}">
                  <a16:creationId xmlns:a16="http://schemas.microsoft.com/office/drawing/2014/main" id="{4C875768-6B61-F5E5-6272-EE169B1E4D3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TextBox 23">
              <a:extLst>
                <a:ext uri="{FF2B5EF4-FFF2-40B4-BE49-F238E27FC236}">
                  <a16:creationId xmlns:a16="http://schemas.microsoft.com/office/drawing/2014/main" id="{08625ACE-0CD2-94A1-ED32-9324F0A415C4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7" name="Group 21">
            <a:extLst>
              <a:ext uri="{FF2B5EF4-FFF2-40B4-BE49-F238E27FC236}">
                <a16:creationId xmlns:a16="http://schemas.microsoft.com/office/drawing/2014/main" id="{A962F353-CFFA-2FC2-5345-9AC9FAC78E52}"/>
              </a:ext>
            </a:extLst>
          </p:cNvPr>
          <p:cNvGrpSpPr/>
          <p:nvPr/>
        </p:nvGrpSpPr>
        <p:grpSpPr>
          <a:xfrm>
            <a:off x="-61934" y="1819986"/>
            <a:ext cx="1302136" cy="1302136"/>
            <a:chOff x="0" y="0"/>
            <a:chExt cx="812800" cy="812800"/>
          </a:xfrm>
        </p:grpSpPr>
        <p:sp>
          <p:nvSpPr>
            <p:cNvPr id="38" name="Freeform 22">
              <a:extLst>
                <a:ext uri="{FF2B5EF4-FFF2-40B4-BE49-F238E27FC236}">
                  <a16:creationId xmlns:a16="http://schemas.microsoft.com/office/drawing/2014/main" id="{09ECBF48-308F-B4D6-A23B-7F1B94A7B87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TextBox 23">
              <a:extLst>
                <a:ext uri="{FF2B5EF4-FFF2-40B4-BE49-F238E27FC236}">
                  <a16:creationId xmlns:a16="http://schemas.microsoft.com/office/drawing/2014/main" id="{132DFF5A-5597-26BD-F129-2370DCEE7791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3" name="Group 21">
            <a:extLst>
              <a:ext uri="{FF2B5EF4-FFF2-40B4-BE49-F238E27FC236}">
                <a16:creationId xmlns:a16="http://schemas.microsoft.com/office/drawing/2014/main" id="{67A311B4-2899-97C1-F0A1-0D7A5B893D7D}"/>
              </a:ext>
            </a:extLst>
          </p:cNvPr>
          <p:cNvGrpSpPr/>
          <p:nvPr/>
        </p:nvGrpSpPr>
        <p:grpSpPr>
          <a:xfrm>
            <a:off x="2351584" y="116018"/>
            <a:ext cx="1555938" cy="1555938"/>
            <a:chOff x="0" y="0"/>
            <a:chExt cx="812800" cy="812800"/>
          </a:xfrm>
        </p:grpSpPr>
        <p:sp>
          <p:nvSpPr>
            <p:cNvPr id="44" name="Freeform 22">
              <a:extLst>
                <a:ext uri="{FF2B5EF4-FFF2-40B4-BE49-F238E27FC236}">
                  <a16:creationId xmlns:a16="http://schemas.microsoft.com/office/drawing/2014/main" id="{C31E5A8F-EC8E-D2CF-116B-04F3ABE878F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TextBox 23">
              <a:extLst>
                <a:ext uri="{FF2B5EF4-FFF2-40B4-BE49-F238E27FC236}">
                  <a16:creationId xmlns:a16="http://schemas.microsoft.com/office/drawing/2014/main" id="{C34D5A23-86A2-40EB-DE41-9976BDF0427A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6" name="Group 21">
            <a:extLst>
              <a:ext uri="{FF2B5EF4-FFF2-40B4-BE49-F238E27FC236}">
                <a16:creationId xmlns:a16="http://schemas.microsoft.com/office/drawing/2014/main" id="{164F19C4-7947-BC3F-7192-C66046D298E5}"/>
              </a:ext>
            </a:extLst>
          </p:cNvPr>
          <p:cNvGrpSpPr/>
          <p:nvPr/>
        </p:nvGrpSpPr>
        <p:grpSpPr>
          <a:xfrm>
            <a:off x="10523124" y="1260350"/>
            <a:ext cx="625876" cy="625876"/>
            <a:chOff x="0" y="0"/>
            <a:chExt cx="812800" cy="812800"/>
          </a:xfrm>
        </p:grpSpPr>
        <p:sp>
          <p:nvSpPr>
            <p:cNvPr id="47" name="Freeform 22">
              <a:extLst>
                <a:ext uri="{FF2B5EF4-FFF2-40B4-BE49-F238E27FC236}">
                  <a16:creationId xmlns:a16="http://schemas.microsoft.com/office/drawing/2014/main" id="{10E3FF8E-C2CA-7C43-5067-332AAE7BB1E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TextBox 23">
              <a:extLst>
                <a:ext uri="{FF2B5EF4-FFF2-40B4-BE49-F238E27FC236}">
                  <a16:creationId xmlns:a16="http://schemas.microsoft.com/office/drawing/2014/main" id="{A98EF0CF-491F-F343-023E-044E85073C2E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9" name="Group 21">
            <a:extLst>
              <a:ext uri="{FF2B5EF4-FFF2-40B4-BE49-F238E27FC236}">
                <a16:creationId xmlns:a16="http://schemas.microsoft.com/office/drawing/2014/main" id="{DB37E82E-5DB0-7577-57E2-6FE443F83E5D}"/>
              </a:ext>
            </a:extLst>
          </p:cNvPr>
          <p:cNvGrpSpPr/>
          <p:nvPr/>
        </p:nvGrpSpPr>
        <p:grpSpPr>
          <a:xfrm>
            <a:off x="11162714" y="5861946"/>
            <a:ext cx="3125642" cy="3125642"/>
            <a:chOff x="0" y="0"/>
            <a:chExt cx="812800" cy="812800"/>
          </a:xfrm>
        </p:grpSpPr>
        <p:sp>
          <p:nvSpPr>
            <p:cNvPr id="50" name="TextBox 23">
              <a:extLst>
                <a:ext uri="{FF2B5EF4-FFF2-40B4-BE49-F238E27FC236}">
                  <a16:creationId xmlns:a16="http://schemas.microsoft.com/office/drawing/2014/main" id="{2740F17C-136B-D852-201D-7D939C7A6DA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22">
              <a:extLst>
                <a:ext uri="{FF2B5EF4-FFF2-40B4-BE49-F238E27FC236}">
                  <a16:creationId xmlns:a16="http://schemas.microsoft.com/office/drawing/2014/main" id="{FD04B4BB-196E-003E-A852-3E511227C667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0" name="Group 21">
            <a:extLst>
              <a:ext uri="{FF2B5EF4-FFF2-40B4-BE49-F238E27FC236}">
                <a16:creationId xmlns:a16="http://schemas.microsoft.com/office/drawing/2014/main" id="{3E6AC0CB-1DEC-496F-A5C0-23212B1BB617}"/>
              </a:ext>
            </a:extLst>
          </p:cNvPr>
          <p:cNvGrpSpPr/>
          <p:nvPr/>
        </p:nvGrpSpPr>
        <p:grpSpPr>
          <a:xfrm>
            <a:off x="1369248" y="4810824"/>
            <a:ext cx="625876" cy="625876"/>
            <a:chOff x="0" y="0"/>
            <a:chExt cx="812800" cy="812800"/>
          </a:xfrm>
        </p:grpSpPr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37DE27E7-173C-3E82-6911-73D63092E20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TextBox 23">
              <a:extLst>
                <a:ext uri="{FF2B5EF4-FFF2-40B4-BE49-F238E27FC236}">
                  <a16:creationId xmlns:a16="http://schemas.microsoft.com/office/drawing/2014/main" id="{F11F2092-8EAB-EFAB-55BA-C14924FD396E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4C57ECC1-C456-874E-9AD7-B0FAF6550A2A}"/>
              </a:ext>
            </a:extLst>
          </p:cNvPr>
          <p:cNvSpPr txBox="1"/>
          <p:nvPr/>
        </p:nvSpPr>
        <p:spPr>
          <a:xfrm>
            <a:off x="4544886" y="2775401"/>
            <a:ext cx="3902327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800" dirty="0">
                <a:solidFill>
                  <a:srgbClr val="0E3634"/>
                </a:solidFill>
                <a:latin typeface="Arial" panose="020B0604020202020204" pitchFamily="34" charset="0"/>
                <a:ea typeface="Mistrully"/>
                <a:cs typeface="Arial" panose="020B0604020202020204" pitchFamily="34" charset="0"/>
                <a:sym typeface="Mistrully"/>
              </a:rPr>
              <a:t>WayGo</a:t>
            </a:r>
            <a:endParaRPr lang="en-IL" sz="8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4" name="Group 21">
            <a:extLst>
              <a:ext uri="{FF2B5EF4-FFF2-40B4-BE49-F238E27FC236}">
                <a16:creationId xmlns:a16="http://schemas.microsoft.com/office/drawing/2014/main" id="{1510089B-38B7-BA78-62F0-9FE63C7F40CC}"/>
              </a:ext>
            </a:extLst>
          </p:cNvPr>
          <p:cNvGrpSpPr/>
          <p:nvPr/>
        </p:nvGrpSpPr>
        <p:grpSpPr>
          <a:xfrm>
            <a:off x="11548719" y="3846321"/>
            <a:ext cx="625876" cy="625876"/>
            <a:chOff x="0" y="0"/>
            <a:chExt cx="812800" cy="812800"/>
          </a:xfrm>
        </p:grpSpPr>
        <p:sp>
          <p:nvSpPr>
            <p:cNvPr id="55" name="Freeform 22">
              <a:extLst>
                <a:ext uri="{FF2B5EF4-FFF2-40B4-BE49-F238E27FC236}">
                  <a16:creationId xmlns:a16="http://schemas.microsoft.com/office/drawing/2014/main" id="{FE88935E-B380-BAFE-0CB7-4D44DD6F215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TextBox 23">
              <a:extLst>
                <a:ext uri="{FF2B5EF4-FFF2-40B4-BE49-F238E27FC236}">
                  <a16:creationId xmlns:a16="http://schemas.microsoft.com/office/drawing/2014/main" id="{9D1540E8-2342-AF4F-2E80-33BC2149565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21">
            <a:extLst>
              <a:ext uri="{FF2B5EF4-FFF2-40B4-BE49-F238E27FC236}">
                <a16:creationId xmlns:a16="http://schemas.microsoft.com/office/drawing/2014/main" id="{4C77E5E9-AA3E-E4E9-1530-5E65B0788480}"/>
              </a:ext>
            </a:extLst>
          </p:cNvPr>
          <p:cNvGrpSpPr/>
          <p:nvPr/>
        </p:nvGrpSpPr>
        <p:grpSpPr>
          <a:xfrm>
            <a:off x="9699210" y="2683575"/>
            <a:ext cx="2218719" cy="2218719"/>
            <a:chOff x="0" y="0"/>
            <a:chExt cx="812800" cy="812800"/>
          </a:xfrm>
        </p:grpSpPr>
        <p:sp>
          <p:nvSpPr>
            <p:cNvPr id="33" name="TextBox 23">
              <a:extLst>
                <a:ext uri="{FF2B5EF4-FFF2-40B4-BE49-F238E27FC236}">
                  <a16:creationId xmlns:a16="http://schemas.microsoft.com/office/drawing/2014/main" id="{B2731538-9A30-00A1-AC18-375D2322DA7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Freeform 22">
              <a:extLst>
                <a:ext uri="{FF2B5EF4-FFF2-40B4-BE49-F238E27FC236}">
                  <a16:creationId xmlns:a16="http://schemas.microsoft.com/office/drawing/2014/main" id="{0ADA30FD-38B4-73AD-593D-C193D42772D2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39349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97A58EF-4A8A-0910-184A-D162C3850F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4">
            <a:extLst>
              <a:ext uri="{FF2B5EF4-FFF2-40B4-BE49-F238E27FC236}">
                <a16:creationId xmlns:a16="http://schemas.microsoft.com/office/drawing/2014/main" id="{3588A84F-6D4D-AFCA-C821-734A5BD467FE}"/>
              </a:ext>
            </a:extLst>
          </p:cNvPr>
          <p:cNvSpPr txBox="1"/>
          <p:nvPr/>
        </p:nvSpPr>
        <p:spPr>
          <a:xfrm>
            <a:off x="2737598" y="2620345"/>
            <a:ext cx="4900682" cy="5183413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659"/>
              </a:lnSpc>
            </a:pPr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" name="Group 21">
            <a:extLst>
              <a:ext uri="{FF2B5EF4-FFF2-40B4-BE49-F238E27FC236}">
                <a16:creationId xmlns:a16="http://schemas.microsoft.com/office/drawing/2014/main" id="{B2F54438-7AE2-7015-6EA7-FB1ED93E3560}"/>
              </a:ext>
            </a:extLst>
          </p:cNvPr>
          <p:cNvGrpSpPr/>
          <p:nvPr/>
        </p:nvGrpSpPr>
        <p:grpSpPr>
          <a:xfrm>
            <a:off x="-222794" y="1363802"/>
            <a:ext cx="3125642" cy="3125642"/>
            <a:chOff x="0" y="0"/>
            <a:chExt cx="812800" cy="812800"/>
          </a:xfrm>
        </p:grpSpPr>
        <p:sp>
          <p:nvSpPr>
            <p:cNvPr id="23" name="TextBox 23">
              <a:extLst>
                <a:ext uri="{FF2B5EF4-FFF2-40B4-BE49-F238E27FC236}">
                  <a16:creationId xmlns:a16="http://schemas.microsoft.com/office/drawing/2014/main" id="{583242A6-F4D7-DB3C-B64C-CC1C9D6DA9A2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90D7BA75-C554-3618-C2DC-D354F29D0E9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" name="Group 21">
            <a:extLst>
              <a:ext uri="{FF2B5EF4-FFF2-40B4-BE49-F238E27FC236}">
                <a16:creationId xmlns:a16="http://schemas.microsoft.com/office/drawing/2014/main" id="{9FCEB4C8-DBD1-8E9D-D517-F9272FCDBF5D}"/>
              </a:ext>
            </a:extLst>
          </p:cNvPr>
          <p:cNvGrpSpPr/>
          <p:nvPr/>
        </p:nvGrpSpPr>
        <p:grpSpPr>
          <a:xfrm>
            <a:off x="10165986" y="5174693"/>
            <a:ext cx="1302136" cy="1302136"/>
            <a:chOff x="0" y="0"/>
            <a:chExt cx="812800" cy="812800"/>
          </a:xfrm>
        </p:grpSpPr>
        <p:sp>
          <p:nvSpPr>
            <p:cNvPr id="35" name="Freeform 22">
              <a:extLst>
                <a:ext uri="{FF2B5EF4-FFF2-40B4-BE49-F238E27FC236}">
                  <a16:creationId xmlns:a16="http://schemas.microsoft.com/office/drawing/2014/main" id="{4C875768-6B61-F5E5-6272-EE169B1E4D3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TextBox 23">
              <a:extLst>
                <a:ext uri="{FF2B5EF4-FFF2-40B4-BE49-F238E27FC236}">
                  <a16:creationId xmlns:a16="http://schemas.microsoft.com/office/drawing/2014/main" id="{08625ACE-0CD2-94A1-ED32-9324F0A415C4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7" name="Group 21">
            <a:extLst>
              <a:ext uri="{FF2B5EF4-FFF2-40B4-BE49-F238E27FC236}">
                <a16:creationId xmlns:a16="http://schemas.microsoft.com/office/drawing/2014/main" id="{A962F353-CFFA-2FC2-5345-9AC9FAC78E52}"/>
              </a:ext>
            </a:extLst>
          </p:cNvPr>
          <p:cNvGrpSpPr/>
          <p:nvPr/>
        </p:nvGrpSpPr>
        <p:grpSpPr>
          <a:xfrm>
            <a:off x="1430082" y="587631"/>
            <a:ext cx="1302136" cy="1302136"/>
            <a:chOff x="0" y="0"/>
            <a:chExt cx="812800" cy="812800"/>
          </a:xfrm>
        </p:grpSpPr>
        <p:sp>
          <p:nvSpPr>
            <p:cNvPr id="38" name="Freeform 22">
              <a:extLst>
                <a:ext uri="{FF2B5EF4-FFF2-40B4-BE49-F238E27FC236}">
                  <a16:creationId xmlns:a16="http://schemas.microsoft.com/office/drawing/2014/main" id="{09ECBF48-308F-B4D6-A23B-7F1B94A7B87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TextBox 23">
              <a:extLst>
                <a:ext uri="{FF2B5EF4-FFF2-40B4-BE49-F238E27FC236}">
                  <a16:creationId xmlns:a16="http://schemas.microsoft.com/office/drawing/2014/main" id="{132DFF5A-5597-26BD-F129-2370DCEE7791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3" name="Group 21">
            <a:extLst>
              <a:ext uri="{FF2B5EF4-FFF2-40B4-BE49-F238E27FC236}">
                <a16:creationId xmlns:a16="http://schemas.microsoft.com/office/drawing/2014/main" id="{67A311B4-2899-97C1-F0A1-0D7A5B893D7D}"/>
              </a:ext>
            </a:extLst>
          </p:cNvPr>
          <p:cNvGrpSpPr/>
          <p:nvPr/>
        </p:nvGrpSpPr>
        <p:grpSpPr>
          <a:xfrm>
            <a:off x="566452" y="5101758"/>
            <a:ext cx="1555938" cy="1555938"/>
            <a:chOff x="0" y="0"/>
            <a:chExt cx="812800" cy="812800"/>
          </a:xfrm>
        </p:grpSpPr>
        <p:sp>
          <p:nvSpPr>
            <p:cNvPr id="44" name="Freeform 22">
              <a:extLst>
                <a:ext uri="{FF2B5EF4-FFF2-40B4-BE49-F238E27FC236}">
                  <a16:creationId xmlns:a16="http://schemas.microsoft.com/office/drawing/2014/main" id="{C31E5A8F-EC8E-D2CF-116B-04F3ABE878F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TextBox 23">
              <a:extLst>
                <a:ext uri="{FF2B5EF4-FFF2-40B4-BE49-F238E27FC236}">
                  <a16:creationId xmlns:a16="http://schemas.microsoft.com/office/drawing/2014/main" id="{C34D5A23-86A2-40EB-DE41-9976BDF0427A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6" name="Group 21">
            <a:extLst>
              <a:ext uri="{FF2B5EF4-FFF2-40B4-BE49-F238E27FC236}">
                <a16:creationId xmlns:a16="http://schemas.microsoft.com/office/drawing/2014/main" id="{164F19C4-7947-BC3F-7192-C66046D298E5}"/>
              </a:ext>
            </a:extLst>
          </p:cNvPr>
          <p:cNvGrpSpPr/>
          <p:nvPr/>
        </p:nvGrpSpPr>
        <p:grpSpPr>
          <a:xfrm>
            <a:off x="9284449" y="4654652"/>
            <a:ext cx="625876" cy="625876"/>
            <a:chOff x="0" y="0"/>
            <a:chExt cx="812800" cy="812800"/>
          </a:xfrm>
        </p:grpSpPr>
        <p:sp>
          <p:nvSpPr>
            <p:cNvPr id="47" name="Freeform 22">
              <a:extLst>
                <a:ext uri="{FF2B5EF4-FFF2-40B4-BE49-F238E27FC236}">
                  <a16:creationId xmlns:a16="http://schemas.microsoft.com/office/drawing/2014/main" id="{10E3FF8E-C2CA-7C43-5067-332AAE7BB1E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TextBox 23">
              <a:extLst>
                <a:ext uri="{FF2B5EF4-FFF2-40B4-BE49-F238E27FC236}">
                  <a16:creationId xmlns:a16="http://schemas.microsoft.com/office/drawing/2014/main" id="{A98EF0CF-491F-F343-023E-044E85073C2E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0" name="Group 21">
            <a:extLst>
              <a:ext uri="{FF2B5EF4-FFF2-40B4-BE49-F238E27FC236}">
                <a16:creationId xmlns:a16="http://schemas.microsoft.com/office/drawing/2014/main" id="{3E6AC0CB-1DEC-496F-A5C0-23212B1BB617}"/>
              </a:ext>
            </a:extLst>
          </p:cNvPr>
          <p:cNvGrpSpPr/>
          <p:nvPr/>
        </p:nvGrpSpPr>
        <p:grpSpPr>
          <a:xfrm>
            <a:off x="2830318" y="3931377"/>
            <a:ext cx="625876" cy="625876"/>
            <a:chOff x="0" y="0"/>
            <a:chExt cx="812800" cy="812800"/>
          </a:xfrm>
        </p:grpSpPr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37DE27E7-173C-3E82-6911-73D63092E20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TextBox 23">
              <a:extLst>
                <a:ext uri="{FF2B5EF4-FFF2-40B4-BE49-F238E27FC236}">
                  <a16:creationId xmlns:a16="http://schemas.microsoft.com/office/drawing/2014/main" id="{F11F2092-8EAB-EFAB-55BA-C14924FD396E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4C57ECC1-C456-874E-9AD7-B0FAF6550A2A}"/>
              </a:ext>
            </a:extLst>
          </p:cNvPr>
          <p:cNvSpPr txBox="1"/>
          <p:nvPr/>
        </p:nvSpPr>
        <p:spPr>
          <a:xfrm>
            <a:off x="4478427" y="2052126"/>
            <a:ext cx="3902327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800" dirty="0">
                <a:solidFill>
                  <a:srgbClr val="0E3634"/>
                </a:solidFill>
                <a:latin typeface="Arial" panose="020B0604020202020204" pitchFamily="34" charset="0"/>
                <a:ea typeface="Mistrully"/>
                <a:cs typeface="Arial" panose="020B0604020202020204" pitchFamily="34" charset="0"/>
                <a:sym typeface="Mistrully"/>
              </a:rPr>
              <a:t>WayGo</a:t>
            </a:r>
            <a:endParaRPr lang="en-IL" sz="8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4" name="Group 21">
            <a:extLst>
              <a:ext uri="{FF2B5EF4-FFF2-40B4-BE49-F238E27FC236}">
                <a16:creationId xmlns:a16="http://schemas.microsoft.com/office/drawing/2014/main" id="{1510089B-38B7-BA78-62F0-9FE63C7F40CC}"/>
              </a:ext>
            </a:extLst>
          </p:cNvPr>
          <p:cNvGrpSpPr/>
          <p:nvPr/>
        </p:nvGrpSpPr>
        <p:grpSpPr>
          <a:xfrm>
            <a:off x="11418835" y="220741"/>
            <a:ext cx="625876" cy="625876"/>
            <a:chOff x="0" y="0"/>
            <a:chExt cx="812800" cy="812800"/>
          </a:xfrm>
        </p:grpSpPr>
        <p:sp>
          <p:nvSpPr>
            <p:cNvPr id="55" name="Freeform 22">
              <a:extLst>
                <a:ext uri="{FF2B5EF4-FFF2-40B4-BE49-F238E27FC236}">
                  <a16:creationId xmlns:a16="http://schemas.microsoft.com/office/drawing/2014/main" id="{FE88935E-B380-BAFE-0CB7-4D44DD6F215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TextBox 23">
              <a:extLst>
                <a:ext uri="{FF2B5EF4-FFF2-40B4-BE49-F238E27FC236}">
                  <a16:creationId xmlns:a16="http://schemas.microsoft.com/office/drawing/2014/main" id="{9D1540E8-2342-AF4F-2E80-33BC2149565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21">
            <a:extLst>
              <a:ext uri="{FF2B5EF4-FFF2-40B4-BE49-F238E27FC236}">
                <a16:creationId xmlns:a16="http://schemas.microsoft.com/office/drawing/2014/main" id="{4C77E5E9-AA3E-E4E9-1530-5E65B0788480}"/>
              </a:ext>
            </a:extLst>
          </p:cNvPr>
          <p:cNvGrpSpPr/>
          <p:nvPr/>
        </p:nvGrpSpPr>
        <p:grpSpPr>
          <a:xfrm>
            <a:off x="9007948" y="-341366"/>
            <a:ext cx="2218719" cy="2218719"/>
            <a:chOff x="0" y="0"/>
            <a:chExt cx="812800" cy="812800"/>
          </a:xfrm>
        </p:grpSpPr>
        <p:sp>
          <p:nvSpPr>
            <p:cNvPr id="33" name="TextBox 23">
              <a:extLst>
                <a:ext uri="{FF2B5EF4-FFF2-40B4-BE49-F238E27FC236}">
                  <a16:creationId xmlns:a16="http://schemas.microsoft.com/office/drawing/2014/main" id="{B2731538-9A30-00A1-AC18-375D2322DA7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Freeform 22">
              <a:extLst>
                <a:ext uri="{FF2B5EF4-FFF2-40B4-BE49-F238E27FC236}">
                  <a16:creationId xmlns:a16="http://schemas.microsoft.com/office/drawing/2014/main" id="{0ADA30FD-38B4-73AD-593D-C193D42772D2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77579A93-1E70-BF7E-A280-40137245D7D6}"/>
              </a:ext>
            </a:extLst>
          </p:cNvPr>
          <p:cNvSpPr txBox="1"/>
          <p:nvPr/>
        </p:nvSpPr>
        <p:spPr>
          <a:xfrm>
            <a:off x="4494890" y="3521040"/>
            <a:ext cx="3902327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800" dirty="0">
                <a:solidFill>
                  <a:srgbClr val="0E3634"/>
                </a:solidFill>
                <a:latin typeface="Arial" panose="020B0604020202020204" pitchFamily="34" charset="0"/>
                <a:ea typeface="Mistrully"/>
                <a:cs typeface="Arial" panose="020B0604020202020204" pitchFamily="34" charset="0"/>
                <a:sym typeface="Mistrully"/>
              </a:rPr>
              <a:t>Q&amp;A</a:t>
            </a:r>
            <a:endParaRPr lang="en-IL" sz="8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9" name="Group 21">
            <a:extLst>
              <a:ext uri="{FF2B5EF4-FFF2-40B4-BE49-F238E27FC236}">
                <a16:creationId xmlns:a16="http://schemas.microsoft.com/office/drawing/2014/main" id="{DB37E82E-5DB0-7577-57E2-6FE443F83E5D}"/>
              </a:ext>
            </a:extLst>
          </p:cNvPr>
          <p:cNvGrpSpPr/>
          <p:nvPr/>
        </p:nvGrpSpPr>
        <p:grpSpPr>
          <a:xfrm>
            <a:off x="9617296" y="1260639"/>
            <a:ext cx="3125642" cy="3125642"/>
            <a:chOff x="0" y="0"/>
            <a:chExt cx="812800" cy="812800"/>
          </a:xfrm>
        </p:grpSpPr>
        <p:sp>
          <p:nvSpPr>
            <p:cNvPr id="50" name="TextBox 23">
              <a:extLst>
                <a:ext uri="{FF2B5EF4-FFF2-40B4-BE49-F238E27FC236}">
                  <a16:creationId xmlns:a16="http://schemas.microsoft.com/office/drawing/2014/main" id="{2740F17C-136B-D852-201D-7D939C7A6DA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22">
              <a:extLst>
                <a:ext uri="{FF2B5EF4-FFF2-40B4-BE49-F238E27FC236}">
                  <a16:creationId xmlns:a16="http://schemas.microsoft.com/office/drawing/2014/main" id="{FD04B4BB-196E-003E-A852-3E511227C667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48573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4065CB2-01BA-5A08-324F-1F19238A89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1" name="Group 21">
            <a:extLst>
              <a:ext uri="{FF2B5EF4-FFF2-40B4-BE49-F238E27FC236}">
                <a16:creationId xmlns:a16="http://schemas.microsoft.com/office/drawing/2014/main" id="{B2F54438-7AE2-7015-6EA7-FB1ED93E3560}"/>
              </a:ext>
            </a:extLst>
          </p:cNvPr>
          <p:cNvGrpSpPr/>
          <p:nvPr/>
        </p:nvGrpSpPr>
        <p:grpSpPr>
          <a:xfrm>
            <a:off x="285962" y="1736398"/>
            <a:ext cx="3125642" cy="3125642"/>
            <a:chOff x="0" y="0"/>
            <a:chExt cx="812800" cy="812800"/>
          </a:xfrm>
        </p:grpSpPr>
        <p:sp>
          <p:nvSpPr>
            <p:cNvPr id="23" name="TextBox 23">
              <a:extLst>
                <a:ext uri="{FF2B5EF4-FFF2-40B4-BE49-F238E27FC236}">
                  <a16:creationId xmlns:a16="http://schemas.microsoft.com/office/drawing/2014/main" id="{583242A6-F4D7-DB3C-B64C-CC1C9D6DA9A2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90D7BA75-C554-3618-C2DC-D354F29D0E9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" name="Group 21">
            <a:extLst>
              <a:ext uri="{FF2B5EF4-FFF2-40B4-BE49-F238E27FC236}">
                <a16:creationId xmlns:a16="http://schemas.microsoft.com/office/drawing/2014/main" id="{9FCEB4C8-DBD1-8E9D-D517-F9272FCDBF5D}"/>
              </a:ext>
            </a:extLst>
          </p:cNvPr>
          <p:cNvGrpSpPr/>
          <p:nvPr/>
        </p:nvGrpSpPr>
        <p:grpSpPr>
          <a:xfrm>
            <a:off x="9086157" y="5059721"/>
            <a:ext cx="1302136" cy="1302136"/>
            <a:chOff x="0" y="0"/>
            <a:chExt cx="812800" cy="812800"/>
          </a:xfrm>
        </p:grpSpPr>
        <p:sp>
          <p:nvSpPr>
            <p:cNvPr id="35" name="Freeform 22">
              <a:extLst>
                <a:ext uri="{FF2B5EF4-FFF2-40B4-BE49-F238E27FC236}">
                  <a16:creationId xmlns:a16="http://schemas.microsoft.com/office/drawing/2014/main" id="{4C875768-6B61-F5E5-6272-EE169B1E4D3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TextBox 23">
              <a:extLst>
                <a:ext uri="{FF2B5EF4-FFF2-40B4-BE49-F238E27FC236}">
                  <a16:creationId xmlns:a16="http://schemas.microsoft.com/office/drawing/2014/main" id="{08625ACE-0CD2-94A1-ED32-9324F0A415C4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7" name="Group 21">
            <a:extLst>
              <a:ext uri="{FF2B5EF4-FFF2-40B4-BE49-F238E27FC236}">
                <a16:creationId xmlns:a16="http://schemas.microsoft.com/office/drawing/2014/main" id="{A962F353-CFFA-2FC2-5345-9AC9FAC78E52}"/>
              </a:ext>
            </a:extLst>
          </p:cNvPr>
          <p:cNvGrpSpPr/>
          <p:nvPr/>
        </p:nvGrpSpPr>
        <p:grpSpPr>
          <a:xfrm>
            <a:off x="-231924" y="1620529"/>
            <a:ext cx="1302136" cy="1302136"/>
            <a:chOff x="0" y="0"/>
            <a:chExt cx="812800" cy="812800"/>
          </a:xfrm>
        </p:grpSpPr>
        <p:sp>
          <p:nvSpPr>
            <p:cNvPr id="38" name="Freeform 22">
              <a:extLst>
                <a:ext uri="{FF2B5EF4-FFF2-40B4-BE49-F238E27FC236}">
                  <a16:creationId xmlns:a16="http://schemas.microsoft.com/office/drawing/2014/main" id="{09ECBF48-308F-B4D6-A23B-7F1B94A7B87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TextBox 23">
              <a:extLst>
                <a:ext uri="{FF2B5EF4-FFF2-40B4-BE49-F238E27FC236}">
                  <a16:creationId xmlns:a16="http://schemas.microsoft.com/office/drawing/2014/main" id="{132DFF5A-5597-26BD-F129-2370DCEE7791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3" name="Group 21">
            <a:extLst>
              <a:ext uri="{FF2B5EF4-FFF2-40B4-BE49-F238E27FC236}">
                <a16:creationId xmlns:a16="http://schemas.microsoft.com/office/drawing/2014/main" id="{67A311B4-2899-97C1-F0A1-0D7A5B893D7D}"/>
              </a:ext>
            </a:extLst>
          </p:cNvPr>
          <p:cNvGrpSpPr/>
          <p:nvPr/>
        </p:nvGrpSpPr>
        <p:grpSpPr>
          <a:xfrm>
            <a:off x="2181594" y="-83439"/>
            <a:ext cx="1555938" cy="1555938"/>
            <a:chOff x="0" y="0"/>
            <a:chExt cx="812800" cy="812800"/>
          </a:xfrm>
        </p:grpSpPr>
        <p:sp>
          <p:nvSpPr>
            <p:cNvPr id="44" name="Freeform 22">
              <a:extLst>
                <a:ext uri="{FF2B5EF4-FFF2-40B4-BE49-F238E27FC236}">
                  <a16:creationId xmlns:a16="http://schemas.microsoft.com/office/drawing/2014/main" id="{C31E5A8F-EC8E-D2CF-116B-04F3ABE878F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TextBox 23">
              <a:extLst>
                <a:ext uri="{FF2B5EF4-FFF2-40B4-BE49-F238E27FC236}">
                  <a16:creationId xmlns:a16="http://schemas.microsoft.com/office/drawing/2014/main" id="{C34D5A23-86A2-40EB-DE41-9976BDF0427A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6" name="Group 21">
            <a:extLst>
              <a:ext uri="{FF2B5EF4-FFF2-40B4-BE49-F238E27FC236}">
                <a16:creationId xmlns:a16="http://schemas.microsoft.com/office/drawing/2014/main" id="{164F19C4-7947-BC3F-7192-C66046D298E5}"/>
              </a:ext>
            </a:extLst>
          </p:cNvPr>
          <p:cNvGrpSpPr/>
          <p:nvPr/>
        </p:nvGrpSpPr>
        <p:grpSpPr>
          <a:xfrm>
            <a:off x="10353134" y="1060893"/>
            <a:ext cx="625876" cy="625876"/>
            <a:chOff x="0" y="0"/>
            <a:chExt cx="812800" cy="812800"/>
          </a:xfrm>
        </p:grpSpPr>
        <p:sp>
          <p:nvSpPr>
            <p:cNvPr id="47" name="Freeform 22">
              <a:extLst>
                <a:ext uri="{FF2B5EF4-FFF2-40B4-BE49-F238E27FC236}">
                  <a16:creationId xmlns:a16="http://schemas.microsoft.com/office/drawing/2014/main" id="{10E3FF8E-C2CA-7C43-5067-332AAE7BB1E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TextBox 23">
              <a:extLst>
                <a:ext uri="{FF2B5EF4-FFF2-40B4-BE49-F238E27FC236}">
                  <a16:creationId xmlns:a16="http://schemas.microsoft.com/office/drawing/2014/main" id="{A98EF0CF-491F-F343-023E-044E85073C2E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9" name="Group 21">
            <a:extLst>
              <a:ext uri="{FF2B5EF4-FFF2-40B4-BE49-F238E27FC236}">
                <a16:creationId xmlns:a16="http://schemas.microsoft.com/office/drawing/2014/main" id="{DB37E82E-5DB0-7577-57E2-6FE443F83E5D}"/>
              </a:ext>
            </a:extLst>
          </p:cNvPr>
          <p:cNvGrpSpPr/>
          <p:nvPr/>
        </p:nvGrpSpPr>
        <p:grpSpPr>
          <a:xfrm>
            <a:off x="10992724" y="5662489"/>
            <a:ext cx="3125642" cy="3125642"/>
            <a:chOff x="0" y="0"/>
            <a:chExt cx="812800" cy="812800"/>
          </a:xfrm>
        </p:grpSpPr>
        <p:sp>
          <p:nvSpPr>
            <p:cNvPr id="50" name="TextBox 23">
              <a:extLst>
                <a:ext uri="{FF2B5EF4-FFF2-40B4-BE49-F238E27FC236}">
                  <a16:creationId xmlns:a16="http://schemas.microsoft.com/office/drawing/2014/main" id="{2740F17C-136B-D852-201D-7D939C7A6DA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22">
              <a:extLst>
                <a:ext uri="{FF2B5EF4-FFF2-40B4-BE49-F238E27FC236}">
                  <a16:creationId xmlns:a16="http://schemas.microsoft.com/office/drawing/2014/main" id="{FD04B4BB-196E-003E-A852-3E511227C667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0" name="Group 21">
            <a:extLst>
              <a:ext uri="{FF2B5EF4-FFF2-40B4-BE49-F238E27FC236}">
                <a16:creationId xmlns:a16="http://schemas.microsoft.com/office/drawing/2014/main" id="{3E6AC0CB-1DEC-496F-A5C0-23212B1BB617}"/>
              </a:ext>
            </a:extLst>
          </p:cNvPr>
          <p:cNvGrpSpPr/>
          <p:nvPr/>
        </p:nvGrpSpPr>
        <p:grpSpPr>
          <a:xfrm>
            <a:off x="1199258" y="4611367"/>
            <a:ext cx="625876" cy="625876"/>
            <a:chOff x="0" y="0"/>
            <a:chExt cx="812800" cy="812800"/>
          </a:xfrm>
        </p:grpSpPr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37DE27E7-173C-3E82-6911-73D63092E20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TextBox 23">
              <a:extLst>
                <a:ext uri="{FF2B5EF4-FFF2-40B4-BE49-F238E27FC236}">
                  <a16:creationId xmlns:a16="http://schemas.microsoft.com/office/drawing/2014/main" id="{F11F2092-8EAB-EFAB-55BA-C14924FD396E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4C57ECC1-C456-874E-9AD7-B0FAF6550A2A}"/>
              </a:ext>
            </a:extLst>
          </p:cNvPr>
          <p:cNvSpPr txBox="1"/>
          <p:nvPr/>
        </p:nvSpPr>
        <p:spPr>
          <a:xfrm>
            <a:off x="3876085" y="1694065"/>
            <a:ext cx="4454595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800" dirty="0">
                <a:solidFill>
                  <a:srgbClr val="0E3634"/>
                </a:solidFill>
                <a:latin typeface="Arial" panose="020B0604020202020204" pitchFamily="34" charset="0"/>
                <a:ea typeface="Mistrully"/>
                <a:cs typeface="Arial" panose="020B0604020202020204" pitchFamily="34" charset="0"/>
                <a:sym typeface="Mistrully"/>
              </a:rPr>
              <a:t>Thank you </a:t>
            </a:r>
            <a:endParaRPr lang="en-IL" sz="8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4" name="Group 21">
            <a:extLst>
              <a:ext uri="{FF2B5EF4-FFF2-40B4-BE49-F238E27FC236}">
                <a16:creationId xmlns:a16="http://schemas.microsoft.com/office/drawing/2014/main" id="{1510089B-38B7-BA78-62F0-9FE63C7F40CC}"/>
              </a:ext>
            </a:extLst>
          </p:cNvPr>
          <p:cNvGrpSpPr/>
          <p:nvPr/>
        </p:nvGrpSpPr>
        <p:grpSpPr>
          <a:xfrm>
            <a:off x="11378729" y="3646864"/>
            <a:ext cx="625876" cy="625876"/>
            <a:chOff x="0" y="0"/>
            <a:chExt cx="812800" cy="812800"/>
          </a:xfrm>
        </p:grpSpPr>
        <p:sp>
          <p:nvSpPr>
            <p:cNvPr id="55" name="Freeform 22">
              <a:extLst>
                <a:ext uri="{FF2B5EF4-FFF2-40B4-BE49-F238E27FC236}">
                  <a16:creationId xmlns:a16="http://schemas.microsoft.com/office/drawing/2014/main" id="{FE88935E-B380-BAFE-0CB7-4D44DD6F215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TextBox 23">
              <a:extLst>
                <a:ext uri="{FF2B5EF4-FFF2-40B4-BE49-F238E27FC236}">
                  <a16:creationId xmlns:a16="http://schemas.microsoft.com/office/drawing/2014/main" id="{9D1540E8-2342-AF4F-2E80-33BC2149565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21">
            <a:extLst>
              <a:ext uri="{FF2B5EF4-FFF2-40B4-BE49-F238E27FC236}">
                <a16:creationId xmlns:a16="http://schemas.microsoft.com/office/drawing/2014/main" id="{4C77E5E9-AA3E-E4E9-1530-5E65B0788480}"/>
              </a:ext>
            </a:extLst>
          </p:cNvPr>
          <p:cNvGrpSpPr/>
          <p:nvPr/>
        </p:nvGrpSpPr>
        <p:grpSpPr>
          <a:xfrm>
            <a:off x="9529220" y="2484118"/>
            <a:ext cx="2218719" cy="2218719"/>
            <a:chOff x="0" y="0"/>
            <a:chExt cx="812800" cy="812800"/>
          </a:xfrm>
        </p:grpSpPr>
        <p:sp>
          <p:nvSpPr>
            <p:cNvPr id="33" name="TextBox 23">
              <a:extLst>
                <a:ext uri="{FF2B5EF4-FFF2-40B4-BE49-F238E27FC236}">
                  <a16:creationId xmlns:a16="http://schemas.microsoft.com/office/drawing/2014/main" id="{B2731538-9A30-00A1-AC18-375D2322DA7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Freeform 22">
              <a:extLst>
                <a:ext uri="{FF2B5EF4-FFF2-40B4-BE49-F238E27FC236}">
                  <a16:creationId xmlns:a16="http://schemas.microsoft.com/office/drawing/2014/main" id="{0ADA30FD-38B4-73AD-593D-C193D42772D2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95650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553358-1B0C-59CF-DA8B-31E3818546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A70D13F-EDD8-96D3-A1E4-3E36CD777B53}"/>
              </a:ext>
            </a:extLst>
          </p:cNvPr>
          <p:cNvSpPr txBox="1"/>
          <p:nvPr/>
        </p:nvSpPr>
        <p:spPr>
          <a:xfrm>
            <a:off x="1988531" y="252717"/>
            <a:ext cx="75546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0" i="0" dirty="0">
                <a:solidFill>
                  <a:srgbClr val="30555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Fragmentation Problem</a:t>
            </a:r>
            <a:endParaRPr lang="en-IL" sz="2000" dirty="0">
              <a:solidFill>
                <a:srgbClr val="30555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8029E99-3ED2-6ED4-4857-FC9A3CD2510D}"/>
              </a:ext>
            </a:extLst>
          </p:cNvPr>
          <p:cNvSpPr/>
          <p:nvPr/>
        </p:nvSpPr>
        <p:spPr>
          <a:xfrm>
            <a:off x="-1130804" y="-3797801"/>
            <a:ext cx="14453607" cy="14453601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21">
            <a:extLst>
              <a:ext uri="{FF2B5EF4-FFF2-40B4-BE49-F238E27FC236}">
                <a16:creationId xmlns:a16="http://schemas.microsoft.com/office/drawing/2014/main" id="{81E97F24-5444-2058-E1F1-932A5EB415E0}"/>
              </a:ext>
            </a:extLst>
          </p:cNvPr>
          <p:cNvGrpSpPr/>
          <p:nvPr/>
        </p:nvGrpSpPr>
        <p:grpSpPr>
          <a:xfrm>
            <a:off x="-739386" y="3909743"/>
            <a:ext cx="1302136" cy="1302136"/>
            <a:chOff x="0" y="0"/>
            <a:chExt cx="812800" cy="812800"/>
          </a:xfrm>
        </p:grpSpPr>
        <p:sp>
          <p:nvSpPr>
            <p:cNvPr id="5" name="Freeform 22">
              <a:extLst>
                <a:ext uri="{FF2B5EF4-FFF2-40B4-BE49-F238E27FC236}">
                  <a16:creationId xmlns:a16="http://schemas.microsoft.com/office/drawing/2014/main" id="{1D135767-04BE-74EF-80C1-6DE4581D1A7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TextBox 23">
              <a:extLst>
                <a:ext uri="{FF2B5EF4-FFF2-40B4-BE49-F238E27FC236}">
                  <a16:creationId xmlns:a16="http://schemas.microsoft.com/office/drawing/2014/main" id="{6460B307-5A6F-4239-B012-B51EC3DE930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21">
            <a:extLst>
              <a:ext uri="{FF2B5EF4-FFF2-40B4-BE49-F238E27FC236}">
                <a16:creationId xmlns:a16="http://schemas.microsoft.com/office/drawing/2014/main" id="{C02B561D-254E-0A98-8CFD-41B0956753F3}"/>
              </a:ext>
            </a:extLst>
          </p:cNvPr>
          <p:cNvGrpSpPr/>
          <p:nvPr/>
        </p:nvGrpSpPr>
        <p:grpSpPr>
          <a:xfrm>
            <a:off x="696691" y="1027894"/>
            <a:ext cx="625876" cy="625876"/>
            <a:chOff x="0" y="0"/>
            <a:chExt cx="812800" cy="812800"/>
          </a:xfrm>
        </p:grpSpPr>
        <p:sp>
          <p:nvSpPr>
            <p:cNvPr id="14" name="Freeform 22">
              <a:extLst>
                <a:ext uri="{FF2B5EF4-FFF2-40B4-BE49-F238E27FC236}">
                  <a16:creationId xmlns:a16="http://schemas.microsoft.com/office/drawing/2014/main" id="{7E7341B5-C817-A03B-2834-4B955397BBC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23">
              <a:extLst>
                <a:ext uri="{FF2B5EF4-FFF2-40B4-BE49-F238E27FC236}">
                  <a16:creationId xmlns:a16="http://schemas.microsoft.com/office/drawing/2014/main" id="{52CFE62C-E7DC-D633-944A-09ADDF46554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6" name="Group 21">
            <a:extLst>
              <a:ext uri="{FF2B5EF4-FFF2-40B4-BE49-F238E27FC236}">
                <a16:creationId xmlns:a16="http://schemas.microsoft.com/office/drawing/2014/main" id="{AB349EAF-0142-4F41-79CD-42BF559865C3}"/>
              </a:ext>
            </a:extLst>
          </p:cNvPr>
          <p:cNvGrpSpPr/>
          <p:nvPr/>
        </p:nvGrpSpPr>
        <p:grpSpPr>
          <a:xfrm>
            <a:off x="-635989" y="-804641"/>
            <a:ext cx="2218719" cy="2218719"/>
            <a:chOff x="0" y="0"/>
            <a:chExt cx="812800" cy="812800"/>
          </a:xfrm>
        </p:grpSpPr>
        <p:sp>
          <p:nvSpPr>
            <p:cNvPr id="17" name="TextBox 23">
              <a:extLst>
                <a:ext uri="{FF2B5EF4-FFF2-40B4-BE49-F238E27FC236}">
                  <a16:creationId xmlns:a16="http://schemas.microsoft.com/office/drawing/2014/main" id="{A0B6B78C-10C0-1917-EE32-B44A2719DD3A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Freeform 22">
              <a:extLst>
                <a:ext uri="{FF2B5EF4-FFF2-40B4-BE49-F238E27FC236}">
                  <a16:creationId xmlns:a16="http://schemas.microsoft.com/office/drawing/2014/main" id="{B3D881B3-7C05-FDA3-21C7-CF2943E300E7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9" name="Group 21">
            <a:extLst>
              <a:ext uri="{FF2B5EF4-FFF2-40B4-BE49-F238E27FC236}">
                <a16:creationId xmlns:a16="http://schemas.microsoft.com/office/drawing/2014/main" id="{BD297734-11A8-6D2B-8973-327B7440782A}"/>
              </a:ext>
            </a:extLst>
          </p:cNvPr>
          <p:cNvGrpSpPr/>
          <p:nvPr/>
        </p:nvGrpSpPr>
        <p:grpSpPr>
          <a:xfrm>
            <a:off x="352035" y="6394531"/>
            <a:ext cx="625876" cy="625876"/>
            <a:chOff x="0" y="0"/>
            <a:chExt cx="812800" cy="812800"/>
          </a:xfrm>
        </p:grpSpPr>
        <p:sp>
          <p:nvSpPr>
            <p:cNvPr id="20" name="Freeform 22">
              <a:extLst>
                <a:ext uri="{FF2B5EF4-FFF2-40B4-BE49-F238E27FC236}">
                  <a16:creationId xmlns:a16="http://schemas.microsoft.com/office/drawing/2014/main" id="{F0D5DE4A-F186-792E-AA74-4BE1C7165EA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7FA74EC-5FBF-1533-12E0-B086DFD5D90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6EA875B-8FCB-47F3-FD55-CB480A4225A5}"/>
              </a:ext>
            </a:extLst>
          </p:cNvPr>
          <p:cNvGrpSpPr/>
          <p:nvPr/>
        </p:nvGrpSpPr>
        <p:grpSpPr>
          <a:xfrm>
            <a:off x="-2544984" y="4543865"/>
            <a:ext cx="3125642" cy="3125642"/>
            <a:chOff x="0" y="0"/>
            <a:chExt cx="812800" cy="812800"/>
          </a:xfrm>
        </p:grpSpPr>
        <p:sp>
          <p:nvSpPr>
            <p:cNvPr id="23" name="TextBox 23">
              <a:extLst>
                <a:ext uri="{FF2B5EF4-FFF2-40B4-BE49-F238E27FC236}">
                  <a16:creationId xmlns:a16="http://schemas.microsoft.com/office/drawing/2014/main" id="{B6FF9B9C-AA5C-232D-6BB6-BE9FFCA4B7A1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CF45E0B4-E039-0427-9B4D-C3088CFAAC5E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1">
            <a:extLst>
              <a:ext uri="{FF2B5EF4-FFF2-40B4-BE49-F238E27FC236}">
                <a16:creationId xmlns:a16="http://schemas.microsoft.com/office/drawing/2014/main" id="{0B7FD82F-C075-FE4D-3E3A-751D291408A8}"/>
              </a:ext>
            </a:extLst>
          </p:cNvPr>
          <p:cNvGrpSpPr/>
          <p:nvPr/>
        </p:nvGrpSpPr>
        <p:grpSpPr>
          <a:xfrm>
            <a:off x="11207152" y="111260"/>
            <a:ext cx="1302136" cy="1302136"/>
            <a:chOff x="0" y="0"/>
            <a:chExt cx="812800" cy="812800"/>
          </a:xfrm>
        </p:grpSpPr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B709CEA4-0AC8-536E-A1C9-F553613D1EF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Box 23">
              <a:extLst>
                <a:ext uri="{FF2B5EF4-FFF2-40B4-BE49-F238E27FC236}">
                  <a16:creationId xmlns:a16="http://schemas.microsoft.com/office/drawing/2014/main" id="{508BCED8-E0D6-F2DD-213C-7E0A8E68AEF1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1">
            <a:extLst>
              <a:ext uri="{FF2B5EF4-FFF2-40B4-BE49-F238E27FC236}">
                <a16:creationId xmlns:a16="http://schemas.microsoft.com/office/drawing/2014/main" id="{9E0CFA2F-3B9B-642E-215F-240AAC99D2CC}"/>
              </a:ext>
            </a:extLst>
          </p:cNvPr>
          <p:cNvGrpSpPr/>
          <p:nvPr/>
        </p:nvGrpSpPr>
        <p:grpSpPr>
          <a:xfrm>
            <a:off x="11458355" y="3010035"/>
            <a:ext cx="625876" cy="625876"/>
            <a:chOff x="0" y="0"/>
            <a:chExt cx="812800" cy="812800"/>
          </a:xfrm>
        </p:grpSpPr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79741477-67E1-6597-9A95-A90C9D96355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TextBox 23">
              <a:extLst>
                <a:ext uri="{FF2B5EF4-FFF2-40B4-BE49-F238E27FC236}">
                  <a16:creationId xmlns:a16="http://schemas.microsoft.com/office/drawing/2014/main" id="{9F4DE8D0-5702-9E51-5137-228D9BA085E8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21">
            <a:extLst>
              <a:ext uri="{FF2B5EF4-FFF2-40B4-BE49-F238E27FC236}">
                <a16:creationId xmlns:a16="http://schemas.microsoft.com/office/drawing/2014/main" id="{A0549B3E-2C4F-3BC4-E8A0-63F7CFBB8054}"/>
              </a:ext>
            </a:extLst>
          </p:cNvPr>
          <p:cNvGrpSpPr/>
          <p:nvPr/>
        </p:nvGrpSpPr>
        <p:grpSpPr>
          <a:xfrm>
            <a:off x="10496517" y="894968"/>
            <a:ext cx="625876" cy="625876"/>
            <a:chOff x="0" y="0"/>
            <a:chExt cx="812800" cy="812800"/>
          </a:xfrm>
        </p:grpSpPr>
        <p:sp>
          <p:nvSpPr>
            <p:cNvPr id="32" name="Freeform 22">
              <a:extLst>
                <a:ext uri="{FF2B5EF4-FFF2-40B4-BE49-F238E27FC236}">
                  <a16:creationId xmlns:a16="http://schemas.microsoft.com/office/drawing/2014/main" id="{A6128E87-7761-E1A7-7AF4-747B4A23D3A0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28D602C9-A6F3-0D0D-231A-3198DBCD05C3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" name="Group 21">
            <a:extLst>
              <a:ext uri="{FF2B5EF4-FFF2-40B4-BE49-F238E27FC236}">
                <a16:creationId xmlns:a16="http://schemas.microsoft.com/office/drawing/2014/main" id="{C05CC0F2-B034-D430-5324-2FD9F9DE7630}"/>
              </a:ext>
            </a:extLst>
          </p:cNvPr>
          <p:cNvGrpSpPr/>
          <p:nvPr/>
        </p:nvGrpSpPr>
        <p:grpSpPr>
          <a:xfrm>
            <a:off x="9880946" y="-2178166"/>
            <a:ext cx="3125642" cy="3125642"/>
            <a:chOff x="0" y="0"/>
            <a:chExt cx="812800" cy="812800"/>
          </a:xfrm>
        </p:grpSpPr>
        <p:sp>
          <p:nvSpPr>
            <p:cNvPr id="35" name="TextBox 23">
              <a:extLst>
                <a:ext uri="{FF2B5EF4-FFF2-40B4-BE49-F238E27FC236}">
                  <a16:creationId xmlns:a16="http://schemas.microsoft.com/office/drawing/2014/main" id="{B36ED944-D6FD-7606-919A-831795069CEA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D1D7D66A-7DC1-7FEA-DBD0-E5A37C52B69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CDA4618E-A8FD-456F-4E89-A17F015630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7302" y="1229566"/>
            <a:ext cx="4452607" cy="445260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F0B8A43-8CB9-B6E7-3CB0-067B0AE7B4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9887" y="7444050"/>
            <a:ext cx="3930708" cy="4265884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BACFCD48-4B42-D7C8-882C-272CFD653D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71274" y="2491549"/>
            <a:ext cx="7277419" cy="4366451"/>
          </a:xfrm>
          <a:prstGeom prst="rect">
            <a:avLst/>
          </a:prstGeom>
        </p:spPr>
      </p:pic>
      <p:grpSp>
        <p:nvGrpSpPr>
          <p:cNvPr id="37" name="Group 21">
            <a:extLst>
              <a:ext uri="{FF2B5EF4-FFF2-40B4-BE49-F238E27FC236}">
                <a16:creationId xmlns:a16="http://schemas.microsoft.com/office/drawing/2014/main" id="{C5EFD952-F354-6EF4-581F-00E7E00B2AAD}"/>
              </a:ext>
            </a:extLst>
          </p:cNvPr>
          <p:cNvGrpSpPr/>
          <p:nvPr/>
        </p:nvGrpSpPr>
        <p:grpSpPr>
          <a:xfrm>
            <a:off x="10993324" y="1580835"/>
            <a:ext cx="1555938" cy="1555938"/>
            <a:chOff x="0" y="0"/>
            <a:chExt cx="812800" cy="812800"/>
          </a:xfrm>
        </p:grpSpPr>
        <p:sp>
          <p:nvSpPr>
            <p:cNvPr id="39" name="TextBox 23">
              <a:extLst>
                <a:ext uri="{FF2B5EF4-FFF2-40B4-BE49-F238E27FC236}">
                  <a16:creationId xmlns:a16="http://schemas.microsoft.com/office/drawing/2014/main" id="{55A634E7-A4B4-6E74-0795-856D6AEC31AB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Freeform 22">
              <a:extLst>
                <a:ext uri="{FF2B5EF4-FFF2-40B4-BE49-F238E27FC236}">
                  <a16:creationId xmlns:a16="http://schemas.microsoft.com/office/drawing/2014/main" id="{4365540C-2758-C1FE-0C7E-7D932C772534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91903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32AA750-B063-321A-905A-E01FF88536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4">
            <a:extLst>
              <a:ext uri="{FF2B5EF4-FFF2-40B4-BE49-F238E27FC236}">
                <a16:creationId xmlns:a16="http://schemas.microsoft.com/office/drawing/2014/main" id="{3588A84F-6D4D-AFCA-C821-734A5BD467FE}"/>
              </a:ext>
            </a:extLst>
          </p:cNvPr>
          <p:cNvSpPr txBox="1"/>
          <p:nvPr/>
        </p:nvSpPr>
        <p:spPr>
          <a:xfrm>
            <a:off x="2737598" y="2620345"/>
            <a:ext cx="4900682" cy="5183413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659"/>
              </a:lnSpc>
            </a:pPr>
            <a:endParaRPr/>
          </a:p>
        </p:txBody>
      </p:sp>
      <p:grpSp>
        <p:nvGrpSpPr>
          <p:cNvPr id="21" name="Group 21">
            <a:extLst>
              <a:ext uri="{FF2B5EF4-FFF2-40B4-BE49-F238E27FC236}">
                <a16:creationId xmlns:a16="http://schemas.microsoft.com/office/drawing/2014/main" id="{B2F54438-7AE2-7015-6EA7-FB1ED93E3560}"/>
              </a:ext>
            </a:extLst>
          </p:cNvPr>
          <p:cNvGrpSpPr/>
          <p:nvPr/>
        </p:nvGrpSpPr>
        <p:grpSpPr>
          <a:xfrm>
            <a:off x="455952" y="1935855"/>
            <a:ext cx="3125642" cy="3125642"/>
            <a:chOff x="0" y="0"/>
            <a:chExt cx="812800" cy="812800"/>
          </a:xfrm>
        </p:grpSpPr>
        <p:sp>
          <p:nvSpPr>
            <p:cNvPr id="23" name="TextBox 23">
              <a:extLst>
                <a:ext uri="{FF2B5EF4-FFF2-40B4-BE49-F238E27FC236}">
                  <a16:creationId xmlns:a16="http://schemas.microsoft.com/office/drawing/2014/main" id="{583242A6-F4D7-DB3C-B64C-CC1C9D6DA9A2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90D7BA75-C554-3618-C2DC-D354F29D0E9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34" name="Group 21">
            <a:extLst>
              <a:ext uri="{FF2B5EF4-FFF2-40B4-BE49-F238E27FC236}">
                <a16:creationId xmlns:a16="http://schemas.microsoft.com/office/drawing/2014/main" id="{9FCEB4C8-DBD1-8E9D-D517-F9272FCDBF5D}"/>
              </a:ext>
            </a:extLst>
          </p:cNvPr>
          <p:cNvGrpSpPr/>
          <p:nvPr/>
        </p:nvGrpSpPr>
        <p:grpSpPr>
          <a:xfrm>
            <a:off x="9256147" y="5259178"/>
            <a:ext cx="1302136" cy="1302136"/>
            <a:chOff x="0" y="0"/>
            <a:chExt cx="812800" cy="812800"/>
          </a:xfrm>
        </p:grpSpPr>
        <p:sp>
          <p:nvSpPr>
            <p:cNvPr id="35" name="Freeform 22">
              <a:extLst>
                <a:ext uri="{FF2B5EF4-FFF2-40B4-BE49-F238E27FC236}">
                  <a16:creationId xmlns:a16="http://schemas.microsoft.com/office/drawing/2014/main" id="{4C875768-6B61-F5E5-6272-EE169B1E4D3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6" name="TextBox 23">
              <a:extLst>
                <a:ext uri="{FF2B5EF4-FFF2-40B4-BE49-F238E27FC236}">
                  <a16:creationId xmlns:a16="http://schemas.microsoft.com/office/drawing/2014/main" id="{08625ACE-0CD2-94A1-ED32-9324F0A415C4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7" name="Group 21">
            <a:extLst>
              <a:ext uri="{FF2B5EF4-FFF2-40B4-BE49-F238E27FC236}">
                <a16:creationId xmlns:a16="http://schemas.microsoft.com/office/drawing/2014/main" id="{A962F353-CFFA-2FC2-5345-9AC9FAC78E52}"/>
              </a:ext>
            </a:extLst>
          </p:cNvPr>
          <p:cNvGrpSpPr/>
          <p:nvPr/>
        </p:nvGrpSpPr>
        <p:grpSpPr>
          <a:xfrm>
            <a:off x="-61934" y="1819986"/>
            <a:ext cx="1302136" cy="1302136"/>
            <a:chOff x="0" y="0"/>
            <a:chExt cx="812800" cy="812800"/>
          </a:xfrm>
        </p:grpSpPr>
        <p:sp>
          <p:nvSpPr>
            <p:cNvPr id="38" name="Freeform 22">
              <a:extLst>
                <a:ext uri="{FF2B5EF4-FFF2-40B4-BE49-F238E27FC236}">
                  <a16:creationId xmlns:a16="http://schemas.microsoft.com/office/drawing/2014/main" id="{09ECBF48-308F-B4D6-A23B-7F1B94A7B87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9" name="TextBox 23">
              <a:extLst>
                <a:ext uri="{FF2B5EF4-FFF2-40B4-BE49-F238E27FC236}">
                  <a16:creationId xmlns:a16="http://schemas.microsoft.com/office/drawing/2014/main" id="{132DFF5A-5597-26BD-F129-2370DCEE7791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43" name="Group 21">
            <a:extLst>
              <a:ext uri="{FF2B5EF4-FFF2-40B4-BE49-F238E27FC236}">
                <a16:creationId xmlns:a16="http://schemas.microsoft.com/office/drawing/2014/main" id="{67A311B4-2899-97C1-F0A1-0D7A5B893D7D}"/>
              </a:ext>
            </a:extLst>
          </p:cNvPr>
          <p:cNvGrpSpPr/>
          <p:nvPr/>
        </p:nvGrpSpPr>
        <p:grpSpPr>
          <a:xfrm>
            <a:off x="2351584" y="116018"/>
            <a:ext cx="1555938" cy="1555938"/>
            <a:chOff x="0" y="0"/>
            <a:chExt cx="812800" cy="812800"/>
          </a:xfrm>
        </p:grpSpPr>
        <p:sp>
          <p:nvSpPr>
            <p:cNvPr id="44" name="Freeform 22">
              <a:extLst>
                <a:ext uri="{FF2B5EF4-FFF2-40B4-BE49-F238E27FC236}">
                  <a16:creationId xmlns:a16="http://schemas.microsoft.com/office/drawing/2014/main" id="{C31E5A8F-EC8E-D2CF-116B-04F3ABE878F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45" name="TextBox 23">
              <a:extLst>
                <a:ext uri="{FF2B5EF4-FFF2-40B4-BE49-F238E27FC236}">
                  <a16:creationId xmlns:a16="http://schemas.microsoft.com/office/drawing/2014/main" id="{C34D5A23-86A2-40EB-DE41-9976BDF0427A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46" name="Group 21">
            <a:extLst>
              <a:ext uri="{FF2B5EF4-FFF2-40B4-BE49-F238E27FC236}">
                <a16:creationId xmlns:a16="http://schemas.microsoft.com/office/drawing/2014/main" id="{164F19C4-7947-BC3F-7192-C66046D298E5}"/>
              </a:ext>
            </a:extLst>
          </p:cNvPr>
          <p:cNvGrpSpPr/>
          <p:nvPr/>
        </p:nvGrpSpPr>
        <p:grpSpPr>
          <a:xfrm>
            <a:off x="10523124" y="1260350"/>
            <a:ext cx="625876" cy="625876"/>
            <a:chOff x="0" y="0"/>
            <a:chExt cx="812800" cy="812800"/>
          </a:xfrm>
        </p:grpSpPr>
        <p:sp>
          <p:nvSpPr>
            <p:cNvPr id="47" name="Freeform 22">
              <a:extLst>
                <a:ext uri="{FF2B5EF4-FFF2-40B4-BE49-F238E27FC236}">
                  <a16:creationId xmlns:a16="http://schemas.microsoft.com/office/drawing/2014/main" id="{10E3FF8E-C2CA-7C43-5067-332AAE7BB1E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48" name="TextBox 23">
              <a:extLst>
                <a:ext uri="{FF2B5EF4-FFF2-40B4-BE49-F238E27FC236}">
                  <a16:creationId xmlns:a16="http://schemas.microsoft.com/office/drawing/2014/main" id="{A98EF0CF-491F-F343-023E-044E85073C2E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49" name="Group 21">
            <a:extLst>
              <a:ext uri="{FF2B5EF4-FFF2-40B4-BE49-F238E27FC236}">
                <a16:creationId xmlns:a16="http://schemas.microsoft.com/office/drawing/2014/main" id="{DB37E82E-5DB0-7577-57E2-6FE443F83E5D}"/>
              </a:ext>
            </a:extLst>
          </p:cNvPr>
          <p:cNvGrpSpPr/>
          <p:nvPr/>
        </p:nvGrpSpPr>
        <p:grpSpPr>
          <a:xfrm>
            <a:off x="11162714" y="5861946"/>
            <a:ext cx="3125642" cy="3125642"/>
            <a:chOff x="0" y="0"/>
            <a:chExt cx="812800" cy="812800"/>
          </a:xfrm>
        </p:grpSpPr>
        <p:sp>
          <p:nvSpPr>
            <p:cNvPr id="50" name="TextBox 23">
              <a:extLst>
                <a:ext uri="{FF2B5EF4-FFF2-40B4-BE49-F238E27FC236}">
                  <a16:creationId xmlns:a16="http://schemas.microsoft.com/office/drawing/2014/main" id="{2740F17C-136B-D852-201D-7D939C7A6DA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51" name="Freeform 22">
              <a:extLst>
                <a:ext uri="{FF2B5EF4-FFF2-40B4-BE49-F238E27FC236}">
                  <a16:creationId xmlns:a16="http://schemas.microsoft.com/office/drawing/2014/main" id="{FD04B4BB-196E-003E-A852-3E511227C667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40" name="Group 21">
            <a:extLst>
              <a:ext uri="{FF2B5EF4-FFF2-40B4-BE49-F238E27FC236}">
                <a16:creationId xmlns:a16="http://schemas.microsoft.com/office/drawing/2014/main" id="{3E6AC0CB-1DEC-496F-A5C0-23212B1BB617}"/>
              </a:ext>
            </a:extLst>
          </p:cNvPr>
          <p:cNvGrpSpPr/>
          <p:nvPr/>
        </p:nvGrpSpPr>
        <p:grpSpPr>
          <a:xfrm>
            <a:off x="1369248" y="4810824"/>
            <a:ext cx="625876" cy="625876"/>
            <a:chOff x="0" y="0"/>
            <a:chExt cx="812800" cy="812800"/>
          </a:xfrm>
        </p:grpSpPr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37DE27E7-173C-3E82-6911-73D63092E20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42" name="TextBox 23">
              <a:extLst>
                <a:ext uri="{FF2B5EF4-FFF2-40B4-BE49-F238E27FC236}">
                  <a16:creationId xmlns:a16="http://schemas.microsoft.com/office/drawing/2014/main" id="{F11F2092-8EAB-EFAB-55BA-C14924FD396E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4C57ECC1-C456-874E-9AD7-B0FAF6550A2A}"/>
              </a:ext>
            </a:extLst>
          </p:cNvPr>
          <p:cNvSpPr txBox="1"/>
          <p:nvPr/>
        </p:nvSpPr>
        <p:spPr>
          <a:xfrm>
            <a:off x="4443156" y="1898532"/>
            <a:ext cx="3902327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800" dirty="0">
                <a:solidFill>
                  <a:srgbClr val="0E3634"/>
                </a:solidFill>
                <a:latin typeface="Arial" panose="020B0604020202020204" pitchFamily="34" charset="0"/>
                <a:ea typeface="Mistrully"/>
                <a:cs typeface="Arial" panose="020B0604020202020204" pitchFamily="34" charset="0"/>
                <a:sym typeface="Mistrully"/>
              </a:rPr>
              <a:t>It’s not </a:t>
            </a:r>
            <a:r>
              <a:rPr lang="en-US" sz="8800" dirty="0" err="1">
                <a:solidFill>
                  <a:srgbClr val="0E3634"/>
                </a:solidFill>
                <a:latin typeface="Arial" panose="020B0604020202020204" pitchFamily="34" charset="0"/>
                <a:ea typeface="Mistrully"/>
                <a:cs typeface="Arial" panose="020B0604020202020204" pitchFamily="34" charset="0"/>
                <a:sym typeface="Mistrully"/>
              </a:rPr>
              <a:t>TaxiGo</a:t>
            </a:r>
            <a:endParaRPr lang="en-US" sz="8800" dirty="0">
              <a:solidFill>
                <a:srgbClr val="0E3634"/>
              </a:solidFill>
              <a:latin typeface="Arial" panose="020B0604020202020204" pitchFamily="34" charset="0"/>
              <a:ea typeface="Mistrully"/>
              <a:cs typeface="Arial" panose="020B0604020202020204" pitchFamily="34" charset="0"/>
              <a:sym typeface="Mistrully"/>
            </a:endParaRPr>
          </a:p>
        </p:txBody>
      </p:sp>
      <p:grpSp>
        <p:nvGrpSpPr>
          <p:cNvPr id="54" name="Group 21">
            <a:extLst>
              <a:ext uri="{FF2B5EF4-FFF2-40B4-BE49-F238E27FC236}">
                <a16:creationId xmlns:a16="http://schemas.microsoft.com/office/drawing/2014/main" id="{1510089B-38B7-BA78-62F0-9FE63C7F40CC}"/>
              </a:ext>
            </a:extLst>
          </p:cNvPr>
          <p:cNvGrpSpPr/>
          <p:nvPr/>
        </p:nvGrpSpPr>
        <p:grpSpPr>
          <a:xfrm>
            <a:off x="11548719" y="3846321"/>
            <a:ext cx="625876" cy="625876"/>
            <a:chOff x="0" y="0"/>
            <a:chExt cx="812800" cy="812800"/>
          </a:xfrm>
        </p:grpSpPr>
        <p:sp>
          <p:nvSpPr>
            <p:cNvPr id="55" name="Freeform 22">
              <a:extLst>
                <a:ext uri="{FF2B5EF4-FFF2-40B4-BE49-F238E27FC236}">
                  <a16:creationId xmlns:a16="http://schemas.microsoft.com/office/drawing/2014/main" id="{FE88935E-B380-BAFE-0CB7-4D44DD6F215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56" name="TextBox 23">
              <a:extLst>
                <a:ext uri="{FF2B5EF4-FFF2-40B4-BE49-F238E27FC236}">
                  <a16:creationId xmlns:a16="http://schemas.microsoft.com/office/drawing/2014/main" id="{9D1540E8-2342-AF4F-2E80-33BC2149565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1" name="Group 21">
            <a:extLst>
              <a:ext uri="{FF2B5EF4-FFF2-40B4-BE49-F238E27FC236}">
                <a16:creationId xmlns:a16="http://schemas.microsoft.com/office/drawing/2014/main" id="{4C77E5E9-AA3E-E4E9-1530-5E65B0788480}"/>
              </a:ext>
            </a:extLst>
          </p:cNvPr>
          <p:cNvGrpSpPr/>
          <p:nvPr/>
        </p:nvGrpSpPr>
        <p:grpSpPr>
          <a:xfrm>
            <a:off x="9699210" y="2683575"/>
            <a:ext cx="2218719" cy="2218719"/>
            <a:chOff x="0" y="0"/>
            <a:chExt cx="812800" cy="812800"/>
          </a:xfrm>
        </p:grpSpPr>
        <p:sp>
          <p:nvSpPr>
            <p:cNvPr id="33" name="TextBox 23">
              <a:extLst>
                <a:ext uri="{FF2B5EF4-FFF2-40B4-BE49-F238E27FC236}">
                  <a16:creationId xmlns:a16="http://schemas.microsoft.com/office/drawing/2014/main" id="{B2731538-9A30-00A1-AC18-375D2322DA7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32" name="Freeform 22">
              <a:extLst>
                <a:ext uri="{FF2B5EF4-FFF2-40B4-BE49-F238E27FC236}">
                  <a16:creationId xmlns:a16="http://schemas.microsoft.com/office/drawing/2014/main" id="{0ADA30FD-38B4-73AD-593D-C193D42772D2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</p:spTree>
    <p:extLst>
      <p:ext uri="{BB962C8B-B14F-4D97-AF65-F5344CB8AC3E}">
        <p14:creationId xmlns:p14="http://schemas.microsoft.com/office/powerpoint/2010/main" val="67732306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med">
        <p159:morph option="byObject"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BD3EEC96-E5F5-3509-5580-C1D9185F1A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9" name="Group 21">
            <a:extLst>
              <a:ext uri="{FF2B5EF4-FFF2-40B4-BE49-F238E27FC236}">
                <a16:creationId xmlns:a16="http://schemas.microsoft.com/office/drawing/2014/main" id="{0F8FF426-5F34-27CF-E0D6-D1431614547F}"/>
              </a:ext>
            </a:extLst>
          </p:cNvPr>
          <p:cNvGrpSpPr/>
          <p:nvPr/>
        </p:nvGrpSpPr>
        <p:grpSpPr>
          <a:xfrm>
            <a:off x="10782004" y="6501660"/>
            <a:ext cx="625876" cy="625876"/>
            <a:chOff x="0" y="0"/>
            <a:chExt cx="812800" cy="812800"/>
          </a:xfrm>
        </p:grpSpPr>
        <p:sp>
          <p:nvSpPr>
            <p:cNvPr id="10" name="Freeform 22">
              <a:extLst>
                <a:ext uri="{FF2B5EF4-FFF2-40B4-BE49-F238E27FC236}">
                  <a16:creationId xmlns:a16="http://schemas.microsoft.com/office/drawing/2014/main" id="{D5DA4418-5FD2-AD1A-1125-C66D34227C0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11" name="TextBox 23">
              <a:extLst>
                <a:ext uri="{FF2B5EF4-FFF2-40B4-BE49-F238E27FC236}">
                  <a16:creationId xmlns:a16="http://schemas.microsoft.com/office/drawing/2014/main" id="{3508913B-B420-DF12-CA3B-E7194B9F8DD0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4" name="TextBox 4">
            <a:extLst>
              <a:ext uri="{FF2B5EF4-FFF2-40B4-BE49-F238E27FC236}">
                <a16:creationId xmlns:a16="http://schemas.microsoft.com/office/drawing/2014/main" id="{3588A84F-6D4D-AFCA-C821-734A5BD467FE}"/>
              </a:ext>
            </a:extLst>
          </p:cNvPr>
          <p:cNvSpPr txBox="1"/>
          <p:nvPr/>
        </p:nvSpPr>
        <p:spPr>
          <a:xfrm>
            <a:off x="2737598" y="2620345"/>
            <a:ext cx="4900682" cy="5183413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659"/>
              </a:lnSpc>
            </a:pPr>
            <a:endParaRPr/>
          </a:p>
        </p:txBody>
      </p:sp>
      <p:grpSp>
        <p:nvGrpSpPr>
          <p:cNvPr id="21" name="Group 21">
            <a:extLst>
              <a:ext uri="{FF2B5EF4-FFF2-40B4-BE49-F238E27FC236}">
                <a16:creationId xmlns:a16="http://schemas.microsoft.com/office/drawing/2014/main" id="{B2F54438-7AE2-7015-6EA7-FB1ED93E3560}"/>
              </a:ext>
            </a:extLst>
          </p:cNvPr>
          <p:cNvGrpSpPr/>
          <p:nvPr/>
        </p:nvGrpSpPr>
        <p:grpSpPr>
          <a:xfrm>
            <a:off x="-383281" y="5586528"/>
            <a:ext cx="3125642" cy="3125642"/>
            <a:chOff x="0" y="0"/>
            <a:chExt cx="812800" cy="812800"/>
          </a:xfrm>
        </p:grpSpPr>
        <p:sp>
          <p:nvSpPr>
            <p:cNvPr id="23" name="TextBox 23">
              <a:extLst>
                <a:ext uri="{FF2B5EF4-FFF2-40B4-BE49-F238E27FC236}">
                  <a16:creationId xmlns:a16="http://schemas.microsoft.com/office/drawing/2014/main" id="{583242A6-F4D7-DB3C-B64C-CC1C9D6DA9A2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90D7BA75-C554-3618-C2DC-D354F29D0E9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34" name="Group 21">
            <a:extLst>
              <a:ext uri="{FF2B5EF4-FFF2-40B4-BE49-F238E27FC236}">
                <a16:creationId xmlns:a16="http://schemas.microsoft.com/office/drawing/2014/main" id="{9FCEB4C8-DBD1-8E9D-D517-F9272FCDBF5D}"/>
              </a:ext>
            </a:extLst>
          </p:cNvPr>
          <p:cNvGrpSpPr/>
          <p:nvPr/>
        </p:nvGrpSpPr>
        <p:grpSpPr>
          <a:xfrm>
            <a:off x="11906475" y="5081974"/>
            <a:ext cx="1302136" cy="1302136"/>
            <a:chOff x="0" y="0"/>
            <a:chExt cx="812800" cy="812800"/>
          </a:xfrm>
        </p:grpSpPr>
        <p:sp>
          <p:nvSpPr>
            <p:cNvPr id="35" name="Freeform 22">
              <a:extLst>
                <a:ext uri="{FF2B5EF4-FFF2-40B4-BE49-F238E27FC236}">
                  <a16:creationId xmlns:a16="http://schemas.microsoft.com/office/drawing/2014/main" id="{4C875768-6B61-F5E5-6272-EE169B1E4D3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6" name="TextBox 23">
              <a:extLst>
                <a:ext uri="{FF2B5EF4-FFF2-40B4-BE49-F238E27FC236}">
                  <a16:creationId xmlns:a16="http://schemas.microsoft.com/office/drawing/2014/main" id="{08625ACE-0CD2-94A1-ED32-9324F0A415C4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7" name="Group 21">
            <a:extLst>
              <a:ext uri="{FF2B5EF4-FFF2-40B4-BE49-F238E27FC236}">
                <a16:creationId xmlns:a16="http://schemas.microsoft.com/office/drawing/2014/main" id="{A962F353-CFFA-2FC2-5345-9AC9FAC78E52}"/>
              </a:ext>
            </a:extLst>
          </p:cNvPr>
          <p:cNvGrpSpPr/>
          <p:nvPr/>
        </p:nvGrpSpPr>
        <p:grpSpPr>
          <a:xfrm>
            <a:off x="-244098" y="4668269"/>
            <a:ext cx="1302136" cy="1302136"/>
            <a:chOff x="0" y="0"/>
            <a:chExt cx="812800" cy="812800"/>
          </a:xfrm>
        </p:grpSpPr>
        <p:sp>
          <p:nvSpPr>
            <p:cNvPr id="38" name="Freeform 22">
              <a:extLst>
                <a:ext uri="{FF2B5EF4-FFF2-40B4-BE49-F238E27FC236}">
                  <a16:creationId xmlns:a16="http://schemas.microsoft.com/office/drawing/2014/main" id="{09ECBF48-308F-B4D6-A23B-7F1B94A7B87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9" name="TextBox 23">
              <a:extLst>
                <a:ext uri="{FF2B5EF4-FFF2-40B4-BE49-F238E27FC236}">
                  <a16:creationId xmlns:a16="http://schemas.microsoft.com/office/drawing/2014/main" id="{132DFF5A-5597-26BD-F129-2370DCEE7791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43" name="Group 21">
            <a:extLst>
              <a:ext uri="{FF2B5EF4-FFF2-40B4-BE49-F238E27FC236}">
                <a16:creationId xmlns:a16="http://schemas.microsoft.com/office/drawing/2014/main" id="{67A311B4-2899-97C1-F0A1-0D7A5B893D7D}"/>
              </a:ext>
            </a:extLst>
          </p:cNvPr>
          <p:cNvGrpSpPr/>
          <p:nvPr/>
        </p:nvGrpSpPr>
        <p:grpSpPr>
          <a:xfrm>
            <a:off x="346080" y="-465031"/>
            <a:ext cx="1555938" cy="1555938"/>
            <a:chOff x="0" y="0"/>
            <a:chExt cx="812800" cy="812800"/>
          </a:xfrm>
        </p:grpSpPr>
        <p:sp>
          <p:nvSpPr>
            <p:cNvPr id="44" name="Freeform 22">
              <a:extLst>
                <a:ext uri="{FF2B5EF4-FFF2-40B4-BE49-F238E27FC236}">
                  <a16:creationId xmlns:a16="http://schemas.microsoft.com/office/drawing/2014/main" id="{C31E5A8F-EC8E-D2CF-116B-04F3ABE878F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45" name="TextBox 23">
              <a:extLst>
                <a:ext uri="{FF2B5EF4-FFF2-40B4-BE49-F238E27FC236}">
                  <a16:creationId xmlns:a16="http://schemas.microsoft.com/office/drawing/2014/main" id="{C34D5A23-86A2-40EB-DE41-9976BDF0427A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46" name="Group 21">
            <a:extLst>
              <a:ext uri="{FF2B5EF4-FFF2-40B4-BE49-F238E27FC236}">
                <a16:creationId xmlns:a16="http://schemas.microsoft.com/office/drawing/2014/main" id="{164F19C4-7947-BC3F-7192-C66046D298E5}"/>
              </a:ext>
            </a:extLst>
          </p:cNvPr>
          <p:cNvGrpSpPr/>
          <p:nvPr/>
        </p:nvGrpSpPr>
        <p:grpSpPr>
          <a:xfrm>
            <a:off x="8513268" y="0"/>
            <a:ext cx="625876" cy="625876"/>
            <a:chOff x="0" y="0"/>
            <a:chExt cx="812800" cy="812800"/>
          </a:xfrm>
        </p:grpSpPr>
        <p:sp>
          <p:nvSpPr>
            <p:cNvPr id="47" name="Freeform 22">
              <a:extLst>
                <a:ext uri="{FF2B5EF4-FFF2-40B4-BE49-F238E27FC236}">
                  <a16:creationId xmlns:a16="http://schemas.microsoft.com/office/drawing/2014/main" id="{10E3FF8E-C2CA-7C43-5067-332AAE7BB1E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48" name="TextBox 23">
              <a:extLst>
                <a:ext uri="{FF2B5EF4-FFF2-40B4-BE49-F238E27FC236}">
                  <a16:creationId xmlns:a16="http://schemas.microsoft.com/office/drawing/2014/main" id="{A98EF0CF-491F-F343-023E-044E85073C2E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49" name="Group 21">
            <a:extLst>
              <a:ext uri="{FF2B5EF4-FFF2-40B4-BE49-F238E27FC236}">
                <a16:creationId xmlns:a16="http://schemas.microsoft.com/office/drawing/2014/main" id="{DB37E82E-5DB0-7577-57E2-6FE443F83E5D}"/>
              </a:ext>
            </a:extLst>
          </p:cNvPr>
          <p:cNvGrpSpPr/>
          <p:nvPr/>
        </p:nvGrpSpPr>
        <p:grpSpPr>
          <a:xfrm>
            <a:off x="9028545" y="-1887488"/>
            <a:ext cx="3125642" cy="3125642"/>
            <a:chOff x="0" y="0"/>
            <a:chExt cx="812800" cy="812800"/>
          </a:xfrm>
        </p:grpSpPr>
        <p:sp>
          <p:nvSpPr>
            <p:cNvPr id="50" name="TextBox 23">
              <a:extLst>
                <a:ext uri="{FF2B5EF4-FFF2-40B4-BE49-F238E27FC236}">
                  <a16:creationId xmlns:a16="http://schemas.microsoft.com/office/drawing/2014/main" id="{2740F17C-136B-D852-201D-7D939C7A6DA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51" name="Freeform 22">
              <a:extLst>
                <a:ext uri="{FF2B5EF4-FFF2-40B4-BE49-F238E27FC236}">
                  <a16:creationId xmlns:a16="http://schemas.microsoft.com/office/drawing/2014/main" id="{FD04B4BB-196E-003E-A852-3E511227C667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40" name="Group 21">
            <a:extLst>
              <a:ext uri="{FF2B5EF4-FFF2-40B4-BE49-F238E27FC236}">
                <a16:creationId xmlns:a16="http://schemas.microsoft.com/office/drawing/2014/main" id="{3E6AC0CB-1DEC-496F-A5C0-23212B1BB617}"/>
              </a:ext>
            </a:extLst>
          </p:cNvPr>
          <p:cNvGrpSpPr/>
          <p:nvPr/>
        </p:nvGrpSpPr>
        <p:grpSpPr>
          <a:xfrm>
            <a:off x="1009699" y="4887395"/>
            <a:ext cx="625876" cy="625876"/>
            <a:chOff x="0" y="0"/>
            <a:chExt cx="812800" cy="812800"/>
          </a:xfrm>
        </p:grpSpPr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37DE27E7-173C-3E82-6911-73D63092E20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42" name="TextBox 23">
              <a:extLst>
                <a:ext uri="{FF2B5EF4-FFF2-40B4-BE49-F238E27FC236}">
                  <a16:creationId xmlns:a16="http://schemas.microsoft.com/office/drawing/2014/main" id="{F11F2092-8EAB-EFAB-55BA-C14924FD396E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4C57ECC1-C456-874E-9AD7-B0FAF6550A2A}"/>
              </a:ext>
            </a:extLst>
          </p:cNvPr>
          <p:cNvSpPr txBox="1"/>
          <p:nvPr/>
        </p:nvSpPr>
        <p:spPr>
          <a:xfrm>
            <a:off x="3301132" y="1981189"/>
            <a:ext cx="5736373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800" dirty="0">
                <a:solidFill>
                  <a:srgbClr val="0E3634"/>
                </a:solidFill>
                <a:latin typeface="Arial" panose="020B0604020202020204" pitchFamily="34" charset="0"/>
                <a:ea typeface="Mistrully"/>
                <a:cs typeface="Arial" panose="020B0604020202020204" pitchFamily="34" charset="0"/>
                <a:sym typeface="Mistrully"/>
              </a:rPr>
              <a:t>It’s not </a:t>
            </a:r>
            <a:r>
              <a:rPr lang="en-US" sz="8800" dirty="0" err="1">
                <a:solidFill>
                  <a:srgbClr val="0E3634"/>
                </a:solidFill>
                <a:latin typeface="Arial" panose="020B0604020202020204" pitchFamily="34" charset="0"/>
                <a:ea typeface="Mistrully"/>
                <a:cs typeface="Arial" panose="020B0604020202020204" pitchFamily="34" charset="0"/>
                <a:sym typeface="Mistrully"/>
              </a:rPr>
              <a:t>DelivaryGo</a:t>
            </a:r>
            <a:endParaRPr lang="en-IL" sz="8800" dirty="0"/>
          </a:p>
        </p:txBody>
      </p:sp>
      <p:grpSp>
        <p:nvGrpSpPr>
          <p:cNvPr id="54" name="Group 21">
            <a:extLst>
              <a:ext uri="{FF2B5EF4-FFF2-40B4-BE49-F238E27FC236}">
                <a16:creationId xmlns:a16="http://schemas.microsoft.com/office/drawing/2014/main" id="{1510089B-38B7-BA78-62F0-9FE63C7F40CC}"/>
              </a:ext>
            </a:extLst>
          </p:cNvPr>
          <p:cNvGrpSpPr/>
          <p:nvPr/>
        </p:nvGrpSpPr>
        <p:grpSpPr>
          <a:xfrm>
            <a:off x="745100" y="1950578"/>
            <a:ext cx="625876" cy="625876"/>
            <a:chOff x="0" y="0"/>
            <a:chExt cx="812800" cy="812800"/>
          </a:xfrm>
        </p:grpSpPr>
        <p:sp>
          <p:nvSpPr>
            <p:cNvPr id="55" name="Freeform 22">
              <a:extLst>
                <a:ext uri="{FF2B5EF4-FFF2-40B4-BE49-F238E27FC236}">
                  <a16:creationId xmlns:a16="http://schemas.microsoft.com/office/drawing/2014/main" id="{FE88935E-B380-BAFE-0CB7-4D44DD6F215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56" name="TextBox 23">
              <a:extLst>
                <a:ext uri="{FF2B5EF4-FFF2-40B4-BE49-F238E27FC236}">
                  <a16:creationId xmlns:a16="http://schemas.microsoft.com/office/drawing/2014/main" id="{9D1540E8-2342-AF4F-2E80-33BC2149565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1" name="Group 21">
            <a:extLst>
              <a:ext uri="{FF2B5EF4-FFF2-40B4-BE49-F238E27FC236}">
                <a16:creationId xmlns:a16="http://schemas.microsoft.com/office/drawing/2014/main" id="{4C77E5E9-AA3E-E4E9-1530-5E65B0788480}"/>
              </a:ext>
            </a:extLst>
          </p:cNvPr>
          <p:cNvGrpSpPr/>
          <p:nvPr/>
        </p:nvGrpSpPr>
        <p:grpSpPr>
          <a:xfrm>
            <a:off x="10558283" y="560369"/>
            <a:ext cx="2218719" cy="2218719"/>
            <a:chOff x="0" y="0"/>
            <a:chExt cx="812800" cy="812800"/>
          </a:xfrm>
        </p:grpSpPr>
        <p:sp>
          <p:nvSpPr>
            <p:cNvPr id="33" name="TextBox 23">
              <a:extLst>
                <a:ext uri="{FF2B5EF4-FFF2-40B4-BE49-F238E27FC236}">
                  <a16:creationId xmlns:a16="http://schemas.microsoft.com/office/drawing/2014/main" id="{B2731538-9A30-00A1-AC18-375D2322DA7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32" name="Freeform 22">
              <a:extLst>
                <a:ext uri="{FF2B5EF4-FFF2-40B4-BE49-F238E27FC236}">
                  <a16:creationId xmlns:a16="http://schemas.microsoft.com/office/drawing/2014/main" id="{0ADA30FD-38B4-73AD-593D-C193D42772D2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" name="Group 21">
            <a:extLst>
              <a:ext uri="{FF2B5EF4-FFF2-40B4-BE49-F238E27FC236}">
                <a16:creationId xmlns:a16="http://schemas.microsoft.com/office/drawing/2014/main" id="{2D4F915E-8F86-A301-F50B-DA3670C99A91}"/>
              </a:ext>
            </a:extLst>
          </p:cNvPr>
          <p:cNvGrpSpPr/>
          <p:nvPr/>
        </p:nvGrpSpPr>
        <p:grpSpPr>
          <a:xfrm>
            <a:off x="-1663468" y="-1294497"/>
            <a:ext cx="3125642" cy="3125642"/>
            <a:chOff x="0" y="0"/>
            <a:chExt cx="812800" cy="812800"/>
          </a:xfrm>
        </p:grpSpPr>
        <p:sp>
          <p:nvSpPr>
            <p:cNvPr id="3" name="TextBox 23">
              <a:extLst>
                <a:ext uri="{FF2B5EF4-FFF2-40B4-BE49-F238E27FC236}">
                  <a16:creationId xmlns:a16="http://schemas.microsoft.com/office/drawing/2014/main" id="{13A02DF7-FF40-1A16-A108-4646E9E49E16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5" name="Freeform 22">
              <a:extLst>
                <a:ext uri="{FF2B5EF4-FFF2-40B4-BE49-F238E27FC236}">
                  <a16:creationId xmlns:a16="http://schemas.microsoft.com/office/drawing/2014/main" id="{D6E935DC-276B-17C9-2295-F6B5FBECC34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6" name="Group 21">
            <a:extLst>
              <a:ext uri="{FF2B5EF4-FFF2-40B4-BE49-F238E27FC236}">
                <a16:creationId xmlns:a16="http://schemas.microsoft.com/office/drawing/2014/main" id="{E5F8C10B-298F-6788-0489-B51984FCE0C5}"/>
              </a:ext>
            </a:extLst>
          </p:cNvPr>
          <p:cNvGrpSpPr/>
          <p:nvPr/>
        </p:nvGrpSpPr>
        <p:grpSpPr>
          <a:xfrm>
            <a:off x="11280599" y="3027973"/>
            <a:ext cx="625876" cy="625876"/>
            <a:chOff x="0" y="0"/>
            <a:chExt cx="812800" cy="812800"/>
          </a:xfrm>
        </p:grpSpPr>
        <p:sp>
          <p:nvSpPr>
            <p:cNvPr id="7" name="Freeform 22">
              <a:extLst>
                <a:ext uri="{FF2B5EF4-FFF2-40B4-BE49-F238E27FC236}">
                  <a16:creationId xmlns:a16="http://schemas.microsoft.com/office/drawing/2014/main" id="{C78BD81A-9CDD-9D81-536D-DDA325DD749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8" name="TextBox 23">
              <a:extLst>
                <a:ext uri="{FF2B5EF4-FFF2-40B4-BE49-F238E27FC236}">
                  <a16:creationId xmlns:a16="http://schemas.microsoft.com/office/drawing/2014/main" id="{0F80C7DC-8A86-E8DA-FFDA-E1584C18A41D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03837263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med">
        <p159:morph option="byObject"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EBCB79E-7437-4C7C-687A-692CB4AFD2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4">
            <a:extLst>
              <a:ext uri="{FF2B5EF4-FFF2-40B4-BE49-F238E27FC236}">
                <a16:creationId xmlns:a16="http://schemas.microsoft.com/office/drawing/2014/main" id="{3588A84F-6D4D-AFCA-C821-734A5BD467FE}"/>
              </a:ext>
            </a:extLst>
          </p:cNvPr>
          <p:cNvSpPr txBox="1"/>
          <p:nvPr/>
        </p:nvSpPr>
        <p:spPr>
          <a:xfrm>
            <a:off x="2737598" y="2620345"/>
            <a:ext cx="4900682" cy="5183413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659"/>
              </a:lnSpc>
            </a:pPr>
            <a:endParaRPr/>
          </a:p>
        </p:txBody>
      </p:sp>
      <p:grpSp>
        <p:nvGrpSpPr>
          <p:cNvPr id="21" name="Group 21">
            <a:extLst>
              <a:ext uri="{FF2B5EF4-FFF2-40B4-BE49-F238E27FC236}">
                <a16:creationId xmlns:a16="http://schemas.microsoft.com/office/drawing/2014/main" id="{B2F54438-7AE2-7015-6EA7-FB1ED93E3560}"/>
              </a:ext>
            </a:extLst>
          </p:cNvPr>
          <p:cNvGrpSpPr/>
          <p:nvPr/>
        </p:nvGrpSpPr>
        <p:grpSpPr>
          <a:xfrm>
            <a:off x="8861199" y="-1370000"/>
            <a:ext cx="3125642" cy="3125642"/>
            <a:chOff x="0" y="0"/>
            <a:chExt cx="812800" cy="812800"/>
          </a:xfrm>
        </p:grpSpPr>
        <p:sp>
          <p:nvSpPr>
            <p:cNvPr id="23" name="TextBox 23">
              <a:extLst>
                <a:ext uri="{FF2B5EF4-FFF2-40B4-BE49-F238E27FC236}">
                  <a16:creationId xmlns:a16="http://schemas.microsoft.com/office/drawing/2014/main" id="{583242A6-F4D7-DB3C-B64C-CC1C9D6DA9A2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90D7BA75-C554-3618-C2DC-D354F29D0E9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34" name="Group 21">
            <a:extLst>
              <a:ext uri="{FF2B5EF4-FFF2-40B4-BE49-F238E27FC236}">
                <a16:creationId xmlns:a16="http://schemas.microsoft.com/office/drawing/2014/main" id="{9FCEB4C8-DBD1-8E9D-D517-F9272FCDBF5D}"/>
              </a:ext>
            </a:extLst>
          </p:cNvPr>
          <p:cNvGrpSpPr/>
          <p:nvPr/>
        </p:nvGrpSpPr>
        <p:grpSpPr>
          <a:xfrm>
            <a:off x="229926" y="1755642"/>
            <a:ext cx="1302136" cy="1302136"/>
            <a:chOff x="0" y="0"/>
            <a:chExt cx="812800" cy="812800"/>
          </a:xfrm>
        </p:grpSpPr>
        <p:sp>
          <p:nvSpPr>
            <p:cNvPr id="35" name="Freeform 22">
              <a:extLst>
                <a:ext uri="{FF2B5EF4-FFF2-40B4-BE49-F238E27FC236}">
                  <a16:creationId xmlns:a16="http://schemas.microsoft.com/office/drawing/2014/main" id="{4C875768-6B61-F5E5-6272-EE169B1E4D3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6" name="TextBox 23">
              <a:extLst>
                <a:ext uri="{FF2B5EF4-FFF2-40B4-BE49-F238E27FC236}">
                  <a16:creationId xmlns:a16="http://schemas.microsoft.com/office/drawing/2014/main" id="{08625ACE-0CD2-94A1-ED32-9324F0A415C4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7" name="Group 21">
            <a:extLst>
              <a:ext uri="{FF2B5EF4-FFF2-40B4-BE49-F238E27FC236}">
                <a16:creationId xmlns:a16="http://schemas.microsoft.com/office/drawing/2014/main" id="{A962F353-CFFA-2FC2-5345-9AC9FAC78E52}"/>
              </a:ext>
            </a:extLst>
          </p:cNvPr>
          <p:cNvGrpSpPr/>
          <p:nvPr/>
        </p:nvGrpSpPr>
        <p:grpSpPr>
          <a:xfrm>
            <a:off x="10082907" y="1017489"/>
            <a:ext cx="1302136" cy="1302136"/>
            <a:chOff x="0" y="0"/>
            <a:chExt cx="812800" cy="812800"/>
          </a:xfrm>
        </p:grpSpPr>
        <p:sp>
          <p:nvSpPr>
            <p:cNvPr id="38" name="Freeform 22">
              <a:extLst>
                <a:ext uri="{FF2B5EF4-FFF2-40B4-BE49-F238E27FC236}">
                  <a16:creationId xmlns:a16="http://schemas.microsoft.com/office/drawing/2014/main" id="{09ECBF48-308F-B4D6-A23B-7F1B94A7B87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39" name="TextBox 23">
              <a:extLst>
                <a:ext uri="{FF2B5EF4-FFF2-40B4-BE49-F238E27FC236}">
                  <a16:creationId xmlns:a16="http://schemas.microsoft.com/office/drawing/2014/main" id="{132DFF5A-5597-26BD-F129-2370DCEE7791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43" name="Group 21">
            <a:extLst>
              <a:ext uri="{FF2B5EF4-FFF2-40B4-BE49-F238E27FC236}">
                <a16:creationId xmlns:a16="http://schemas.microsoft.com/office/drawing/2014/main" id="{67A311B4-2899-97C1-F0A1-0D7A5B893D7D}"/>
              </a:ext>
            </a:extLst>
          </p:cNvPr>
          <p:cNvGrpSpPr/>
          <p:nvPr/>
        </p:nvGrpSpPr>
        <p:grpSpPr>
          <a:xfrm>
            <a:off x="10607074" y="4329328"/>
            <a:ext cx="1555938" cy="1555938"/>
            <a:chOff x="0" y="0"/>
            <a:chExt cx="812800" cy="812800"/>
          </a:xfrm>
        </p:grpSpPr>
        <p:sp>
          <p:nvSpPr>
            <p:cNvPr id="44" name="Freeform 22">
              <a:extLst>
                <a:ext uri="{FF2B5EF4-FFF2-40B4-BE49-F238E27FC236}">
                  <a16:creationId xmlns:a16="http://schemas.microsoft.com/office/drawing/2014/main" id="{C31E5A8F-EC8E-D2CF-116B-04F3ABE878F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45" name="TextBox 23">
              <a:extLst>
                <a:ext uri="{FF2B5EF4-FFF2-40B4-BE49-F238E27FC236}">
                  <a16:creationId xmlns:a16="http://schemas.microsoft.com/office/drawing/2014/main" id="{C34D5A23-86A2-40EB-DE41-9976BDF0427A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46" name="Group 21">
            <a:extLst>
              <a:ext uri="{FF2B5EF4-FFF2-40B4-BE49-F238E27FC236}">
                <a16:creationId xmlns:a16="http://schemas.microsoft.com/office/drawing/2014/main" id="{164F19C4-7947-BC3F-7192-C66046D298E5}"/>
              </a:ext>
            </a:extLst>
          </p:cNvPr>
          <p:cNvGrpSpPr/>
          <p:nvPr/>
        </p:nvGrpSpPr>
        <p:grpSpPr>
          <a:xfrm>
            <a:off x="8901268" y="5544380"/>
            <a:ext cx="625876" cy="625876"/>
            <a:chOff x="0" y="0"/>
            <a:chExt cx="812800" cy="812800"/>
          </a:xfrm>
        </p:grpSpPr>
        <p:sp>
          <p:nvSpPr>
            <p:cNvPr id="47" name="Freeform 22">
              <a:extLst>
                <a:ext uri="{FF2B5EF4-FFF2-40B4-BE49-F238E27FC236}">
                  <a16:creationId xmlns:a16="http://schemas.microsoft.com/office/drawing/2014/main" id="{10E3FF8E-C2CA-7C43-5067-332AAE7BB1E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48" name="TextBox 23">
              <a:extLst>
                <a:ext uri="{FF2B5EF4-FFF2-40B4-BE49-F238E27FC236}">
                  <a16:creationId xmlns:a16="http://schemas.microsoft.com/office/drawing/2014/main" id="{A98EF0CF-491F-F343-023E-044E85073C2E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49" name="Group 21">
            <a:extLst>
              <a:ext uri="{FF2B5EF4-FFF2-40B4-BE49-F238E27FC236}">
                <a16:creationId xmlns:a16="http://schemas.microsoft.com/office/drawing/2014/main" id="{DB37E82E-5DB0-7577-57E2-6FE443F83E5D}"/>
              </a:ext>
            </a:extLst>
          </p:cNvPr>
          <p:cNvGrpSpPr/>
          <p:nvPr/>
        </p:nvGrpSpPr>
        <p:grpSpPr>
          <a:xfrm>
            <a:off x="-290091" y="-988745"/>
            <a:ext cx="3125642" cy="3125642"/>
            <a:chOff x="0" y="0"/>
            <a:chExt cx="812800" cy="812800"/>
          </a:xfrm>
        </p:grpSpPr>
        <p:sp>
          <p:nvSpPr>
            <p:cNvPr id="50" name="TextBox 23">
              <a:extLst>
                <a:ext uri="{FF2B5EF4-FFF2-40B4-BE49-F238E27FC236}">
                  <a16:creationId xmlns:a16="http://schemas.microsoft.com/office/drawing/2014/main" id="{2740F17C-136B-D852-201D-7D939C7A6DA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51" name="Freeform 22">
              <a:extLst>
                <a:ext uri="{FF2B5EF4-FFF2-40B4-BE49-F238E27FC236}">
                  <a16:creationId xmlns:a16="http://schemas.microsoft.com/office/drawing/2014/main" id="{FD04B4BB-196E-003E-A852-3E511227C667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40" name="Group 21">
            <a:extLst>
              <a:ext uri="{FF2B5EF4-FFF2-40B4-BE49-F238E27FC236}">
                <a16:creationId xmlns:a16="http://schemas.microsoft.com/office/drawing/2014/main" id="{3E6AC0CB-1DEC-496F-A5C0-23212B1BB617}"/>
              </a:ext>
            </a:extLst>
          </p:cNvPr>
          <p:cNvGrpSpPr/>
          <p:nvPr/>
        </p:nvGrpSpPr>
        <p:grpSpPr>
          <a:xfrm>
            <a:off x="421823" y="4540097"/>
            <a:ext cx="625876" cy="625876"/>
            <a:chOff x="0" y="0"/>
            <a:chExt cx="812800" cy="812800"/>
          </a:xfrm>
        </p:grpSpPr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37DE27E7-173C-3E82-6911-73D63092E20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42" name="TextBox 23">
              <a:extLst>
                <a:ext uri="{FF2B5EF4-FFF2-40B4-BE49-F238E27FC236}">
                  <a16:creationId xmlns:a16="http://schemas.microsoft.com/office/drawing/2014/main" id="{F11F2092-8EAB-EFAB-55BA-C14924FD396E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4C57ECC1-C456-874E-9AD7-B0FAF6550A2A}"/>
              </a:ext>
            </a:extLst>
          </p:cNvPr>
          <p:cNvSpPr txBox="1"/>
          <p:nvPr/>
        </p:nvSpPr>
        <p:spPr>
          <a:xfrm>
            <a:off x="4544886" y="2101527"/>
            <a:ext cx="3902327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800" dirty="0">
                <a:solidFill>
                  <a:srgbClr val="0E3634"/>
                </a:solidFill>
                <a:latin typeface="Arial" panose="020B0604020202020204" pitchFamily="34" charset="0"/>
                <a:ea typeface="Mistrully"/>
                <a:cs typeface="Arial" panose="020B0604020202020204" pitchFamily="34" charset="0"/>
                <a:sym typeface="Mistrully"/>
              </a:rPr>
              <a:t>Nor </a:t>
            </a:r>
            <a:r>
              <a:rPr lang="en-US" sz="8800" dirty="0" err="1">
                <a:solidFill>
                  <a:srgbClr val="0E3634"/>
                </a:solidFill>
                <a:latin typeface="Arial" panose="020B0604020202020204" pitchFamily="34" charset="0"/>
                <a:ea typeface="Mistrully"/>
                <a:cs typeface="Arial" panose="020B0604020202020204" pitchFamily="34" charset="0"/>
                <a:sym typeface="Mistrully"/>
              </a:rPr>
              <a:t>BusGo</a:t>
            </a:r>
            <a:endParaRPr lang="en-IL" sz="8800" dirty="0"/>
          </a:p>
        </p:txBody>
      </p:sp>
      <p:grpSp>
        <p:nvGrpSpPr>
          <p:cNvPr id="54" name="Group 21">
            <a:extLst>
              <a:ext uri="{FF2B5EF4-FFF2-40B4-BE49-F238E27FC236}">
                <a16:creationId xmlns:a16="http://schemas.microsoft.com/office/drawing/2014/main" id="{1510089B-38B7-BA78-62F0-9FE63C7F40CC}"/>
              </a:ext>
            </a:extLst>
          </p:cNvPr>
          <p:cNvGrpSpPr/>
          <p:nvPr/>
        </p:nvGrpSpPr>
        <p:grpSpPr>
          <a:xfrm>
            <a:off x="2664597" y="740959"/>
            <a:ext cx="625876" cy="625876"/>
            <a:chOff x="0" y="0"/>
            <a:chExt cx="812800" cy="812800"/>
          </a:xfrm>
        </p:grpSpPr>
        <p:sp>
          <p:nvSpPr>
            <p:cNvPr id="55" name="Freeform 22">
              <a:extLst>
                <a:ext uri="{FF2B5EF4-FFF2-40B4-BE49-F238E27FC236}">
                  <a16:creationId xmlns:a16="http://schemas.microsoft.com/office/drawing/2014/main" id="{FE88935E-B380-BAFE-0CB7-4D44DD6F215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231D">
                    <a:lumMod val="33454"/>
                    <a:alpha val="69000"/>
                  </a:srgbClr>
                </a:gs>
                <a:gs pos="99000">
                  <a:schemeClr val="bg2">
                    <a:lumMod val="75000"/>
                  </a:schemeClr>
                </a:gs>
              </a:gsLst>
              <a:lin ang="10800000" scaled="1"/>
              <a:tileRect/>
            </a:gradFill>
          </p:spPr>
          <p:txBody>
            <a:bodyPr/>
            <a:lstStyle/>
            <a:p>
              <a:endParaRPr lang="en-IL" dirty="0"/>
            </a:p>
          </p:txBody>
        </p:sp>
        <p:sp>
          <p:nvSpPr>
            <p:cNvPr id="56" name="TextBox 23">
              <a:extLst>
                <a:ext uri="{FF2B5EF4-FFF2-40B4-BE49-F238E27FC236}">
                  <a16:creationId xmlns:a16="http://schemas.microsoft.com/office/drawing/2014/main" id="{9D1540E8-2342-AF4F-2E80-33BC2149565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1" name="Group 21">
            <a:extLst>
              <a:ext uri="{FF2B5EF4-FFF2-40B4-BE49-F238E27FC236}">
                <a16:creationId xmlns:a16="http://schemas.microsoft.com/office/drawing/2014/main" id="{4C77E5E9-AA3E-E4E9-1530-5E65B0788480}"/>
              </a:ext>
            </a:extLst>
          </p:cNvPr>
          <p:cNvGrpSpPr/>
          <p:nvPr/>
        </p:nvGrpSpPr>
        <p:grpSpPr>
          <a:xfrm>
            <a:off x="11633607" y="5940452"/>
            <a:ext cx="2218719" cy="2218719"/>
            <a:chOff x="0" y="0"/>
            <a:chExt cx="812800" cy="812800"/>
          </a:xfrm>
        </p:grpSpPr>
        <p:sp>
          <p:nvSpPr>
            <p:cNvPr id="33" name="TextBox 23">
              <a:extLst>
                <a:ext uri="{FF2B5EF4-FFF2-40B4-BE49-F238E27FC236}">
                  <a16:creationId xmlns:a16="http://schemas.microsoft.com/office/drawing/2014/main" id="{B2731538-9A30-00A1-AC18-375D2322DA7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32" name="Freeform 22">
              <a:extLst>
                <a:ext uri="{FF2B5EF4-FFF2-40B4-BE49-F238E27FC236}">
                  <a16:creationId xmlns:a16="http://schemas.microsoft.com/office/drawing/2014/main" id="{0ADA30FD-38B4-73AD-593D-C193D42772D2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  <p:grpSp>
        <p:nvGrpSpPr>
          <p:cNvPr id="2" name="Group 21">
            <a:extLst>
              <a:ext uri="{FF2B5EF4-FFF2-40B4-BE49-F238E27FC236}">
                <a16:creationId xmlns:a16="http://schemas.microsoft.com/office/drawing/2014/main" id="{D8763903-2DC3-4C5A-19B6-9907FB4B85DE}"/>
              </a:ext>
            </a:extLst>
          </p:cNvPr>
          <p:cNvGrpSpPr/>
          <p:nvPr/>
        </p:nvGrpSpPr>
        <p:grpSpPr>
          <a:xfrm>
            <a:off x="-348721" y="4902294"/>
            <a:ext cx="2535924" cy="2535924"/>
            <a:chOff x="0" y="0"/>
            <a:chExt cx="812800" cy="812800"/>
          </a:xfrm>
        </p:grpSpPr>
        <p:sp>
          <p:nvSpPr>
            <p:cNvPr id="3" name="TextBox 23">
              <a:extLst>
                <a:ext uri="{FF2B5EF4-FFF2-40B4-BE49-F238E27FC236}">
                  <a16:creationId xmlns:a16="http://schemas.microsoft.com/office/drawing/2014/main" id="{7C03B04C-0286-AAA4-D379-9DB7D0473A3A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  <p:sp>
          <p:nvSpPr>
            <p:cNvPr id="5" name="Freeform 22">
              <a:extLst>
                <a:ext uri="{FF2B5EF4-FFF2-40B4-BE49-F238E27FC236}">
                  <a16:creationId xmlns:a16="http://schemas.microsoft.com/office/drawing/2014/main" id="{5FC2FC7B-4007-0450-4629-6FA0A9D73A9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3A626D"/>
                </a:gs>
                <a:gs pos="0">
                  <a:srgbClr val="12231D">
                    <a:lumMod val="99487"/>
                  </a:srgbClr>
                </a:gs>
                <a:gs pos="99000">
                  <a:schemeClr val="bg2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/>
            <a:lstStyle/>
            <a:p>
              <a:endParaRPr lang="en-IL" dirty="0"/>
            </a:p>
          </p:txBody>
        </p:sp>
      </p:grpSp>
    </p:spTree>
    <p:extLst>
      <p:ext uri="{BB962C8B-B14F-4D97-AF65-F5344CB8AC3E}">
        <p14:creationId xmlns:p14="http://schemas.microsoft.com/office/powerpoint/2010/main" val="383310523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med">
        <p159:morph option="byObject"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>
            <a:alpha val="55000"/>
          </a:schemeClr>
        </a:solidFill>
        <a:ln w="76200">
          <a:solidFill>
            <a:schemeClr val="bg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Office Them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>
            <a:alpha val="55000"/>
          </a:schemeClr>
        </a:solidFill>
        <a:ln w="76200">
          <a:solidFill>
            <a:schemeClr val="bg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630</Words>
  <Application>Microsoft Macintosh PowerPoint</Application>
  <PresentationFormat>Widescreen</PresentationFormat>
  <Paragraphs>200</Paragraphs>
  <Slides>59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70" baseType="lpstr">
      <vt:lpstr>Raleway</vt:lpstr>
      <vt:lpstr>Dubai</vt:lpstr>
      <vt:lpstr>Calibri</vt:lpstr>
      <vt:lpstr>Canva Sans Bold</vt:lpstr>
      <vt:lpstr>Bricolage Grotesque</vt:lpstr>
      <vt:lpstr>Calibri Light</vt:lpstr>
      <vt:lpstr>-apple-system</vt:lpstr>
      <vt:lpstr>DM Sans Bold</vt:lpstr>
      <vt:lpstr>DM Sans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2023-10-03T06:31:12Z</dcterms:created>
  <dcterms:modified xsi:type="dcterms:W3CDTF">2025-06-28T23:40:52Z</dcterms:modified>
</cp:coreProperties>
</file>