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63" r:id="rId5"/>
    <p:sldId id="275" r:id="rId6"/>
    <p:sldId id="259" r:id="rId7"/>
    <p:sldId id="266" r:id="rId8"/>
    <p:sldId id="271" r:id="rId9"/>
    <p:sldId id="261" r:id="rId10"/>
    <p:sldId id="262" r:id="rId11"/>
    <p:sldId id="274" r:id="rId12"/>
    <p:sldId id="272" r:id="rId13"/>
    <p:sldId id="273" r:id="rId14"/>
    <p:sldId id="268" r:id="rId15"/>
    <p:sldId id="267" r:id="rId16"/>
    <p:sldId id="265" r:id="rId17"/>
  </p:sldIdLst>
  <p:sldSz cx="9144000" cy="6858000" type="screen4x3"/>
  <p:notesSz cx="6858000" cy="9144000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1" d="100"/>
          <a:sy n="71" d="100"/>
        </p:scale>
        <p:origin x="-13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ورقة1!$B$1</c:f>
              <c:strCache>
                <c:ptCount val="1"/>
                <c:pt idx="0">
                  <c:v>Number of voters with "Yes" of a total of 40 voters is</c:v>
                </c:pt>
              </c:strCache>
            </c:strRef>
          </c:tx>
          <c:invertIfNegative val="0"/>
          <c:cat>
            <c:strRef>
              <c:f>ورقة1!$A$2:$A$6</c:f>
              <c:strCache>
                <c:ptCount val="5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</c:strCache>
            </c:strRef>
          </c:cat>
          <c:val>
            <c:numRef>
              <c:f>ورقة1!$B$2:$B$6</c:f>
              <c:numCache>
                <c:formatCode>General</c:formatCode>
                <c:ptCount val="5"/>
                <c:pt idx="0">
                  <c:v>38</c:v>
                </c:pt>
                <c:pt idx="1">
                  <c:v>34</c:v>
                </c:pt>
                <c:pt idx="2">
                  <c:v>21</c:v>
                </c:pt>
                <c:pt idx="3">
                  <c:v>23</c:v>
                </c:pt>
                <c:pt idx="4">
                  <c:v>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3646336"/>
        <c:axId val="233652224"/>
      </c:barChart>
      <c:catAx>
        <c:axId val="233646336"/>
        <c:scaling>
          <c:orientation val="minMax"/>
        </c:scaling>
        <c:delete val="0"/>
        <c:axPos val="b"/>
        <c:majorTickMark val="out"/>
        <c:minorTickMark val="none"/>
        <c:tickLblPos val="nextTo"/>
        <c:crossAx val="233652224"/>
        <c:crosses val="autoZero"/>
        <c:auto val="1"/>
        <c:lblAlgn val="ctr"/>
        <c:lblOffset val="100"/>
        <c:noMultiLvlLbl val="0"/>
      </c:catAx>
      <c:valAx>
        <c:axId val="2336522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36463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ar-SA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A8180C-412D-46BA-88F4-C90E1A112C40}" type="doc">
      <dgm:prSet loTypeId="urn:microsoft.com/office/officeart/2005/8/layout/radial1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54D6190-0AE2-408A-895C-CA25742FFC81}">
      <dgm:prSet phldrT="[Text]"/>
      <dgm:spPr/>
      <dgm:t>
        <a:bodyPr/>
        <a:lstStyle/>
        <a:p>
          <a:r>
            <a:rPr lang="en-US" b="1" dirty="0" smtClean="0"/>
            <a:t>Data processing unit</a:t>
          </a:r>
          <a:endParaRPr lang="en-US" dirty="0"/>
        </a:p>
      </dgm:t>
    </dgm:pt>
    <dgm:pt modelId="{5737C6CE-9CEB-4796-9780-4857073F0C57}" type="parTrans" cxnId="{E39DE600-63F6-4B7A-A513-A10C84C5B89B}">
      <dgm:prSet/>
      <dgm:spPr/>
      <dgm:t>
        <a:bodyPr/>
        <a:lstStyle/>
        <a:p>
          <a:endParaRPr lang="en-US"/>
        </a:p>
      </dgm:t>
    </dgm:pt>
    <dgm:pt modelId="{24707D63-06E8-4543-BBF5-8CAE7144AB14}" type="sibTrans" cxnId="{E39DE600-63F6-4B7A-A513-A10C84C5B89B}">
      <dgm:prSet/>
      <dgm:spPr/>
      <dgm:t>
        <a:bodyPr/>
        <a:lstStyle/>
        <a:p>
          <a:endParaRPr lang="en-US"/>
        </a:p>
      </dgm:t>
    </dgm:pt>
    <dgm:pt modelId="{22002055-DFFE-424F-928E-C8E6279882E4}">
      <dgm:prSet phldrT="[Text]"/>
      <dgm:spPr/>
      <dgm:t>
        <a:bodyPr/>
        <a:lstStyle/>
        <a:p>
          <a:r>
            <a:rPr lang="en-US" dirty="0" smtClean="0"/>
            <a:t>Power supply</a:t>
          </a:r>
          <a:endParaRPr lang="en-US" dirty="0"/>
        </a:p>
      </dgm:t>
    </dgm:pt>
    <dgm:pt modelId="{A1E7A531-DDC2-47D3-9873-C5EAE90E80AC}" type="parTrans" cxnId="{53D9CEA5-4F58-45A5-BBBC-EB27E7EC68CC}">
      <dgm:prSet/>
      <dgm:spPr/>
      <dgm:t>
        <a:bodyPr/>
        <a:lstStyle/>
        <a:p>
          <a:endParaRPr lang="en-US"/>
        </a:p>
      </dgm:t>
    </dgm:pt>
    <dgm:pt modelId="{89D61057-F09B-4246-A1CE-7575B3CF1C5E}" type="sibTrans" cxnId="{53D9CEA5-4F58-45A5-BBBC-EB27E7EC68CC}">
      <dgm:prSet/>
      <dgm:spPr/>
      <dgm:t>
        <a:bodyPr/>
        <a:lstStyle/>
        <a:p>
          <a:endParaRPr lang="en-US"/>
        </a:p>
      </dgm:t>
    </dgm:pt>
    <dgm:pt modelId="{118E826A-A277-42C2-BE3A-698DCF28FD6A}">
      <dgm:prSet phldrT="[Text]"/>
      <dgm:spPr/>
      <dgm:t>
        <a:bodyPr/>
        <a:lstStyle/>
        <a:p>
          <a:r>
            <a:rPr lang="en-US" dirty="0" smtClean="0"/>
            <a:t>Alarm 2</a:t>
          </a:r>
          <a:endParaRPr lang="en-US" dirty="0"/>
        </a:p>
      </dgm:t>
    </dgm:pt>
    <dgm:pt modelId="{EFF7CC62-A728-42DF-BC38-B1AF3742890F}" type="parTrans" cxnId="{15775D3F-47BB-4426-8A88-64DB4E0E2AD1}">
      <dgm:prSet/>
      <dgm:spPr/>
      <dgm:t>
        <a:bodyPr/>
        <a:lstStyle/>
        <a:p>
          <a:endParaRPr lang="en-US"/>
        </a:p>
      </dgm:t>
    </dgm:pt>
    <dgm:pt modelId="{BC5DE0E3-52F5-401E-8481-D4A1CB34714F}" type="sibTrans" cxnId="{15775D3F-47BB-4426-8A88-64DB4E0E2AD1}">
      <dgm:prSet/>
      <dgm:spPr/>
      <dgm:t>
        <a:bodyPr/>
        <a:lstStyle/>
        <a:p>
          <a:endParaRPr lang="en-US"/>
        </a:p>
      </dgm:t>
    </dgm:pt>
    <dgm:pt modelId="{C4D1806A-AB54-4563-AEAF-0391DC752A7C}">
      <dgm:prSet phldrT="[Text]"/>
      <dgm:spPr/>
      <dgm:t>
        <a:bodyPr/>
        <a:lstStyle/>
        <a:p>
          <a:r>
            <a:rPr lang="en-US" dirty="0" smtClean="0"/>
            <a:t>Alarm 1</a:t>
          </a:r>
          <a:endParaRPr lang="en-US" dirty="0"/>
        </a:p>
      </dgm:t>
    </dgm:pt>
    <dgm:pt modelId="{D17B3FD7-9546-4879-AEE9-BB453CEFBD34}" type="parTrans" cxnId="{D4E2B90A-BDBD-4256-A958-FC7B80DFE730}">
      <dgm:prSet/>
      <dgm:spPr/>
      <dgm:t>
        <a:bodyPr/>
        <a:lstStyle/>
        <a:p>
          <a:endParaRPr lang="en-US"/>
        </a:p>
      </dgm:t>
    </dgm:pt>
    <dgm:pt modelId="{31DD4B40-3044-4C91-A2B1-77F90F1FE41E}" type="sibTrans" cxnId="{D4E2B90A-BDBD-4256-A958-FC7B80DFE730}">
      <dgm:prSet/>
      <dgm:spPr/>
      <dgm:t>
        <a:bodyPr/>
        <a:lstStyle/>
        <a:p>
          <a:endParaRPr lang="en-US"/>
        </a:p>
      </dgm:t>
    </dgm:pt>
    <dgm:pt modelId="{DEEAB07E-9605-49F1-8669-45C111802EAF}">
      <dgm:prSet phldrT="[Text]"/>
      <dgm:spPr/>
      <dgm:t>
        <a:bodyPr/>
        <a:lstStyle/>
        <a:p>
          <a:r>
            <a:rPr lang="en-US" dirty="0" smtClean="0"/>
            <a:t>Bluetooth HC-05</a:t>
          </a:r>
          <a:endParaRPr lang="en-US" dirty="0"/>
        </a:p>
      </dgm:t>
    </dgm:pt>
    <dgm:pt modelId="{20508F6E-E748-4409-B697-0BF00005E75D}" type="parTrans" cxnId="{7EFD8CDB-C570-4C3D-85F0-812FBE058C16}">
      <dgm:prSet/>
      <dgm:spPr/>
      <dgm:t>
        <a:bodyPr/>
        <a:lstStyle/>
        <a:p>
          <a:endParaRPr lang="en-US"/>
        </a:p>
      </dgm:t>
    </dgm:pt>
    <dgm:pt modelId="{6343F76C-195A-4657-A8B3-197C732FC9FA}" type="sibTrans" cxnId="{7EFD8CDB-C570-4C3D-85F0-812FBE058C16}">
      <dgm:prSet/>
      <dgm:spPr/>
      <dgm:t>
        <a:bodyPr/>
        <a:lstStyle/>
        <a:p>
          <a:endParaRPr lang="en-US"/>
        </a:p>
      </dgm:t>
    </dgm:pt>
    <dgm:pt modelId="{3859BC34-EF65-4E04-9C35-71E8EE9CC22D}" type="pres">
      <dgm:prSet presAssocID="{C5A8180C-412D-46BA-88F4-C90E1A112C4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B44B2D7-7ADA-43DC-9CE1-FF5BFA248BAF}" type="pres">
      <dgm:prSet presAssocID="{754D6190-0AE2-408A-895C-CA25742FFC81}" presName="centerShape" presStyleLbl="node0" presStyleIdx="0" presStyleCnt="1"/>
      <dgm:spPr/>
      <dgm:t>
        <a:bodyPr/>
        <a:lstStyle/>
        <a:p>
          <a:endParaRPr lang="en-US"/>
        </a:p>
      </dgm:t>
    </dgm:pt>
    <dgm:pt modelId="{CCB7C07A-E76E-44E8-B1B8-D9213161B065}" type="pres">
      <dgm:prSet presAssocID="{A1E7A531-DDC2-47D3-9873-C5EAE90E80AC}" presName="Name9" presStyleLbl="parChTrans1D2" presStyleIdx="0" presStyleCnt="4"/>
      <dgm:spPr/>
      <dgm:t>
        <a:bodyPr/>
        <a:lstStyle/>
        <a:p>
          <a:endParaRPr lang="en-US"/>
        </a:p>
      </dgm:t>
    </dgm:pt>
    <dgm:pt modelId="{ABAFB067-3AD1-483B-AE62-59F5F4C98B09}" type="pres">
      <dgm:prSet presAssocID="{A1E7A531-DDC2-47D3-9873-C5EAE90E80AC}" presName="connTx" presStyleLbl="parChTrans1D2" presStyleIdx="0" presStyleCnt="4"/>
      <dgm:spPr/>
      <dgm:t>
        <a:bodyPr/>
        <a:lstStyle/>
        <a:p>
          <a:endParaRPr lang="en-US"/>
        </a:p>
      </dgm:t>
    </dgm:pt>
    <dgm:pt modelId="{E00EEBF7-57F6-45D3-9B25-328621D83DA8}" type="pres">
      <dgm:prSet presAssocID="{22002055-DFFE-424F-928E-C8E6279882E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CE0970-10AB-4136-846E-6B1637B6C6C3}" type="pres">
      <dgm:prSet presAssocID="{EFF7CC62-A728-42DF-BC38-B1AF3742890F}" presName="Name9" presStyleLbl="parChTrans1D2" presStyleIdx="1" presStyleCnt="4"/>
      <dgm:spPr/>
      <dgm:t>
        <a:bodyPr/>
        <a:lstStyle/>
        <a:p>
          <a:endParaRPr lang="en-US"/>
        </a:p>
      </dgm:t>
    </dgm:pt>
    <dgm:pt modelId="{26E47BB0-23E9-4217-BADB-792DC1C9C8A9}" type="pres">
      <dgm:prSet presAssocID="{EFF7CC62-A728-42DF-BC38-B1AF3742890F}" presName="connTx" presStyleLbl="parChTrans1D2" presStyleIdx="1" presStyleCnt="4"/>
      <dgm:spPr/>
      <dgm:t>
        <a:bodyPr/>
        <a:lstStyle/>
        <a:p>
          <a:endParaRPr lang="en-US"/>
        </a:p>
      </dgm:t>
    </dgm:pt>
    <dgm:pt modelId="{4B17FC8E-3B71-4EC6-8A31-56E8374E1FF5}" type="pres">
      <dgm:prSet presAssocID="{118E826A-A277-42C2-BE3A-698DCF28FD6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962AA0-2B94-4B95-AD1E-DFAD7C3AAB74}" type="pres">
      <dgm:prSet presAssocID="{D17B3FD7-9546-4879-AEE9-BB453CEFBD34}" presName="Name9" presStyleLbl="parChTrans1D2" presStyleIdx="2" presStyleCnt="4"/>
      <dgm:spPr/>
      <dgm:t>
        <a:bodyPr/>
        <a:lstStyle/>
        <a:p>
          <a:endParaRPr lang="en-US"/>
        </a:p>
      </dgm:t>
    </dgm:pt>
    <dgm:pt modelId="{55EC99F8-6F50-46F2-AECE-32837DACD639}" type="pres">
      <dgm:prSet presAssocID="{D17B3FD7-9546-4879-AEE9-BB453CEFBD34}" presName="connTx" presStyleLbl="parChTrans1D2" presStyleIdx="2" presStyleCnt="4"/>
      <dgm:spPr/>
      <dgm:t>
        <a:bodyPr/>
        <a:lstStyle/>
        <a:p>
          <a:endParaRPr lang="en-US"/>
        </a:p>
      </dgm:t>
    </dgm:pt>
    <dgm:pt modelId="{856A07B7-3C29-4D18-9CD1-89DF890D17B2}" type="pres">
      <dgm:prSet presAssocID="{C4D1806A-AB54-4563-AEAF-0391DC752A7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DDB711-E9BC-4D85-8EE3-271F0E6B403A}" type="pres">
      <dgm:prSet presAssocID="{20508F6E-E748-4409-B697-0BF00005E75D}" presName="Name9" presStyleLbl="parChTrans1D2" presStyleIdx="3" presStyleCnt="4"/>
      <dgm:spPr/>
      <dgm:t>
        <a:bodyPr/>
        <a:lstStyle/>
        <a:p>
          <a:endParaRPr lang="en-US"/>
        </a:p>
      </dgm:t>
    </dgm:pt>
    <dgm:pt modelId="{D6947E3F-76BE-4105-BF9A-4C14FA833A8B}" type="pres">
      <dgm:prSet presAssocID="{20508F6E-E748-4409-B697-0BF00005E75D}" presName="connTx" presStyleLbl="parChTrans1D2" presStyleIdx="3" presStyleCnt="4"/>
      <dgm:spPr/>
      <dgm:t>
        <a:bodyPr/>
        <a:lstStyle/>
        <a:p>
          <a:endParaRPr lang="en-US"/>
        </a:p>
      </dgm:t>
    </dgm:pt>
    <dgm:pt modelId="{59B94B24-1629-4F56-BD97-96A677F985BC}" type="pres">
      <dgm:prSet presAssocID="{DEEAB07E-9605-49F1-8669-45C111802EA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809AF72-F64B-45E9-B129-E024E71EE683}" type="presOf" srcId="{C5A8180C-412D-46BA-88F4-C90E1A112C40}" destId="{3859BC34-EF65-4E04-9C35-71E8EE9CC22D}" srcOrd="0" destOrd="0" presId="urn:microsoft.com/office/officeart/2005/8/layout/radial1"/>
    <dgm:cxn modelId="{53D9CEA5-4F58-45A5-BBBC-EB27E7EC68CC}" srcId="{754D6190-0AE2-408A-895C-CA25742FFC81}" destId="{22002055-DFFE-424F-928E-C8E6279882E4}" srcOrd="0" destOrd="0" parTransId="{A1E7A531-DDC2-47D3-9873-C5EAE90E80AC}" sibTransId="{89D61057-F09B-4246-A1CE-7575B3CF1C5E}"/>
    <dgm:cxn modelId="{80F97861-86FC-4E59-9377-1542C61FB09D}" type="presOf" srcId="{20508F6E-E748-4409-B697-0BF00005E75D}" destId="{55DDB711-E9BC-4D85-8EE3-271F0E6B403A}" srcOrd="0" destOrd="0" presId="urn:microsoft.com/office/officeart/2005/8/layout/radial1"/>
    <dgm:cxn modelId="{2607B3D1-C3CD-4550-83AD-95AC294F055E}" type="presOf" srcId="{EFF7CC62-A728-42DF-BC38-B1AF3742890F}" destId="{26E47BB0-23E9-4217-BADB-792DC1C9C8A9}" srcOrd="1" destOrd="0" presId="urn:microsoft.com/office/officeart/2005/8/layout/radial1"/>
    <dgm:cxn modelId="{D4E2B90A-BDBD-4256-A958-FC7B80DFE730}" srcId="{754D6190-0AE2-408A-895C-CA25742FFC81}" destId="{C4D1806A-AB54-4563-AEAF-0391DC752A7C}" srcOrd="2" destOrd="0" parTransId="{D17B3FD7-9546-4879-AEE9-BB453CEFBD34}" sibTransId="{31DD4B40-3044-4C91-A2B1-77F90F1FE41E}"/>
    <dgm:cxn modelId="{597B66DA-08BB-43C6-A450-F2A8670DDF01}" type="presOf" srcId="{DEEAB07E-9605-49F1-8669-45C111802EAF}" destId="{59B94B24-1629-4F56-BD97-96A677F985BC}" srcOrd="0" destOrd="0" presId="urn:microsoft.com/office/officeart/2005/8/layout/radial1"/>
    <dgm:cxn modelId="{EF468E79-48B7-4960-B907-1D44D775D515}" type="presOf" srcId="{D17B3FD7-9546-4879-AEE9-BB453CEFBD34}" destId="{55EC99F8-6F50-46F2-AECE-32837DACD639}" srcOrd="1" destOrd="0" presId="urn:microsoft.com/office/officeart/2005/8/layout/radial1"/>
    <dgm:cxn modelId="{15775D3F-47BB-4426-8A88-64DB4E0E2AD1}" srcId="{754D6190-0AE2-408A-895C-CA25742FFC81}" destId="{118E826A-A277-42C2-BE3A-698DCF28FD6A}" srcOrd="1" destOrd="0" parTransId="{EFF7CC62-A728-42DF-BC38-B1AF3742890F}" sibTransId="{BC5DE0E3-52F5-401E-8481-D4A1CB34714F}"/>
    <dgm:cxn modelId="{C9785FAA-7ECD-42D5-ACA0-959126C026E4}" type="presOf" srcId="{EFF7CC62-A728-42DF-BC38-B1AF3742890F}" destId="{59CE0970-10AB-4136-846E-6B1637B6C6C3}" srcOrd="0" destOrd="0" presId="urn:microsoft.com/office/officeart/2005/8/layout/radial1"/>
    <dgm:cxn modelId="{014F84E6-8C0C-4A8C-BCAC-9080909D5056}" type="presOf" srcId="{754D6190-0AE2-408A-895C-CA25742FFC81}" destId="{0B44B2D7-7ADA-43DC-9CE1-FF5BFA248BAF}" srcOrd="0" destOrd="0" presId="urn:microsoft.com/office/officeart/2005/8/layout/radial1"/>
    <dgm:cxn modelId="{3998EB7B-6E7C-47C0-B6F8-2F46A393D621}" type="presOf" srcId="{A1E7A531-DDC2-47D3-9873-C5EAE90E80AC}" destId="{CCB7C07A-E76E-44E8-B1B8-D9213161B065}" srcOrd="0" destOrd="0" presId="urn:microsoft.com/office/officeart/2005/8/layout/radial1"/>
    <dgm:cxn modelId="{E94A2346-EDDB-4F49-8F93-CC4BF9C54F4F}" type="presOf" srcId="{22002055-DFFE-424F-928E-C8E6279882E4}" destId="{E00EEBF7-57F6-45D3-9B25-328621D83DA8}" srcOrd="0" destOrd="0" presId="urn:microsoft.com/office/officeart/2005/8/layout/radial1"/>
    <dgm:cxn modelId="{ADD42678-733D-426D-AE06-6B25F7501DAC}" type="presOf" srcId="{A1E7A531-DDC2-47D3-9873-C5EAE90E80AC}" destId="{ABAFB067-3AD1-483B-AE62-59F5F4C98B09}" srcOrd="1" destOrd="0" presId="urn:microsoft.com/office/officeart/2005/8/layout/radial1"/>
    <dgm:cxn modelId="{F848371C-1A15-45C7-97D0-AA4FF43AFEC6}" type="presOf" srcId="{20508F6E-E748-4409-B697-0BF00005E75D}" destId="{D6947E3F-76BE-4105-BF9A-4C14FA833A8B}" srcOrd="1" destOrd="0" presId="urn:microsoft.com/office/officeart/2005/8/layout/radial1"/>
    <dgm:cxn modelId="{1ACB0E0B-B5E6-4202-B056-D1DB26E53998}" type="presOf" srcId="{D17B3FD7-9546-4879-AEE9-BB453CEFBD34}" destId="{1D962AA0-2B94-4B95-AD1E-DFAD7C3AAB74}" srcOrd="0" destOrd="0" presId="urn:microsoft.com/office/officeart/2005/8/layout/radial1"/>
    <dgm:cxn modelId="{E39DE600-63F6-4B7A-A513-A10C84C5B89B}" srcId="{C5A8180C-412D-46BA-88F4-C90E1A112C40}" destId="{754D6190-0AE2-408A-895C-CA25742FFC81}" srcOrd="0" destOrd="0" parTransId="{5737C6CE-9CEB-4796-9780-4857073F0C57}" sibTransId="{24707D63-06E8-4543-BBF5-8CAE7144AB14}"/>
    <dgm:cxn modelId="{7EFD8CDB-C570-4C3D-85F0-812FBE058C16}" srcId="{754D6190-0AE2-408A-895C-CA25742FFC81}" destId="{DEEAB07E-9605-49F1-8669-45C111802EAF}" srcOrd="3" destOrd="0" parTransId="{20508F6E-E748-4409-B697-0BF00005E75D}" sibTransId="{6343F76C-195A-4657-A8B3-197C732FC9FA}"/>
    <dgm:cxn modelId="{5D9680D8-7F61-4E1D-864D-5D791E3414B9}" type="presOf" srcId="{C4D1806A-AB54-4563-AEAF-0391DC752A7C}" destId="{856A07B7-3C29-4D18-9CD1-89DF890D17B2}" srcOrd="0" destOrd="0" presId="urn:microsoft.com/office/officeart/2005/8/layout/radial1"/>
    <dgm:cxn modelId="{B2D9FE6C-D20A-4473-9737-1DAE2896346C}" type="presOf" srcId="{118E826A-A277-42C2-BE3A-698DCF28FD6A}" destId="{4B17FC8E-3B71-4EC6-8A31-56E8374E1FF5}" srcOrd="0" destOrd="0" presId="urn:microsoft.com/office/officeart/2005/8/layout/radial1"/>
    <dgm:cxn modelId="{43C83A12-886C-4566-A541-704DE5A851B5}" type="presParOf" srcId="{3859BC34-EF65-4E04-9C35-71E8EE9CC22D}" destId="{0B44B2D7-7ADA-43DC-9CE1-FF5BFA248BAF}" srcOrd="0" destOrd="0" presId="urn:microsoft.com/office/officeart/2005/8/layout/radial1"/>
    <dgm:cxn modelId="{17057D02-EC74-4F10-A9FE-B1D17172F7E5}" type="presParOf" srcId="{3859BC34-EF65-4E04-9C35-71E8EE9CC22D}" destId="{CCB7C07A-E76E-44E8-B1B8-D9213161B065}" srcOrd="1" destOrd="0" presId="urn:microsoft.com/office/officeart/2005/8/layout/radial1"/>
    <dgm:cxn modelId="{000F147B-7C11-4E52-B1DA-196170A731E5}" type="presParOf" srcId="{CCB7C07A-E76E-44E8-B1B8-D9213161B065}" destId="{ABAFB067-3AD1-483B-AE62-59F5F4C98B09}" srcOrd="0" destOrd="0" presId="urn:microsoft.com/office/officeart/2005/8/layout/radial1"/>
    <dgm:cxn modelId="{01FA78F8-14A2-4809-9657-4784D445DE17}" type="presParOf" srcId="{3859BC34-EF65-4E04-9C35-71E8EE9CC22D}" destId="{E00EEBF7-57F6-45D3-9B25-328621D83DA8}" srcOrd="2" destOrd="0" presId="urn:microsoft.com/office/officeart/2005/8/layout/radial1"/>
    <dgm:cxn modelId="{F840238A-384A-42D2-9E69-5BD1CC73CC67}" type="presParOf" srcId="{3859BC34-EF65-4E04-9C35-71E8EE9CC22D}" destId="{59CE0970-10AB-4136-846E-6B1637B6C6C3}" srcOrd="3" destOrd="0" presId="urn:microsoft.com/office/officeart/2005/8/layout/radial1"/>
    <dgm:cxn modelId="{67A0BCC8-CB96-46A6-8556-A8B0E6E57168}" type="presParOf" srcId="{59CE0970-10AB-4136-846E-6B1637B6C6C3}" destId="{26E47BB0-23E9-4217-BADB-792DC1C9C8A9}" srcOrd="0" destOrd="0" presId="urn:microsoft.com/office/officeart/2005/8/layout/radial1"/>
    <dgm:cxn modelId="{6B1930FD-3774-4889-88C9-2A0C24BED167}" type="presParOf" srcId="{3859BC34-EF65-4E04-9C35-71E8EE9CC22D}" destId="{4B17FC8E-3B71-4EC6-8A31-56E8374E1FF5}" srcOrd="4" destOrd="0" presId="urn:microsoft.com/office/officeart/2005/8/layout/radial1"/>
    <dgm:cxn modelId="{E450EF82-683A-49AF-B4FB-CAB87B7FA565}" type="presParOf" srcId="{3859BC34-EF65-4E04-9C35-71E8EE9CC22D}" destId="{1D962AA0-2B94-4B95-AD1E-DFAD7C3AAB74}" srcOrd="5" destOrd="0" presId="urn:microsoft.com/office/officeart/2005/8/layout/radial1"/>
    <dgm:cxn modelId="{CBE84BD7-2E22-4752-96DC-9B198B20AD8D}" type="presParOf" srcId="{1D962AA0-2B94-4B95-AD1E-DFAD7C3AAB74}" destId="{55EC99F8-6F50-46F2-AECE-32837DACD639}" srcOrd="0" destOrd="0" presId="urn:microsoft.com/office/officeart/2005/8/layout/radial1"/>
    <dgm:cxn modelId="{EB8677AE-E720-424D-8933-DC162DA46F77}" type="presParOf" srcId="{3859BC34-EF65-4E04-9C35-71E8EE9CC22D}" destId="{856A07B7-3C29-4D18-9CD1-89DF890D17B2}" srcOrd="6" destOrd="0" presId="urn:microsoft.com/office/officeart/2005/8/layout/radial1"/>
    <dgm:cxn modelId="{F81D6613-3478-457A-8AD4-FACC33F0F9A5}" type="presParOf" srcId="{3859BC34-EF65-4E04-9C35-71E8EE9CC22D}" destId="{55DDB711-E9BC-4D85-8EE3-271F0E6B403A}" srcOrd="7" destOrd="0" presId="urn:microsoft.com/office/officeart/2005/8/layout/radial1"/>
    <dgm:cxn modelId="{FAD07860-8F25-42DF-B2A9-E14E8A847329}" type="presParOf" srcId="{55DDB711-E9BC-4D85-8EE3-271F0E6B403A}" destId="{D6947E3F-76BE-4105-BF9A-4C14FA833A8B}" srcOrd="0" destOrd="0" presId="urn:microsoft.com/office/officeart/2005/8/layout/radial1"/>
    <dgm:cxn modelId="{A4F379C1-3867-412B-A342-D1A4369126E7}" type="presParOf" srcId="{3859BC34-EF65-4E04-9C35-71E8EE9CC22D}" destId="{59B94B24-1629-4F56-BD97-96A677F985BC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44B2D7-7ADA-43DC-9CE1-FF5BFA248BAF}">
      <dsp:nvSpPr>
        <dsp:cNvPr id="0" name=""/>
        <dsp:cNvSpPr/>
      </dsp:nvSpPr>
      <dsp:spPr>
        <a:xfrm>
          <a:off x="3088435" y="1739060"/>
          <a:ext cx="1322479" cy="13224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1"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Data processing unit</a:t>
          </a:r>
          <a:endParaRPr lang="en-US" sz="1400" kern="1200" dirty="0"/>
        </a:p>
      </dsp:txBody>
      <dsp:txXfrm>
        <a:off x="3282108" y="1932733"/>
        <a:ext cx="935133" cy="935133"/>
      </dsp:txXfrm>
    </dsp:sp>
    <dsp:sp modelId="{CCB7C07A-E76E-44E8-B1B8-D9213161B065}">
      <dsp:nvSpPr>
        <dsp:cNvPr id="0" name=""/>
        <dsp:cNvSpPr/>
      </dsp:nvSpPr>
      <dsp:spPr>
        <a:xfrm rot="16200000">
          <a:off x="3549953" y="1523467"/>
          <a:ext cx="399443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399443" y="1587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39688" y="1529352"/>
        <a:ext cx="19972" cy="19972"/>
      </dsp:txXfrm>
    </dsp:sp>
    <dsp:sp modelId="{E00EEBF7-57F6-45D3-9B25-328621D83DA8}">
      <dsp:nvSpPr>
        <dsp:cNvPr id="0" name=""/>
        <dsp:cNvSpPr/>
      </dsp:nvSpPr>
      <dsp:spPr>
        <a:xfrm>
          <a:off x="3088435" y="17137"/>
          <a:ext cx="1322479" cy="13224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1"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Power supply</a:t>
          </a:r>
          <a:endParaRPr lang="en-US" sz="1700" kern="1200" dirty="0"/>
        </a:p>
      </dsp:txBody>
      <dsp:txXfrm>
        <a:off x="3282108" y="210810"/>
        <a:ext cx="935133" cy="935133"/>
      </dsp:txXfrm>
    </dsp:sp>
    <dsp:sp modelId="{59CE0970-10AB-4136-846E-6B1637B6C6C3}">
      <dsp:nvSpPr>
        <dsp:cNvPr id="0" name=""/>
        <dsp:cNvSpPr/>
      </dsp:nvSpPr>
      <dsp:spPr>
        <a:xfrm>
          <a:off x="4410914" y="2384428"/>
          <a:ext cx="399443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399443" y="1587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600650" y="2390313"/>
        <a:ext cx="19972" cy="19972"/>
      </dsp:txXfrm>
    </dsp:sp>
    <dsp:sp modelId="{4B17FC8E-3B71-4EC6-8A31-56E8374E1FF5}">
      <dsp:nvSpPr>
        <dsp:cNvPr id="0" name=""/>
        <dsp:cNvSpPr/>
      </dsp:nvSpPr>
      <dsp:spPr>
        <a:xfrm>
          <a:off x="4810358" y="1739060"/>
          <a:ext cx="1322479" cy="13224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1"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Alarm 2</a:t>
          </a:r>
          <a:endParaRPr lang="en-US" sz="1700" kern="1200" dirty="0"/>
        </a:p>
      </dsp:txBody>
      <dsp:txXfrm>
        <a:off x="5004031" y="1932733"/>
        <a:ext cx="935133" cy="935133"/>
      </dsp:txXfrm>
    </dsp:sp>
    <dsp:sp modelId="{1D962AA0-2B94-4B95-AD1E-DFAD7C3AAB74}">
      <dsp:nvSpPr>
        <dsp:cNvPr id="0" name=""/>
        <dsp:cNvSpPr/>
      </dsp:nvSpPr>
      <dsp:spPr>
        <a:xfrm rot="5400000">
          <a:off x="3549953" y="3245390"/>
          <a:ext cx="399443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399443" y="1587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39688" y="3251275"/>
        <a:ext cx="19972" cy="19972"/>
      </dsp:txXfrm>
    </dsp:sp>
    <dsp:sp modelId="{856A07B7-3C29-4D18-9CD1-89DF890D17B2}">
      <dsp:nvSpPr>
        <dsp:cNvPr id="0" name=""/>
        <dsp:cNvSpPr/>
      </dsp:nvSpPr>
      <dsp:spPr>
        <a:xfrm>
          <a:off x="3088435" y="3460983"/>
          <a:ext cx="1322479" cy="13224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1"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Alarm 1</a:t>
          </a:r>
          <a:endParaRPr lang="en-US" sz="1700" kern="1200" dirty="0"/>
        </a:p>
      </dsp:txBody>
      <dsp:txXfrm>
        <a:off x="3282108" y="3654656"/>
        <a:ext cx="935133" cy="935133"/>
      </dsp:txXfrm>
    </dsp:sp>
    <dsp:sp modelId="{55DDB711-E9BC-4D85-8EE3-271F0E6B403A}">
      <dsp:nvSpPr>
        <dsp:cNvPr id="0" name=""/>
        <dsp:cNvSpPr/>
      </dsp:nvSpPr>
      <dsp:spPr>
        <a:xfrm rot="10800000">
          <a:off x="2688991" y="2384428"/>
          <a:ext cx="399443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399443" y="1587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2878727" y="2390313"/>
        <a:ext cx="19972" cy="19972"/>
      </dsp:txXfrm>
    </dsp:sp>
    <dsp:sp modelId="{59B94B24-1629-4F56-BD97-96A677F985BC}">
      <dsp:nvSpPr>
        <dsp:cNvPr id="0" name=""/>
        <dsp:cNvSpPr/>
      </dsp:nvSpPr>
      <dsp:spPr>
        <a:xfrm>
          <a:off x="1366512" y="1739060"/>
          <a:ext cx="1322479" cy="13224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1"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Bluetooth HC-05</a:t>
          </a:r>
          <a:endParaRPr lang="en-US" sz="1700" kern="1200" dirty="0"/>
        </a:p>
      </dsp:txBody>
      <dsp:txXfrm>
        <a:off x="1560185" y="1932733"/>
        <a:ext cx="935133" cy="935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11417EB-5BFF-43D3-B860-EB55149CB809}" type="datetimeFigureOut">
              <a:rPr lang="ar-EG" smtClean="0"/>
              <a:pPr/>
              <a:t>02/09/1437</a:t>
            </a:fld>
            <a:endParaRPr lang="ar-EG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30CB079-6EE3-4DDA-BE40-79097D2BD8D1}" type="slidenum">
              <a:rPr lang="ar-EG" smtClean="0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0836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0CB079-6EE3-4DDA-BE40-79097D2BD8D1}" type="slidenum">
              <a:rPr lang="ar-EG" smtClean="0"/>
              <a:pPr/>
              <a:t>1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45917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6BEFEF-08F2-4D81-9ECA-F51E33491934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32C51C-233D-4EFE-AB80-37177E644B77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8C18B1-A6BD-426E-99FA-8D9100557192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AF152C-C15E-4B9B-B49F-A887C9F44E97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2FA367-99CF-497A-9459-C29CDA5BD2B5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A17725-31FD-4B85-A9B7-8DF819158AFA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BDAABB-1D2D-43E6-909F-66593A4F655E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13708D-33E2-4CE6-9850-CDAF438711AD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B53696-48FE-4B7C-8C5B-9B15B71259E7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E3F791-3CCB-4E5D-B3AE-97A57B5F510A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667E5F-B59C-44F3-A8AE-FC0EB0E07B5A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6FA1A15-0B47-4E32-9919-65351AAF955A}" type="datetime8">
              <a:rPr lang="ar-EG" smtClean="0"/>
              <a:pPr/>
              <a:t>07 حزيران، 16</a:t>
            </a:fld>
            <a:endParaRPr lang="ar-EG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EG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E8F1C45-5EDB-40BC-8EBE-C8EB600062CB}" type="slidenum">
              <a:rPr lang="ar-EG" smtClean="0"/>
              <a:pPr/>
              <a:t>‹#›</a:t>
            </a:fld>
            <a:endParaRPr lang="ar-EG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1.wdp"/><Relationship Id="rId13" Type="http://schemas.openxmlformats.org/officeDocument/2006/relationships/image" Target="../media/image24.png"/><Relationship Id="rId18" Type="http://schemas.openxmlformats.org/officeDocument/2006/relationships/image" Target="../media/image28.png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12" Type="http://schemas.microsoft.com/office/2007/relationships/hdphoto" Target="../media/hdphoto13.wdp"/><Relationship Id="rId17" Type="http://schemas.openxmlformats.org/officeDocument/2006/relationships/image" Target="../media/image27.png"/><Relationship Id="rId2" Type="http://schemas.openxmlformats.org/officeDocument/2006/relationships/image" Target="../media/image18.png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0.wdp"/><Relationship Id="rId11" Type="http://schemas.openxmlformats.org/officeDocument/2006/relationships/image" Target="../media/image23.png"/><Relationship Id="rId5" Type="http://schemas.openxmlformats.org/officeDocument/2006/relationships/image" Target="../media/image20.png"/><Relationship Id="rId15" Type="http://schemas.openxmlformats.org/officeDocument/2006/relationships/image" Target="../media/image25.png"/><Relationship Id="rId10" Type="http://schemas.microsoft.com/office/2007/relationships/hdphoto" Target="../media/hdphoto12.wdp"/><Relationship Id="rId19" Type="http://schemas.openxmlformats.org/officeDocument/2006/relationships/image" Target="../media/image29.png"/><Relationship Id="rId4" Type="http://schemas.microsoft.com/office/2007/relationships/hdphoto" Target="../media/hdphoto9.wdp"/><Relationship Id="rId9" Type="http://schemas.openxmlformats.org/officeDocument/2006/relationships/image" Target="../media/image22.png"/><Relationship Id="rId14" Type="http://schemas.microsoft.com/office/2007/relationships/hdphoto" Target="../media/hdphoto14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microsoft.com/office/2007/relationships/hdphoto" Target="../media/hdphoto8.wdp"/><Relationship Id="rId3" Type="http://schemas.microsoft.com/office/2007/relationships/hdphoto" Target="../media/hdphoto3.wdp"/><Relationship Id="rId7" Type="http://schemas.microsoft.com/office/2007/relationships/hdphoto" Target="../media/hdphoto5.wdp"/><Relationship Id="rId12" Type="http://schemas.openxmlformats.org/officeDocument/2006/relationships/image" Target="../media/image13.png"/><Relationship Id="rId17" Type="http://schemas.openxmlformats.org/officeDocument/2006/relationships/image" Target="../media/image17.png"/><Relationship Id="rId2" Type="http://schemas.openxmlformats.org/officeDocument/2006/relationships/image" Target="../media/image8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microsoft.com/office/2007/relationships/hdphoto" Target="../media/hdphoto7.wdp"/><Relationship Id="rId5" Type="http://schemas.microsoft.com/office/2007/relationships/hdphoto" Target="../media/hdphoto4.wdp"/><Relationship Id="rId15" Type="http://schemas.openxmlformats.org/officeDocument/2006/relationships/image" Target="../media/image15.png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microsoft.com/office/2007/relationships/hdphoto" Target="../media/hdphoto6.wdp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43608" y="1052736"/>
            <a:ext cx="7772400" cy="1470025"/>
          </a:xfrm>
        </p:spPr>
        <p:txBody>
          <a:bodyPr>
            <a:normAutofit/>
          </a:bodyPr>
          <a:lstStyle/>
          <a:p>
            <a:pPr algn="ctr" rtl="0"/>
            <a:r>
              <a:rPr lang="en-US" sz="3200" b="1" dirty="0" smtClean="0"/>
              <a:t>Finding Missing Personal Things Using Bluetooth Technology</a:t>
            </a:r>
            <a:endParaRPr lang="ar-EG" sz="3200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15616" y="3140968"/>
            <a:ext cx="6872808" cy="2736304"/>
          </a:xfrm>
        </p:spPr>
        <p:txBody>
          <a:bodyPr>
            <a:normAutofit fontScale="55000" lnSpcReduction="20000"/>
          </a:bodyPr>
          <a:lstStyle/>
          <a:p>
            <a:pPr algn="just" rtl="0"/>
            <a:r>
              <a:rPr lang="en-US" sz="5500" b="1" dirty="0" smtClean="0">
                <a:solidFill>
                  <a:schemeClr val="tx1"/>
                </a:solidFill>
                <a:cs typeface="+mj-cs"/>
              </a:rPr>
              <a:t>Submitted By:</a:t>
            </a:r>
          </a:p>
          <a:p>
            <a:pPr algn="just" rtl="0"/>
            <a:r>
              <a:rPr lang="en-US" sz="3600" dirty="0" err="1" smtClean="0">
                <a:solidFill>
                  <a:schemeClr val="tx1"/>
                </a:solidFill>
                <a:cs typeface="+mj-cs"/>
              </a:rPr>
              <a:t>Bahaa</a:t>
            </a:r>
            <a:r>
              <a:rPr lang="en-US" sz="3600" dirty="0" smtClean="0">
                <a:solidFill>
                  <a:schemeClr val="tx1"/>
                </a:solidFill>
                <a:cs typeface="+mj-cs"/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  <a:cs typeface="+mj-cs"/>
              </a:rPr>
              <a:t>Ghithan</a:t>
            </a:r>
            <a:r>
              <a:rPr lang="en-US" sz="3600" dirty="0" smtClean="0">
                <a:solidFill>
                  <a:schemeClr val="tx1"/>
                </a:solidFill>
                <a:cs typeface="+mj-cs"/>
              </a:rPr>
              <a:t>.</a:t>
            </a:r>
          </a:p>
          <a:p>
            <a:pPr algn="just" rtl="0"/>
            <a:r>
              <a:rPr lang="en-US" sz="3600" dirty="0" err="1" smtClean="0">
                <a:solidFill>
                  <a:schemeClr val="tx1"/>
                </a:solidFill>
                <a:cs typeface="+mj-cs"/>
              </a:rPr>
              <a:t>Mais</a:t>
            </a:r>
            <a:r>
              <a:rPr lang="en-US" sz="3600" dirty="0" smtClean="0">
                <a:solidFill>
                  <a:schemeClr val="tx1"/>
                </a:solidFill>
                <a:cs typeface="+mj-cs"/>
              </a:rPr>
              <a:t> Abu Rajab.</a:t>
            </a:r>
          </a:p>
          <a:p>
            <a:pPr algn="just" rtl="0"/>
            <a:r>
              <a:rPr lang="en-US" sz="3600" dirty="0" err="1" smtClean="0">
                <a:solidFill>
                  <a:schemeClr val="tx1"/>
                </a:solidFill>
                <a:cs typeface="+mj-cs"/>
              </a:rPr>
              <a:t>Ghadeer</a:t>
            </a:r>
            <a:r>
              <a:rPr lang="en-US" sz="3600" dirty="0" smtClean="0">
                <a:solidFill>
                  <a:schemeClr val="tx1"/>
                </a:solidFill>
                <a:cs typeface="+mj-cs"/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  <a:cs typeface="+mj-cs"/>
              </a:rPr>
              <a:t>barham</a:t>
            </a:r>
            <a:r>
              <a:rPr lang="en-US" sz="3600" dirty="0" smtClean="0">
                <a:solidFill>
                  <a:schemeClr val="tx1"/>
                </a:solidFill>
                <a:cs typeface="+mj-cs"/>
              </a:rPr>
              <a:t>.</a:t>
            </a:r>
          </a:p>
          <a:p>
            <a:pPr algn="just" rtl="0"/>
            <a:endParaRPr lang="en-US" dirty="0" smtClean="0">
              <a:solidFill>
                <a:schemeClr val="tx1"/>
              </a:solidFill>
              <a:cs typeface="+mj-cs"/>
            </a:endParaRPr>
          </a:p>
          <a:p>
            <a:pPr algn="just" rtl="0"/>
            <a:endParaRPr lang="en-US" dirty="0" smtClean="0">
              <a:solidFill>
                <a:schemeClr val="tx1"/>
              </a:solidFill>
              <a:cs typeface="+mj-cs"/>
            </a:endParaRPr>
          </a:p>
          <a:p>
            <a:pPr algn="just" rtl="0"/>
            <a:r>
              <a:rPr lang="en-US" sz="4500" b="1" dirty="0" smtClean="0">
                <a:solidFill>
                  <a:schemeClr val="tx1"/>
                </a:solidFill>
                <a:cs typeface="+mj-cs"/>
              </a:rPr>
              <a:t> </a:t>
            </a:r>
            <a:r>
              <a:rPr lang="en-US" sz="5500" b="1" dirty="0" smtClean="0">
                <a:solidFill>
                  <a:schemeClr val="tx1"/>
                </a:solidFill>
                <a:cs typeface="+mj-cs"/>
              </a:rPr>
              <a:t>Supervisor:</a:t>
            </a:r>
          </a:p>
          <a:p>
            <a:pPr algn="just" rtl="0"/>
            <a:r>
              <a:rPr lang="en-US" sz="3600" dirty="0" smtClean="0">
                <a:solidFill>
                  <a:schemeClr val="tx1"/>
                </a:solidFill>
                <a:cs typeface="+mj-cs"/>
              </a:rPr>
              <a:t>Dr. </a:t>
            </a:r>
            <a:r>
              <a:rPr lang="en-US" sz="3600" dirty="0" err="1" smtClean="0">
                <a:solidFill>
                  <a:schemeClr val="tx1"/>
                </a:solidFill>
                <a:cs typeface="+mj-cs"/>
              </a:rPr>
              <a:t>Falah</a:t>
            </a:r>
            <a:r>
              <a:rPr lang="en-US" sz="3600" dirty="0" smtClean="0">
                <a:solidFill>
                  <a:schemeClr val="tx1"/>
                </a:solidFill>
                <a:cs typeface="+mj-cs"/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  <a:cs typeface="+mj-cs"/>
              </a:rPr>
              <a:t>mohammed</a:t>
            </a:r>
            <a:r>
              <a:rPr lang="en-US" dirty="0" smtClean="0">
                <a:solidFill>
                  <a:schemeClr val="tx1"/>
                </a:solidFill>
                <a:cs typeface="+mj-cs"/>
              </a:rPr>
              <a:t>.</a:t>
            </a:r>
          </a:p>
          <a:p>
            <a:pPr algn="l" rtl="0"/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3760898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87624" y="10163"/>
            <a:ext cx="7498080" cy="1143000"/>
          </a:xfrm>
        </p:spPr>
        <p:txBody>
          <a:bodyPr/>
          <a:lstStyle/>
          <a:p>
            <a:pPr rtl="0"/>
            <a:r>
              <a:rPr lang="en-US" dirty="0"/>
              <a:t>Flow chart</a:t>
            </a:r>
            <a:endParaRPr lang="ar-EG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006" y="1268760"/>
            <a:ext cx="1552574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1264387" y="6165305"/>
            <a:ext cx="2895600" cy="476250"/>
          </a:xfrm>
        </p:spPr>
        <p:txBody>
          <a:bodyPr/>
          <a:lstStyle/>
          <a:p>
            <a:pPr algn="l" rtl="0"/>
            <a:r>
              <a:rPr lang="en-US" sz="2000" b="1" dirty="0">
                <a:solidFill>
                  <a:schemeClr val="tx1"/>
                </a:solidFill>
              </a:rPr>
              <a:t>Arduino flowchart</a:t>
            </a:r>
            <a:endParaRPr lang="ar-EG" sz="2000" b="1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005" y="2276872"/>
            <a:ext cx="1552575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005" y="3505320"/>
            <a:ext cx="15621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432" y="4382034"/>
            <a:ext cx="15621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115" y="4448295"/>
            <a:ext cx="1296144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792" y="5633713"/>
            <a:ext cx="1176463" cy="64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005" y="1268760"/>
            <a:ext cx="1552575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650" y="3262313"/>
            <a:ext cx="158750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650" y="1988840"/>
            <a:ext cx="158750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952" y="5365950"/>
            <a:ext cx="158750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رابط بشكل مرفق 11"/>
          <p:cNvCxnSpPr>
            <a:stCxn id="2052" idx="3"/>
            <a:endCxn id="2053" idx="0"/>
          </p:cNvCxnSpPr>
          <p:nvPr/>
        </p:nvCxnSpPr>
        <p:spPr>
          <a:xfrm>
            <a:off x="5433105" y="3976808"/>
            <a:ext cx="789377" cy="405226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6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699791" y="3976807"/>
            <a:ext cx="1171213" cy="54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رابط مستقيم 17"/>
          <p:cNvCxnSpPr>
            <a:endCxn id="2056" idx="0"/>
          </p:cNvCxnSpPr>
          <p:nvPr/>
        </p:nvCxnSpPr>
        <p:spPr>
          <a:xfrm>
            <a:off x="4645025" y="764704"/>
            <a:ext cx="2268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مربع نص 19"/>
          <p:cNvSpPr txBox="1"/>
          <p:nvPr/>
        </p:nvSpPr>
        <p:spPr>
          <a:xfrm>
            <a:off x="2843806" y="3660994"/>
            <a:ext cx="8831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yes</a:t>
            </a:r>
            <a:endParaRPr lang="ar-EG" dirty="0"/>
          </a:p>
        </p:txBody>
      </p: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306" y="5197829"/>
            <a:ext cx="9334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275" y="3109913"/>
            <a:ext cx="9334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مربع نص 20"/>
          <p:cNvSpPr txBox="1"/>
          <p:nvPr/>
        </p:nvSpPr>
        <p:spPr>
          <a:xfrm>
            <a:off x="5580306" y="3603625"/>
            <a:ext cx="55887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No</a:t>
            </a:r>
            <a:endParaRPr lang="ar-EG" dirty="0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582" y="4075233"/>
            <a:ext cx="6159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2" name="Picture 20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866" y="2330152"/>
            <a:ext cx="61595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78" name="رابط بشكل مرفق 2077"/>
          <p:cNvCxnSpPr>
            <a:stCxn id="2051" idx="3"/>
          </p:cNvCxnSpPr>
          <p:nvPr/>
        </p:nvCxnSpPr>
        <p:spPr>
          <a:xfrm>
            <a:off x="5423580" y="2753122"/>
            <a:ext cx="1571625" cy="204521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2" name="رابط بشكل مرفق 2081"/>
          <p:cNvCxnSpPr/>
          <p:nvPr/>
        </p:nvCxnSpPr>
        <p:spPr>
          <a:xfrm rot="10800000">
            <a:off x="4724401" y="764704"/>
            <a:ext cx="2270805" cy="1988418"/>
          </a:xfrm>
          <a:prstGeom prst="bentConnector3">
            <a:avLst>
              <a:gd name="adj1" fmla="val -494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199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60648"/>
            <a:ext cx="7498080" cy="114300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udget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042564"/>
              </p:ext>
            </p:extLst>
          </p:nvPr>
        </p:nvGraphicFramePr>
        <p:xfrm>
          <a:off x="1979712" y="2636912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Component</a:t>
                      </a:r>
                      <a:endParaRPr lang="en-US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Component</a:t>
                      </a:r>
                      <a:r>
                        <a:rPr lang="en-US" sz="1600" baseline="0" dirty="0" smtClean="0">
                          <a:effectLst/>
                        </a:rPr>
                        <a:t> price</a:t>
                      </a:r>
                      <a:r>
                        <a:rPr lang="en-US" sz="1600" dirty="0">
                          <a:effectLst/>
                        </a:rPr>
                        <a:t>	</a:t>
                      </a:r>
                      <a:endParaRPr lang="en-US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HC05 Bluetooth module</a:t>
                      </a:r>
                      <a:endParaRPr lang="en-US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50 NIS</a:t>
                      </a:r>
                      <a:endParaRPr lang="en-US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Arduino Uno </a:t>
                      </a:r>
                      <a:endParaRPr lang="en-US" sz="16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70 NIS</a:t>
                      </a:r>
                      <a:endParaRPr lang="en-US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LEDS &amp; Buzzer&amp; wires</a:t>
                      </a:r>
                      <a:endParaRPr lang="en-US" sz="16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30 NIS</a:t>
                      </a:r>
                      <a:endParaRPr lang="en-US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Total cost</a:t>
                      </a:r>
                      <a:endParaRPr lang="en-US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150 NIS</a:t>
                      </a:r>
                      <a:endParaRPr lang="en-US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5596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uestionnaire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718580"/>
              </p:ext>
            </p:extLst>
          </p:nvPr>
        </p:nvGraphicFramePr>
        <p:xfrm>
          <a:off x="1828800" y="2133600"/>
          <a:ext cx="6096000" cy="330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720"/>
                <a:gridCol w="5568280"/>
              </a:tblGrid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Q  #</a:t>
                      </a:r>
                      <a:endParaRPr lang="en-US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Have you suffered from losing your stuff?</a:t>
                      </a:r>
                      <a:endParaRPr lang="en-US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</a:t>
                      </a:r>
                      <a:endParaRPr lang="en-US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Does it take long time to find them?</a:t>
                      </a:r>
                      <a:endParaRPr lang="en-US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  <a:endParaRPr lang="en-US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Have you thought of a solution to this problem?</a:t>
                      </a:r>
                      <a:endParaRPr lang="en-US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Have you ever thought that if you can communicate with your personal thing</a:t>
                      </a:r>
                      <a:endParaRPr lang="en-US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</a:t>
                      </a:r>
                      <a:endParaRPr lang="en-US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If a product that solves this problem was available at a cost of 8$, would you think of acquiring it?</a:t>
                      </a:r>
                      <a:endParaRPr lang="en-US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336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 of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uestionnaire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مخطط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5239239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73199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Future work</a:t>
            </a:r>
            <a:endParaRPr lang="ar-E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>
              <a:buFont typeface="Wingdings" panose="05000000000000000000" pitchFamily="2" charset="2"/>
              <a:buChar char="q"/>
            </a:pPr>
            <a:r>
              <a:rPr lang="en-US" dirty="0" smtClean="0"/>
              <a:t>GPS out door.</a:t>
            </a:r>
          </a:p>
          <a:p>
            <a:pPr algn="just" rtl="0">
              <a:buFont typeface="Wingdings" panose="05000000000000000000" pitchFamily="2" charset="2"/>
              <a:buChar char="q"/>
            </a:pPr>
            <a:r>
              <a:rPr lang="en-US" dirty="0" smtClean="0"/>
              <a:t>Build an application to control the missing item after founding it.</a:t>
            </a:r>
            <a:endParaRPr lang="en-US" dirty="0"/>
          </a:p>
          <a:p>
            <a:pPr algn="just" rtl="0">
              <a:buFont typeface="Wingdings" panose="05000000000000000000" pitchFamily="2" charset="2"/>
              <a:buChar char="q"/>
            </a:pPr>
            <a:r>
              <a:rPr lang="en-US" dirty="0" smtClean="0"/>
              <a:t>Put </a:t>
            </a:r>
            <a:r>
              <a:rPr lang="en-US" dirty="0"/>
              <a:t>sensor with our product on the  Water Pipes </a:t>
            </a:r>
            <a:r>
              <a:rPr lang="en-US" dirty="0" smtClean="0"/>
              <a:t>.</a:t>
            </a:r>
          </a:p>
          <a:p>
            <a:pPr algn="just" rtl="0">
              <a:buFont typeface="Wingdings" panose="05000000000000000000" pitchFamily="2" charset="2"/>
              <a:buChar char="q"/>
            </a:pPr>
            <a:r>
              <a:rPr lang="en-US" dirty="0" smtClean="0"/>
              <a:t>Build </a:t>
            </a:r>
            <a:r>
              <a:rPr lang="en-US" dirty="0"/>
              <a:t>an application </a:t>
            </a:r>
            <a:r>
              <a:rPr lang="en-US" dirty="0" smtClean="0"/>
              <a:t>contains list about important things .</a:t>
            </a:r>
            <a:endParaRPr lang="en-US" dirty="0"/>
          </a:p>
          <a:p>
            <a:pPr marL="82296" indent="0" algn="l" rtl="0">
              <a:buNone/>
            </a:pPr>
            <a:endParaRPr lang="ar-EG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713999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ar-E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just" rtl="0">
              <a:buNone/>
            </a:pPr>
            <a:r>
              <a:rPr lang="en-US" sz="2800" dirty="0"/>
              <a:t>In the first semester, we succeed in implementing Bluetooth system by using Bluetooth module, Arduino and Alarm units , and sending AT commands serially  to programming the HC-05 Bluetooth, Arduino programming ,and builds an android application</a:t>
            </a:r>
            <a:r>
              <a:rPr lang="en-US" dirty="0"/>
              <a:t>.</a:t>
            </a:r>
            <a:endParaRPr lang="ar-EG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05608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pic>
        <p:nvPicPr>
          <p:cNvPr id="1026" name="Picture 2" descr="C:\Users\Bahaa\Desktop\slide-11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9712" y="168047"/>
            <a:ext cx="7895687" cy="59279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1873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Outlines</a:t>
            </a:r>
            <a:endParaRPr lang="ar-E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Introduction .</a:t>
            </a:r>
            <a:endParaRPr lang="en-US" dirty="0"/>
          </a:p>
          <a:p>
            <a:pPr algn="l" rtl="0"/>
            <a:r>
              <a:rPr lang="en-US" dirty="0"/>
              <a:t>Flow chart </a:t>
            </a:r>
            <a:r>
              <a:rPr lang="en-US" dirty="0" smtClean="0"/>
              <a:t>.</a:t>
            </a:r>
            <a:endParaRPr lang="en-US" dirty="0"/>
          </a:p>
          <a:p>
            <a:pPr algn="l" rtl="0"/>
            <a:r>
              <a:rPr lang="en-US" dirty="0" smtClean="0"/>
              <a:t>Results .</a:t>
            </a:r>
            <a:endParaRPr lang="en-US" dirty="0"/>
          </a:p>
          <a:p>
            <a:pPr algn="l" rtl="0"/>
            <a:r>
              <a:rPr lang="en-US" dirty="0" smtClean="0"/>
              <a:t>Conclusion .</a:t>
            </a:r>
            <a:endParaRPr lang="en-US" dirty="0"/>
          </a:p>
          <a:p>
            <a:pPr algn="l" rtl="0"/>
            <a:r>
              <a:rPr lang="en-US" dirty="0"/>
              <a:t>the future </a:t>
            </a:r>
            <a:r>
              <a:rPr lang="en-US" dirty="0" smtClean="0"/>
              <a:t>work .</a:t>
            </a:r>
            <a:endParaRPr lang="en-US" dirty="0"/>
          </a:p>
          <a:p>
            <a:pPr algn="l" rtl="0"/>
            <a:endParaRPr lang="ar-EG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47555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498080" cy="1143000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I</a:t>
            </a:r>
            <a:r>
              <a:rPr lang="en-US" dirty="0" smtClean="0"/>
              <a:t>ntroduction  </a:t>
            </a:r>
            <a:endParaRPr lang="ar-E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636912"/>
            <a:ext cx="184785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loud 3"/>
          <p:cNvSpPr/>
          <p:nvPr/>
        </p:nvSpPr>
        <p:spPr>
          <a:xfrm>
            <a:off x="6086946" y="1916832"/>
            <a:ext cx="1800200" cy="108012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Where’s my key?</a:t>
            </a:r>
            <a:endParaRPr lang="en-US" dirty="0"/>
          </a:p>
        </p:txBody>
      </p:sp>
      <p:sp>
        <p:nvSpPr>
          <p:cNvPr id="6" name="سحابة 5"/>
          <p:cNvSpPr/>
          <p:nvPr/>
        </p:nvSpPr>
        <p:spPr>
          <a:xfrm>
            <a:off x="2743200" y="1676400"/>
            <a:ext cx="1905000" cy="96051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/>
            <a:endParaRPr lang="en-US" dirty="0" smtClean="0"/>
          </a:p>
          <a:p>
            <a:pPr fontAlgn="ctr"/>
            <a:r>
              <a:rPr lang="en-US" dirty="0" smtClean="0"/>
              <a:t>Where’s  my wallet?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076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Literature Review</a:t>
            </a:r>
            <a:r>
              <a:rPr lang="en-US" dirty="0" smtClean="0"/>
              <a:t> </a:t>
            </a:r>
            <a:endParaRPr lang="ar-E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>
              <a:buFont typeface="Wingdings" panose="05000000000000000000" pitchFamily="2" charset="2"/>
              <a:buChar char="q"/>
            </a:pPr>
            <a:r>
              <a:rPr lang="en-US" dirty="0" smtClean="0"/>
              <a:t>RFID</a:t>
            </a:r>
          </a:p>
          <a:p>
            <a:pPr algn="just" rtl="0">
              <a:buFont typeface="Wingdings" panose="05000000000000000000" pitchFamily="2" charset="2"/>
              <a:buChar char="q"/>
            </a:pPr>
            <a:r>
              <a:rPr lang="en-US" dirty="0"/>
              <a:t>the red and white </a:t>
            </a:r>
            <a:r>
              <a:rPr lang="en-US" dirty="0" smtClean="0"/>
              <a:t>robot</a:t>
            </a:r>
          </a:p>
          <a:p>
            <a:pPr algn="just" rtl="0">
              <a:buFont typeface="Wingdings" panose="05000000000000000000" pitchFamily="2" charset="2"/>
              <a:buChar char="q"/>
            </a:pPr>
            <a:r>
              <a:rPr lang="en-US" dirty="0"/>
              <a:t>the intelligent wrist </a:t>
            </a:r>
          </a:p>
          <a:p>
            <a:pPr algn="just" rtl="0">
              <a:buFont typeface="Wingdings" panose="05000000000000000000" pitchFamily="2" charset="2"/>
              <a:buChar char="q"/>
            </a:pPr>
            <a:r>
              <a:rPr lang="en-US" dirty="0"/>
              <a:t>using Bluetooth technology </a:t>
            </a:r>
            <a:endParaRPr lang="ar-EG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23727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Advantages Of Bluetooth</a:t>
            </a:r>
            <a:r>
              <a:rPr lang="ar-JO" dirty="0" smtClean="0">
                <a:effectLst/>
              </a:rPr>
              <a:t> 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Simple </a:t>
            </a:r>
            <a:r>
              <a:rPr lang="en-US" dirty="0" smtClean="0"/>
              <a:t>Setup</a:t>
            </a:r>
            <a:endParaRPr lang="ar-JO" dirty="0" smtClean="0"/>
          </a:p>
          <a:p>
            <a:pPr algn="l" rtl="0"/>
            <a:r>
              <a:rPr lang="en-US" dirty="0" smtClean="0"/>
              <a:t>Compatibility</a:t>
            </a:r>
            <a:endParaRPr lang="ar-JO" dirty="0" smtClean="0"/>
          </a:p>
          <a:p>
            <a:pPr algn="l" rtl="0"/>
            <a:r>
              <a:rPr lang="en-US" dirty="0"/>
              <a:t>An economic wireless solution for short distance</a:t>
            </a:r>
          </a:p>
          <a:p>
            <a:pPr algn="l" rtl="0"/>
            <a:r>
              <a:rPr lang="en-US" dirty="0"/>
              <a:t>Low power consumption.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705424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 Components</a:t>
            </a:r>
            <a:endParaRPr lang="ar-EG" dirty="0"/>
          </a:p>
        </p:txBody>
      </p:sp>
      <p:pic>
        <p:nvPicPr>
          <p:cNvPr id="2051" name="Picture 3" descr="C:\Users\Ghader\Downloads\256-256-1c99182403db6fa330f0b15024c587a9-android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04864"/>
            <a:ext cx="1862336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Ghader\Downloads\bluetooth-256x256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348880"/>
            <a:ext cx="1862336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Ghader\Downloads\تنزيل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348880"/>
            <a:ext cx="1657832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239000" y="5029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Android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35468" y="5023829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Arduino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89448" y="5029200"/>
            <a:ext cx="1263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Bluetooth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1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Alarm units</a:t>
            </a:r>
            <a:endParaRPr lang="ar-EG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44824"/>
            <a:ext cx="2676376" cy="226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1215988" y="6021288"/>
            <a:ext cx="2895600" cy="476250"/>
          </a:xfrm>
        </p:spPr>
        <p:txBody>
          <a:bodyPr/>
          <a:lstStyle/>
          <a:p>
            <a:pPr algn="l" rtl="0"/>
            <a:endParaRPr lang="ar-EG" sz="2000" b="1" dirty="0">
              <a:solidFill>
                <a:schemeClr val="tx1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16832"/>
            <a:ext cx="2139950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2123728" y="4365104"/>
            <a:ext cx="108012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buzzer</a:t>
            </a:r>
            <a:endParaRPr lang="ar-EG" dirty="0"/>
          </a:p>
        </p:txBody>
      </p:sp>
      <p:sp>
        <p:nvSpPr>
          <p:cNvPr id="6" name="مربع نص 5"/>
          <p:cNvSpPr txBox="1"/>
          <p:nvPr/>
        </p:nvSpPr>
        <p:spPr>
          <a:xfrm>
            <a:off x="5076056" y="4365104"/>
            <a:ext cx="14401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led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7237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Diagram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2855928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3655888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Flow chart</a:t>
            </a:r>
            <a:endParaRPr lang="ar-EG" dirty="0"/>
          </a:p>
        </p:txBody>
      </p:sp>
      <p:pic>
        <p:nvPicPr>
          <p:cNvPr id="103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487" y="2446261"/>
            <a:ext cx="1490344" cy="55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1115616" y="6276360"/>
            <a:ext cx="2895600" cy="476250"/>
          </a:xfrm>
        </p:spPr>
        <p:txBody>
          <a:bodyPr/>
          <a:lstStyle/>
          <a:p>
            <a:pPr algn="l" rtl="0"/>
            <a:r>
              <a:rPr lang="en-US" sz="2000" b="1" dirty="0">
                <a:solidFill>
                  <a:schemeClr val="tx1"/>
                </a:solidFill>
              </a:rPr>
              <a:t>Android flowchart</a:t>
            </a:r>
            <a:endParaRPr lang="ar-EG" sz="2000" b="1" dirty="0">
              <a:solidFill>
                <a:schemeClr val="tx1"/>
              </a:solidFill>
            </a:endParaRPr>
          </a:p>
        </p:txBody>
      </p:sp>
      <p:sp>
        <p:nvSpPr>
          <p:cNvPr id="11" name="Diamond 5"/>
          <p:cNvSpPr/>
          <p:nvPr/>
        </p:nvSpPr>
        <p:spPr>
          <a:xfrm>
            <a:off x="3815486" y="3410539"/>
            <a:ext cx="1490345" cy="982980"/>
          </a:xfrm>
          <a:prstGeom prst="diamond">
            <a:avLst/>
          </a:prstGeom>
          <a:solidFill>
            <a:schemeClr val="tx2">
              <a:lumMod val="60000"/>
              <a:lumOff val="4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Calibri"/>
                <a:cs typeface="Arial"/>
              </a:rPr>
              <a:t>If button on press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646" y="1340768"/>
            <a:ext cx="2323441" cy="711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437" y="4123616"/>
            <a:ext cx="1538288" cy="11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393519"/>
            <a:ext cx="1296144" cy="763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733256"/>
            <a:ext cx="1435621" cy="781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2">
            <a:biLevel thresh="75000"/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880" y="2998788"/>
            <a:ext cx="204154" cy="50222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898" y="5319146"/>
            <a:ext cx="210701" cy="51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رابط بشكل مرفق 14"/>
          <p:cNvCxnSpPr/>
          <p:nvPr/>
        </p:nvCxnSpPr>
        <p:spPr>
          <a:xfrm flipH="1" flipV="1">
            <a:off x="4910837" y="3194051"/>
            <a:ext cx="2155700" cy="1506564"/>
          </a:xfrm>
          <a:prstGeom prst="bentConnector3">
            <a:avLst>
              <a:gd name="adj1" fmla="val -14644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رابط بشكل مرفق 16"/>
          <p:cNvCxnSpPr>
            <a:stCxn id="11" idx="3"/>
            <a:endCxn id="1032" idx="0"/>
          </p:cNvCxnSpPr>
          <p:nvPr/>
        </p:nvCxnSpPr>
        <p:spPr>
          <a:xfrm>
            <a:off x="5305831" y="3902029"/>
            <a:ext cx="868750" cy="221587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رابط بشكل مرفق 18"/>
          <p:cNvCxnSpPr>
            <a:stCxn id="11" idx="1"/>
            <a:endCxn id="1033" idx="0"/>
          </p:cNvCxnSpPr>
          <p:nvPr/>
        </p:nvCxnSpPr>
        <p:spPr>
          <a:xfrm rot="10800000" flipV="1">
            <a:off x="2843808" y="3902029"/>
            <a:ext cx="971678" cy="491490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52" name="Picture 18"/>
          <p:cNvPicPr>
            <a:picLocks noChangeAspect="1" noChangeArrowheads="1"/>
          </p:cNvPicPr>
          <p:nvPr/>
        </p:nvPicPr>
        <p:blipFill>
          <a:blip r:embed="rId1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795" y="2051168"/>
            <a:ext cx="2127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53" name="مربع نص 1052"/>
          <p:cNvSpPr txBox="1"/>
          <p:nvPr/>
        </p:nvSpPr>
        <p:spPr>
          <a:xfrm>
            <a:off x="2843808" y="3579376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yes</a:t>
            </a:r>
            <a:endParaRPr lang="ar-EG" dirty="0"/>
          </a:p>
        </p:txBody>
      </p:sp>
      <p:pic>
        <p:nvPicPr>
          <p:cNvPr id="1056" name="Picture 21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898" y="5239544"/>
            <a:ext cx="70167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57" name="مربع نص 1056"/>
          <p:cNvSpPr txBox="1"/>
          <p:nvPr/>
        </p:nvSpPr>
        <p:spPr>
          <a:xfrm>
            <a:off x="5508104" y="3544695"/>
            <a:ext cx="5777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No</a:t>
            </a:r>
            <a:endParaRPr lang="ar-EG" dirty="0"/>
          </a:p>
        </p:txBody>
      </p:sp>
      <p:pic>
        <p:nvPicPr>
          <p:cNvPr id="1058" name="Picture 2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573" y="4281643"/>
            <a:ext cx="6286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6408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371</TotalTime>
  <Words>297</Words>
  <Application>Microsoft Office PowerPoint</Application>
  <PresentationFormat>عرض على الشاشة (3:4)‏</PresentationFormat>
  <Paragraphs>84</Paragraphs>
  <Slides>16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انقلاب</vt:lpstr>
      <vt:lpstr>Finding Missing Personal Things Using Bluetooth Technology</vt:lpstr>
      <vt:lpstr>Outlines</vt:lpstr>
      <vt:lpstr>Introduction  </vt:lpstr>
      <vt:lpstr>Literature Review </vt:lpstr>
      <vt:lpstr>Advantages Of Bluetooth  </vt:lpstr>
      <vt:lpstr>Basic  Components</vt:lpstr>
      <vt:lpstr>Alarm units</vt:lpstr>
      <vt:lpstr>Block Diagram</vt:lpstr>
      <vt:lpstr>Flow chart</vt:lpstr>
      <vt:lpstr>Flow chart</vt:lpstr>
      <vt:lpstr>Budget</vt:lpstr>
      <vt:lpstr>Questionnaire</vt:lpstr>
      <vt:lpstr>Result of questionnaire</vt:lpstr>
      <vt:lpstr>Future work</vt:lpstr>
      <vt:lpstr>Conclusion</vt:lpstr>
      <vt:lpstr>عرض تقديمي في PowerPoint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Finding Missing Personal Things Using Bluetooth Technology</dc:title>
  <dc:creator>Mais Abu Rajab</dc:creator>
  <cp:lastModifiedBy>2016</cp:lastModifiedBy>
  <cp:revision>60</cp:revision>
  <dcterms:created xsi:type="dcterms:W3CDTF">2015-12-17T20:22:53Z</dcterms:created>
  <dcterms:modified xsi:type="dcterms:W3CDTF">2016-06-06T22:38:56Z</dcterms:modified>
</cp:coreProperties>
</file>