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22"/>
  </p:notesMasterIdLst>
  <p:sldIdLst>
    <p:sldId id="256" r:id="rId2"/>
    <p:sldId id="257" r:id="rId3"/>
    <p:sldId id="364" r:id="rId4"/>
    <p:sldId id="261" r:id="rId5"/>
    <p:sldId id="331" r:id="rId6"/>
    <p:sldId id="365" r:id="rId7"/>
    <p:sldId id="334" r:id="rId8"/>
    <p:sldId id="366" r:id="rId9"/>
    <p:sldId id="355" r:id="rId10"/>
    <p:sldId id="336" r:id="rId11"/>
    <p:sldId id="337" r:id="rId12"/>
    <p:sldId id="367" r:id="rId13"/>
    <p:sldId id="368" r:id="rId14"/>
    <p:sldId id="369" r:id="rId15"/>
    <p:sldId id="375" r:id="rId16"/>
    <p:sldId id="370" r:id="rId17"/>
    <p:sldId id="373" r:id="rId18"/>
    <p:sldId id="377" r:id="rId19"/>
    <p:sldId id="356" r:id="rId20"/>
    <p:sldId id="3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76F5EA33-CF24-41AF-9769-4153FD8B5015}">
          <p14:sldIdLst>
            <p14:sldId id="256"/>
            <p14:sldId id="257"/>
          </p14:sldIdLst>
        </p14:section>
        <p14:section name="BB-8" id="{5F7EB08D-3D4C-46AE-9AA0-285C06B784CC}">
          <p14:sldIdLst>
            <p14:sldId id="364"/>
            <p14:sldId id="261"/>
            <p14:sldId id="331"/>
            <p14:sldId id="365"/>
          </p14:sldIdLst>
        </p14:section>
        <p14:section name="Methodology" id="{D50B88B0-57D6-4127-8320-538F2373980B}">
          <p14:sldIdLst>
            <p14:sldId id="334"/>
            <p14:sldId id="366"/>
            <p14:sldId id="355"/>
            <p14:sldId id="336"/>
            <p14:sldId id="337"/>
            <p14:sldId id="367"/>
            <p14:sldId id="368"/>
            <p14:sldId id="369"/>
            <p14:sldId id="375"/>
            <p14:sldId id="370"/>
            <p14:sldId id="373"/>
          </p14:sldIdLst>
        </p14:section>
        <p14:section name="Last Section" id="{E6F4A19A-8CF3-413D-9EAE-A6B80AB7B7F6}">
          <p14:sldIdLst>
            <p14:sldId id="377"/>
            <p14:sldId id="356"/>
            <p14:sldId id="3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232A7-20C2-4752-AFEE-1446F506A7E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F55D5-23AB-4A41-B9AB-1309CDA255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8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F55D5-23AB-4A41-B9AB-1309CDA255E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12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95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15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8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50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43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23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1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68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03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69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6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CF6A8C0-469D-484F-9817-CFD5F72054E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94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3143" y="478971"/>
            <a:ext cx="1091474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An-Najah National University</a:t>
            </a:r>
          </a:p>
          <a:p>
            <a:pPr algn="ctr"/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Faculty of Engineering and Information Technology</a:t>
            </a:r>
          </a:p>
          <a:p>
            <a:pPr algn="ctr"/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Department of Computer Engineering</a:t>
            </a:r>
          </a:p>
          <a:p>
            <a:pPr algn="ctr"/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Graduation Project II – 10636582/6</a:t>
            </a:r>
          </a:p>
          <a:p>
            <a:pPr algn="ctr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94" y="257745"/>
            <a:ext cx="2430411" cy="2396965"/>
          </a:xfrm>
          <a:prstGeom prst="rect">
            <a:avLst/>
          </a:prstGeom>
          <a:effectLst>
            <a:outerShdw blurRad="50800" dist="50800" dir="5400000" algn="ctr" rotWithShape="0">
              <a:schemeClr val="accent1"/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DA3CA-80AE-4643-A225-8A9E5FEF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59D0B-FFDE-4A45-81FB-4E966C951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E1F41-F4BB-4B39-8168-DBA53342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7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560A49-5DF6-4BAE-AFEB-068CFAC86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F93A83-8D6B-40CB-AEB1-6AE25B518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7BC22D-34BD-4C6F-8705-D065B728D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F8904A-0E5A-4149-B492-BBEAC7F79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362158"/>
              </p:ext>
            </p:extLst>
          </p:nvPr>
        </p:nvGraphicFramePr>
        <p:xfrm>
          <a:off x="1472380" y="298244"/>
          <a:ext cx="924724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0">
                  <a:extLst>
                    <a:ext uri="{9D8B030D-6E8A-4147-A177-3AD203B41FA5}">
                      <a16:colId xmlns:a16="http://schemas.microsoft.com/office/drawing/2014/main" val="4253651576"/>
                    </a:ext>
                  </a:extLst>
                </a:gridCol>
                <a:gridCol w="4623620">
                  <a:extLst>
                    <a:ext uri="{9D8B030D-6E8A-4147-A177-3AD203B41FA5}">
                      <a16:colId xmlns:a16="http://schemas.microsoft.com/office/drawing/2014/main" val="2190516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RF HC-12 module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IR sharp sensor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9974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works as a data receiver from the controller for directions.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explores the area in 10-80 cm range for obstacles.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30781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9A5067D-AF9D-4561-9549-F13F30AC35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56" y="1395524"/>
            <a:ext cx="3572687" cy="2267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2258E7-0F27-43A4-9E4E-A89EE4C3D3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086" y="1395523"/>
            <a:ext cx="2549391" cy="226765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EBF9C22-28B8-458A-86E1-A2AB318CE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381139"/>
              </p:ext>
            </p:extLst>
          </p:nvPr>
        </p:nvGraphicFramePr>
        <p:xfrm>
          <a:off x="1472380" y="3663177"/>
          <a:ext cx="924724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0">
                  <a:extLst>
                    <a:ext uri="{9D8B030D-6E8A-4147-A177-3AD203B41FA5}">
                      <a16:colId xmlns:a16="http://schemas.microsoft.com/office/drawing/2014/main" val="4253651576"/>
                    </a:ext>
                  </a:extLst>
                </a:gridCol>
                <a:gridCol w="4623620">
                  <a:extLst>
                    <a:ext uri="{9D8B030D-6E8A-4147-A177-3AD203B41FA5}">
                      <a16:colId xmlns:a16="http://schemas.microsoft.com/office/drawing/2014/main" val="2190516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Switch and male-female wires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just" rtl="0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 Car body built with 3D printer, two wheels and 3*10V batteries.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9974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switch used to turn on and off the system.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307816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7D768A1A-4964-49F2-8F6E-4034CA7ACE04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05" b="89831" l="4225" r="949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6836">
            <a:off x="2959862" y="4518866"/>
            <a:ext cx="1895475" cy="1887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230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8B3C8-5F2F-4943-80E5-F97272270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C5414-572B-4A95-BA45-B6898037E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28AD3A-2EFD-45A7-A4A5-7E3214AD5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86DB24-CA41-4CA8-9986-09E56037A4BC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GLOVE Components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B4463-B880-422A-A041-93DE75082A49}"/>
              </a:ext>
            </a:extLst>
          </p:cNvPr>
          <p:cNvSpPr/>
          <p:nvPr/>
        </p:nvSpPr>
        <p:spPr>
          <a:xfrm>
            <a:off x="1097280" y="1488366"/>
            <a:ext cx="3961417" cy="1049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6000"/>
              </a:lnSpc>
              <a:spcAft>
                <a:spcPts val="800"/>
              </a:spcAft>
              <a:buSzPts val="1200"/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Arduino UNO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reads data from flex sensors to generate a direction for the car.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C91AE9-A9B7-4977-B4AE-BD0590850A1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37" y="2585028"/>
            <a:ext cx="4407324" cy="294155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5C99F6-C46A-4089-A627-ADD342B7E31D}"/>
              </a:ext>
            </a:extLst>
          </p:cNvPr>
          <p:cNvSpPr/>
          <p:nvPr/>
        </p:nvSpPr>
        <p:spPr>
          <a:xfrm>
            <a:off x="5442155" y="1488366"/>
            <a:ext cx="5712542" cy="723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6000"/>
              </a:lnSpc>
              <a:spcAft>
                <a:spcPts val="800"/>
              </a:spcAft>
              <a:buSzPts val="1200"/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 </a:t>
            </a: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Three flex sensors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depending on specific gestures, it generates data of directions.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DCC653-EA00-43F0-8B91-66DD9B2793C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156" y="2148675"/>
            <a:ext cx="2546958" cy="190713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82A17C0-9A12-40E7-AE27-D6DC5885EEB7}"/>
              </a:ext>
            </a:extLst>
          </p:cNvPr>
          <p:cNvSpPr/>
          <p:nvPr/>
        </p:nvSpPr>
        <p:spPr>
          <a:xfrm>
            <a:off x="5442153" y="4235187"/>
            <a:ext cx="5712543" cy="1702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6000"/>
              </a:lnSpc>
              <a:buSzPts val="1200"/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c) </a:t>
            </a: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RF HC-12 module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sends the direction to the receiving module on the car.</a:t>
            </a:r>
          </a:p>
          <a:p>
            <a:pPr lvl="0" algn="just">
              <a:lnSpc>
                <a:spcPct val="106000"/>
              </a:lnSpc>
              <a:buSzPts val="1200"/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 Switch, male-female wires, Push button for </a:t>
            </a:r>
            <a:r>
              <a:rPr lang="en-US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moodes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2*1.5V batteries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079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B83089-0622-4F2A-87B2-8D11D311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901847-0A7B-4BEF-93AA-4FBB15F9A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6AFD6-C0FE-45E6-8173-1F0170505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4D7AA0-BF99-4F56-A30B-E275FA53B10D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Schematic and Design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85E25D-47CD-4A21-9931-83873B8CB89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349" y="1326693"/>
            <a:ext cx="8189302" cy="48616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4D76E1-AC80-45C3-9C20-2CA8DFDB4CE5}"/>
              </a:ext>
            </a:extLst>
          </p:cNvPr>
          <p:cNvSpPr txBox="1"/>
          <p:nvPr/>
        </p:nvSpPr>
        <p:spPr>
          <a:xfrm>
            <a:off x="7698658" y="1326693"/>
            <a:ext cx="2491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Schematic</a:t>
            </a:r>
          </a:p>
        </p:txBody>
      </p:sp>
    </p:spTree>
    <p:extLst>
      <p:ext uri="{BB962C8B-B14F-4D97-AF65-F5344CB8AC3E}">
        <p14:creationId xmlns:p14="http://schemas.microsoft.com/office/powerpoint/2010/main" val="1346544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62DD95-6B69-49ED-BBAF-20C68D022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8C64E5-72F1-4FAC-920A-E08F38765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090D6-083A-4047-81A0-DECF05C3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D763E-CBAE-42B8-9DA8-94F2E8279D87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Schematic and Design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80FA24-B874-4248-8021-9C44058B83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73637" y="-120240"/>
            <a:ext cx="4844726" cy="77724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9C56C1-A27B-4108-94E7-47A5B8793536}"/>
              </a:ext>
            </a:extLst>
          </p:cNvPr>
          <p:cNvSpPr txBox="1"/>
          <p:nvPr/>
        </p:nvSpPr>
        <p:spPr>
          <a:xfrm>
            <a:off x="2209799" y="1402802"/>
            <a:ext cx="2491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Glove Schematic</a:t>
            </a:r>
          </a:p>
        </p:txBody>
      </p:sp>
    </p:spTree>
    <p:extLst>
      <p:ext uri="{BB962C8B-B14F-4D97-AF65-F5344CB8AC3E}">
        <p14:creationId xmlns:p14="http://schemas.microsoft.com/office/powerpoint/2010/main" val="535495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CD8BBC-42F3-4550-99A4-5CCD6B027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7CDFE-7CD0-43EF-AD51-56AEAC29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EE9CF-C18E-4BA3-8476-ED01151CC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FB724F-A68F-4809-A2D4-D67D5F053D5B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Implementation and Data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040B56-2CE7-4E71-B8EE-64969C315571}"/>
              </a:ext>
            </a:extLst>
          </p:cNvPr>
          <p:cNvSpPr/>
          <p:nvPr/>
        </p:nvSpPr>
        <p:spPr>
          <a:xfrm>
            <a:off x="602343" y="1579711"/>
            <a:ext cx="11152122" cy="2375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The proceeding explanation shows how the progress in the performance is attained each part on its own.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Glove Software.</a:t>
            </a: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a. Three Modes, each mode with specific directions.</a:t>
            </a:r>
          </a:p>
          <a:p>
            <a:pPr algn="just">
              <a:lnSpc>
                <a:spcPct val="107000"/>
              </a:lnSpc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 Software.</a:t>
            </a: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a. Avoiding Obstacles.</a:t>
            </a: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b. Memorizing Path</a:t>
            </a:r>
          </a:p>
        </p:txBody>
      </p:sp>
    </p:spTree>
    <p:extLst>
      <p:ext uri="{BB962C8B-B14F-4D97-AF65-F5344CB8AC3E}">
        <p14:creationId xmlns:p14="http://schemas.microsoft.com/office/powerpoint/2010/main" val="2391640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1F2E9C-092A-407B-8E41-0A991F38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AFE550-A352-4DFB-8F47-68867CC4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0AC53-4717-4CD7-9B83-3E581E8B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C6FD48-C633-4110-AA23-4D4868485DC9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Glove Software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98DDFB-8B53-43A1-9B36-021842B1855E}"/>
              </a:ext>
            </a:extLst>
          </p:cNvPr>
          <p:cNvSpPr/>
          <p:nvPr/>
        </p:nvSpPr>
        <p:spPr>
          <a:xfrm>
            <a:off x="1097280" y="1146257"/>
            <a:ext cx="10492377" cy="4494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Three Modes: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 Mode One: Basic Directions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Forward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Backward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Mode Two: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Forward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Backward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Forward with Right</a:t>
            </a:r>
          </a:p>
          <a:p>
            <a:pPr marL="574675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Backward with Left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Mode Three: Turn on GO-BACK Algorithm</a:t>
            </a:r>
          </a:p>
        </p:txBody>
      </p:sp>
    </p:spTree>
    <p:extLst>
      <p:ext uri="{BB962C8B-B14F-4D97-AF65-F5344CB8AC3E}">
        <p14:creationId xmlns:p14="http://schemas.microsoft.com/office/powerpoint/2010/main" val="1924307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0D87F5-0D10-4455-A265-04E6AEFC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E932BE-8223-4C10-B956-BAE83CE5B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7276E-FA9F-4299-ABBB-8524A3EE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DC37BE-A17D-4E40-93D9-379FACEACF03}"/>
              </a:ext>
            </a:extLst>
          </p:cNvPr>
          <p:cNvSpPr txBox="1"/>
          <p:nvPr/>
        </p:nvSpPr>
        <p:spPr>
          <a:xfrm>
            <a:off x="602343" y="669676"/>
            <a:ext cx="1098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Software – Avoiding Obstacles Algorithm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B400BF-D354-4290-B653-745E100D4A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" t="4339" r="5718" b="18242"/>
          <a:stretch/>
        </p:blipFill>
        <p:spPr>
          <a:xfrm>
            <a:off x="1267860" y="1399278"/>
            <a:ext cx="9656280" cy="478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579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B1A34-D155-4032-B186-9A576898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BA885-E88E-4495-8F7C-771D6CDC2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9A6C14-B8E8-4A3C-BF7E-F2D3C29B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D6CD1-48CF-4BEB-8EC9-5412061FA6A0}"/>
              </a:ext>
            </a:extLst>
          </p:cNvPr>
          <p:cNvSpPr txBox="1"/>
          <p:nvPr/>
        </p:nvSpPr>
        <p:spPr>
          <a:xfrm>
            <a:off x="779323" y="1392347"/>
            <a:ext cx="396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Software – Memorizing Path Algorithm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105605-4561-42AE-8B16-B2023F7C655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294" y="99458"/>
            <a:ext cx="5497286" cy="61306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20043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8AFED42-6859-4301-80B5-1FCA1ADC03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97280" y="897466"/>
            <a:ext cx="10058400" cy="736282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u="sng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onstraints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3ECB1F-2355-4C33-A5A7-4BA1DD242B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627120" y="2010396"/>
            <a:ext cx="4937760" cy="407274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the development of the project, we encountered several determinants.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knowledge.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resources.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funding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Shortage memory space to memorize path.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F7513-11DA-409D-8CDB-C5507A5F1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C4944-3241-46BA-A67F-91DB8E83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B33EC-5384-4689-AACF-A0407C79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18</a:t>
            </a:fld>
            <a:endParaRPr lang="en-US" dirty="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61AE91A-7AED-4B70-BB13-D61509FEC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C9E86251-62B0-40DF-AB00-A00C71385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81C9BA66-502A-445F-87B8-41AA24DCC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803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90171" y="528818"/>
            <a:ext cx="9811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2" name="Rectangle 1"/>
          <p:cNvSpPr/>
          <p:nvPr/>
        </p:nvSpPr>
        <p:spPr>
          <a:xfrm>
            <a:off x="1190171" y="1413703"/>
            <a:ext cx="98116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added a list of future work as shown in the form of points.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hardware system, and design a suitable device that works better than the controller.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A.I. algorithm.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 the safety measure for safer driving experiment.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4DCA69-62B0-42A4-ABBB-AD0A71E1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0176514-29A8-42C7-9A6F-AF0E414B5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692E1F-2E61-4664-9C66-172151166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5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1" y="899886"/>
            <a:ext cx="1100182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Dr. Mona Dmaidi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Members: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Mahmoud Mohammad Shayeb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Kamal Hamaydeh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Date: May 19, 2019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in partial fulfillment of the requirements for Bachelor degree in Computer Engineering.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7B9C5-9914-4F8B-AE36-7B3BACA5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89282"/>
            <a:ext cx="2472271" cy="365125"/>
          </a:xfrm>
        </p:spPr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A6D38-619F-452D-B3B2-D2331359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84CDD-9E09-4A4D-8330-4E8D98377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65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2D94A1-ECA5-452D-8344-0D9E3DE47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599BE2-4BEA-4C77-A7A9-AFB6C7D99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B5A0E-543B-446C-A4B5-11BDEAE31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02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3143" y="478971"/>
            <a:ext cx="10914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2E483B-387E-4FAB-87C4-6381AE8D4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819229"/>
          </a:xfrm>
        </p:spPr>
        <p:txBody>
          <a:bodyPr anchor="ctr">
            <a:normAutofit/>
          </a:bodyPr>
          <a:lstStyle/>
          <a:p>
            <a:pPr algn="ctr"/>
            <a:br>
              <a:rPr lang="en-US" sz="80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Graduation Project II</a:t>
            </a:r>
            <a:b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b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Wireless Automated Car System</a:t>
            </a:r>
            <a:br>
              <a:rPr lang="en-US" sz="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 </a:t>
            </a:r>
            <a:r>
              <a:rPr lang="en-US" sz="5000" u="sng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BB – 8</a:t>
            </a:r>
            <a:r>
              <a:rPr lang="en-US" sz="50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5F8565-5C49-49B0-BDD9-F4F297B363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89917" l="0" r="9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776" y="-457201"/>
            <a:ext cx="3109452" cy="310945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D7EE73-F95C-4A40-85D6-901D8E758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9D3DE44-DD40-42EC-8D24-66C9FF253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52726D9-7B70-40A7-8FE7-2A303C62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22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48228" y="246743"/>
            <a:ext cx="976811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BB-8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Tools and Languages.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Hardware Components.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Schematic and Design.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implementation and data analysis.</a:t>
            </a:r>
          </a:p>
          <a:p>
            <a:pPr marL="290513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Constraints.</a:t>
            </a:r>
          </a:p>
          <a:p>
            <a:pPr marL="290513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Results.</a:t>
            </a:r>
          </a:p>
          <a:p>
            <a:pPr marL="290513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and Recommendations.</a:t>
            </a:r>
          </a:p>
          <a:p>
            <a:pPr marL="4763"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8F225-B997-46A0-B4F6-6D79C2C97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2464DE-27C7-4ADB-A148-27829F46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A5F7F-B30E-4624-8780-18E61B707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17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667657"/>
            <a:ext cx="109873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BB-8 System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BB-8 is an automated car system using wireless fidelity. It’s a set of hardware components and sensors grouped in two collections;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GLOVE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mainly work by Arduino.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car connected to an Arduino device used for memorizing path and finding routes, also this device receives orders of basic directions from a wireless glove-controller. As an integrated system, BB-8 represents a new approach of entertaining by utilizing the A.I.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E764D1-023C-4E20-AA55-E1BFCB437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7D629E-F5C6-4D1A-9F45-F4144EED3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94001C-E6CB-42AC-835A-40243BD53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80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443DA1-6298-4A78-998B-640D8E753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866350"/>
            <a:ext cx="10115203" cy="736282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="1" u="sng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otivations</a:t>
            </a:r>
            <a:endParaRPr lang="en-US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310773-BDE5-4441-8D1C-2F129045A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6285" y="1918910"/>
            <a:ext cx="4937760" cy="407274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Driving the car by gloves.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smart way, the car can store the path.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car can identify obstacles and avoid them.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F7513-11DA-409D-8CDB-C5507A5F1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C4944-3241-46BA-A67F-91DB8E83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B33EC-5384-4689-AACF-A0407C79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6</a:t>
            </a:fld>
            <a:endParaRPr lang="en-US" dirty="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61AE91A-7AED-4B70-BB13-D61509FEC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C9E86251-62B0-40DF-AB00-A00C71385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81C9BA66-502A-445F-87B8-41AA24DCC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165" y="90100"/>
            <a:ext cx="5416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87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48229" y="2481943"/>
            <a:ext cx="9811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33B8DC-8583-4431-9234-7A509D58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EF7209-F7BB-49BE-AF72-1CA352BB0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4BF5D-3405-4071-AF14-AC7DC2E0A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219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18BBC-5D5E-4103-987E-E8BA0879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92450F-4F33-4C7B-8C2B-05857FD2E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B381AC-D8E8-4A5A-93FA-312E058D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33216390-0466-4572-B7F4-B5E99FECEAA0}"/>
              </a:ext>
            </a:extLst>
          </p:cNvPr>
          <p:cNvSpPr txBox="1">
            <a:spLocks/>
          </p:cNvSpPr>
          <p:nvPr/>
        </p:nvSpPr>
        <p:spPr>
          <a:xfrm>
            <a:off x="1066800" y="813346"/>
            <a:ext cx="10058400" cy="53514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Tools and Languages.</a:t>
            </a:r>
          </a:p>
          <a:p>
            <a:pPr algn="just"/>
            <a:r>
              <a:rPr lang="en-US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 Tools: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© Labcenter Electronics 1989-2012. Release 8.0 SPO, build 15417 with advanced simulation.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use of the following libraries:</a:t>
            </a:r>
          </a:p>
          <a:p>
            <a:pPr marL="973138" lvl="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Adruino Mega 2560 Library for Protues.</a:t>
            </a:r>
          </a:p>
          <a:p>
            <a:pPr marL="973138" lvl="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 Uno Library for Protues.</a:t>
            </a:r>
          </a:p>
          <a:p>
            <a:pPr marL="973138" lvl="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L298N.H stepper motor Library for Protues.</a:t>
            </a:r>
          </a:p>
          <a:p>
            <a:pPr marL="973138" lvl="0" indent="-457200" algn="just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HC-12 module Library for Protues. </a:t>
            </a:r>
          </a:p>
          <a:p>
            <a:pPr marL="0" lvl="0" indent="0" algn="just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Tools: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 Software IDE 1.8.9 for windows x64 C++ gcc compiler. With the use of the “stepper.h” library for stepper motors and other built in libraries.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50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667657"/>
            <a:ext cx="10987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Hardware Components</a:t>
            </a:r>
          </a:p>
          <a:p>
            <a:pPr marL="0" lvl="1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components are illustrated below each for its part:</a:t>
            </a:r>
          </a:p>
          <a:p>
            <a:pPr marL="0" lvl="1"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AutoNum type="arabicPeriod"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Components: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8F753-AD6C-4BD3-8724-79F57093A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19,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BF3823-5528-49E3-ACDD-74954E4F2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BB - 8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BAAAA2-8A1D-442B-B361-12BED97E9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A8C0-469D-484F-9817-CFD5F72054E8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0A88B1F-F90E-484F-9638-7414BEB15A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656611"/>
              </p:ext>
            </p:extLst>
          </p:nvPr>
        </p:nvGraphicFramePr>
        <p:xfrm>
          <a:off x="1592825" y="2128873"/>
          <a:ext cx="924724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0">
                  <a:extLst>
                    <a:ext uri="{9D8B030D-6E8A-4147-A177-3AD203B41FA5}">
                      <a16:colId xmlns:a16="http://schemas.microsoft.com/office/drawing/2014/main" val="4253651576"/>
                    </a:ext>
                  </a:extLst>
                </a:gridCol>
                <a:gridCol w="4623620">
                  <a:extLst>
                    <a:ext uri="{9D8B030D-6E8A-4147-A177-3AD203B41FA5}">
                      <a16:colId xmlns:a16="http://schemas.microsoft.com/office/drawing/2014/main" val="2190516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Arduino Mega 1280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Stepper Motors with L298N H-bridge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997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core A.I. of the project, receives basic orders from the glove-controller also processes data read by the IR sensor.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responsible of moving the car in the decided directions.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307816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F1CEB1C0-AC7F-4D5B-AC05-7BACC4E8AC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39" y="3607174"/>
            <a:ext cx="4066283" cy="2583169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D347D7-6688-4C4C-8C5B-F8E367E221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17404" y="3236113"/>
            <a:ext cx="2583169" cy="332529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89945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1864</TotalTime>
  <Words>770</Words>
  <Application>Microsoft Office PowerPoint</Application>
  <PresentationFormat>Widescreen</PresentationFormat>
  <Paragraphs>188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Andalus</vt:lpstr>
      <vt:lpstr>Arial</vt:lpstr>
      <vt:lpstr>Calibri</vt:lpstr>
      <vt:lpstr>Calibri Light</vt:lpstr>
      <vt:lpstr>Times New Roman</vt:lpstr>
      <vt:lpstr>Retrospect</vt:lpstr>
      <vt:lpstr>PowerPoint Presentation</vt:lpstr>
      <vt:lpstr>PowerPoint Presentation</vt:lpstr>
      <vt:lpstr> Graduation Project II  Wireless Automated Car System  “ BB – 8 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Hamaydeh</dc:creator>
  <cp:lastModifiedBy>Mohammad Hamaydeh</cp:lastModifiedBy>
  <cp:revision>185</cp:revision>
  <dcterms:created xsi:type="dcterms:W3CDTF">2018-11-17T04:17:50Z</dcterms:created>
  <dcterms:modified xsi:type="dcterms:W3CDTF">2019-05-19T01:05:21Z</dcterms:modified>
</cp:coreProperties>
</file>