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64" r:id="rId5"/>
    <p:sldId id="267" r:id="rId6"/>
    <p:sldId id="263" r:id="rId7"/>
    <p:sldId id="268" r:id="rId8"/>
    <p:sldId id="329" r:id="rId9"/>
    <p:sldId id="266" r:id="rId10"/>
    <p:sldId id="269" r:id="rId11"/>
    <p:sldId id="273" r:id="rId12"/>
    <p:sldId id="279" r:id="rId13"/>
    <p:sldId id="280" r:id="rId14"/>
    <p:sldId id="281" r:id="rId15"/>
    <p:sldId id="283" r:id="rId16"/>
    <p:sldId id="284" r:id="rId17"/>
    <p:sldId id="282" r:id="rId18"/>
    <p:sldId id="277" r:id="rId19"/>
    <p:sldId id="276" r:id="rId20"/>
    <p:sldId id="278" r:id="rId21"/>
    <p:sldId id="285" r:id="rId22"/>
    <p:sldId id="288" r:id="rId23"/>
    <p:sldId id="287" r:id="rId24"/>
    <p:sldId id="286" r:id="rId25"/>
    <p:sldId id="330" r:id="rId26"/>
    <p:sldId id="332" r:id="rId27"/>
    <p:sldId id="331" r:id="rId28"/>
    <p:sldId id="320" r:id="rId29"/>
    <p:sldId id="289" r:id="rId30"/>
    <p:sldId id="290" r:id="rId31"/>
    <p:sldId id="291" r:id="rId32"/>
    <p:sldId id="304" r:id="rId33"/>
    <p:sldId id="261" r:id="rId34"/>
    <p:sldId id="310" r:id="rId35"/>
    <p:sldId id="262" r:id="rId36"/>
    <p:sldId id="311" r:id="rId37"/>
    <p:sldId id="312" r:id="rId38"/>
    <p:sldId id="313" r:id="rId39"/>
    <p:sldId id="333" r:id="rId40"/>
    <p:sldId id="334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706" autoAdjust="0"/>
    <p:restoredTop sz="94660"/>
  </p:normalViewPr>
  <p:slideViewPr>
    <p:cSldViewPr>
      <p:cViewPr varScale="1">
        <p:scale>
          <a:sx n="68" d="100"/>
          <a:sy n="68" d="100"/>
        </p:scale>
        <p:origin x="-148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D8D4B-098E-4131-85EC-814BE870224F}" type="datetimeFigureOut">
              <a:rPr lang="en-US" smtClean="0"/>
              <a:pPr/>
              <a:t>12/20/2017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FBE1C-7033-4CA6-A78A-251A9BAC165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D8D4B-098E-4131-85EC-814BE870224F}" type="datetimeFigureOut">
              <a:rPr lang="en-US" smtClean="0"/>
              <a:pPr/>
              <a:t>12/20/2017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FBE1C-7033-4CA6-A78A-251A9BAC165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D8D4B-098E-4131-85EC-814BE870224F}" type="datetimeFigureOut">
              <a:rPr lang="en-US" smtClean="0"/>
              <a:pPr/>
              <a:t>12/20/2017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FBE1C-7033-4CA6-A78A-251A9BAC165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D8D4B-098E-4131-85EC-814BE870224F}" type="datetimeFigureOut">
              <a:rPr lang="en-US" smtClean="0"/>
              <a:pPr/>
              <a:t>12/20/2017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FBE1C-7033-4CA6-A78A-251A9BAC165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D8D4B-098E-4131-85EC-814BE870224F}" type="datetimeFigureOut">
              <a:rPr lang="en-US" smtClean="0"/>
              <a:pPr/>
              <a:t>12/20/2017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FBE1C-7033-4CA6-A78A-251A9BAC165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D8D4B-098E-4131-85EC-814BE870224F}" type="datetimeFigureOut">
              <a:rPr lang="en-US" smtClean="0"/>
              <a:pPr/>
              <a:t>12/20/2017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FBE1C-7033-4CA6-A78A-251A9BAC165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D8D4B-098E-4131-85EC-814BE870224F}" type="datetimeFigureOut">
              <a:rPr lang="en-US" smtClean="0"/>
              <a:pPr/>
              <a:t>12/20/2017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FBE1C-7033-4CA6-A78A-251A9BAC165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D8D4B-098E-4131-85EC-814BE870224F}" type="datetimeFigureOut">
              <a:rPr lang="en-US" smtClean="0"/>
              <a:pPr/>
              <a:t>12/20/2017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FBE1C-7033-4CA6-A78A-251A9BAC165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D8D4B-098E-4131-85EC-814BE870224F}" type="datetimeFigureOut">
              <a:rPr lang="en-US" smtClean="0"/>
              <a:pPr/>
              <a:t>12/20/2017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FBE1C-7033-4CA6-A78A-251A9BAC165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D8D4B-098E-4131-85EC-814BE870224F}" type="datetimeFigureOut">
              <a:rPr lang="en-US" smtClean="0"/>
              <a:pPr/>
              <a:t>12/20/2017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FBE1C-7033-4CA6-A78A-251A9BAC165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D8D4B-098E-4131-85EC-814BE870224F}" type="datetimeFigureOut">
              <a:rPr lang="en-US" smtClean="0"/>
              <a:pPr/>
              <a:t>12/20/2017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FBE1C-7033-4CA6-A78A-251A9BAC165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FD8D4B-098E-4131-85EC-814BE870224F}" type="datetimeFigureOut">
              <a:rPr lang="en-US" smtClean="0"/>
              <a:pPr/>
              <a:t>12/20/2017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6FBE1C-7033-4CA6-A78A-251A9BAC1652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2015\Desktop\activity\render2.mp4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slide" Target="slide2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2015\Desktop\activity\render1.mp4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slide" Target="slide2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2015\Desktop\activity\render6.mp4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2015\Desktop\activity\web.avi" TargetMode="Externa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اللوجو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357222" y="214290"/>
            <a:ext cx="9286940" cy="664371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57166"/>
            <a:ext cx="3962400" cy="6000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5357786" y="1214422"/>
            <a:ext cx="3786214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SA" sz="3200" dirty="0" smtClean="0">
                <a:solidFill>
                  <a:schemeClr val="tx2">
                    <a:lumMod val="75000"/>
                  </a:schemeClr>
                </a:solidFill>
              </a:rPr>
              <a:t>إضافة مريض </a:t>
            </a:r>
            <a:br>
              <a:rPr lang="ar-SA" sz="32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ar-SA" sz="32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ar-SA" sz="32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ar-SA" sz="3200" dirty="0" smtClean="0">
                <a:solidFill>
                  <a:schemeClr val="tx2">
                    <a:lumMod val="75000"/>
                  </a:schemeClr>
                </a:solidFill>
              </a:rPr>
              <a:t>إضافة جلسة</a:t>
            </a:r>
            <a:br>
              <a:rPr lang="ar-SA" sz="32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ar-SA" sz="32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br>
              <a:rPr lang="ar-SA" sz="32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ar-SA" sz="3200" dirty="0" smtClean="0">
                <a:solidFill>
                  <a:schemeClr val="tx2">
                    <a:lumMod val="75000"/>
                  </a:schemeClr>
                </a:solidFill>
              </a:rPr>
              <a:t>حذف جلسة</a:t>
            </a:r>
            <a:br>
              <a:rPr lang="ar-SA" sz="32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ar-SA" sz="32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ar-SA" sz="32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ar-SA" sz="3200" dirty="0" smtClean="0">
                <a:solidFill>
                  <a:schemeClr val="tx2">
                    <a:lumMod val="75000"/>
                  </a:schemeClr>
                </a:solidFill>
              </a:rPr>
              <a:t>عرض الجلسات </a:t>
            </a:r>
            <a:br>
              <a:rPr lang="ar-SA" sz="32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ar-SA" sz="32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ar-SA" sz="32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ar-SA" sz="3200" dirty="0" smtClean="0">
                <a:solidFill>
                  <a:schemeClr val="tx2">
                    <a:lumMod val="75000"/>
                  </a:schemeClr>
                </a:solidFill>
              </a:rPr>
              <a:t>إنشاء حساب </a:t>
            </a:r>
            <a:br>
              <a:rPr lang="ar-SA" sz="32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ar-SA" sz="32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ar-SA" sz="32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ar-SA" sz="3200" dirty="0" smtClean="0">
                <a:solidFill>
                  <a:schemeClr val="tx2">
                    <a:lumMod val="75000"/>
                  </a:schemeClr>
                </a:solidFill>
              </a:rPr>
              <a:t>إرسال تقارير أسبوعية </a:t>
            </a:r>
            <a:endParaRPr lang="en-GB" sz="3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046500" y="2967335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endParaRPr lang="en-US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29058" y="214290"/>
            <a:ext cx="4929222" cy="928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SA" sz="5400" dirty="0" smtClean="0">
                <a:solidFill>
                  <a:schemeClr val="accent1">
                    <a:lumMod val="75000"/>
                  </a:schemeClr>
                </a:solidFill>
              </a:rPr>
              <a:t>صلاحيات السكرتير </a:t>
            </a:r>
            <a:endParaRPr lang="en-GB" sz="54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28604"/>
            <a:ext cx="2943225" cy="600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2285984" y="357166"/>
            <a:ext cx="5929354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SA" sz="6000" dirty="0" smtClean="0">
                <a:solidFill>
                  <a:schemeClr val="accent1">
                    <a:lumMod val="75000"/>
                  </a:schemeClr>
                </a:solidFill>
              </a:rPr>
              <a:t>صلاحيات الأخصائي</a:t>
            </a:r>
            <a:r>
              <a:rPr lang="ar-SA" sz="32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ar-SA" sz="32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ar-SA" sz="32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br>
              <a:rPr lang="ar-SA" sz="32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ar-SA" sz="3200" dirty="0" smtClean="0">
                <a:solidFill>
                  <a:schemeClr val="tx2">
                    <a:lumMod val="75000"/>
                  </a:schemeClr>
                </a:solidFill>
              </a:rPr>
              <a:t> عرض الجدول الخاص بي</a:t>
            </a:r>
            <a:br>
              <a:rPr lang="ar-SA" sz="32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ar-SA" sz="32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br>
              <a:rPr lang="ar-SA" sz="32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ar-SA" sz="3200" dirty="0" smtClean="0">
                <a:solidFill>
                  <a:schemeClr val="tx2">
                    <a:lumMod val="75000"/>
                  </a:schemeClr>
                </a:solidFill>
              </a:rPr>
              <a:t>إنشاء تقارير أسبوعية </a:t>
            </a:r>
            <a:br>
              <a:rPr lang="ar-SA" sz="32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ar-SA" sz="32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ar-SA" sz="32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ar-SA" sz="3200" dirty="0" smtClean="0">
                <a:solidFill>
                  <a:schemeClr val="tx2">
                    <a:lumMod val="75000"/>
                  </a:schemeClr>
                </a:solidFill>
              </a:rPr>
              <a:t>ارسال ملاحظات للأهالي </a:t>
            </a:r>
            <a:br>
              <a:rPr lang="ar-SA" sz="32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ar-SA" sz="32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ar-SA" sz="32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ar-SA" sz="3200" dirty="0" smtClean="0">
                <a:solidFill>
                  <a:schemeClr val="tx2">
                    <a:lumMod val="75000"/>
                  </a:schemeClr>
                </a:solidFill>
              </a:rPr>
              <a:t>استلام ملاحظات من الأهل </a:t>
            </a:r>
            <a:br>
              <a:rPr lang="ar-SA" sz="32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ar-SA" sz="32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ar-SA" sz="32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ar-SA" sz="3200" dirty="0" smtClean="0">
                <a:solidFill>
                  <a:schemeClr val="tx2">
                    <a:lumMod val="75000"/>
                  </a:schemeClr>
                </a:solidFill>
              </a:rPr>
              <a:t>التمارين العلاجية </a:t>
            </a:r>
            <a:endParaRPr lang="en-GB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643050"/>
            <a:ext cx="5000628" cy="521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5572132" y="2928934"/>
            <a:ext cx="314327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</a:rPr>
              <a:t>أتم جلسة كاملة </a:t>
            </a:r>
            <a:br>
              <a:rPr lang="ar-SA" sz="36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ar-SA" sz="36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</a:rPr>
              <a:t>أتم نصف جلسة </a:t>
            </a:r>
            <a:br>
              <a:rPr lang="ar-SA" sz="36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ar-SA" sz="36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</a:rPr>
              <a:t>لم يتم الجلسة </a:t>
            </a:r>
            <a:endParaRPr lang="en-GB" sz="3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57422" y="571480"/>
            <a:ext cx="64294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</a:rPr>
              <a:t>عند الضغظ على احدى الخانات بالجدول .. </a:t>
            </a:r>
            <a:endParaRPr lang="en-GB" sz="36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0"/>
            <a:ext cx="792961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qaz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render2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-1524000" y="0"/>
            <a:ext cx="12192000" cy="72913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80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571480"/>
            <a:ext cx="4714876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3071802" y="357166"/>
            <a:ext cx="5786478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SA" sz="5400" dirty="0" smtClean="0">
                <a:solidFill>
                  <a:schemeClr val="accent1">
                    <a:lumMod val="75000"/>
                  </a:schemeClr>
                </a:solidFill>
              </a:rPr>
              <a:t>صلاحيات المدير</a:t>
            </a:r>
            <a:br>
              <a:rPr lang="ar-SA" sz="54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ar-SA" sz="54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br>
              <a:rPr lang="ar-SA" sz="54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ar-SA" sz="5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</a:rPr>
              <a:t>عرض جلسات الأسبوع </a:t>
            </a:r>
            <a:br>
              <a:rPr lang="ar-SA" sz="36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ar-SA" sz="54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ar-SA" sz="54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ar-SA" sz="4000" dirty="0" smtClean="0">
                <a:solidFill>
                  <a:schemeClr val="tx2">
                    <a:lumMod val="75000"/>
                  </a:schemeClr>
                </a:solidFill>
              </a:rPr>
              <a:t>عرض تقارير أسبوعية </a:t>
            </a:r>
            <a:r>
              <a:rPr lang="ar-SA" sz="54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ar-SA" sz="54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ar-SA" sz="54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ar-SA" sz="5400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en-GB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4800" dirty="0" smtClean="0">
                <a:solidFill>
                  <a:schemeClr val="tx2">
                    <a:lumMod val="75000"/>
                  </a:schemeClr>
                </a:solidFill>
                <a:latin typeface="Baskerville Old Face" pitchFamily="18" charset="0"/>
              </a:rPr>
              <a:t>Why?</a:t>
            </a:r>
            <a:endParaRPr lang="en-GB" sz="4800" dirty="0">
              <a:solidFill>
                <a:schemeClr val="tx2">
                  <a:lumMod val="75000"/>
                </a:schemeClr>
              </a:solidFill>
              <a:latin typeface="Baskerville Old Fac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As the number of </a:t>
            </a:r>
            <a:r>
              <a:rPr lang="en-US" dirty="0" smtClean="0"/>
              <a:t> people with disability </a:t>
            </a:r>
            <a:r>
              <a:rPr lang="en-US" dirty="0"/>
              <a:t>in the world has increased significantly and especially in recent times ,</a:t>
            </a:r>
            <a:r>
              <a:rPr lang="en-US" dirty="0" smtClean="0"/>
              <a:t>we </a:t>
            </a:r>
            <a:r>
              <a:rPr lang="en-US" dirty="0"/>
              <a:t>decide to do something to help them, especially </a:t>
            </a:r>
            <a:r>
              <a:rPr lang="en-US" dirty="0" smtClean="0"/>
              <a:t>children </a:t>
            </a:r>
            <a:r>
              <a:rPr lang="en-GB" dirty="0" smtClean="0"/>
              <a:t>because they are a gift from God.</a:t>
            </a:r>
            <a:r>
              <a:rPr lang="en-US" dirty="0" smtClean="0"/>
              <a:t>We </a:t>
            </a:r>
            <a:r>
              <a:rPr lang="en-US" dirty="0"/>
              <a:t>found that </a:t>
            </a:r>
            <a:r>
              <a:rPr lang="en-US" dirty="0" err="1"/>
              <a:t>An_Najah</a:t>
            </a:r>
            <a:r>
              <a:rPr lang="en-US" dirty="0"/>
              <a:t> child institute cares about them. Our project will be a web-mobile application for </a:t>
            </a:r>
            <a:r>
              <a:rPr lang="en-US" dirty="0" err="1"/>
              <a:t>An_Najah</a:t>
            </a:r>
            <a:r>
              <a:rPr lang="en-US" dirty="0"/>
              <a:t> child institute </a:t>
            </a:r>
            <a:r>
              <a:rPr lang="en-US" dirty="0" smtClean="0"/>
              <a:t>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9" y="0"/>
            <a:ext cx="7643866" cy="6572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07193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3857620" y="714356"/>
            <a:ext cx="4643470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SA" sz="4000" dirty="0" smtClean="0">
                <a:solidFill>
                  <a:schemeClr val="accent1">
                    <a:lumMod val="75000"/>
                  </a:schemeClr>
                </a:solidFill>
              </a:rPr>
              <a:t>صلاحيات أولياء الأمور</a:t>
            </a:r>
            <a:r>
              <a:rPr lang="ar-SA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ar-SA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ar-SA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ar-SA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ar-SA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br>
              <a:rPr lang="ar-SA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ar-SA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</a:rPr>
              <a:t>عرض ملاحظات من الأخصائي</a:t>
            </a:r>
            <a:br>
              <a:rPr lang="ar-SA" sz="28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ar-SA" sz="28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</a:rPr>
              <a:t>ارسال ملاحظات للأخصائي </a:t>
            </a:r>
            <a:br>
              <a:rPr lang="ar-SA" sz="28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ar-SA" sz="28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</a:rPr>
              <a:t>إقرأ عن مرض طفلك</a:t>
            </a:r>
            <a:br>
              <a:rPr lang="ar-SA" sz="28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ar-SA" sz="28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</a:rPr>
              <a:t>علم </a:t>
            </a:r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</a:rPr>
              <a:t>طفلك </a:t>
            </a:r>
            <a:endParaRPr lang="en-GB" sz="2800" dirty="0" smtClean="0"/>
          </a:p>
          <a:p>
            <a:pPr algn="r"/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71604" y="214290"/>
            <a:ext cx="5786478" cy="642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8715436" cy="642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Connector 5">
            <a:hlinkClick r:id="rId3" action="ppaction://hlinksldjump"/>
          </p:cNvPr>
          <p:cNvCxnSpPr/>
          <p:nvPr/>
        </p:nvCxnSpPr>
        <p:spPr>
          <a:xfrm rot="10800000">
            <a:off x="6072198" y="2571744"/>
            <a:ext cx="57150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hlinkClick r:id="rId4" action="ppaction://hlinksldjump"/>
          </p:cNvPr>
          <p:cNvCxnSpPr/>
          <p:nvPr/>
        </p:nvCxnSpPr>
        <p:spPr>
          <a:xfrm rot="10800000">
            <a:off x="6072198" y="5572140"/>
            <a:ext cx="50006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render1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-1524000" y="0"/>
            <a:ext cx="12192000" cy="72913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57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Connector 5">
            <a:hlinkClick r:id="rId3" action="ppaction://hlinksldjump"/>
          </p:cNvPr>
          <p:cNvCxnSpPr/>
          <p:nvPr/>
        </p:nvCxnSpPr>
        <p:spPr>
          <a:xfrm rot="10800000">
            <a:off x="6072198" y="2571744"/>
            <a:ext cx="57150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hlinkClick r:id="rId4" action="ppaction://hlinksldjump"/>
          </p:cNvPr>
          <p:cNvCxnSpPr/>
          <p:nvPr/>
        </p:nvCxnSpPr>
        <p:spPr>
          <a:xfrm rot="10800000">
            <a:off x="6072198" y="5572140"/>
            <a:ext cx="50006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render6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-1524000" y="0"/>
            <a:ext cx="12192000" cy="72913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58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3071834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4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85720" y="2428868"/>
            <a:ext cx="3143272" cy="1976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943475"/>
            <a:ext cx="3143272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4286248" y="857232"/>
            <a:ext cx="3857652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SA" sz="4800" dirty="0" smtClean="0">
                <a:solidFill>
                  <a:schemeClr val="tx2">
                    <a:lumMod val="75000"/>
                  </a:schemeClr>
                </a:solidFill>
              </a:rPr>
              <a:t>أقسام العيادات :</a:t>
            </a:r>
            <a:r>
              <a:rPr lang="ar-SA" dirty="0" smtClean="0"/>
              <a:t/>
            </a:r>
            <a:br>
              <a:rPr lang="ar-SA" dirty="0" smtClean="0"/>
            </a:br>
            <a:r>
              <a:rPr lang="ar-SA" sz="3200" dirty="0" smtClean="0">
                <a:solidFill>
                  <a:schemeClr val="accent1">
                    <a:lumMod val="75000"/>
                  </a:schemeClr>
                </a:solidFill>
              </a:rPr>
              <a:t>قسم العلاج الوظيفي</a:t>
            </a:r>
            <a:br>
              <a:rPr lang="ar-SA" sz="32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ar-SA" sz="32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br>
              <a:rPr lang="ar-SA" sz="32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ar-SA" sz="3200" dirty="0" smtClean="0">
                <a:solidFill>
                  <a:schemeClr val="accent1">
                    <a:lumMod val="75000"/>
                  </a:schemeClr>
                </a:solidFill>
              </a:rPr>
              <a:t>قسم علاج النطق </a:t>
            </a:r>
            <a:br>
              <a:rPr lang="ar-SA" sz="32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ar-SA" sz="32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ar-SA" sz="32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ar-SA" sz="3200" dirty="0" smtClean="0">
                <a:solidFill>
                  <a:schemeClr val="accent1">
                    <a:lumMod val="75000"/>
                  </a:schemeClr>
                </a:solidFill>
              </a:rPr>
              <a:t>قسم التعليم الخاص</a:t>
            </a:r>
            <a:br>
              <a:rPr lang="ar-SA" sz="32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ar-SA" sz="32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br>
              <a:rPr lang="ar-SA" sz="32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ar-SA" sz="3200" dirty="0" smtClean="0">
                <a:solidFill>
                  <a:schemeClr val="accent1">
                    <a:lumMod val="75000"/>
                  </a:schemeClr>
                </a:solidFill>
              </a:rPr>
              <a:t>قسم الارشاد النفسي  </a:t>
            </a:r>
            <a:br>
              <a:rPr lang="ar-SA" sz="32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ar-SA" dirty="0" smtClean="0"/>
              <a:t/>
            </a:r>
            <a:br>
              <a:rPr lang="ar-SA" dirty="0" smtClean="0"/>
            </a:b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58345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600" dirty="0" smtClean="0">
                <a:solidFill>
                  <a:srgbClr val="FF0000"/>
                </a:solidFill>
                <a:latin typeface="Baskerville Old Face" pitchFamily="18" charset="0"/>
                <a:ea typeface="Batang" pitchFamily="18" charset="-127"/>
              </a:rPr>
              <a:t>Problems </a:t>
            </a:r>
            <a:endParaRPr lang="en-GB" sz="6600" dirty="0">
              <a:solidFill>
                <a:srgbClr val="FF0000"/>
              </a:solidFill>
              <a:latin typeface="Baskerville Old Face" pitchFamily="18" charset="0"/>
              <a:ea typeface="Batang" pitchFamily="18" charset="-127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   -</a:t>
            </a:r>
            <a:r>
              <a:rPr lang="en-GB" dirty="0" smtClean="0"/>
              <a:t>Therapy exercise .</a:t>
            </a:r>
            <a:br>
              <a:rPr lang="en-GB" dirty="0" smtClean="0"/>
            </a:br>
            <a:endParaRPr lang="en-GB" dirty="0" smtClean="0"/>
          </a:p>
          <a:p>
            <a:pPr>
              <a:buNone/>
            </a:pPr>
            <a:r>
              <a:rPr lang="en-US" dirty="0" smtClean="0"/>
              <a:t>   -Dates.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- Using technology for children.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-Stuff schedule.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-financial problems.</a:t>
            </a:r>
          </a:p>
          <a:p>
            <a:pPr>
              <a:buNone/>
            </a:pP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web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-1905000" y="204788"/>
            <a:ext cx="12954000" cy="7315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709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91187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400" dirty="0" smtClean="0">
                <a:solidFill>
                  <a:schemeClr val="accent1">
                    <a:lumMod val="50000"/>
                  </a:schemeClr>
                </a:solidFill>
              </a:rPr>
              <a:t>Mobile 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-Notification of dates.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-Three-dimensional body exercise.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-</a:t>
            </a:r>
            <a:r>
              <a:rPr lang="en-US" dirty="0"/>
              <a:t> </a:t>
            </a:r>
            <a:r>
              <a:rPr lang="en-US" dirty="0" smtClean="0"/>
              <a:t>Send </a:t>
            </a:r>
            <a:r>
              <a:rPr lang="en-US" dirty="0"/>
              <a:t>information </a:t>
            </a:r>
            <a:r>
              <a:rPr lang="en-US" dirty="0" smtClean="0"/>
              <a:t>during session </a:t>
            </a:r>
            <a:r>
              <a:rPr lang="en-US" dirty="0"/>
              <a:t/>
            </a:r>
            <a:br>
              <a:rPr lang="en-US" dirty="0"/>
            </a:br>
            <a:endParaRPr lang="en-GB" dirty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mobile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43174" y="285728"/>
            <a:ext cx="3929089" cy="635798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 descr="mob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00364" y="285728"/>
            <a:ext cx="3571899" cy="657227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 descr="mob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14678" y="142852"/>
            <a:ext cx="4143403" cy="598331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 descr="mob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14612" y="714356"/>
            <a:ext cx="3714775" cy="614364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 descr="mob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71670" y="0"/>
            <a:ext cx="4786346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5852" y="857232"/>
            <a:ext cx="8229600" cy="326866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GB" sz="8000" dirty="0" smtClean="0">
                <a:solidFill>
                  <a:schemeClr val="accent1">
                    <a:lumMod val="75000"/>
                  </a:schemeClr>
                </a:solidFill>
              </a:rPr>
              <a:t>                               </a:t>
            </a:r>
            <a:r>
              <a:rPr lang="en-GB" sz="9600" dirty="0" smtClean="0">
                <a:solidFill>
                  <a:schemeClr val="accent1">
                    <a:lumMod val="75000"/>
                  </a:schemeClr>
                </a:solidFill>
              </a:rPr>
              <a:t>Constraints</a:t>
            </a:r>
            <a:endParaRPr lang="en-GB" sz="96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dirty="0" smtClean="0"/>
              <a:t>   </a:t>
            </a:r>
            <a:r>
              <a:rPr lang="en-US" sz="5200" dirty="0" smtClean="0">
                <a:solidFill>
                  <a:schemeClr val="accent1">
                    <a:lumMod val="75000"/>
                  </a:schemeClr>
                </a:solidFill>
              </a:rPr>
              <a:t>What our Project do?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-Managing  </a:t>
            </a:r>
            <a:r>
              <a:rPr lang="en-US" dirty="0"/>
              <a:t>the staff </a:t>
            </a:r>
            <a:r>
              <a:rPr lang="en-US" dirty="0" smtClean="0"/>
              <a:t>schedule.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- Notification.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- 3D videos.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-Contact  between parents and specialists 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- Weekly reports.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- Learn </a:t>
            </a:r>
            <a:r>
              <a:rPr lang="en-US" dirty="0"/>
              <a:t>and play a simple </a:t>
            </a:r>
            <a:r>
              <a:rPr lang="en-US" dirty="0" smtClean="0"/>
              <a:t>game.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-Financial system .</a:t>
            </a:r>
            <a:br>
              <a:rPr lang="en-US" dirty="0" smtClean="0"/>
            </a:br>
            <a:endParaRPr lang="en-GB" dirty="0"/>
          </a:p>
          <a:p>
            <a:pPr>
              <a:buNone/>
            </a:pPr>
            <a:r>
              <a:rPr lang="en-US" dirty="0" smtClean="0"/>
              <a:t> 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>
                <a:solidFill>
                  <a:schemeClr val="accent1">
                    <a:lumMod val="50000"/>
                  </a:schemeClr>
                </a:solidFill>
              </a:rPr>
              <a:t>Future Work </a:t>
            </a:r>
            <a:endParaRPr lang="en-GB" sz="6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000" dirty="0" smtClean="0">
                <a:solidFill>
                  <a:schemeClr val="tx2">
                    <a:lumMod val="75000"/>
                  </a:schemeClr>
                </a:solidFill>
              </a:rPr>
              <a:t>  -Adding </a:t>
            </a:r>
            <a:r>
              <a:rPr lang="en-US" sz="4000" dirty="0" smtClean="0">
                <a:solidFill>
                  <a:schemeClr val="tx2">
                    <a:lumMod val="75000"/>
                  </a:schemeClr>
                </a:solidFill>
              </a:rPr>
              <a:t>a payment </a:t>
            </a:r>
            <a:r>
              <a:rPr lang="en-US" sz="4000" dirty="0" smtClean="0">
                <a:solidFill>
                  <a:schemeClr val="tx2">
                    <a:lumMod val="75000"/>
                  </a:schemeClr>
                </a:solidFill>
              </a:rPr>
              <a:t>system.</a:t>
            </a:r>
            <a:br>
              <a:rPr lang="en-US" sz="40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en-US" sz="40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en-US" sz="40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en-US" sz="4000" dirty="0" smtClean="0">
                <a:solidFill>
                  <a:schemeClr val="tx2">
                    <a:lumMod val="75000"/>
                  </a:schemeClr>
                </a:solidFill>
              </a:rPr>
              <a:t>-</a:t>
            </a:r>
            <a:r>
              <a:rPr lang="en-US" sz="4400" dirty="0" smtClean="0">
                <a:solidFill>
                  <a:schemeClr val="tx2">
                    <a:lumMod val="75000"/>
                  </a:schemeClr>
                </a:solidFill>
              </a:rPr>
              <a:t>videoconferences .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en-US" sz="40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en-US" sz="4000" dirty="0" smtClean="0">
                <a:solidFill>
                  <a:schemeClr val="tx2">
                    <a:lumMod val="75000"/>
                  </a:schemeClr>
                </a:solidFill>
              </a:rPr>
              <a:t>-Other exercise. </a:t>
            </a:r>
            <a:endParaRPr lang="en-GB" sz="40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400" dirty="0" smtClean="0">
                <a:solidFill>
                  <a:schemeClr val="tx2">
                    <a:lumMod val="75000"/>
                  </a:schemeClr>
                </a:solidFill>
              </a:rPr>
              <a:t>To develop our project we use</a:t>
            </a:r>
            <a:br>
              <a:rPr lang="en-US" sz="44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en-US" sz="4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-Web language (PHP, HTML, JavaScript, Ajax, and CSS) </a:t>
            </a:r>
            <a:r>
              <a:rPr lang="ar-SA" dirty="0" smtClean="0"/>
              <a:t/>
            </a:r>
            <a:br>
              <a:rPr lang="ar-SA" dirty="0" smtClean="0"/>
            </a:br>
            <a:r>
              <a:rPr lang="en-US" dirty="0" smtClean="0"/>
              <a:t> - </a:t>
            </a:r>
            <a:r>
              <a:rPr lang="en-US" dirty="0" err="1" smtClean="0"/>
              <a:t>MySql</a:t>
            </a:r>
            <a:r>
              <a:rPr lang="ar-SA" dirty="0" smtClean="0"/>
              <a:t> </a:t>
            </a:r>
            <a:r>
              <a:rPr lang="en-US" dirty="0" smtClean="0"/>
              <a:t>for database </a:t>
            </a:r>
            <a:r>
              <a:rPr lang="ar-SA" dirty="0" smtClean="0"/>
              <a:t/>
            </a:r>
            <a:br>
              <a:rPr lang="ar-SA" dirty="0" smtClean="0"/>
            </a:br>
            <a:r>
              <a:rPr lang="en-US" dirty="0" smtClean="0"/>
              <a:t>-3DMax to develop the 3D design.</a:t>
            </a:r>
            <a:br>
              <a:rPr lang="en-US" dirty="0" smtClean="0"/>
            </a:br>
            <a:r>
              <a:rPr lang="en-US" dirty="0" smtClean="0"/>
              <a:t>-Cinema 4D (rendering ) .</a:t>
            </a:r>
            <a:br>
              <a:rPr lang="en-US" dirty="0" smtClean="0"/>
            </a:br>
            <a:r>
              <a:rPr lang="en-US" dirty="0" smtClean="0"/>
              <a:t>- Android studio to create a simple mobile application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/>
          <a:lstStyle/>
          <a:p>
            <a:pPr>
              <a:buNone/>
            </a:pPr>
            <a:r>
              <a:rPr lang="en-US" sz="4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Web : </a:t>
            </a:r>
            <a:br>
              <a:rPr lang="en-US" sz="4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Home page: </a:t>
            </a:r>
            <a:r>
              <a:rPr lang="en-US" sz="4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en-US" sz="4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en-US" sz="4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en-US" sz="4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en-US" dirty="0"/>
              <a:t/>
            </a:r>
            <a:br>
              <a:rPr lang="en-US" dirty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pic>
        <p:nvPicPr>
          <p:cNvPr id="4" name="Picture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1714488"/>
            <a:ext cx="9144000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29124" y="285728"/>
            <a:ext cx="4257676" cy="5840435"/>
          </a:xfrm>
        </p:spPr>
        <p:txBody>
          <a:bodyPr/>
          <a:lstStyle/>
          <a:p>
            <a:pPr algn="r" rtl="1">
              <a:buNone/>
            </a:pPr>
            <a:r>
              <a:rPr lang="ar-SA" sz="5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أقسام المعهد : </a:t>
            </a: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>قسم العيادات .  </a:t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>روضة المنتسوري .</a:t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>وحدة الأبحاث والتدريب .</a:t>
            </a:r>
            <a:endParaRPr lang="en-GB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85728"/>
            <a:ext cx="4000528" cy="2309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714620"/>
            <a:ext cx="4000528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4572008"/>
            <a:ext cx="4143404" cy="2071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85918" y="2000240"/>
            <a:ext cx="4286280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214290"/>
            <a:ext cx="3929058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5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429133"/>
            <a:ext cx="4305275" cy="2428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71480"/>
            <a:ext cx="9429784" cy="5554683"/>
          </a:xfrm>
        </p:spPr>
        <p:txBody>
          <a:bodyPr/>
          <a:lstStyle/>
          <a:p>
            <a:pPr>
              <a:buNone/>
            </a:pPr>
            <a:r>
              <a:rPr lang="en-GB" sz="6000" dirty="0" smtClean="0">
                <a:solidFill>
                  <a:schemeClr val="accent1">
                    <a:lumMod val="75000"/>
                  </a:schemeClr>
                </a:solidFill>
              </a:rPr>
              <a:t>Users: 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endParaRPr lang="en-GB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1214422"/>
            <a:ext cx="4000528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0" y="1928802"/>
            <a:ext cx="3643306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accent1">
                    <a:lumMod val="75000"/>
                  </a:schemeClr>
                </a:solidFill>
              </a:rPr>
              <a:t>Manger</a:t>
            </a:r>
            <a:br>
              <a:rPr lang="en-US" sz="48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4800" dirty="0" smtClean="0">
                <a:solidFill>
                  <a:schemeClr val="accent1">
                    <a:lumMod val="75000"/>
                  </a:schemeClr>
                </a:solidFill>
              </a:rPr>
              <a:t>Specialist</a:t>
            </a:r>
            <a:br>
              <a:rPr lang="en-US" sz="48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4800" dirty="0" smtClean="0">
                <a:solidFill>
                  <a:schemeClr val="accent1">
                    <a:lumMod val="75000"/>
                  </a:schemeClr>
                </a:solidFill>
              </a:rPr>
              <a:t>Secretary</a:t>
            </a:r>
            <a:br>
              <a:rPr lang="en-US" sz="48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4800" dirty="0" smtClean="0">
                <a:solidFill>
                  <a:schemeClr val="accent1">
                    <a:lumMod val="75000"/>
                  </a:schemeClr>
                </a:solidFill>
              </a:rPr>
              <a:t> Parent </a:t>
            </a:r>
            <a:r>
              <a:rPr lang="en-US" dirty="0" smtClean="0"/>
              <a:t/>
            </a:r>
            <a:br>
              <a:rPr lang="en-US" dirty="0" smtClean="0"/>
            </a:b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1689</TotalTime>
  <Words>124</Words>
  <Application>Microsoft Office PowerPoint</Application>
  <PresentationFormat>On-screen Show (4:3)</PresentationFormat>
  <Paragraphs>24</Paragraphs>
  <Slides>40</Slides>
  <Notes>0</Notes>
  <HiddenSlides>0</HiddenSlides>
  <MMClips>4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1" baseType="lpstr">
      <vt:lpstr>Office Theme</vt:lpstr>
      <vt:lpstr>Slide 1</vt:lpstr>
      <vt:lpstr>Why?</vt:lpstr>
      <vt:lpstr>Problems 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Future Work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2015</dc:creator>
  <cp:lastModifiedBy>2015</cp:lastModifiedBy>
  <cp:revision>28</cp:revision>
  <dcterms:created xsi:type="dcterms:W3CDTF">2017-12-18T11:46:13Z</dcterms:created>
  <dcterms:modified xsi:type="dcterms:W3CDTF">2017-12-20T21:42:53Z</dcterms:modified>
</cp:coreProperties>
</file>