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4" r:id="rId5"/>
    <p:sldId id="267" r:id="rId6"/>
    <p:sldId id="263" r:id="rId7"/>
    <p:sldId id="268" r:id="rId8"/>
    <p:sldId id="329" r:id="rId9"/>
    <p:sldId id="266" r:id="rId10"/>
    <p:sldId id="269" r:id="rId11"/>
    <p:sldId id="273" r:id="rId12"/>
    <p:sldId id="279" r:id="rId13"/>
    <p:sldId id="280" r:id="rId14"/>
    <p:sldId id="281" r:id="rId15"/>
    <p:sldId id="283" r:id="rId16"/>
    <p:sldId id="284" r:id="rId17"/>
    <p:sldId id="282" r:id="rId18"/>
    <p:sldId id="277" r:id="rId19"/>
    <p:sldId id="276" r:id="rId20"/>
    <p:sldId id="278" r:id="rId21"/>
    <p:sldId id="285" r:id="rId22"/>
    <p:sldId id="288" r:id="rId23"/>
    <p:sldId id="287" r:id="rId24"/>
    <p:sldId id="286" r:id="rId25"/>
    <p:sldId id="330" r:id="rId26"/>
    <p:sldId id="332" r:id="rId27"/>
    <p:sldId id="331" r:id="rId28"/>
    <p:sldId id="320" r:id="rId29"/>
    <p:sldId id="289" r:id="rId30"/>
    <p:sldId id="290" r:id="rId31"/>
    <p:sldId id="291" r:id="rId32"/>
    <p:sldId id="304" r:id="rId33"/>
    <p:sldId id="261" r:id="rId34"/>
    <p:sldId id="310" r:id="rId35"/>
    <p:sldId id="262" r:id="rId36"/>
    <p:sldId id="311" r:id="rId37"/>
    <p:sldId id="312" r:id="rId38"/>
    <p:sldId id="313" r:id="rId39"/>
    <p:sldId id="333" r:id="rId40"/>
    <p:sldId id="33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06" autoAdjust="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D8D4B-098E-4131-85EC-814BE870224F}" type="datetimeFigureOut">
              <a:rPr lang="en-US" smtClean="0"/>
              <a:pPr/>
              <a:t>12/20/2017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BE1C-7033-4CA6-A78A-251A9BAC165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2015\Desktop\activity\render2.mp4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2015\Desktop\activity\render1.mp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2015\Desktop\activity\render6.mp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2015\Desktop\activity\web.avi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اللوجو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214290"/>
            <a:ext cx="9286940" cy="66437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39624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57786" y="1214422"/>
            <a:ext cx="37862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إضافة مريض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إضافة جلسة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حذف جلسة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عرض الجلسات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إنشاء حساب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إرسال تقارير أسبوعية </a:t>
            </a:r>
            <a:endParaRPr lang="en-GB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46500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058" y="214290"/>
            <a:ext cx="4929222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  <a:t>صلاحيات السكرتير </a:t>
            </a:r>
            <a:endParaRPr lang="en-GB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94322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85984" y="357166"/>
            <a:ext cx="592935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6000" dirty="0" smtClean="0">
                <a:solidFill>
                  <a:schemeClr val="accent1">
                    <a:lumMod val="75000"/>
                  </a:schemeClr>
                </a:solidFill>
              </a:rPr>
              <a:t>صلاحيات الأخصائي</a:t>
            </a: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 عرض الجدول الخاص بي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إنشاء تقارير أسبوعية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ارسال ملاحظات للأهالي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استلام ملاحظات من الأهل </a:t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tx2">
                    <a:lumMod val="75000"/>
                  </a:schemeClr>
                </a:solidFill>
              </a:rPr>
              <a:t>التمارين العلاجية 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500062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572132" y="2928934"/>
            <a:ext cx="3143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أتم جلسة كاملة </a:t>
            </a:r>
            <a:b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أتم نصف جلسة </a:t>
            </a:r>
            <a:b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لم يتم الجلسة </a:t>
            </a:r>
            <a:endParaRPr lang="en-GB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571480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عند الضغظ على احدى الخانات بالجدول .. </a:t>
            </a:r>
            <a:endParaRPr lang="en-GB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0"/>
            <a:ext cx="79296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qaz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nder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7291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471487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071802" y="357166"/>
            <a:ext cx="578647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  <a:t>صلاحيات المدير</a:t>
            </a:r>
            <a:b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5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عرض جلسات الأسبوع </a:t>
            </a:r>
            <a:b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5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5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4000" dirty="0" smtClean="0">
                <a:solidFill>
                  <a:schemeClr val="tx2">
                    <a:lumMod val="75000"/>
                  </a:schemeClr>
                </a:solidFill>
              </a:rPr>
              <a:t>عرض تقارير أسبوعية </a:t>
            </a:r>
            <a: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sz="54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GB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Why?</a:t>
            </a:r>
            <a:endParaRPr lang="en-GB" sz="4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As the number of </a:t>
            </a:r>
            <a:r>
              <a:rPr lang="en-US" dirty="0" smtClean="0"/>
              <a:t> people with disability </a:t>
            </a:r>
            <a:r>
              <a:rPr lang="en-US" dirty="0"/>
              <a:t>in the world has increased significantly and especially in recent times ,</a:t>
            </a:r>
            <a:r>
              <a:rPr lang="en-US" dirty="0" smtClean="0"/>
              <a:t>we </a:t>
            </a:r>
            <a:r>
              <a:rPr lang="en-US" dirty="0"/>
              <a:t>decide to do something to help them, especially </a:t>
            </a:r>
            <a:r>
              <a:rPr lang="en-US" dirty="0" smtClean="0"/>
              <a:t>children </a:t>
            </a:r>
            <a:r>
              <a:rPr lang="en-GB" dirty="0" smtClean="0"/>
              <a:t>because they are a gift from God.</a:t>
            </a:r>
            <a:r>
              <a:rPr lang="en-US" dirty="0" smtClean="0"/>
              <a:t>We </a:t>
            </a:r>
            <a:r>
              <a:rPr lang="en-US" dirty="0"/>
              <a:t>found that </a:t>
            </a:r>
            <a:r>
              <a:rPr lang="en-US" dirty="0" err="1"/>
              <a:t>An_Najah</a:t>
            </a:r>
            <a:r>
              <a:rPr lang="en-US" dirty="0"/>
              <a:t> child institute cares about them. Our project will be a web-mobile application for </a:t>
            </a:r>
            <a:r>
              <a:rPr lang="en-US" dirty="0" err="1"/>
              <a:t>An_Najah</a:t>
            </a:r>
            <a:r>
              <a:rPr lang="en-US" dirty="0"/>
              <a:t> child institute </a:t>
            </a:r>
            <a:r>
              <a:rPr lang="en-US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9" y="0"/>
            <a:ext cx="764386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719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57620" y="714356"/>
            <a:ext cx="464347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000" dirty="0" smtClean="0">
                <a:solidFill>
                  <a:schemeClr val="accent1">
                    <a:lumMod val="75000"/>
                  </a:schemeClr>
                </a:solidFill>
              </a:rPr>
              <a:t>صلاحيات أولياء الأمور</a:t>
            </a: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>عرض ملاحظات من الأخصائي</a:t>
            </a:r>
            <a:b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>ارسال ملاحظات للأخصائي </a:t>
            </a:r>
            <a:b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>إقرأ عن مرض طفلك</a:t>
            </a:r>
            <a:b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>علم </a:t>
            </a:r>
            <a:r>
              <a:rPr lang="ar-SA" sz="2800" dirty="0" smtClean="0">
                <a:solidFill>
                  <a:schemeClr val="tx2">
                    <a:lumMod val="75000"/>
                  </a:schemeClr>
                </a:solidFill>
              </a:rPr>
              <a:t>طفلك </a:t>
            </a:r>
            <a:endParaRPr lang="en-GB" sz="2800" dirty="0" smtClean="0"/>
          </a:p>
          <a:p>
            <a:pPr algn="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290"/>
            <a:ext cx="578647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>
            <a:hlinkClick r:id="rId3" action="ppaction://hlinksldjump"/>
          </p:cNvPr>
          <p:cNvCxnSpPr/>
          <p:nvPr/>
        </p:nvCxnSpPr>
        <p:spPr>
          <a:xfrm rot="10800000">
            <a:off x="6072198" y="2571744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hlinkClick r:id="rId4" action="ppaction://hlinksldjump"/>
          </p:cNvPr>
          <p:cNvCxnSpPr/>
          <p:nvPr/>
        </p:nvCxnSpPr>
        <p:spPr>
          <a:xfrm rot="10800000">
            <a:off x="6072198" y="557214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render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7291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>
            <a:hlinkClick r:id="rId3" action="ppaction://hlinksldjump"/>
          </p:cNvPr>
          <p:cNvCxnSpPr/>
          <p:nvPr/>
        </p:nvCxnSpPr>
        <p:spPr>
          <a:xfrm rot="10800000">
            <a:off x="6072198" y="2571744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hlinkClick r:id="rId4" action="ppaction://hlinksldjump"/>
          </p:cNvPr>
          <p:cNvCxnSpPr/>
          <p:nvPr/>
        </p:nvCxnSpPr>
        <p:spPr>
          <a:xfrm rot="10800000">
            <a:off x="6072198" y="557214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nder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7291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307183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428868"/>
            <a:ext cx="3143272" cy="197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943475"/>
            <a:ext cx="3143272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4286248" y="857232"/>
            <a:ext cx="38576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800" dirty="0" smtClean="0">
                <a:solidFill>
                  <a:schemeClr val="tx2">
                    <a:lumMod val="75000"/>
                  </a:schemeClr>
                </a:solidFill>
              </a:rPr>
              <a:t>أقسام العيادات :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قسم العلاج الوظيفي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قسم علاج النطق 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قسم التعليم الخاص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  <a:t>قسم الارشاد النفسي  </a:t>
            </a:r>
            <a:br>
              <a:rPr lang="ar-SA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ar-SA" dirty="0" smtClean="0"/>
              <a:t/>
            </a:r>
            <a:br>
              <a:rPr lang="ar-SA" dirty="0" smtClean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5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>
                <a:solidFill>
                  <a:srgbClr val="FF0000"/>
                </a:solidFill>
                <a:latin typeface="Baskerville Old Face" pitchFamily="18" charset="0"/>
                <a:ea typeface="Batang" pitchFamily="18" charset="-127"/>
              </a:rPr>
              <a:t>Problems </a:t>
            </a:r>
            <a:endParaRPr lang="en-GB" sz="6600" dirty="0">
              <a:solidFill>
                <a:srgbClr val="FF0000"/>
              </a:solidFill>
              <a:latin typeface="Baskerville Old Face" pitchFamily="18" charset="0"/>
              <a:ea typeface="Batang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-</a:t>
            </a:r>
            <a:r>
              <a:rPr lang="en-GB" dirty="0" smtClean="0"/>
              <a:t>Therapy exercise .</a:t>
            </a:r>
            <a:br>
              <a:rPr lang="en-GB" dirty="0" smtClean="0"/>
            </a:br>
            <a:endParaRPr lang="en-GB" dirty="0" smtClean="0"/>
          </a:p>
          <a:p>
            <a:pPr>
              <a:buNone/>
            </a:pPr>
            <a:r>
              <a:rPr lang="en-US" dirty="0" smtClean="0"/>
              <a:t>   -Dates.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Using technology for children.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-Stuff schedule.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-financial problems.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eb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905000" y="204788"/>
            <a:ext cx="12954000" cy="731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</a:rPr>
              <a:t>Mobile 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-Notification of dates.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-Three-dimensional body exercise.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dirty="0"/>
              <a:t> </a:t>
            </a:r>
            <a:r>
              <a:rPr lang="en-US" dirty="0" smtClean="0"/>
              <a:t>Send </a:t>
            </a:r>
            <a:r>
              <a:rPr lang="en-US" dirty="0"/>
              <a:t>information </a:t>
            </a:r>
            <a:r>
              <a:rPr lang="en-US" dirty="0" smtClean="0"/>
              <a:t>during session 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obil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285728"/>
            <a:ext cx="3929089" cy="63579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mob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0364" y="285728"/>
            <a:ext cx="3571899" cy="65722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mob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142852"/>
            <a:ext cx="4143403" cy="59833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mob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714356"/>
            <a:ext cx="3714775" cy="6143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mob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0"/>
            <a:ext cx="478634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52" y="857232"/>
            <a:ext cx="8229600" cy="32686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80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</a:t>
            </a:r>
            <a:r>
              <a:rPr lang="en-GB" sz="9600" dirty="0" smtClean="0">
                <a:solidFill>
                  <a:schemeClr val="accent1">
                    <a:lumMod val="75000"/>
                  </a:schemeClr>
                </a:solidFill>
              </a:rPr>
              <a:t>Constraints</a:t>
            </a:r>
            <a:endParaRPr lang="en-GB" sz="9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5200" dirty="0" smtClean="0">
                <a:solidFill>
                  <a:schemeClr val="accent1">
                    <a:lumMod val="75000"/>
                  </a:schemeClr>
                </a:solidFill>
              </a:rPr>
              <a:t>What our Project do?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-Managing  </a:t>
            </a:r>
            <a:r>
              <a:rPr lang="en-US" dirty="0"/>
              <a:t>the staff </a:t>
            </a:r>
            <a:r>
              <a:rPr lang="en-US" dirty="0" smtClean="0"/>
              <a:t>schedule.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Notification.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- 3D videos.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-Contact  between parents and specialists 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Weekly reports.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Learn </a:t>
            </a:r>
            <a:r>
              <a:rPr lang="en-US" dirty="0"/>
              <a:t>and play a simple </a:t>
            </a:r>
            <a:r>
              <a:rPr lang="en-US" dirty="0" smtClean="0"/>
              <a:t>game.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-Financial system .</a:t>
            </a:r>
            <a:br>
              <a:rPr lang="en-US" dirty="0" smtClean="0"/>
            </a:br>
            <a:endParaRPr lang="en-GB" dirty="0"/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</a:rPr>
              <a:t>Future Work </a:t>
            </a:r>
            <a:endParaRPr lang="en-GB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  -Adding 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a payment 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system.</a:t>
            </a:r>
            <a:b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videoconferences .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-Other exercise. </a:t>
            </a:r>
            <a:endParaRPr lang="en-GB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To develop our project we use</a:t>
            </a:r>
            <a:b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-Web language (PHP, HTML, JavaScript, Ajax, and CSS) 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en-US" dirty="0" smtClean="0"/>
              <a:t> - </a:t>
            </a:r>
            <a:r>
              <a:rPr lang="en-US" dirty="0" err="1" smtClean="0"/>
              <a:t>MySql</a:t>
            </a:r>
            <a:r>
              <a:rPr lang="ar-SA" dirty="0" smtClean="0"/>
              <a:t> </a:t>
            </a:r>
            <a:r>
              <a:rPr lang="en-US" dirty="0" smtClean="0"/>
              <a:t>for database 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en-US" dirty="0" smtClean="0"/>
              <a:t>-3DMax to develop the 3D design.</a:t>
            </a:r>
            <a:br>
              <a:rPr lang="en-US" dirty="0" smtClean="0"/>
            </a:br>
            <a:r>
              <a:rPr lang="en-US" dirty="0" smtClean="0"/>
              <a:t>-Cinema 4D (rendering ) .</a:t>
            </a:r>
            <a:br>
              <a:rPr lang="en-US" dirty="0" smtClean="0"/>
            </a:br>
            <a:r>
              <a:rPr lang="en-US" dirty="0" smtClean="0"/>
              <a:t>- Android studio to create a simple mobile application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Web : </a:t>
            </a:r>
            <a:b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Home page: </a:t>
            </a:r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714488"/>
            <a:ext cx="914400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24" y="285728"/>
            <a:ext cx="4257676" cy="5840435"/>
          </a:xfrm>
        </p:spPr>
        <p:txBody>
          <a:bodyPr/>
          <a:lstStyle/>
          <a:p>
            <a:pPr algn="r" rtl="1">
              <a:buNone/>
            </a:pPr>
            <a:r>
              <a:rPr lang="ar-SA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أقسام المعهد : 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قسم العيادات .  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روضة المنتسوري .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وحدة الأبحاث والتدريب .</a:t>
            </a:r>
            <a:endParaRPr lang="en-GB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000528" cy="230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714620"/>
            <a:ext cx="400052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572008"/>
            <a:ext cx="414340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000240"/>
            <a:ext cx="428628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14290"/>
            <a:ext cx="392905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29133"/>
            <a:ext cx="4305275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1480"/>
            <a:ext cx="9429784" cy="5554683"/>
          </a:xfrm>
        </p:spPr>
        <p:txBody>
          <a:bodyPr/>
          <a:lstStyle/>
          <a:p>
            <a:pPr>
              <a:buNone/>
            </a:pPr>
            <a:r>
              <a:rPr lang="en-GB" sz="6000" dirty="0" smtClean="0">
                <a:solidFill>
                  <a:schemeClr val="accent1">
                    <a:lumMod val="75000"/>
                  </a:schemeClr>
                </a:solidFill>
              </a:rPr>
              <a:t>Users: 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214422"/>
            <a:ext cx="400052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1928802"/>
            <a:ext cx="36433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  <a:t>Manger</a:t>
            </a:r>
            <a:b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  <a:t>Specialist</a:t>
            </a:r>
            <a:b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  <a:t>Secretary</a:t>
            </a:r>
            <a:b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  <a:t> Parent 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124</Words>
  <Application>Microsoft Office PowerPoint</Application>
  <PresentationFormat>On-screen Show (4:3)</PresentationFormat>
  <Paragraphs>24</Paragraphs>
  <Slides>40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Why?</vt:lpstr>
      <vt:lpstr>Problems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Future Work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2015</dc:creator>
  <cp:lastModifiedBy>2015</cp:lastModifiedBy>
  <cp:revision>28</cp:revision>
  <dcterms:created xsi:type="dcterms:W3CDTF">2017-12-18T11:46:13Z</dcterms:created>
  <dcterms:modified xsi:type="dcterms:W3CDTF">2017-12-20T21:42:53Z</dcterms:modified>
</cp:coreProperties>
</file>