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3">
  <p:sldMasterIdLst>
    <p:sldMasterId id="2147483878" r:id="rId1"/>
  </p:sldMasterIdLst>
  <p:sldIdLst>
    <p:sldId id="256" r:id="rId2"/>
    <p:sldId id="257" r:id="rId3"/>
    <p:sldId id="258" r:id="rId4"/>
    <p:sldId id="259" r:id="rId5"/>
    <p:sldId id="261" r:id="rId6"/>
    <p:sldId id="284" r:id="rId7"/>
    <p:sldId id="266" r:id="rId8"/>
    <p:sldId id="311" r:id="rId9"/>
    <p:sldId id="269" r:id="rId10"/>
    <p:sldId id="312" r:id="rId11"/>
    <p:sldId id="272" r:id="rId12"/>
    <p:sldId id="271" r:id="rId13"/>
    <p:sldId id="273" r:id="rId14"/>
    <p:sldId id="309" r:id="rId15"/>
    <p:sldId id="287" r:id="rId16"/>
    <p:sldId id="288" r:id="rId17"/>
    <p:sldId id="310" r:id="rId18"/>
    <p:sldId id="289" r:id="rId19"/>
    <p:sldId id="291" r:id="rId20"/>
    <p:sldId id="290" r:id="rId21"/>
    <p:sldId id="292" r:id="rId22"/>
    <p:sldId id="282" r:id="rId23"/>
    <p:sldId id="293" r:id="rId24"/>
    <p:sldId id="294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13" r:id="rId34"/>
    <p:sldId id="314" r:id="rId35"/>
    <p:sldId id="306" r:id="rId36"/>
    <p:sldId id="307" r:id="rId37"/>
    <p:sldId id="308" r:id="rId38"/>
    <p:sldId id="27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400" autoAdjust="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raduation%20project%201\excel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raduation%20project%201\excel\Book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eer%20b.%20eid\Desktop\exel%20charts\Book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eer%20b.%20eid\Desktop\exel%20charts\Book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eer%20b.%20eid\Desktop\SEWER\watercad%20final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meer%20b.%20eid\Desktop\&#1575;&#1604;&#1587;&#1585;&#1593;&#157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eer%20b.%20eid\Desktop\&#1575;&#1604;&#1587;&#1585;&#1593;&#1577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eer%20b.%20eid\Desktop\fffff...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 between</a:t>
            </a:r>
            <a:r>
              <a:rPr lang="en-US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Family members and Monthly Water Consumption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700824499411071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159189780515672"/>
          <c:y val="0.14972922690220752"/>
          <c:w val="0.78675790418238678"/>
          <c:h val="0.7108438470482728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Sheet1!$F$4:$F$33</c:f>
              <c:strCache>
                <c:ptCount val="30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9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8</c:v>
                </c:pt>
                <c:pt idx="19">
                  <c:v>8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4</c:v>
                </c:pt>
                <c:pt idx="25">
                  <c:v>7</c:v>
                </c:pt>
                <c:pt idx="26">
                  <c:v>8</c:v>
                </c:pt>
                <c:pt idx="27">
                  <c:v>9</c:v>
                </c:pt>
                <c:pt idx="28">
                  <c:v>12</c:v>
                </c:pt>
                <c:pt idx="29">
                  <c:v>13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Sheet1!$F$4:$F$33</c:f>
              <c:numCache>
                <c:formatCode>General</c:formatCode>
                <c:ptCount val="30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9</c:v>
                </c:pt>
                <c:pt idx="11">
                  <c:v>2</c:v>
                </c:pt>
                <c:pt idx="12">
                  <c:v>3</c:v>
                </c:pt>
                <c:pt idx="13">
                  <c:v>4</c:v>
                </c:pt>
                <c:pt idx="14">
                  <c:v>5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8</c:v>
                </c:pt>
                <c:pt idx="19">
                  <c:v>8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4</c:v>
                </c:pt>
                <c:pt idx="25">
                  <c:v>7</c:v>
                </c:pt>
                <c:pt idx="26">
                  <c:v>8</c:v>
                </c:pt>
                <c:pt idx="27">
                  <c:v>9</c:v>
                </c:pt>
                <c:pt idx="28">
                  <c:v>12</c:v>
                </c:pt>
                <c:pt idx="29">
                  <c:v>13</c:v>
                </c:pt>
              </c:numCache>
            </c:numRef>
          </c:xVal>
          <c:yVal>
            <c:numRef>
              <c:f>Sheet1!$E$4:$E$33</c:f>
              <c:numCache>
                <c:formatCode>General</c:formatCode>
                <c:ptCount val="30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200</c:v>
                </c:pt>
                <c:pt idx="25">
                  <c:v>200</c:v>
                </c:pt>
                <c:pt idx="26">
                  <c:v>200</c:v>
                </c:pt>
                <c:pt idx="27">
                  <c:v>200</c:v>
                </c:pt>
                <c:pt idx="28">
                  <c:v>200</c:v>
                </c:pt>
                <c:pt idx="29">
                  <c:v>200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BAA-4A1B-96A2-219AF8F51A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998440"/>
        <c:axId val="316820696"/>
      </c:scatterChart>
      <c:valAx>
        <c:axId val="314998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16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Family Members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0696"/>
        <c:crosses val="autoZero"/>
        <c:crossBetween val="midCat"/>
      </c:valAx>
      <c:valAx>
        <c:axId val="3168206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Monthly Water Consumption NIS</a:t>
                </a:r>
                <a:endParaRPr lang="en-US" sz="16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8891089337188659E-2"/>
              <c:y val="0.1547379727921365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4998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anchor="b" anchorCtr="0"/>
    <a:lstStyle/>
    <a:p>
      <a:pPr>
        <a:defRPr/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Relationship Between House Area and</a:t>
            </a:r>
            <a:r>
              <a:rPr lang="en-US" sz="1600" b="1" baseline="0" dirty="0"/>
              <a:t> Monthly Water Consumption</a:t>
            </a:r>
            <a:r>
              <a:rPr lang="en-US" sz="1600" b="1" dirty="0"/>
              <a:t>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9986969627670925"/>
          <c:y val="0.17572325142694023"/>
          <c:w val="0.75016478840006007"/>
          <c:h val="0.6905649342292478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Sheet1!$E$2:$E$31</c:f>
              <c:numCache>
                <c:formatCode>General</c:formatCode>
                <c:ptCount val="30"/>
                <c:pt idx="0">
                  <c:v>100</c:v>
                </c:pt>
                <c:pt idx="1">
                  <c:v>120</c:v>
                </c:pt>
                <c:pt idx="2">
                  <c:v>120</c:v>
                </c:pt>
                <c:pt idx="3">
                  <c:v>120</c:v>
                </c:pt>
                <c:pt idx="4">
                  <c:v>130</c:v>
                </c:pt>
                <c:pt idx="5">
                  <c:v>160</c:v>
                </c:pt>
                <c:pt idx="6">
                  <c:v>180</c:v>
                </c:pt>
                <c:pt idx="7">
                  <c:v>200</c:v>
                </c:pt>
                <c:pt idx="8">
                  <c:v>250</c:v>
                </c:pt>
                <c:pt idx="9">
                  <c:v>300</c:v>
                </c:pt>
                <c:pt idx="10">
                  <c:v>500</c:v>
                </c:pt>
                <c:pt idx="11">
                  <c:v>100</c:v>
                </c:pt>
                <c:pt idx="12">
                  <c:v>110</c:v>
                </c:pt>
                <c:pt idx="13">
                  <c:v>150</c:v>
                </c:pt>
                <c:pt idx="14">
                  <c:v>150</c:v>
                </c:pt>
                <c:pt idx="15">
                  <c:v>200</c:v>
                </c:pt>
                <c:pt idx="16">
                  <c:v>200</c:v>
                </c:pt>
                <c:pt idx="17">
                  <c:v>200</c:v>
                </c:pt>
                <c:pt idx="18">
                  <c:v>300</c:v>
                </c:pt>
                <c:pt idx="19">
                  <c:v>300</c:v>
                </c:pt>
                <c:pt idx="20">
                  <c:v>400</c:v>
                </c:pt>
                <c:pt idx="21">
                  <c:v>400</c:v>
                </c:pt>
                <c:pt idx="22">
                  <c:v>450</c:v>
                </c:pt>
                <c:pt idx="23">
                  <c:v>500</c:v>
                </c:pt>
                <c:pt idx="24">
                  <c:v>150</c:v>
                </c:pt>
                <c:pt idx="25">
                  <c:v>160</c:v>
                </c:pt>
                <c:pt idx="26">
                  <c:v>220</c:v>
                </c:pt>
                <c:pt idx="27">
                  <c:v>250</c:v>
                </c:pt>
                <c:pt idx="28">
                  <c:v>300</c:v>
                </c:pt>
                <c:pt idx="29">
                  <c:v>300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200</c:v>
                </c:pt>
                <c:pt idx="25">
                  <c:v>200</c:v>
                </c:pt>
                <c:pt idx="26">
                  <c:v>200</c:v>
                </c:pt>
                <c:pt idx="27">
                  <c:v>200</c:v>
                </c:pt>
                <c:pt idx="28">
                  <c:v>200</c:v>
                </c:pt>
                <c:pt idx="29">
                  <c:v>200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D8D-4779-A9D6-FE7F18EF0A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822656"/>
        <c:axId val="316822264"/>
      </c:scatterChart>
      <c:valAx>
        <c:axId val="3168226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Home</a:t>
                </a:r>
                <a:r>
                  <a:rPr lang="en-US" sz="16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Area (m</a:t>
                </a:r>
                <a:r>
                  <a:rPr lang="en-US" sz="1600" b="1" strike="noStrike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6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2264"/>
        <c:crosses val="autoZero"/>
        <c:crossBetween val="midCat"/>
      </c:valAx>
      <c:valAx>
        <c:axId val="316822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Monthly Water Consumption NIS</a:t>
                </a:r>
                <a:endParaRPr lang="en-US" sz="16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4256613129363787E-2"/>
              <c:y val="0.196516915271943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2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486101386851563E-2"/>
          <c:y val="5.6247230470754105E-2"/>
          <c:w val="0.80408305807371638"/>
          <c:h val="0.7748088373583430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Sheet1!$U$2:$U$270</c:f>
              <c:numCache>
                <c:formatCode>General</c:formatCode>
                <c:ptCount val="269"/>
                <c:pt idx="0">
                  <c:v>32</c:v>
                </c:pt>
                <c:pt idx="1">
                  <c:v>33</c:v>
                </c:pt>
                <c:pt idx="2">
                  <c:v>34</c:v>
                </c:pt>
                <c:pt idx="3">
                  <c:v>35</c:v>
                </c:pt>
                <c:pt idx="4">
                  <c:v>36</c:v>
                </c:pt>
                <c:pt idx="5">
                  <c:v>37</c:v>
                </c:pt>
                <c:pt idx="6">
                  <c:v>38</c:v>
                </c:pt>
                <c:pt idx="7">
                  <c:v>39</c:v>
                </c:pt>
                <c:pt idx="8">
                  <c:v>40</c:v>
                </c:pt>
                <c:pt idx="9">
                  <c:v>41</c:v>
                </c:pt>
                <c:pt idx="10">
                  <c:v>42</c:v>
                </c:pt>
                <c:pt idx="11">
                  <c:v>43</c:v>
                </c:pt>
                <c:pt idx="12">
                  <c:v>44</c:v>
                </c:pt>
                <c:pt idx="13">
                  <c:v>45</c:v>
                </c:pt>
                <c:pt idx="14">
                  <c:v>46</c:v>
                </c:pt>
                <c:pt idx="15">
                  <c:v>47</c:v>
                </c:pt>
                <c:pt idx="16">
                  <c:v>48</c:v>
                </c:pt>
                <c:pt idx="17">
                  <c:v>49</c:v>
                </c:pt>
                <c:pt idx="18">
                  <c:v>50</c:v>
                </c:pt>
                <c:pt idx="19">
                  <c:v>51</c:v>
                </c:pt>
                <c:pt idx="20">
                  <c:v>52</c:v>
                </c:pt>
                <c:pt idx="21">
                  <c:v>53</c:v>
                </c:pt>
                <c:pt idx="22">
                  <c:v>54</c:v>
                </c:pt>
                <c:pt idx="23">
                  <c:v>55</c:v>
                </c:pt>
                <c:pt idx="24">
                  <c:v>56</c:v>
                </c:pt>
                <c:pt idx="25">
                  <c:v>57</c:v>
                </c:pt>
                <c:pt idx="26">
                  <c:v>58</c:v>
                </c:pt>
                <c:pt idx="27">
                  <c:v>59</c:v>
                </c:pt>
                <c:pt idx="28">
                  <c:v>60</c:v>
                </c:pt>
                <c:pt idx="29">
                  <c:v>61</c:v>
                </c:pt>
                <c:pt idx="30">
                  <c:v>62</c:v>
                </c:pt>
                <c:pt idx="31">
                  <c:v>63</c:v>
                </c:pt>
                <c:pt idx="32">
                  <c:v>64</c:v>
                </c:pt>
                <c:pt idx="33">
                  <c:v>65</c:v>
                </c:pt>
                <c:pt idx="34">
                  <c:v>66</c:v>
                </c:pt>
                <c:pt idx="35">
                  <c:v>67</c:v>
                </c:pt>
                <c:pt idx="36">
                  <c:v>68</c:v>
                </c:pt>
                <c:pt idx="37">
                  <c:v>69</c:v>
                </c:pt>
                <c:pt idx="38">
                  <c:v>70</c:v>
                </c:pt>
                <c:pt idx="39">
                  <c:v>71</c:v>
                </c:pt>
                <c:pt idx="40">
                  <c:v>72</c:v>
                </c:pt>
                <c:pt idx="41">
                  <c:v>73</c:v>
                </c:pt>
                <c:pt idx="42">
                  <c:v>74</c:v>
                </c:pt>
                <c:pt idx="43">
                  <c:v>75</c:v>
                </c:pt>
                <c:pt idx="44">
                  <c:v>76</c:v>
                </c:pt>
                <c:pt idx="45">
                  <c:v>77</c:v>
                </c:pt>
                <c:pt idx="46">
                  <c:v>78</c:v>
                </c:pt>
                <c:pt idx="47">
                  <c:v>79</c:v>
                </c:pt>
                <c:pt idx="48">
                  <c:v>80</c:v>
                </c:pt>
                <c:pt idx="49">
                  <c:v>81</c:v>
                </c:pt>
                <c:pt idx="50">
                  <c:v>82</c:v>
                </c:pt>
                <c:pt idx="51">
                  <c:v>83</c:v>
                </c:pt>
                <c:pt idx="52">
                  <c:v>84</c:v>
                </c:pt>
                <c:pt idx="53">
                  <c:v>85</c:v>
                </c:pt>
                <c:pt idx="54">
                  <c:v>86</c:v>
                </c:pt>
                <c:pt idx="55">
                  <c:v>87</c:v>
                </c:pt>
                <c:pt idx="56">
                  <c:v>88</c:v>
                </c:pt>
                <c:pt idx="57">
                  <c:v>89</c:v>
                </c:pt>
                <c:pt idx="58">
                  <c:v>90</c:v>
                </c:pt>
                <c:pt idx="59">
                  <c:v>91</c:v>
                </c:pt>
                <c:pt idx="60">
                  <c:v>92</c:v>
                </c:pt>
                <c:pt idx="61">
                  <c:v>93</c:v>
                </c:pt>
                <c:pt idx="62">
                  <c:v>95</c:v>
                </c:pt>
                <c:pt idx="63">
                  <c:v>96</c:v>
                </c:pt>
                <c:pt idx="64">
                  <c:v>97</c:v>
                </c:pt>
                <c:pt idx="65">
                  <c:v>98</c:v>
                </c:pt>
                <c:pt idx="66">
                  <c:v>99</c:v>
                </c:pt>
                <c:pt idx="67">
                  <c:v>100</c:v>
                </c:pt>
                <c:pt idx="68">
                  <c:v>101</c:v>
                </c:pt>
                <c:pt idx="69">
                  <c:v>103</c:v>
                </c:pt>
                <c:pt idx="70">
                  <c:v>104</c:v>
                </c:pt>
                <c:pt idx="71">
                  <c:v>105</c:v>
                </c:pt>
                <c:pt idx="72">
                  <c:v>106</c:v>
                </c:pt>
                <c:pt idx="73">
                  <c:v>107</c:v>
                </c:pt>
                <c:pt idx="74">
                  <c:v>108</c:v>
                </c:pt>
                <c:pt idx="75">
                  <c:v>109</c:v>
                </c:pt>
                <c:pt idx="76">
                  <c:v>110</c:v>
                </c:pt>
                <c:pt idx="77">
                  <c:v>111</c:v>
                </c:pt>
                <c:pt idx="78">
                  <c:v>112</c:v>
                </c:pt>
                <c:pt idx="79">
                  <c:v>113</c:v>
                </c:pt>
                <c:pt idx="80">
                  <c:v>114</c:v>
                </c:pt>
                <c:pt idx="81">
                  <c:v>115</c:v>
                </c:pt>
                <c:pt idx="82">
                  <c:v>116</c:v>
                </c:pt>
                <c:pt idx="83">
                  <c:v>117</c:v>
                </c:pt>
                <c:pt idx="84">
                  <c:v>118</c:v>
                </c:pt>
                <c:pt idx="85">
                  <c:v>119</c:v>
                </c:pt>
                <c:pt idx="86">
                  <c:v>120</c:v>
                </c:pt>
                <c:pt idx="87">
                  <c:v>121</c:v>
                </c:pt>
                <c:pt idx="88">
                  <c:v>122</c:v>
                </c:pt>
                <c:pt idx="89">
                  <c:v>123</c:v>
                </c:pt>
                <c:pt idx="90">
                  <c:v>124</c:v>
                </c:pt>
                <c:pt idx="91">
                  <c:v>125</c:v>
                </c:pt>
                <c:pt idx="92">
                  <c:v>126</c:v>
                </c:pt>
                <c:pt idx="93">
                  <c:v>127</c:v>
                </c:pt>
                <c:pt idx="94">
                  <c:v>128</c:v>
                </c:pt>
                <c:pt idx="95">
                  <c:v>129</c:v>
                </c:pt>
                <c:pt idx="96">
                  <c:v>130</c:v>
                </c:pt>
                <c:pt idx="97">
                  <c:v>131</c:v>
                </c:pt>
                <c:pt idx="98">
                  <c:v>132</c:v>
                </c:pt>
                <c:pt idx="99">
                  <c:v>133</c:v>
                </c:pt>
                <c:pt idx="100">
                  <c:v>134</c:v>
                </c:pt>
                <c:pt idx="101">
                  <c:v>135</c:v>
                </c:pt>
                <c:pt idx="102">
                  <c:v>136</c:v>
                </c:pt>
                <c:pt idx="103">
                  <c:v>137</c:v>
                </c:pt>
                <c:pt idx="104">
                  <c:v>138</c:v>
                </c:pt>
                <c:pt idx="105">
                  <c:v>139</c:v>
                </c:pt>
                <c:pt idx="106">
                  <c:v>140</c:v>
                </c:pt>
                <c:pt idx="107">
                  <c:v>141</c:v>
                </c:pt>
                <c:pt idx="108">
                  <c:v>142</c:v>
                </c:pt>
                <c:pt idx="109">
                  <c:v>143</c:v>
                </c:pt>
                <c:pt idx="110">
                  <c:v>144</c:v>
                </c:pt>
                <c:pt idx="111">
                  <c:v>145</c:v>
                </c:pt>
                <c:pt idx="112">
                  <c:v>146</c:v>
                </c:pt>
                <c:pt idx="113">
                  <c:v>147</c:v>
                </c:pt>
                <c:pt idx="114">
                  <c:v>148</c:v>
                </c:pt>
                <c:pt idx="115">
                  <c:v>149</c:v>
                </c:pt>
                <c:pt idx="116">
                  <c:v>150</c:v>
                </c:pt>
                <c:pt idx="117">
                  <c:v>151</c:v>
                </c:pt>
                <c:pt idx="118">
                  <c:v>152</c:v>
                </c:pt>
                <c:pt idx="119">
                  <c:v>153</c:v>
                </c:pt>
                <c:pt idx="120">
                  <c:v>154</c:v>
                </c:pt>
                <c:pt idx="121">
                  <c:v>155</c:v>
                </c:pt>
                <c:pt idx="122">
                  <c:v>156</c:v>
                </c:pt>
                <c:pt idx="123">
                  <c:v>157</c:v>
                </c:pt>
                <c:pt idx="124">
                  <c:v>158</c:v>
                </c:pt>
                <c:pt idx="125">
                  <c:v>159</c:v>
                </c:pt>
                <c:pt idx="126">
                  <c:v>160</c:v>
                </c:pt>
                <c:pt idx="127">
                  <c:v>161</c:v>
                </c:pt>
                <c:pt idx="128">
                  <c:v>162</c:v>
                </c:pt>
                <c:pt idx="129">
                  <c:v>163</c:v>
                </c:pt>
                <c:pt idx="130">
                  <c:v>164</c:v>
                </c:pt>
                <c:pt idx="131">
                  <c:v>165</c:v>
                </c:pt>
                <c:pt idx="132">
                  <c:v>166</c:v>
                </c:pt>
                <c:pt idx="133">
                  <c:v>167</c:v>
                </c:pt>
                <c:pt idx="134">
                  <c:v>168</c:v>
                </c:pt>
                <c:pt idx="135">
                  <c:v>169</c:v>
                </c:pt>
                <c:pt idx="136">
                  <c:v>170</c:v>
                </c:pt>
                <c:pt idx="137">
                  <c:v>171</c:v>
                </c:pt>
                <c:pt idx="138">
                  <c:v>172</c:v>
                </c:pt>
                <c:pt idx="139">
                  <c:v>173</c:v>
                </c:pt>
                <c:pt idx="140">
                  <c:v>174</c:v>
                </c:pt>
                <c:pt idx="141">
                  <c:v>175</c:v>
                </c:pt>
                <c:pt idx="142">
                  <c:v>176</c:v>
                </c:pt>
                <c:pt idx="143">
                  <c:v>177</c:v>
                </c:pt>
                <c:pt idx="144">
                  <c:v>178</c:v>
                </c:pt>
                <c:pt idx="145">
                  <c:v>179</c:v>
                </c:pt>
                <c:pt idx="146">
                  <c:v>180</c:v>
                </c:pt>
                <c:pt idx="147">
                  <c:v>181</c:v>
                </c:pt>
                <c:pt idx="148">
                  <c:v>182</c:v>
                </c:pt>
                <c:pt idx="149">
                  <c:v>183</c:v>
                </c:pt>
                <c:pt idx="150">
                  <c:v>184</c:v>
                </c:pt>
                <c:pt idx="151">
                  <c:v>185</c:v>
                </c:pt>
                <c:pt idx="152">
                  <c:v>186</c:v>
                </c:pt>
                <c:pt idx="153">
                  <c:v>187</c:v>
                </c:pt>
                <c:pt idx="154">
                  <c:v>188</c:v>
                </c:pt>
                <c:pt idx="155">
                  <c:v>189</c:v>
                </c:pt>
                <c:pt idx="156">
                  <c:v>190</c:v>
                </c:pt>
                <c:pt idx="157">
                  <c:v>191</c:v>
                </c:pt>
                <c:pt idx="158">
                  <c:v>192</c:v>
                </c:pt>
                <c:pt idx="159">
                  <c:v>196</c:v>
                </c:pt>
                <c:pt idx="160">
                  <c:v>197</c:v>
                </c:pt>
                <c:pt idx="161">
                  <c:v>198</c:v>
                </c:pt>
                <c:pt idx="162">
                  <c:v>199</c:v>
                </c:pt>
                <c:pt idx="163">
                  <c:v>200</c:v>
                </c:pt>
                <c:pt idx="164">
                  <c:v>202</c:v>
                </c:pt>
                <c:pt idx="165">
                  <c:v>203</c:v>
                </c:pt>
                <c:pt idx="166">
                  <c:v>204</c:v>
                </c:pt>
                <c:pt idx="167">
                  <c:v>205</c:v>
                </c:pt>
                <c:pt idx="168">
                  <c:v>206</c:v>
                </c:pt>
                <c:pt idx="169">
                  <c:v>207</c:v>
                </c:pt>
                <c:pt idx="170">
                  <c:v>208</c:v>
                </c:pt>
                <c:pt idx="171">
                  <c:v>209</c:v>
                </c:pt>
                <c:pt idx="172">
                  <c:v>210</c:v>
                </c:pt>
                <c:pt idx="173">
                  <c:v>211</c:v>
                </c:pt>
                <c:pt idx="174">
                  <c:v>212</c:v>
                </c:pt>
                <c:pt idx="175">
                  <c:v>213</c:v>
                </c:pt>
                <c:pt idx="176">
                  <c:v>214</c:v>
                </c:pt>
                <c:pt idx="177">
                  <c:v>215</c:v>
                </c:pt>
                <c:pt idx="178">
                  <c:v>241</c:v>
                </c:pt>
                <c:pt idx="179">
                  <c:v>242</c:v>
                </c:pt>
                <c:pt idx="180">
                  <c:v>243</c:v>
                </c:pt>
                <c:pt idx="181">
                  <c:v>244</c:v>
                </c:pt>
                <c:pt idx="182">
                  <c:v>245</c:v>
                </c:pt>
                <c:pt idx="183">
                  <c:v>246</c:v>
                </c:pt>
                <c:pt idx="184">
                  <c:v>247</c:v>
                </c:pt>
                <c:pt idx="185">
                  <c:v>248</c:v>
                </c:pt>
                <c:pt idx="186">
                  <c:v>249</c:v>
                </c:pt>
                <c:pt idx="187">
                  <c:v>250</c:v>
                </c:pt>
                <c:pt idx="188">
                  <c:v>251</c:v>
                </c:pt>
                <c:pt idx="189">
                  <c:v>252</c:v>
                </c:pt>
                <c:pt idx="190">
                  <c:v>253</c:v>
                </c:pt>
                <c:pt idx="191">
                  <c:v>254</c:v>
                </c:pt>
                <c:pt idx="192">
                  <c:v>255</c:v>
                </c:pt>
                <c:pt idx="193">
                  <c:v>256</c:v>
                </c:pt>
                <c:pt idx="194">
                  <c:v>258</c:v>
                </c:pt>
                <c:pt idx="195">
                  <c:v>259</c:v>
                </c:pt>
                <c:pt idx="196">
                  <c:v>261</c:v>
                </c:pt>
                <c:pt idx="197">
                  <c:v>262</c:v>
                </c:pt>
                <c:pt idx="198">
                  <c:v>263</c:v>
                </c:pt>
                <c:pt idx="199">
                  <c:v>264</c:v>
                </c:pt>
                <c:pt idx="200">
                  <c:v>265</c:v>
                </c:pt>
                <c:pt idx="201">
                  <c:v>266</c:v>
                </c:pt>
                <c:pt idx="202">
                  <c:v>267</c:v>
                </c:pt>
                <c:pt idx="203">
                  <c:v>268</c:v>
                </c:pt>
                <c:pt idx="204">
                  <c:v>269</c:v>
                </c:pt>
                <c:pt idx="205">
                  <c:v>270</c:v>
                </c:pt>
                <c:pt idx="206">
                  <c:v>271</c:v>
                </c:pt>
                <c:pt idx="207">
                  <c:v>272</c:v>
                </c:pt>
                <c:pt idx="208">
                  <c:v>273</c:v>
                </c:pt>
                <c:pt idx="209">
                  <c:v>274</c:v>
                </c:pt>
                <c:pt idx="210">
                  <c:v>275</c:v>
                </c:pt>
                <c:pt idx="211">
                  <c:v>276</c:v>
                </c:pt>
                <c:pt idx="212">
                  <c:v>277</c:v>
                </c:pt>
                <c:pt idx="213">
                  <c:v>278</c:v>
                </c:pt>
                <c:pt idx="214">
                  <c:v>280</c:v>
                </c:pt>
                <c:pt idx="215">
                  <c:v>281</c:v>
                </c:pt>
                <c:pt idx="216">
                  <c:v>282</c:v>
                </c:pt>
                <c:pt idx="217">
                  <c:v>283</c:v>
                </c:pt>
                <c:pt idx="218">
                  <c:v>284</c:v>
                </c:pt>
                <c:pt idx="219">
                  <c:v>285</c:v>
                </c:pt>
                <c:pt idx="220">
                  <c:v>286</c:v>
                </c:pt>
                <c:pt idx="221">
                  <c:v>287</c:v>
                </c:pt>
                <c:pt idx="222">
                  <c:v>288</c:v>
                </c:pt>
                <c:pt idx="223">
                  <c:v>289</c:v>
                </c:pt>
                <c:pt idx="224">
                  <c:v>290</c:v>
                </c:pt>
                <c:pt idx="225">
                  <c:v>291</c:v>
                </c:pt>
                <c:pt idx="226">
                  <c:v>292</c:v>
                </c:pt>
                <c:pt idx="227">
                  <c:v>293</c:v>
                </c:pt>
                <c:pt idx="228">
                  <c:v>294</c:v>
                </c:pt>
                <c:pt idx="229">
                  <c:v>308</c:v>
                </c:pt>
                <c:pt idx="230">
                  <c:v>309</c:v>
                </c:pt>
                <c:pt idx="231">
                  <c:v>321</c:v>
                </c:pt>
                <c:pt idx="232">
                  <c:v>322</c:v>
                </c:pt>
                <c:pt idx="233">
                  <c:v>323</c:v>
                </c:pt>
                <c:pt idx="234">
                  <c:v>324</c:v>
                </c:pt>
                <c:pt idx="235">
                  <c:v>325</c:v>
                </c:pt>
                <c:pt idx="236">
                  <c:v>326</c:v>
                </c:pt>
                <c:pt idx="237">
                  <c:v>327</c:v>
                </c:pt>
                <c:pt idx="238">
                  <c:v>328</c:v>
                </c:pt>
                <c:pt idx="239">
                  <c:v>329</c:v>
                </c:pt>
                <c:pt idx="240">
                  <c:v>330</c:v>
                </c:pt>
                <c:pt idx="241">
                  <c:v>331</c:v>
                </c:pt>
                <c:pt idx="242">
                  <c:v>332</c:v>
                </c:pt>
                <c:pt idx="243">
                  <c:v>333</c:v>
                </c:pt>
                <c:pt idx="244">
                  <c:v>334</c:v>
                </c:pt>
                <c:pt idx="245">
                  <c:v>335</c:v>
                </c:pt>
                <c:pt idx="246">
                  <c:v>366</c:v>
                </c:pt>
                <c:pt idx="247">
                  <c:v>368</c:v>
                </c:pt>
                <c:pt idx="248">
                  <c:v>370</c:v>
                </c:pt>
                <c:pt idx="249">
                  <c:v>383</c:v>
                </c:pt>
                <c:pt idx="250">
                  <c:v>432</c:v>
                </c:pt>
                <c:pt idx="251">
                  <c:v>434</c:v>
                </c:pt>
                <c:pt idx="252">
                  <c:v>436</c:v>
                </c:pt>
                <c:pt idx="253">
                  <c:v>438</c:v>
                </c:pt>
                <c:pt idx="254">
                  <c:v>440</c:v>
                </c:pt>
                <c:pt idx="255">
                  <c:v>442</c:v>
                </c:pt>
                <c:pt idx="256">
                  <c:v>499</c:v>
                </c:pt>
                <c:pt idx="257">
                  <c:v>501</c:v>
                </c:pt>
                <c:pt idx="258">
                  <c:v>531</c:v>
                </c:pt>
                <c:pt idx="259">
                  <c:v>533</c:v>
                </c:pt>
                <c:pt idx="260">
                  <c:v>686</c:v>
                </c:pt>
                <c:pt idx="261">
                  <c:v>688</c:v>
                </c:pt>
                <c:pt idx="262">
                  <c:v>690</c:v>
                </c:pt>
                <c:pt idx="263">
                  <c:v>715</c:v>
                </c:pt>
                <c:pt idx="264">
                  <c:v>724</c:v>
                </c:pt>
                <c:pt idx="265">
                  <c:v>728</c:v>
                </c:pt>
                <c:pt idx="266">
                  <c:v>731</c:v>
                </c:pt>
                <c:pt idx="267">
                  <c:v>734</c:v>
                </c:pt>
                <c:pt idx="268">
                  <c:v>737</c:v>
                </c:pt>
              </c:numCache>
            </c:numRef>
          </c:xVal>
          <c:yVal>
            <c:numRef>
              <c:f>Sheet1!$S$2:$S$270</c:f>
              <c:numCache>
                <c:formatCode>General</c:formatCode>
                <c:ptCount val="269"/>
                <c:pt idx="0">
                  <c:v>32</c:v>
                </c:pt>
                <c:pt idx="1">
                  <c:v>41</c:v>
                </c:pt>
                <c:pt idx="2">
                  <c:v>48</c:v>
                </c:pt>
                <c:pt idx="3">
                  <c:v>41</c:v>
                </c:pt>
                <c:pt idx="4">
                  <c:v>39</c:v>
                </c:pt>
                <c:pt idx="5">
                  <c:v>38</c:v>
                </c:pt>
                <c:pt idx="6">
                  <c:v>36</c:v>
                </c:pt>
                <c:pt idx="7">
                  <c:v>42</c:v>
                </c:pt>
                <c:pt idx="8">
                  <c:v>43</c:v>
                </c:pt>
                <c:pt idx="9">
                  <c:v>44</c:v>
                </c:pt>
                <c:pt idx="10">
                  <c:v>42</c:v>
                </c:pt>
                <c:pt idx="11">
                  <c:v>45</c:v>
                </c:pt>
                <c:pt idx="12">
                  <c:v>45</c:v>
                </c:pt>
                <c:pt idx="13">
                  <c:v>46</c:v>
                </c:pt>
                <c:pt idx="14">
                  <c:v>32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27</c:v>
                </c:pt>
                <c:pt idx="19">
                  <c:v>29</c:v>
                </c:pt>
                <c:pt idx="20">
                  <c:v>26</c:v>
                </c:pt>
                <c:pt idx="21">
                  <c:v>27</c:v>
                </c:pt>
                <c:pt idx="22">
                  <c:v>28</c:v>
                </c:pt>
                <c:pt idx="23">
                  <c:v>28</c:v>
                </c:pt>
                <c:pt idx="24">
                  <c:v>28</c:v>
                </c:pt>
                <c:pt idx="25">
                  <c:v>25</c:v>
                </c:pt>
                <c:pt idx="26">
                  <c:v>25</c:v>
                </c:pt>
                <c:pt idx="27">
                  <c:v>26</c:v>
                </c:pt>
                <c:pt idx="28">
                  <c:v>30</c:v>
                </c:pt>
                <c:pt idx="29">
                  <c:v>30</c:v>
                </c:pt>
                <c:pt idx="30">
                  <c:v>31</c:v>
                </c:pt>
                <c:pt idx="31">
                  <c:v>31</c:v>
                </c:pt>
                <c:pt idx="32">
                  <c:v>26</c:v>
                </c:pt>
                <c:pt idx="33">
                  <c:v>25</c:v>
                </c:pt>
                <c:pt idx="34">
                  <c:v>26</c:v>
                </c:pt>
                <c:pt idx="35">
                  <c:v>23</c:v>
                </c:pt>
                <c:pt idx="36">
                  <c:v>23</c:v>
                </c:pt>
                <c:pt idx="37">
                  <c:v>23</c:v>
                </c:pt>
                <c:pt idx="38">
                  <c:v>23</c:v>
                </c:pt>
                <c:pt idx="39">
                  <c:v>28</c:v>
                </c:pt>
                <c:pt idx="40">
                  <c:v>31</c:v>
                </c:pt>
                <c:pt idx="41">
                  <c:v>33</c:v>
                </c:pt>
                <c:pt idx="42">
                  <c:v>35</c:v>
                </c:pt>
                <c:pt idx="43">
                  <c:v>33</c:v>
                </c:pt>
                <c:pt idx="44">
                  <c:v>32</c:v>
                </c:pt>
                <c:pt idx="45">
                  <c:v>35</c:v>
                </c:pt>
                <c:pt idx="46">
                  <c:v>33</c:v>
                </c:pt>
                <c:pt idx="47">
                  <c:v>36</c:v>
                </c:pt>
                <c:pt idx="48">
                  <c:v>33</c:v>
                </c:pt>
                <c:pt idx="49">
                  <c:v>36</c:v>
                </c:pt>
                <c:pt idx="50">
                  <c:v>38</c:v>
                </c:pt>
                <c:pt idx="51">
                  <c:v>40</c:v>
                </c:pt>
                <c:pt idx="52">
                  <c:v>41</c:v>
                </c:pt>
                <c:pt idx="53">
                  <c:v>41</c:v>
                </c:pt>
                <c:pt idx="54">
                  <c:v>47</c:v>
                </c:pt>
                <c:pt idx="55">
                  <c:v>50</c:v>
                </c:pt>
                <c:pt idx="56">
                  <c:v>52</c:v>
                </c:pt>
                <c:pt idx="57">
                  <c:v>49</c:v>
                </c:pt>
                <c:pt idx="58">
                  <c:v>48</c:v>
                </c:pt>
                <c:pt idx="59">
                  <c:v>47</c:v>
                </c:pt>
                <c:pt idx="60">
                  <c:v>42</c:v>
                </c:pt>
                <c:pt idx="61">
                  <c:v>42</c:v>
                </c:pt>
                <c:pt idx="62">
                  <c:v>33</c:v>
                </c:pt>
                <c:pt idx="63">
                  <c:v>33</c:v>
                </c:pt>
                <c:pt idx="64">
                  <c:v>28</c:v>
                </c:pt>
                <c:pt idx="65">
                  <c:v>47</c:v>
                </c:pt>
                <c:pt idx="66">
                  <c:v>63</c:v>
                </c:pt>
                <c:pt idx="67">
                  <c:v>63</c:v>
                </c:pt>
                <c:pt idx="68">
                  <c:v>46</c:v>
                </c:pt>
                <c:pt idx="69">
                  <c:v>44</c:v>
                </c:pt>
                <c:pt idx="70">
                  <c:v>55</c:v>
                </c:pt>
                <c:pt idx="71">
                  <c:v>44</c:v>
                </c:pt>
                <c:pt idx="72">
                  <c:v>45</c:v>
                </c:pt>
                <c:pt idx="73">
                  <c:v>49</c:v>
                </c:pt>
                <c:pt idx="74">
                  <c:v>51</c:v>
                </c:pt>
                <c:pt idx="75">
                  <c:v>44</c:v>
                </c:pt>
                <c:pt idx="76">
                  <c:v>45</c:v>
                </c:pt>
                <c:pt idx="77">
                  <c:v>44</c:v>
                </c:pt>
                <c:pt idx="78">
                  <c:v>38</c:v>
                </c:pt>
                <c:pt idx="79">
                  <c:v>35</c:v>
                </c:pt>
                <c:pt idx="80">
                  <c:v>38</c:v>
                </c:pt>
                <c:pt idx="81">
                  <c:v>43</c:v>
                </c:pt>
                <c:pt idx="82">
                  <c:v>40</c:v>
                </c:pt>
                <c:pt idx="83">
                  <c:v>34</c:v>
                </c:pt>
                <c:pt idx="84">
                  <c:v>34</c:v>
                </c:pt>
                <c:pt idx="85">
                  <c:v>38</c:v>
                </c:pt>
                <c:pt idx="86">
                  <c:v>37</c:v>
                </c:pt>
                <c:pt idx="87">
                  <c:v>33</c:v>
                </c:pt>
                <c:pt idx="88">
                  <c:v>32</c:v>
                </c:pt>
                <c:pt idx="89">
                  <c:v>32</c:v>
                </c:pt>
                <c:pt idx="90">
                  <c:v>37</c:v>
                </c:pt>
                <c:pt idx="91">
                  <c:v>38</c:v>
                </c:pt>
                <c:pt idx="92">
                  <c:v>37</c:v>
                </c:pt>
                <c:pt idx="93">
                  <c:v>38</c:v>
                </c:pt>
                <c:pt idx="94">
                  <c:v>36</c:v>
                </c:pt>
                <c:pt idx="95">
                  <c:v>37</c:v>
                </c:pt>
                <c:pt idx="96">
                  <c:v>35</c:v>
                </c:pt>
                <c:pt idx="97">
                  <c:v>40</c:v>
                </c:pt>
                <c:pt idx="98">
                  <c:v>39</c:v>
                </c:pt>
                <c:pt idx="99">
                  <c:v>38</c:v>
                </c:pt>
                <c:pt idx="100">
                  <c:v>35</c:v>
                </c:pt>
                <c:pt idx="101">
                  <c:v>38</c:v>
                </c:pt>
                <c:pt idx="102">
                  <c:v>33</c:v>
                </c:pt>
                <c:pt idx="103">
                  <c:v>32</c:v>
                </c:pt>
                <c:pt idx="104">
                  <c:v>32</c:v>
                </c:pt>
                <c:pt idx="105">
                  <c:v>32</c:v>
                </c:pt>
                <c:pt idx="106">
                  <c:v>32</c:v>
                </c:pt>
                <c:pt idx="107">
                  <c:v>32</c:v>
                </c:pt>
                <c:pt idx="108">
                  <c:v>32</c:v>
                </c:pt>
                <c:pt idx="109">
                  <c:v>32</c:v>
                </c:pt>
                <c:pt idx="110">
                  <c:v>42</c:v>
                </c:pt>
                <c:pt idx="111">
                  <c:v>37</c:v>
                </c:pt>
                <c:pt idx="112">
                  <c:v>36</c:v>
                </c:pt>
                <c:pt idx="113">
                  <c:v>35</c:v>
                </c:pt>
                <c:pt idx="114">
                  <c:v>34</c:v>
                </c:pt>
                <c:pt idx="115">
                  <c:v>35</c:v>
                </c:pt>
                <c:pt idx="116">
                  <c:v>33</c:v>
                </c:pt>
                <c:pt idx="117">
                  <c:v>32</c:v>
                </c:pt>
                <c:pt idx="118">
                  <c:v>29</c:v>
                </c:pt>
                <c:pt idx="119">
                  <c:v>32</c:v>
                </c:pt>
                <c:pt idx="120">
                  <c:v>30</c:v>
                </c:pt>
                <c:pt idx="121">
                  <c:v>26</c:v>
                </c:pt>
                <c:pt idx="122">
                  <c:v>26</c:v>
                </c:pt>
                <c:pt idx="123">
                  <c:v>25</c:v>
                </c:pt>
                <c:pt idx="124">
                  <c:v>25</c:v>
                </c:pt>
                <c:pt idx="125">
                  <c:v>23</c:v>
                </c:pt>
                <c:pt idx="126">
                  <c:v>23</c:v>
                </c:pt>
                <c:pt idx="127">
                  <c:v>23</c:v>
                </c:pt>
                <c:pt idx="128">
                  <c:v>23</c:v>
                </c:pt>
                <c:pt idx="129">
                  <c:v>23</c:v>
                </c:pt>
                <c:pt idx="130">
                  <c:v>22</c:v>
                </c:pt>
                <c:pt idx="131">
                  <c:v>23</c:v>
                </c:pt>
                <c:pt idx="132">
                  <c:v>30</c:v>
                </c:pt>
                <c:pt idx="133">
                  <c:v>33</c:v>
                </c:pt>
                <c:pt idx="134">
                  <c:v>31</c:v>
                </c:pt>
                <c:pt idx="135">
                  <c:v>34</c:v>
                </c:pt>
                <c:pt idx="136">
                  <c:v>42</c:v>
                </c:pt>
                <c:pt idx="137">
                  <c:v>43</c:v>
                </c:pt>
                <c:pt idx="138">
                  <c:v>42</c:v>
                </c:pt>
                <c:pt idx="139">
                  <c:v>43</c:v>
                </c:pt>
                <c:pt idx="140">
                  <c:v>42</c:v>
                </c:pt>
                <c:pt idx="141">
                  <c:v>42</c:v>
                </c:pt>
                <c:pt idx="142">
                  <c:v>42</c:v>
                </c:pt>
                <c:pt idx="143">
                  <c:v>44</c:v>
                </c:pt>
                <c:pt idx="144">
                  <c:v>42</c:v>
                </c:pt>
                <c:pt idx="145">
                  <c:v>43</c:v>
                </c:pt>
                <c:pt idx="146">
                  <c:v>43</c:v>
                </c:pt>
                <c:pt idx="147">
                  <c:v>38</c:v>
                </c:pt>
                <c:pt idx="148">
                  <c:v>38</c:v>
                </c:pt>
                <c:pt idx="149">
                  <c:v>33</c:v>
                </c:pt>
                <c:pt idx="150">
                  <c:v>39</c:v>
                </c:pt>
                <c:pt idx="151">
                  <c:v>43</c:v>
                </c:pt>
                <c:pt idx="152">
                  <c:v>40</c:v>
                </c:pt>
                <c:pt idx="153">
                  <c:v>39</c:v>
                </c:pt>
                <c:pt idx="154">
                  <c:v>46</c:v>
                </c:pt>
                <c:pt idx="155">
                  <c:v>43</c:v>
                </c:pt>
                <c:pt idx="156">
                  <c:v>49</c:v>
                </c:pt>
                <c:pt idx="157">
                  <c:v>42</c:v>
                </c:pt>
                <c:pt idx="158">
                  <c:v>47</c:v>
                </c:pt>
                <c:pt idx="159">
                  <c:v>54</c:v>
                </c:pt>
                <c:pt idx="160">
                  <c:v>53</c:v>
                </c:pt>
                <c:pt idx="161">
                  <c:v>53</c:v>
                </c:pt>
                <c:pt idx="162">
                  <c:v>51</c:v>
                </c:pt>
                <c:pt idx="163">
                  <c:v>56</c:v>
                </c:pt>
                <c:pt idx="164">
                  <c:v>44</c:v>
                </c:pt>
                <c:pt idx="165">
                  <c:v>41</c:v>
                </c:pt>
                <c:pt idx="166">
                  <c:v>42</c:v>
                </c:pt>
                <c:pt idx="167">
                  <c:v>40</c:v>
                </c:pt>
                <c:pt idx="168">
                  <c:v>46</c:v>
                </c:pt>
                <c:pt idx="169">
                  <c:v>43</c:v>
                </c:pt>
                <c:pt idx="170">
                  <c:v>42</c:v>
                </c:pt>
                <c:pt idx="171">
                  <c:v>47</c:v>
                </c:pt>
                <c:pt idx="172">
                  <c:v>46</c:v>
                </c:pt>
                <c:pt idx="173">
                  <c:v>51</c:v>
                </c:pt>
                <c:pt idx="174">
                  <c:v>48</c:v>
                </c:pt>
                <c:pt idx="175">
                  <c:v>48</c:v>
                </c:pt>
                <c:pt idx="176">
                  <c:v>46</c:v>
                </c:pt>
                <c:pt idx="177">
                  <c:v>45</c:v>
                </c:pt>
                <c:pt idx="178">
                  <c:v>53</c:v>
                </c:pt>
                <c:pt idx="179">
                  <c:v>46</c:v>
                </c:pt>
                <c:pt idx="180">
                  <c:v>40</c:v>
                </c:pt>
                <c:pt idx="181">
                  <c:v>58</c:v>
                </c:pt>
                <c:pt idx="182">
                  <c:v>55</c:v>
                </c:pt>
                <c:pt idx="183">
                  <c:v>58</c:v>
                </c:pt>
                <c:pt idx="184">
                  <c:v>60</c:v>
                </c:pt>
                <c:pt idx="185">
                  <c:v>58</c:v>
                </c:pt>
                <c:pt idx="186">
                  <c:v>59</c:v>
                </c:pt>
                <c:pt idx="187">
                  <c:v>58</c:v>
                </c:pt>
                <c:pt idx="188">
                  <c:v>62</c:v>
                </c:pt>
                <c:pt idx="189">
                  <c:v>61</c:v>
                </c:pt>
                <c:pt idx="190">
                  <c:v>61</c:v>
                </c:pt>
                <c:pt idx="191">
                  <c:v>59</c:v>
                </c:pt>
                <c:pt idx="192">
                  <c:v>60</c:v>
                </c:pt>
                <c:pt idx="193">
                  <c:v>55</c:v>
                </c:pt>
                <c:pt idx="194">
                  <c:v>55</c:v>
                </c:pt>
                <c:pt idx="195">
                  <c:v>52</c:v>
                </c:pt>
                <c:pt idx="196">
                  <c:v>63</c:v>
                </c:pt>
                <c:pt idx="197">
                  <c:v>62</c:v>
                </c:pt>
                <c:pt idx="198">
                  <c:v>66</c:v>
                </c:pt>
                <c:pt idx="199">
                  <c:v>66</c:v>
                </c:pt>
                <c:pt idx="200">
                  <c:v>68</c:v>
                </c:pt>
                <c:pt idx="201">
                  <c:v>68</c:v>
                </c:pt>
                <c:pt idx="202">
                  <c:v>68</c:v>
                </c:pt>
                <c:pt idx="203">
                  <c:v>77</c:v>
                </c:pt>
                <c:pt idx="204">
                  <c:v>76</c:v>
                </c:pt>
                <c:pt idx="205">
                  <c:v>77</c:v>
                </c:pt>
                <c:pt idx="206">
                  <c:v>77</c:v>
                </c:pt>
                <c:pt idx="207">
                  <c:v>77</c:v>
                </c:pt>
                <c:pt idx="208">
                  <c:v>77</c:v>
                </c:pt>
                <c:pt idx="209">
                  <c:v>79</c:v>
                </c:pt>
                <c:pt idx="210">
                  <c:v>79</c:v>
                </c:pt>
                <c:pt idx="211">
                  <c:v>79</c:v>
                </c:pt>
                <c:pt idx="212">
                  <c:v>78</c:v>
                </c:pt>
                <c:pt idx="213">
                  <c:v>78</c:v>
                </c:pt>
                <c:pt idx="214">
                  <c:v>81</c:v>
                </c:pt>
                <c:pt idx="215">
                  <c:v>68</c:v>
                </c:pt>
                <c:pt idx="216">
                  <c:v>68</c:v>
                </c:pt>
                <c:pt idx="217">
                  <c:v>69</c:v>
                </c:pt>
                <c:pt idx="218">
                  <c:v>72</c:v>
                </c:pt>
                <c:pt idx="219">
                  <c:v>71</c:v>
                </c:pt>
                <c:pt idx="220">
                  <c:v>74</c:v>
                </c:pt>
                <c:pt idx="221">
                  <c:v>74</c:v>
                </c:pt>
                <c:pt idx="222">
                  <c:v>71</c:v>
                </c:pt>
                <c:pt idx="223">
                  <c:v>70</c:v>
                </c:pt>
                <c:pt idx="224">
                  <c:v>71</c:v>
                </c:pt>
                <c:pt idx="225">
                  <c:v>71</c:v>
                </c:pt>
                <c:pt idx="226">
                  <c:v>71</c:v>
                </c:pt>
                <c:pt idx="227">
                  <c:v>71</c:v>
                </c:pt>
                <c:pt idx="228">
                  <c:v>72</c:v>
                </c:pt>
                <c:pt idx="229">
                  <c:v>70</c:v>
                </c:pt>
                <c:pt idx="230">
                  <c:v>70</c:v>
                </c:pt>
                <c:pt idx="231">
                  <c:v>72</c:v>
                </c:pt>
                <c:pt idx="232">
                  <c:v>78</c:v>
                </c:pt>
                <c:pt idx="233">
                  <c:v>72</c:v>
                </c:pt>
                <c:pt idx="234">
                  <c:v>71</c:v>
                </c:pt>
                <c:pt idx="235">
                  <c:v>73</c:v>
                </c:pt>
                <c:pt idx="236">
                  <c:v>74</c:v>
                </c:pt>
                <c:pt idx="237">
                  <c:v>74</c:v>
                </c:pt>
                <c:pt idx="238">
                  <c:v>75</c:v>
                </c:pt>
                <c:pt idx="239">
                  <c:v>75</c:v>
                </c:pt>
                <c:pt idx="240">
                  <c:v>74</c:v>
                </c:pt>
                <c:pt idx="241">
                  <c:v>74</c:v>
                </c:pt>
                <c:pt idx="242">
                  <c:v>75</c:v>
                </c:pt>
                <c:pt idx="243">
                  <c:v>75</c:v>
                </c:pt>
                <c:pt idx="244">
                  <c:v>74</c:v>
                </c:pt>
                <c:pt idx="245">
                  <c:v>75</c:v>
                </c:pt>
                <c:pt idx="246">
                  <c:v>27</c:v>
                </c:pt>
                <c:pt idx="247">
                  <c:v>28</c:v>
                </c:pt>
                <c:pt idx="248">
                  <c:v>30</c:v>
                </c:pt>
                <c:pt idx="249">
                  <c:v>33</c:v>
                </c:pt>
                <c:pt idx="250">
                  <c:v>29</c:v>
                </c:pt>
                <c:pt idx="251">
                  <c:v>30</c:v>
                </c:pt>
                <c:pt idx="252">
                  <c:v>29</c:v>
                </c:pt>
                <c:pt idx="253">
                  <c:v>28</c:v>
                </c:pt>
                <c:pt idx="254">
                  <c:v>29</c:v>
                </c:pt>
                <c:pt idx="255">
                  <c:v>28</c:v>
                </c:pt>
                <c:pt idx="256">
                  <c:v>53</c:v>
                </c:pt>
                <c:pt idx="257">
                  <c:v>50</c:v>
                </c:pt>
                <c:pt idx="258">
                  <c:v>42</c:v>
                </c:pt>
                <c:pt idx="259">
                  <c:v>39</c:v>
                </c:pt>
                <c:pt idx="260">
                  <c:v>71</c:v>
                </c:pt>
                <c:pt idx="261">
                  <c:v>73</c:v>
                </c:pt>
                <c:pt idx="262">
                  <c:v>73</c:v>
                </c:pt>
                <c:pt idx="263">
                  <c:v>41</c:v>
                </c:pt>
                <c:pt idx="264">
                  <c:v>45</c:v>
                </c:pt>
                <c:pt idx="265">
                  <c:v>55</c:v>
                </c:pt>
                <c:pt idx="266">
                  <c:v>74</c:v>
                </c:pt>
                <c:pt idx="267">
                  <c:v>32</c:v>
                </c:pt>
                <c:pt idx="268">
                  <c:v>45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EC4-41CB-B6B9-73D7510359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823048"/>
        <c:axId val="316823440"/>
      </c:scatterChart>
      <c:valAx>
        <c:axId val="316823048"/>
        <c:scaling>
          <c:orientation val="maxMin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tx1"/>
                    </a:solidFill>
                  </a:rPr>
                  <a:t>junction ID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3440"/>
        <c:crosses val="autoZero"/>
        <c:crossBetween val="midCat"/>
      </c:valAx>
      <c:valAx>
        <c:axId val="31682344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tx1"/>
                    </a:solidFill>
                  </a:rPr>
                  <a:t>pressure</a:t>
                </a:r>
                <a:r>
                  <a:rPr lang="en-US" sz="1600" b="1" baseline="0">
                    <a:solidFill>
                      <a:schemeClr val="tx1"/>
                    </a:solidFill>
                  </a:rPr>
                  <a:t> m(H2O)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3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780333572942858E-2"/>
          <c:y val="2.2863536787159126E-2"/>
          <c:w val="0.8229351206689417"/>
          <c:h val="0.8526646983250275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Sheet1!$O$2:$O$275</c:f>
              <c:numCache>
                <c:formatCode>General</c:formatCode>
                <c:ptCount val="274"/>
                <c:pt idx="0">
                  <c:v>340</c:v>
                </c:pt>
                <c:pt idx="1">
                  <c:v>341</c:v>
                </c:pt>
                <c:pt idx="2">
                  <c:v>342</c:v>
                </c:pt>
                <c:pt idx="3">
                  <c:v>343</c:v>
                </c:pt>
                <c:pt idx="4">
                  <c:v>344</c:v>
                </c:pt>
                <c:pt idx="5">
                  <c:v>345</c:v>
                </c:pt>
                <c:pt idx="6">
                  <c:v>346</c:v>
                </c:pt>
                <c:pt idx="7">
                  <c:v>347</c:v>
                </c:pt>
                <c:pt idx="8">
                  <c:v>348</c:v>
                </c:pt>
                <c:pt idx="9">
                  <c:v>349</c:v>
                </c:pt>
                <c:pt idx="10">
                  <c:v>350</c:v>
                </c:pt>
                <c:pt idx="11">
                  <c:v>353</c:v>
                </c:pt>
                <c:pt idx="12">
                  <c:v>354</c:v>
                </c:pt>
                <c:pt idx="13">
                  <c:v>355</c:v>
                </c:pt>
                <c:pt idx="14">
                  <c:v>356</c:v>
                </c:pt>
                <c:pt idx="15">
                  <c:v>357</c:v>
                </c:pt>
                <c:pt idx="16">
                  <c:v>358</c:v>
                </c:pt>
                <c:pt idx="17">
                  <c:v>359</c:v>
                </c:pt>
                <c:pt idx="18">
                  <c:v>360</c:v>
                </c:pt>
                <c:pt idx="19">
                  <c:v>361</c:v>
                </c:pt>
                <c:pt idx="20">
                  <c:v>362</c:v>
                </c:pt>
                <c:pt idx="21">
                  <c:v>363</c:v>
                </c:pt>
                <c:pt idx="22">
                  <c:v>364</c:v>
                </c:pt>
                <c:pt idx="23">
                  <c:v>365</c:v>
                </c:pt>
                <c:pt idx="24">
                  <c:v>367</c:v>
                </c:pt>
                <c:pt idx="25">
                  <c:v>369</c:v>
                </c:pt>
                <c:pt idx="26">
                  <c:v>371</c:v>
                </c:pt>
                <c:pt idx="27">
                  <c:v>372</c:v>
                </c:pt>
                <c:pt idx="28">
                  <c:v>373</c:v>
                </c:pt>
                <c:pt idx="29">
                  <c:v>374</c:v>
                </c:pt>
                <c:pt idx="30">
                  <c:v>375</c:v>
                </c:pt>
                <c:pt idx="31">
                  <c:v>376</c:v>
                </c:pt>
                <c:pt idx="32">
                  <c:v>377</c:v>
                </c:pt>
                <c:pt idx="33">
                  <c:v>378</c:v>
                </c:pt>
                <c:pt idx="34">
                  <c:v>379</c:v>
                </c:pt>
                <c:pt idx="35">
                  <c:v>380</c:v>
                </c:pt>
                <c:pt idx="36">
                  <c:v>381</c:v>
                </c:pt>
                <c:pt idx="37">
                  <c:v>382</c:v>
                </c:pt>
                <c:pt idx="38">
                  <c:v>384</c:v>
                </c:pt>
                <c:pt idx="39">
                  <c:v>385</c:v>
                </c:pt>
                <c:pt idx="40">
                  <c:v>386</c:v>
                </c:pt>
                <c:pt idx="41">
                  <c:v>387</c:v>
                </c:pt>
                <c:pt idx="42">
                  <c:v>388</c:v>
                </c:pt>
                <c:pt idx="43">
                  <c:v>389</c:v>
                </c:pt>
                <c:pt idx="44">
                  <c:v>390</c:v>
                </c:pt>
                <c:pt idx="45">
                  <c:v>391</c:v>
                </c:pt>
                <c:pt idx="46">
                  <c:v>392</c:v>
                </c:pt>
                <c:pt idx="47">
                  <c:v>393</c:v>
                </c:pt>
                <c:pt idx="48">
                  <c:v>394</c:v>
                </c:pt>
                <c:pt idx="49">
                  <c:v>395</c:v>
                </c:pt>
                <c:pt idx="50">
                  <c:v>396</c:v>
                </c:pt>
                <c:pt idx="51">
                  <c:v>397</c:v>
                </c:pt>
                <c:pt idx="52">
                  <c:v>398</c:v>
                </c:pt>
                <c:pt idx="53">
                  <c:v>399</c:v>
                </c:pt>
                <c:pt idx="54">
                  <c:v>400</c:v>
                </c:pt>
                <c:pt idx="55">
                  <c:v>401</c:v>
                </c:pt>
                <c:pt idx="56">
                  <c:v>402</c:v>
                </c:pt>
                <c:pt idx="57">
                  <c:v>403</c:v>
                </c:pt>
                <c:pt idx="58">
                  <c:v>404</c:v>
                </c:pt>
                <c:pt idx="59">
                  <c:v>405</c:v>
                </c:pt>
                <c:pt idx="60">
                  <c:v>406</c:v>
                </c:pt>
                <c:pt idx="61">
                  <c:v>407</c:v>
                </c:pt>
                <c:pt idx="62">
                  <c:v>408</c:v>
                </c:pt>
                <c:pt idx="63">
                  <c:v>409</c:v>
                </c:pt>
                <c:pt idx="64">
                  <c:v>410</c:v>
                </c:pt>
                <c:pt idx="65">
                  <c:v>411</c:v>
                </c:pt>
                <c:pt idx="66">
                  <c:v>412</c:v>
                </c:pt>
                <c:pt idx="67">
                  <c:v>413</c:v>
                </c:pt>
                <c:pt idx="68">
                  <c:v>414</c:v>
                </c:pt>
                <c:pt idx="69">
                  <c:v>415</c:v>
                </c:pt>
                <c:pt idx="70">
                  <c:v>416</c:v>
                </c:pt>
                <c:pt idx="71">
                  <c:v>417</c:v>
                </c:pt>
                <c:pt idx="72">
                  <c:v>418</c:v>
                </c:pt>
                <c:pt idx="73">
                  <c:v>419</c:v>
                </c:pt>
                <c:pt idx="74">
                  <c:v>420</c:v>
                </c:pt>
                <c:pt idx="75">
                  <c:v>421</c:v>
                </c:pt>
                <c:pt idx="76">
                  <c:v>422</c:v>
                </c:pt>
                <c:pt idx="77">
                  <c:v>423</c:v>
                </c:pt>
                <c:pt idx="78">
                  <c:v>425</c:v>
                </c:pt>
                <c:pt idx="79">
                  <c:v>426</c:v>
                </c:pt>
                <c:pt idx="80">
                  <c:v>427</c:v>
                </c:pt>
                <c:pt idx="81">
                  <c:v>428</c:v>
                </c:pt>
                <c:pt idx="82">
                  <c:v>429</c:v>
                </c:pt>
                <c:pt idx="83">
                  <c:v>430</c:v>
                </c:pt>
                <c:pt idx="84">
                  <c:v>431</c:v>
                </c:pt>
                <c:pt idx="85">
                  <c:v>433</c:v>
                </c:pt>
                <c:pt idx="86">
                  <c:v>435</c:v>
                </c:pt>
                <c:pt idx="87">
                  <c:v>437</c:v>
                </c:pt>
                <c:pt idx="88">
                  <c:v>439</c:v>
                </c:pt>
                <c:pt idx="89">
                  <c:v>441</c:v>
                </c:pt>
                <c:pt idx="90">
                  <c:v>443</c:v>
                </c:pt>
                <c:pt idx="91">
                  <c:v>461</c:v>
                </c:pt>
                <c:pt idx="92">
                  <c:v>462</c:v>
                </c:pt>
                <c:pt idx="93">
                  <c:v>463</c:v>
                </c:pt>
                <c:pt idx="94">
                  <c:v>464</c:v>
                </c:pt>
                <c:pt idx="95">
                  <c:v>465</c:v>
                </c:pt>
                <c:pt idx="96">
                  <c:v>466</c:v>
                </c:pt>
                <c:pt idx="97">
                  <c:v>467</c:v>
                </c:pt>
                <c:pt idx="98">
                  <c:v>469</c:v>
                </c:pt>
                <c:pt idx="99">
                  <c:v>470</c:v>
                </c:pt>
                <c:pt idx="100">
                  <c:v>471</c:v>
                </c:pt>
                <c:pt idx="101">
                  <c:v>472</c:v>
                </c:pt>
                <c:pt idx="102">
                  <c:v>473</c:v>
                </c:pt>
                <c:pt idx="103">
                  <c:v>474</c:v>
                </c:pt>
                <c:pt idx="104">
                  <c:v>477</c:v>
                </c:pt>
                <c:pt idx="105">
                  <c:v>478</c:v>
                </c:pt>
                <c:pt idx="106">
                  <c:v>479</c:v>
                </c:pt>
                <c:pt idx="107">
                  <c:v>480</c:v>
                </c:pt>
                <c:pt idx="108">
                  <c:v>481</c:v>
                </c:pt>
                <c:pt idx="109">
                  <c:v>482</c:v>
                </c:pt>
                <c:pt idx="110">
                  <c:v>483</c:v>
                </c:pt>
                <c:pt idx="111">
                  <c:v>484</c:v>
                </c:pt>
                <c:pt idx="112">
                  <c:v>485</c:v>
                </c:pt>
                <c:pt idx="113">
                  <c:v>486</c:v>
                </c:pt>
                <c:pt idx="114">
                  <c:v>487</c:v>
                </c:pt>
                <c:pt idx="115">
                  <c:v>488</c:v>
                </c:pt>
                <c:pt idx="116">
                  <c:v>489</c:v>
                </c:pt>
                <c:pt idx="117">
                  <c:v>490</c:v>
                </c:pt>
                <c:pt idx="118">
                  <c:v>491</c:v>
                </c:pt>
                <c:pt idx="119">
                  <c:v>493</c:v>
                </c:pt>
                <c:pt idx="120">
                  <c:v>494</c:v>
                </c:pt>
                <c:pt idx="121">
                  <c:v>495</c:v>
                </c:pt>
                <c:pt idx="122">
                  <c:v>496</c:v>
                </c:pt>
                <c:pt idx="123">
                  <c:v>497</c:v>
                </c:pt>
                <c:pt idx="124">
                  <c:v>498</c:v>
                </c:pt>
                <c:pt idx="125">
                  <c:v>500</c:v>
                </c:pt>
                <c:pt idx="126">
                  <c:v>502</c:v>
                </c:pt>
                <c:pt idx="127">
                  <c:v>503</c:v>
                </c:pt>
                <c:pt idx="128">
                  <c:v>504</c:v>
                </c:pt>
                <c:pt idx="129">
                  <c:v>505</c:v>
                </c:pt>
                <c:pt idx="130">
                  <c:v>506</c:v>
                </c:pt>
                <c:pt idx="131">
                  <c:v>507</c:v>
                </c:pt>
                <c:pt idx="132">
                  <c:v>508</c:v>
                </c:pt>
                <c:pt idx="133">
                  <c:v>509</c:v>
                </c:pt>
                <c:pt idx="134">
                  <c:v>510</c:v>
                </c:pt>
                <c:pt idx="135">
                  <c:v>511</c:v>
                </c:pt>
                <c:pt idx="136">
                  <c:v>512</c:v>
                </c:pt>
                <c:pt idx="137">
                  <c:v>515</c:v>
                </c:pt>
                <c:pt idx="138">
                  <c:v>516</c:v>
                </c:pt>
                <c:pt idx="139">
                  <c:v>517</c:v>
                </c:pt>
                <c:pt idx="140">
                  <c:v>518</c:v>
                </c:pt>
                <c:pt idx="141">
                  <c:v>519</c:v>
                </c:pt>
                <c:pt idx="142">
                  <c:v>520</c:v>
                </c:pt>
                <c:pt idx="143">
                  <c:v>521</c:v>
                </c:pt>
                <c:pt idx="144">
                  <c:v>522</c:v>
                </c:pt>
                <c:pt idx="145">
                  <c:v>523</c:v>
                </c:pt>
                <c:pt idx="146">
                  <c:v>524</c:v>
                </c:pt>
                <c:pt idx="147">
                  <c:v>525</c:v>
                </c:pt>
                <c:pt idx="148">
                  <c:v>526</c:v>
                </c:pt>
                <c:pt idx="149">
                  <c:v>527</c:v>
                </c:pt>
                <c:pt idx="150">
                  <c:v>528</c:v>
                </c:pt>
                <c:pt idx="151">
                  <c:v>529</c:v>
                </c:pt>
                <c:pt idx="152">
                  <c:v>530</c:v>
                </c:pt>
                <c:pt idx="153">
                  <c:v>532</c:v>
                </c:pt>
                <c:pt idx="154">
                  <c:v>534</c:v>
                </c:pt>
                <c:pt idx="155">
                  <c:v>535</c:v>
                </c:pt>
                <c:pt idx="156">
                  <c:v>536</c:v>
                </c:pt>
                <c:pt idx="157">
                  <c:v>537</c:v>
                </c:pt>
                <c:pt idx="158">
                  <c:v>538</c:v>
                </c:pt>
                <c:pt idx="159">
                  <c:v>539</c:v>
                </c:pt>
                <c:pt idx="160">
                  <c:v>540</c:v>
                </c:pt>
                <c:pt idx="161">
                  <c:v>541</c:v>
                </c:pt>
                <c:pt idx="162">
                  <c:v>542</c:v>
                </c:pt>
                <c:pt idx="163">
                  <c:v>543</c:v>
                </c:pt>
                <c:pt idx="164">
                  <c:v>544</c:v>
                </c:pt>
                <c:pt idx="165">
                  <c:v>545</c:v>
                </c:pt>
                <c:pt idx="166">
                  <c:v>546</c:v>
                </c:pt>
                <c:pt idx="167">
                  <c:v>547</c:v>
                </c:pt>
                <c:pt idx="168">
                  <c:v>548</c:v>
                </c:pt>
                <c:pt idx="169">
                  <c:v>549</c:v>
                </c:pt>
                <c:pt idx="170">
                  <c:v>550</c:v>
                </c:pt>
                <c:pt idx="171">
                  <c:v>551</c:v>
                </c:pt>
                <c:pt idx="172">
                  <c:v>552</c:v>
                </c:pt>
                <c:pt idx="173">
                  <c:v>553</c:v>
                </c:pt>
                <c:pt idx="174">
                  <c:v>554</c:v>
                </c:pt>
                <c:pt idx="175">
                  <c:v>557</c:v>
                </c:pt>
                <c:pt idx="176">
                  <c:v>558</c:v>
                </c:pt>
                <c:pt idx="177">
                  <c:v>559</c:v>
                </c:pt>
                <c:pt idx="178">
                  <c:v>560</c:v>
                </c:pt>
                <c:pt idx="179">
                  <c:v>561</c:v>
                </c:pt>
                <c:pt idx="180">
                  <c:v>563</c:v>
                </c:pt>
                <c:pt idx="181">
                  <c:v>564</c:v>
                </c:pt>
                <c:pt idx="182">
                  <c:v>565</c:v>
                </c:pt>
                <c:pt idx="183">
                  <c:v>566</c:v>
                </c:pt>
                <c:pt idx="184">
                  <c:v>567</c:v>
                </c:pt>
                <c:pt idx="185">
                  <c:v>568</c:v>
                </c:pt>
                <c:pt idx="186">
                  <c:v>569</c:v>
                </c:pt>
                <c:pt idx="187">
                  <c:v>570</c:v>
                </c:pt>
                <c:pt idx="188">
                  <c:v>571</c:v>
                </c:pt>
                <c:pt idx="189">
                  <c:v>572</c:v>
                </c:pt>
                <c:pt idx="190">
                  <c:v>573</c:v>
                </c:pt>
                <c:pt idx="191">
                  <c:v>574</c:v>
                </c:pt>
                <c:pt idx="192">
                  <c:v>575</c:v>
                </c:pt>
                <c:pt idx="193">
                  <c:v>576</c:v>
                </c:pt>
                <c:pt idx="194">
                  <c:v>577</c:v>
                </c:pt>
                <c:pt idx="195">
                  <c:v>580</c:v>
                </c:pt>
                <c:pt idx="196">
                  <c:v>581</c:v>
                </c:pt>
                <c:pt idx="197">
                  <c:v>582</c:v>
                </c:pt>
                <c:pt idx="198">
                  <c:v>585</c:v>
                </c:pt>
                <c:pt idx="199">
                  <c:v>586</c:v>
                </c:pt>
                <c:pt idx="200">
                  <c:v>587</c:v>
                </c:pt>
                <c:pt idx="201">
                  <c:v>588</c:v>
                </c:pt>
                <c:pt idx="202">
                  <c:v>589</c:v>
                </c:pt>
                <c:pt idx="203">
                  <c:v>590</c:v>
                </c:pt>
                <c:pt idx="204">
                  <c:v>591</c:v>
                </c:pt>
                <c:pt idx="205">
                  <c:v>592</c:v>
                </c:pt>
                <c:pt idx="206">
                  <c:v>593</c:v>
                </c:pt>
                <c:pt idx="207">
                  <c:v>594</c:v>
                </c:pt>
                <c:pt idx="208">
                  <c:v>595</c:v>
                </c:pt>
                <c:pt idx="209">
                  <c:v>596</c:v>
                </c:pt>
                <c:pt idx="210">
                  <c:v>597</c:v>
                </c:pt>
                <c:pt idx="211">
                  <c:v>599</c:v>
                </c:pt>
                <c:pt idx="212">
                  <c:v>600</c:v>
                </c:pt>
                <c:pt idx="213">
                  <c:v>602</c:v>
                </c:pt>
                <c:pt idx="214">
                  <c:v>603</c:v>
                </c:pt>
                <c:pt idx="215">
                  <c:v>604</c:v>
                </c:pt>
                <c:pt idx="216">
                  <c:v>605</c:v>
                </c:pt>
                <c:pt idx="217">
                  <c:v>606</c:v>
                </c:pt>
                <c:pt idx="218">
                  <c:v>607</c:v>
                </c:pt>
                <c:pt idx="219">
                  <c:v>608</c:v>
                </c:pt>
                <c:pt idx="220">
                  <c:v>609</c:v>
                </c:pt>
                <c:pt idx="221">
                  <c:v>610</c:v>
                </c:pt>
                <c:pt idx="222">
                  <c:v>611</c:v>
                </c:pt>
                <c:pt idx="223">
                  <c:v>612</c:v>
                </c:pt>
                <c:pt idx="224">
                  <c:v>613</c:v>
                </c:pt>
                <c:pt idx="225">
                  <c:v>614</c:v>
                </c:pt>
                <c:pt idx="226">
                  <c:v>615</c:v>
                </c:pt>
                <c:pt idx="227">
                  <c:v>616</c:v>
                </c:pt>
                <c:pt idx="228">
                  <c:v>617</c:v>
                </c:pt>
                <c:pt idx="229">
                  <c:v>618</c:v>
                </c:pt>
                <c:pt idx="230">
                  <c:v>619</c:v>
                </c:pt>
                <c:pt idx="231">
                  <c:v>620</c:v>
                </c:pt>
                <c:pt idx="232">
                  <c:v>621</c:v>
                </c:pt>
                <c:pt idx="233">
                  <c:v>622</c:v>
                </c:pt>
                <c:pt idx="234">
                  <c:v>623</c:v>
                </c:pt>
                <c:pt idx="235">
                  <c:v>624</c:v>
                </c:pt>
                <c:pt idx="236">
                  <c:v>625</c:v>
                </c:pt>
                <c:pt idx="237">
                  <c:v>626</c:v>
                </c:pt>
                <c:pt idx="238">
                  <c:v>627</c:v>
                </c:pt>
                <c:pt idx="239">
                  <c:v>628</c:v>
                </c:pt>
                <c:pt idx="240">
                  <c:v>629</c:v>
                </c:pt>
                <c:pt idx="241">
                  <c:v>630</c:v>
                </c:pt>
                <c:pt idx="242">
                  <c:v>631</c:v>
                </c:pt>
                <c:pt idx="243">
                  <c:v>632</c:v>
                </c:pt>
                <c:pt idx="244">
                  <c:v>633</c:v>
                </c:pt>
                <c:pt idx="245">
                  <c:v>634</c:v>
                </c:pt>
                <c:pt idx="246">
                  <c:v>685</c:v>
                </c:pt>
                <c:pt idx="247">
                  <c:v>687</c:v>
                </c:pt>
                <c:pt idx="248">
                  <c:v>689</c:v>
                </c:pt>
                <c:pt idx="249">
                  <c:v>691</c:v>
                </c:pt>
                <c:pt idx="250">
                  <c:v>692</c:v>
                </c:pt>
                <c:pt idx="251">
                  <c:v>693</c:v>
                </c:pt>
                <c:pt idx="252">
                  <c:v>694</c:v>
                </c:pt>
                <c:pt idx="253">
                  <c:v>695</c:v>
                </c:pt>
                <c:pt idx="254">
                  <c:v>696</c:v>
                </c:pt>
                <c:pt idx="255">
                  <c:v>697</c:v>
                </c:pt>
                <c:pt idx="256">
                  <c:v>698</c:v>
                </c:pt>
                <c:pt idx="257">
                  <c:v>699</c:v>
                </c:pt>
                <c:pt idx="258">
                  <c:v>700</c:v>
                </c:pt>
                <c:pt idx="259">
                  <c:v>701</c:v>
                </c:pt>
                <c:pt idx="260">
                  <c:v>702</c:v>
                </c:pt>
                <c:pt idx="261">
                  <c:v>703</c:v>
                </c:pt>
                <c:pt idx="262">
                  <c:v>704</c:v>
                </c:pt>
                <c:pt idx="263">
                  <c:v>705</c:v>
                </c:pt>
                <c:pt idx="264">
                  <c:v>706</c:v>
                </c:pt>
                <c:pt idx="265">
                  <c:v>707</c:v>
                </c:pt>
                <c:pt idx="266">
                  <c:v>708</c:v>
                </c:pt>
                <c:pt idx="267">
                  <c:v>716</c:v>
                </c:pt>
                <c:pt idx="268">
                  <c:v>725</c:v>
                </c:pt>
                <c:pt idx="269">
                  <c:v>729</c:v>
                </c:pt>
                <c:pt idx="270">
                  <c:v>732</c:v>
                </c:pt>
                <c:pt idx="271">
                  <c:v>735</c:v>
                </c:pt>
                <c:pt idx="272">
                  <c:v>738</c:v>
                </c:pt>
                <c:pt idx="273">
                  <c:v>744</c:v>
                </c:pt>
              </c:numCache>
            </c:numRef>
          </c:xVal>
          <c:yVal>
            <c:numRef>
              <c:f>Sheet1!$Q$2:$Q$275</c:f>
              <c:numCache>
                <c:formatCode>General</c:formatCode>
                <c:ptCount val="274"/>
                <c:pt idx="0">
                  <c:v>0.2</c:v>
                </c:pt>
                <c:pt idx="1">
                  <c:v>7.0000000000000021E-2</c:v>
                </c:pt>
                <c:pt idx="2">
                  <c:v>0.2</c:v>
                </c:pt>
                <c:pt idx="3">
                  <c:v>3.0000000000000002E-2</c:v>
                </c:pt>
                <c:pt idx="4">
                  <c:v>0.2</c:v>
                </c:pt>
                <c:pt idx="5">
                  <c:v>0</c:v>
                </c:pt>
                <c:pt idx="6">
                  <c:v>0.2</c:v>
                </c:pt>
                <c:pt idx="7">
                  <c:v>0.16</c:v>
                </c:pt>
                <c:pt idx="8">
                  <c:v>4.0000000000000008E-2</c:v>
                </c:pt>
                <c:pt idx="9">
                  <c:v>0.16</c:v>
                </c:pt>
                <c:pt idx="10">
                  <c:v>1.0000000000000002E-2</c:v>
                </c:pt>
                <c:pt idx="11">
                  <c:v>0.15000000000000002</c:v>
                </c:pt>
                <c:pt idx="12">
                  <c:v>3.0000000000000002E-2</c:v>
                </c:pt>
                <c:pt idx="13">
                  <c:v>1.0000000000000002E-2</c:v>
                </c:pt>
                <c:pt idx="14">
                  <c:v>2.0000000000000004E-2</c:v>
                </c:pt>
                <c:pt idx="15">
                  <c:v>0.13</c:v>
                </c:pt>
                <c:pt idx="16">
                  <c:v>1.0000000000000002E-2</c:v>
                </c:pt>
                <c:pt idx="17">
                  <c:v>1.0000000000000002E-2</c:v>
                </c:pt>
                <c:pt idx="18">
                  <c:v>0</c:v>
                </c:pt>
                <c:pt idx="19">
                  <c:v>1.0000000000000002E-2</c:v>
                </c:pt>
                <c:pt idx="20">
                  <c:v>0</c:v>
                </c:pt>
                <c:pt idx="21">
                  <c:v>0</c:v>
                </c:pt>
                <c:pt idx="22">
                  <c:v>2.0000000000000004E-2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1.0000000000000002E-2</c:v>
                </c:pt>
                <c:pt idx="27">
                  <c:v>0.19</c:v>
                </c:pt>
                <c:pt idx="28">
                  <c:v>0.17</c:v>
                </c:pt>
                <c:pt idx="29">
                  <c:v>2.0000000000000004E-2</c:v>
                </c:pt>
                <c:pt idx="30">
                  <c:v>0.17</c:v>
                </c:pt>
                <c:pt idx="31">
                  <c:v>2.0000000000000004E-2</c:v>
                </c:pt>
                <c:pt idx="32">
                  <c:v>1.0000000000000002E-2</c:v>
                </c:pt>
                <c:pt idx="33">
                  <c:v>3.0000000000000002E-2</c:v>
                </c:pt>
                <c:pt idx="34">
                  <c:v>3.0000000000000002E-2</c:v>
                </c:pt>
                <c:pt idx="35">
                  <c:v>0.16</c:v>
                </c:pt>
                <c:pt idx="36">
                  <c:v>2.0000000000000004E-2</c:v>
                </c:pt>
                <c:pt idx="37">
                  <c:v>0.16</c:v>
                </c:pt>
                <c:pt idx="38">
                  <c:v>0</c:v>
                </c:pt>
                <c:pt idx="39">
                  <c:v>2.0000000000000004E-2</c:v>
                </c:pt>
                <c:pt idx="40">
                  <c:v>0.16</c:v>
                </c:pt>
                <c:pt idx="41">
                  <c:v>2.0000000000000004E-2</c:v>
                </c:pt>
                <c:pt idx="42">
                  <c:v>0.16</c:v>
                </c:pt>
                <c:pt idx="43">
                  <c:v>0</c:v>
                </c:pt>
                <c:pt idx="44">
                  <c:v>0.15000000000000002</c:v>
                </c:pt>
                <c:pt idx="45">
                  <c:v>1.0000000000000002E-2</c:v>
                </c:pt>
                <c:pt idx="46">
                  <c:v>0.15000000000000002</c:v>
                </c:pt>
                <c:pt idx="47">
                  <c:v>1.0000000000000002E-2</c:v>
                </c:pt>
                <c:pt idx="48">
                  <c:v>0.15000000000000002</c:v>
                </c:pt>
                <c:pt idx="49">
                  <c:v>2.0000000000000004E-2</c:v>
                </c:pt>
                <c:pt idx="50">
                  <c:v>0.15000000000000002</c:v>
                </c:pt>
                <c:pt idx="51">
                  <c:v>0.1</c:v>
                </c:pt>
                <c:pt idx="52">
                  <c:v>0</c:v>
                </c:pt>
                <c:pt idx="53">
                  <c:v>1.0000000000000002E-2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1.0000000000000002E-2</c:v>
                </c:pt>
                <c:pt idx="58">
                  <c:v>0</c:v>
                </c:pt>
                <c:pt idx="59">
                  <c:v>3.0000000000000002E-2</c:v>
                </c:pt>
                <c:pt idx="60">
                  <c:v>1.0000000000000002E-2</c:v>
                </c:pt>
                <c:pt idx="61">
                  <c:v>0.1</c:v>
                </c:pt>
                <c:pt idx="62">
                  <c:v>4.0000000000000008E-2</c:v>
                </c:pt>
                <c:pt idx="63">
                  <c:v>0</c:v>
                </c:pt>
                <c:pt idx="64">
                  <c:v>4.0000000000000008E-2</c:v>
                </c:pt>
                <c:pt idx="65">
                  <c:v>1.0000000000000002E-2</c:v>
                </c:pt>
                <c:pt idx="66">
                  <c:v>2.0000000000000004E-2</c:v>
                </c:pt>
                <c:pt idx="67">
                  <c:v>2.0000000000000004E-2</c:v>
                </c:pt>
                <c:pt idx="68">
                  <c:v>2.0000000000000004E-2</c:v>
                </c:pt>
                <c:pt idx="69">
                  <c:v>1.0000000000000002E-2</c:v>
                </c:pt>
                <c:pt idx="70">
                  <c:v>4.0000000000000008E-2</c:v>
                </c:pt>
                <c:pt idx="71">
                  <c:v>1.0000000000000002E-2</c:v>
                </c:pt>
                <c:pt idx="72">
                  <c:v>2.0000000000000004E-2</c:v>
                </c:pt>
                <c:pt idx="73">
                  <c:v>0.11</c:v>
                </c:pt>
                <c:pt idx="74">
                  <c:v>1.0000000000000002E-2</c:v>
                </c:pt>
                <c:pt idx="75">
                  <c:v>0.12000000000000001</c:v>
                </c:pt>
                <c:pt idx="76">
                  <c:v>2.0000000000000004E-2</c:v>
                </c:pt>
                <c:pt idx="77">
                  <c:v>0.12000000000000001</c:v>
                </c:pt>
                <c:pt idx="78">
                  <c:v>0.1</c:v>
                </c:pt>
                <c:pt idx="79">
                  <c:v>8.0000000000000016E-2</c:v>
                </c:pt>
                <c:pt idx="80">
                  <c:v>2.0000000000000004E-2</c:v>
                </c:pt>
                <c:pt idx="81">
                  <c:v>8.0000000000000016E-2</c:v>
                </c:pt>
                <c:pt idx="82">
                  <c:v>3.0000000000000002E-2</c:v>
                </c:pt>
                <c:pt idx="83">
                  <c:v>6.0000000000000005E-2</c:v>
                </c:pt>
                <c:pt idx="84">
                  <c:v>0.05</c:v>
                </c:pt>
                <c:pt idx="85">
                  <c:v>4.0000000000000008E-2</c:v>
                </c:pt>
                <c:pt idx="86">
                  <c:v>1.0000000000000002E-2</c:v>
                </c:pt>
                <c:pt idx="87">
                  <c:v>3.0000000000000002E-2</c:v>
                </c:pt>
                <c:pt idx="88">
                  <c:v>6.0000000000000005E-2</c:v>
                </c:pt>
                <c:pt idx="89">
                  <c:v>2.0000000000000004E-2</c:v>
                </c:pt>
                <c:pt idx="90">
                  <c:v>6.0000000000000005E-2</c:v>
                </c:pt>
                <c:pt idx="91">
                  <c:v>6.0000000000000005E-2</c:v>
                </c:pt>
                <c:pt idx="92">
                  <c:v>3.0000000000000002E-2</c:v>
                </c:pt>
                <c:pt idx="93">
                  <c:v>0.05</c:v>
                </c:pt>
                <c:pt idx="94">
                  <c:v>1.0000000000000002E-2</c:v>
                </c:pt>
                <c:pt idx="95">
                  <c:v>4.0000000000000008E-2</c:v>
                </c:pt>
                <c:pt idx="96">
                  <c:v>2.0000000000000004E-2</c:v>
                </c:pt>
                <c:pt idx="97">
                  <c:v>3.0000000000000002E-2</c:v>
                </c:pt>
                <c:pt idx="98">
                  <c:v>2.0000000000000004E-2</c:v>
                </c:pt>
                <c:pt idx="99">
                  <c:v>3.0000000000000002E-2</c:v>
                </c:pt>
                <c:pt idx="100">
                  <c:v>3.0000000000000002E-2</c:v>
                </c:pt>
                <c:pt idx="101">
                  <c:v>7.0000000000000021E-2</c:v>
                </c:pt>
                <c:pt idx="102">
                  <c:v>1.0000000000000002E-2</c:v>
                </c:pt>
                <c:pt idx="103">
                  <c:v>1.0000000000000002E-2</c:v>
                </c:pt>
                <c:pt idx="104">
                  <c:v>6.0000000000000005E-2</c:v>
                </c:pt>
                <c:pt idx="105">
                  <c:v>4.0000000000000008E-2</c:v>
                </c:pt>
                <c:pt idx="106">
                  <c:v>0</c:v>
                </c:pt>
                <c:pt idx="107">
                  <c:v>1.0000000000000002E-2</c:v>
                </c:pt>
                <c:pt idx="108">
                  <c:v>4.0000000000000008E-2</c:v>
                </c:pt>
                <c:pt idx="109">
                  <c:v>6.0000000000000005E-2</c:v>
                </c:pt>
                <c:pt idx="110">
                  <c:v>1.0000000000000002E-2</c:v>
                </c:pt>
                <c:pt idx="111">
                  <c:v>1.0000000000000002E-2</c:v>
                </c:pt>
                <c:pt idx="112">
                  <c:v>0</c:v>
                </c:pt>
                <c:pt idx="113">
                  <c:v>4.0000000000000008E-2</c:v>
                </c:pt>
                <c:pt idx="114">
                  <c:v>2.0000000000000004E-2</c:v>
                </c:pt>
                <c:pt idx="115">
                  <c:v>0</c:v>
                </c:pt>
                <c:pt idx="116">
                  <c:v>1.0000000000000002E-2</c:v>
                </c:pt>
                <c:pt idx="117">
                  <c:v>2.0000000000000004E-2</c:v>
                </c:pt>
                <c:pt idx="118">
                  <c:v>1.0000000000000002E-2</c:v>
                </c:pt>
                <c:pt idx="119">
                  <c:v>4.0000000000000008E-2</c:v>
                </c:pt>
                <c:pt idx="120">
                  <c:v>1.0000000000000002E-2</c:v>
                </c:pt>
                <c:pt idx="121">
                  <c:v>3.0000000000000002E-2</c:v>
                </c:pt>
                <c:pt idx="122">
                  <c:v>2.0000000000000004E-2</c:v>
                </c:pt>
                <c:pt idx="123">
                  <c:v>2.0000000000000004E-2</c:v>
                </c:pt>
                <c:pt idx="124">
                  <c:v>1.0000000000000002E-2</c:v>
                </c:pt>
                <c:pt idx="125">
                  <c:v>4.0000000000000008E-2</c:v>
                </c:pt>
                <c:pt idx="126">
                  <c:v>3.0000000000000002E-2</c:v>
                </c:pt>
                <c:pt idx="127">
                  <c:v>1.0000000000000002E-2</c:v>
                </c:pt>
                <c:pt idx="128">
                  <c:v>0</c:v>
                </c:pt>
                <c:pt idx="129">
                  <c:v>1.0000000000000002E-2</c:v>
                </c:pt>
                <c:pt idx="130">
                  <c:v>1.0000000000000002E-2</c:v>
                </c:pt>
                <c:pt idx="131">
                  <c:v>1.0000000000000002E-2</c:v>
                </c:pt>
                <c:pt idx="132">
                  <c:v>1.0000000000000002E-2</c:v>
                </c:pt>
                <c:pt idx="133">
                  <c:v>0</c:v>
                </c:pt>
                <c:pt idx="134">
                  <c:v>0</c:v>
                </c:pt>
                <c:pt idx="135">
                  <c:v>0.05</c:v>
                </c:pt>
                <c:pt idx="136">
                  <c:v>0</c:v>
                </c:pt>
                <c:pt idx="137">
                  <c:v>4.0000000000000008E-2</c:v>
                </c:pt>
                <c:pt idx="138">
                  <c:v>2.0000000000000004E-2</c:v>
                </c:pt>
                <c:pt idx="139">
                  <c:v>4.0000000000000008E-2</c:v>
                </c:pt>
                <c:pt idx="140">
                  <c:v>2.0000000000000004E-2</c:v>
                </c:pt>
                <c:pt idx="141">
                  <c:v>1.0000000000000002E-2</c:v>
                </c:pt>
                <c:pt idx="142">
                  <c:v>2.0000000000000004E-2</c:v>
                </c:pt>
                <c:pt idx="143">
                  <c:v>3.0000000000000002E-2</c:v>
                </c:pt>
                <c:pt idx="144">
                  <c:v>1.0000000000000002E-2</c:v>
                </c:pt>
                <c:pt idx="145">
                  <c:v>1.0000000000000002E-2</c:v>
                </c:pt>
                <c:pt idx="146">
                  <c:v>0</c:v>
                </c:pt>
                <c:pt idx="147">
                  <c:v>1.0000000000000002E-2</c:v>
                </c:pt>
                <c:pt idx="148">
                  <c:v>6.0000000000000005E-2</c:v>
                </c:pt>
                <c:pt idx="149">
                  <c:v>9.0000000000000011E-2</c:v>
                </c:pt>
                <c:pt idx="150">
                  <c:v>1.0000000000000002E-2</c:v>
                </c:pt>
                <c:pt idx="151">
                  <c:v>9.0000000000000011E-2</c:v>
                </c:pt>
                <c:pt idx="152">
                  <c:v>1.0000000000000002E-2</c:v>
                </c:pt>
                <c:pt idx="153">
                  <c:v>9.0000000000000011E-2</c:v>
                </c:pt>
                <c:pt idx="154">
                  <c:v>2.0000000000000004E-2</c:v>
                </c:pt>
                <c:pt idx="155">
                  <c:v>9.0000000000000011E-2</c:v>
                </c:pt>
                <c:pt idx="156">
                  <c:v>2.0000000000000004E-2</c:v>
                </c:pt>
                <c:pt idx="157">
                  <c:v>8.0000000000000016E-2</c:v>
                </c:pt>
                <c:pt idx="158">
                  <c:v>0</c:v>
                </c:pt>
                <c:pt idx="159">
                  <c:v>8.0000000000000016E-2</c:v>
                </c:pt>
                <c:pt idx="160">
                  <c:v>1.0000000000000002E-2</c:v>
                </c:pt>
                <c:pt idx="161">
                  <c:v>3.0000000000000002E-2</c:v>
                </c:pt>
                <c:pt idx="162">
                  <c:v>0.05</c:v>
                </c:pt>
                <c:pt idx="163">
                  <c:v>6.0000000000000005E-2</c:v>
                </c:pt>
                <c:pt idx="164">
                  <c:v>6.0000000000000005E-2</c:v>
                </c:pt>
                <c:pt idx="165">
                  <c:v>9.0000000000000011E-2</c:v>
                </c:pt>
                <c:pt idx="166">
                  <c:v>6.0000000000000005E-2</c:v>
                </c:pt>
                <c:pt idx="167">
                  <c:v>8.0000000000000016E-2</c:v>
                </c:pt>
                <c:pt idx="168">
                  <c:v>4.0000000000000008E-2</c:v>
                </c:pt>
                <c:pt idx="169">
                  <c:v>2.0000000000000004E-2</c:v>
                </c:pt>
                <c:pt idx="170">
                  <c:v>3.0000000000000002E-2</c:v>
                </c:pt>
                <c:pt idx="171">
                  <c:v>1.0000000000000002E-2</c:v>
                </c:pt>
                <c:pt idx="172">
                  <c:v>7.0000000000000021E-2</c:v>
                </c:pt>
                <c:pt idx="173">
                  <c:v>4.0000000000000008E-2</c:v>
                </c:pt>
                <c:pt idx="174">
                  <c:v>3.0000000000000002E-2</c:v>
                </c:pt>
                <c:pt idx="175">
                  <c:v>3.0000000000000002E-2</c:v>
                </c:pt>
                <c:pt idx="176">
                  <c:v>1.0000000000000002E-2</c:v>
                </c:pt>
                <c:pt idx="177">
                  <c:v>2.0000000000000004E-2</c:v>
                </c:pt>
                <c:pt idx="178">
                  <c:v>1.0000000000000002E-2</c:v>
                </c:pt>
                <c:pt idx="179">
                  <c:v>1.0000000000000002E-2</c:v>
                </c:pt>
                <c:pt idx="180">
                  <c:v>9.0000000000000011E-2</c:v>
                </c:pt>
                <c:pt idx="181">
                  <c:v>1.0000000000000002E-2</c:v>
                </c:pt>
                <c:pt idx="182">
                  <c:v>1.0000000000000002E-2</c:v>
                </c:pt>
                <c:pt idx="183">
                  <c:v>0</c:v>
                </c:pt>
                <c:pt idx="184">
                  <c:v>8.0000000000000016E-2</c:v>
                </c:pt>
                <c:pt idx="185">
                  <c:v>2.0000000000000004E-2</c:v>
                </c:pt>
                <c:pt idx="186">
                  <c:v>0</c:v>
                </c:pt>
                <c:pt idx="187">
                  <c:v>2.0000000000000004E-2</c:v>
                </c:pt>
                <c:pt idx="188">
                  <c:v>7.0000000000000021E-2</c:v>
                </c:pt>
                <c:pt idx="189">
                  <c:v>0</c:v>
                </c:pt>
                <c:pt idx="190">
                  <c:v>7.0000000000000021E-2</c:v>
                </c:pt>
                <c:pt idx="191">
                  <c:v>2.0000000000000004E-2</c:v>
                </c:pt>
                <c:pt idx="192">
                  <c:v>1.0000000000000002E-2</c:v>
                </c:pt>
                <c:pt idx="193">
                  <c:v>1.0000000000000002E-2</c:v>
                </c:pt>
                <c:pt idx="194">
                  <c:v>1.0000000000000002E-2</c:v>
                </c:pt>
                <c:pt idx="195">
                  <c:v>6.0000000000000005E-2</c:v>
                </c:pt>
                <c:pt idx="196">
                  <c:v>2.0000000000000004E-2</c:v>
                </c:pt>
                <c:pt idx="197">
                  <c:v>0.05</c:v>
                </c:pt>
                <c:pt idx="198">
                  <c:v>0.1</c:v>
                </c:pt>
                <c:pt idx="199">
                  <c:v>1.0000000000000002E-2</c:v>
                </c:pt>
                <c:pt idx="200">
                  <c:v>0.1</c:v>
                </c:pt>
                <c:pt idx="201">
                  <c:v>9.0000000000000011E-2</c:v>
                </c:pt>
                <c:pt idx="202">
                  <c:v>9.0000000000000011E-2</c:v>
                </c:pt>
                <c:pt idx="203">
                  <c:v>9.0000000000000011E-2</c:v>
                </c:pt>
                <c:pt idx="204">
                  <c:v>1.0000000000000002E-2</c:v>
                </c:pt>
                <c:pt idx="205">
                  <c:v>9.0000000000000011E-2</c:v>
                </c:pt>
                <c:pt idx="206">
                  <c:v>1.0000000000000002E-2</c:v>
                </c:pt>
                <c:pt idx="207">
                  <c:v>0</c:v>
                </c:pt>
                <c:pt idx="208">
                  <c:v>1.0000000000000002E-2</c:v>
                </c:pt>
                <c:pt idx="209">
                  <c:v>1.0000000000000002E-2</c:v>
                </c:pt>
                <c:pt idx="210">
                  <c:v>1.0000000000000002E-2</c:v>
                </c:pt>
                <c:pt idx="211">
                  <c:v>1.0000000000000002E-2</c:v>
                </c:pt>
                <c:pt idx="212">
                  <c:v>2.0000000000000004E-2</c:v>
                </c:pt>
                <c:pt idx="213">
                  <c:v>8.0000000000000016E-2</c:v>
                </c:pt>
                <c:pt idx="214">
                  <c:v>1.0000000000000002E-2</c:v>
                </c:pt>
                <c:pt idx="215">
                  <c:v>8.0000000000000016E-2</c:v>
                </c:pt>
                <c:pt idx="216">
                  <c:v>1.0000000000000002E-2</c:v>
                </c:pt>
                <c:pt idx="217">
                  <c:v>7.0000000000000021E-2</c:v>
                </c:pt>
                <c:pt idx="218">
                  <c:v>1.0000000000000002E-2</c:v>
                </c:pt>
                <c:pt idx="219">
                  <c:v>7.0000000000000021E-2</c:v>
                </c:pt>
                <c:pt idx="220">
                  <c:v>0.05</c:v>
                </c:pt>
                <c:pt idx="221">
                  <c:v>8.0000000000000016E-2</c:v>
                </c:pt>
                <c:pt idx="222">
                  <c:v>3.0000000000000002E-2</c:v>
                </c:pt>
                <c:pt idx="223">
                  <c:v>1.0000000000000002E-2</c:v>
                </c:pt>
                <c:pt idx="224">
                  <c:v>1.0000000000000002E-2</c:v>
                </c:pt>
                <c:pt idx="225">
                  <c:v>1.0000000000000002E-2</c:v>
                </c:pt>
                <c:pt idx="226">
                  <c:v>1.0000000000000002E-2</c:v>
                </c:pt>
                <c:pt idx="227">
                  <c:v>1.0000000000000002E-2</c:v>
                </c:pt>
                <c:pt idx="228">
                  <c:v>1.0000000000000002E-2</c:v>
                </c:pt>
                <c:pt idx="229">
                  <c:v>2.0000000000000004E-2</c:v>
                </c:pt>
                <c:pt idx="230">
                  <c:v>4.0000000000000008E-2</c:v>
                </c:pt>
                <c:pt idx="231">
                  <c:v>4.0000000000000008E-2</c:v>
                </c:pt>
                <c:pt idx="232">
                  <c:v>0.05</c:v>
                </c:pt>
                <c:pt idx="233">
                  <c:v>4.0000000000000008E-2</c:v>
                </c:pt>
                <c:pt idx="234">
                  <c:v>4.0000000000000008E-2</c:v>
                </c:pt>
                <c:pt idx="235">
                  <c:v>1.0000000000000002E-2</c:v>
                </c:pt>
                <c:pt idx="236">
                  <c:v>4.0000000000000008E-2</c:v>
                </c:pt>
                <c:pt idx="237">
                  <c:v>2.0000000000000004E-2</c:v>
                </c:pt>
                <c:pt idx="238">
                  <c:v>1.0000000000000002E-2</c:v>
                </c:pt>
                <c:pt idx="239">
                  <c:v>2.0000000000000004E-2</c:v>
                </c:pt>
                <c:pt idx="240">
                  <c:v>0</c:v>
                </c:pt>
                <c:pt idx="241">
                  <c:v>2.0000000000000004E-2</c:v>
                </c:pt>
                <c:pt idx="242">
                  <c:v>3.0000000000000002E-2</c:v>
                </c:pt>
                <c:pt idx="243">
                  <c:v>1.0000000000000002E-2</c:v>
                </c:pt>
                <c:pt idx="244">
                  <c:v>1.0000000000000002E-2</c:v>
                </c:pt>
                <c:pt idx="245">
                  <c:v>4.0000000000000008E-2</c:v>
                </c:pt>
                <c:pt idx="246">
                  <c:v>0</c:v>
                </c:pt>
                <c:pt idx="247">
                  <c:v>2.0000000000000004E-2</c:v>
                </c:pt>
                <c:pt idx="248">
                  <c:v>1.0000000000000002E-2</c:v>
                </c:pt>
                <c:pt idx="249">
                  <c:v>1.0000000000000002E-2</c:v>
                </c:pt>
                <c:pt idx="250">
                  <c:v>0</c:v>
                </c:pt>
                <c:pt idx="251">
                  <c:v>1.0000000000000002E-2</c:v>
                </c:pt>
                <c:pt idx="252">
                  <c:v>4.0000000000000008E-2</c:v>
                </c:pt>
                <c:pt idx="253">
                  <c:v>0</c:v>
                </c:pt>
                <c:pt idx="254">
                  <c:v>3.0000000000000002E-2</c:v>
                </c:pt>
                <c:pt idx="255">
                  <c:v>2.0000000000000004E-2</c:v>
                </c:pt>
                <c:pt idx="256">
                  <c:v>2.0000000000000004E-2</c:v>
                </c:pt>
                <c:pt idx="257">
                  <c:v>1.0000000000000002E-2</c:v>
                </c:pt>
                <c:pt idx="258">
                  <c:v>1.0000000000000002E-2</c:v>
                </c:pt>
                <c:pt idx="259">
                  <c:v>1.0000000000000002E-2</c:v>
                </c:pt>
                <c:pt idx="260">
                  <c:v>1.0000000000000002E-2</c:v>
                </c:pt>
                <c:pt idx="261">
                  <c:v>1.0000000000000002E-2</c:v>
                </c:pt>
                <c:pt idx="262">
                  <c:v>2.0000000000000004E-2</c:v>
                </c:pt>
                <c:pt idx="263">
                  <c:v>1.0000000000000002E-2</c:v>
                </c:pt>
                <c:pt idx="264">
                  <c:v>1.0000000000000002E-2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2.0000000000000004E-2</c:v>
                </c:pt>
                <c:pt idx="269">
                  <c:v>2.0000000000000004E-2</c:v>
                </c:pt>
                <c:pt idx="270">
                  <c:v>1.0000000000000002E-2</c:v>
                </c:pt>
                <c:pt idx="271">
                  <c:v>0</c:v>
                </c:pt>
                <c:pt idx="272">
                  <c:v>0</c:v>
                </c:pt>
                <c:pt idx="273">
                  <c:v>0.13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318-4898-9C97-024411571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824224"/>
        <c:axId val="317657048"/>
      </c:scatterChart>
      <c:valAx>
        <c:axId val="316824224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tx1"/>
                    </a:solidFill>
                  </a:rPr>
                  <a:t>pipe</a:t>
                </a:r>
                <a:r>
                  <a:rPr lang="en-US" sz="1600" b="1" baseline="0">
                    <a:solidFill>
                      <a:schemeClr val="tx1"/>
                    </a:solidFill>
                  </a:rPr>
                  <a:t> DI</a:t>
                </a:r>
                <a:endParaRPr lang="en-US" sz="1600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57048"/>
        <c:crosses val="autoZero"/>
        <c:crossBetween val="midCat"/>
      </c:valAx>
      <c:valAx>
        <c:axId val="317657048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velocity(m/s)</a:t>
                </a:r>
              </a:p>
            </c:rich>
          </c:tx>
          <c:layout>
            <c:manualLayout>
              <c:xMode val="edge"/>
              <c:yMode val="edge"/>
              <c:x val="0.93973734050599877"/>
              <c:y val="0.316402140034290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6824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>
                <a:solidFill>
                  <a:sysClr val="windowText" lastClr="000000"/>
                </a:solidFill>
                <a:latin typeface="+mn-lt"/>
              </a:rPr>
              <a:t>Pressure and ID Numbers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presure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Sheet1!$A:$A</c:f>
              <c:strCache>
                <c:ptCount val="269"/>
                <c:pt idx="0">
                  <c:v>ID</c:v>
                </c:pt>
                <c:pt idx="1">
                  <c:v>32</c:v>
                </c:pt>
                <c:pt idx="2">
                  <c:v>33</c:v>
                </c:pt>
                <c:pt idx="3">
                  <c:v>34</c:v>
                </c:pt>
                <c:pt idx="4">
                  <c:v>35</c:v>
                </c:pt>
                <c:pt idx="5">
                  <c:v>36</c:v>
                </c:pt>
                <c:pt idx="6">
                  <c:v>37</c:v>
                </c:pt>
                <c:pt idx="7">
                  <c:v>38</c:v>
                </c:pt>
                <c:pt idx="8">
                  <c:v>39</c:v>
                </c:pt>
                <c:pt idx="9">
                  <c:v>40</c:v>
                </c:pt>
                <c:pt idx="10">
                  <c:v>41</c:v>
                </c:pt>
                <c:pt idx="11">
                  <c:v>42</c:v>
                </c:pt>
                <c:pt idx="12">
                  <c:v>43</c:v>
                </c:pt>
                <c:pt idx="13">
                  <c:v>44</c:v>
                </c:pt>
                <c:pt idx="14">
                  <c:v>45</c:v>
                </c:pt>
                <c:pt idx="15">
                  <c:v>46</c:v>
                </c:pt>
                <c:pt idx="16">
                  <c:v>47</c:v>
                </c:pt>
                <c:pt idx="17">
                  <c:v>48</c:v>
                </c:pt>
                <c:pt idx="18">
                  <c:v>49</c:v>
                </c:pt>
                <c:pt idx="19">
                  <c:v>50</c:v>
                </c:pt>
                <c:pt idx="20">
                  <c:v>51</c:v>
                </c:pt>
                <c:pt idx="21">
                  <c:v>52</c:v>
                </c:pt>
                <c:pt idx="22">
                  <c:v>53</c:v>
                </c:pt>
                <c:pt idx="23">
                  <c:v>54</c:v>
                </c:pt>
                <c:pt idx="24">
                  <c:v>55</c:v>
                </c:pt>
                <c:pt idx="25">
                  <c:v>56</c:v>
                </c:pt>
                <c:pt idx="26">
                  <c:v>57</c:v>
                </c:pt>
                <c:pt idx="27">
                  <c:v>58</c:v>
                </c:pt>
                <c:pt idx="28">
                  <c:v>59</c:v>
                </c:pt>
                <c:pt idx="29">
                  <c:v>60</c:v>
                </c:pt>
                <c:pt idx="30">
                  <c:v>61</c:v>
                </c:pt>
                <c:pt idx="31">
                  <c:v>62</c:v>
                </c:pt>
                <c:pt idx="32">
                  <c:v>63</c:v>
                </c:pt>
                <c:pt idx="33">
                  <c:v>64</c:v>
                </c:pt>
                <c:pt idx="34">
                  <c:v>65</c:v>
                </c:pt>
                <c:pt idx="35">
                  <c:v>66</c:v>
                </c:pt>
                <c:pt idx="36">
                  <c:v>67</c:v>
                </c:pt>
                <c:pt idx="37">
                  <c:v>68</c:v>
                </c:pt>
                <c:pt idx="38">
                  <c:v>69</c:v>
                </c:pt>
                <c:pt idx="39">
                  <c:v>70</c:v>
                </c:pt>
                <c:pt idx="40">
                  <c:v>71</c:v>
                </c:pt>
                <c:pt idx="41">
                  <c:v>72</c:v>
                </c:pt>
                <c:pt idx="42">
                  <c:v>73</c:v>
                </c:pt>
                <c:pt idx="43">
                  <c:v>74</c:v>
                </c:pt>
                <c:pt idx="44">
                  <c:v>75</c:v>
                </c:pt>
                <c:pt idx="45">
                  <c:v>76</c:v>
                </c:pt>
                <c:pt idx="46">
                  <c:v>77</c:v>
                </c:pt>
                <c:pt idx="47">
                  <c:v>78</c:v>
                </c:pt>
                <c:pt idx="48">
                  <c:v>79</c:v>
                </c:pt>
                <c:pt idx="49">
                  <c:v>80</c:v>
                </c:pt>
                <c:pt idx="50">
                  <c:v>81</c:v>
                </c:pt>
                <c:pt idx="51">
                  <c:v>82</c:v>
                </c:pt>
                <c:pt idx="52">
                  <c:v>83</c:v>
                </c:pt>
                <c:pt idx="53">
                  <c:v>84</c:v>
                </c:pt>
                <c:pt idx="54">
                  <c:v>85</c:v>
                </c:pt>
                <c:pt idx="55">
                  <c:v>86</c:v>
                </c:pt>
                <c:pt idx="56">
                  <c:v>87</c:v>
                </c:pt>
                <c:pt idx="57">
                  <c:v>88</c:v>
                </c:pt>
                <c:pt idx="58">
                  <c:v>89</c:v>
                </c:pt>
                <c:pt idx="59">
                  <c:v>90</c:v>
                </c:pt>
                <c:pt idx="60">
                  <c:v>91</c:v>
                </c:pt>
                <c:pt idx="61">
                  <c:v>92</c:v>
                </c:pt>
                <c:pt idx="62">
                  <c:v>93</c:v>
                </c:pt>
                <c:pt idx="63">
                  <c:v>95</c:v>
                </c:pt>
                <c:pt idx="64">
                  <c:v>96</c:v>
                </c:pt>
                <c:pt idx="65">
                  <c:v>97</c:v>
                </c:pt>
                <c:pt idx="66">
                  <c:v>98</c:v>
                </c:pt>
                <c:pt idx="67">
                  <c:v>99</c:v>
                </c:pt>
                <c:pt idx="68">
                  <c:v>100</c:v>
                </c:pt>
                <c:pt idx="69">
                  <c:v>101</c:v>
                </c:pt>
                <c:pt idx="70">
                  <c:v>103</c:v>
                </c:pt>
                <c:pt idx="71">
                  <c:v>104</c:v>
                </c:pt>
                <c:pt idx="72">
                  <c:v>105</c:v>
                </c:pt>
                <c:pt idx="73">
                  <c:v>106</c:v>
                </c:pt>
                <c:pt idx="74">
                  <c:v>107</c:v>
                </c:pt>
                <c:pt idx="75">
                  <c:v>108</c:v>
                </c:pt>
                <c:pt idx="76">
                  <c:v>109</c:v>
                </c:pt>
                <c:pt idx="77">
                  <c:v>110</c:v>
                </c:pt>
                <c:pt idx="78">
                  <c:v>111</c:v>
                </c:pt>
                <c:pt idx="79">
                  <c:v>112</c:v>
                </c:pt>
                <c:pt idx="80">
                  <c:v>113</c:v>
                </c:pt>
                <c:pt idx="81">
                  <c:v>114</c:v>
                </c:pt>
                <c:pt idx="82">
                  <c:v>115</c:v>
                </c:pt>
                <c:pt idx="83">
                  <c:v>116</c:v>
                </c:pt>
                <c:pt idx="84">
                  <c:v>117</c:v>
                </c:pt>
                <c:pt idx="85">
                  <c:v>118</c:v>
                </c:pt>
                <c:pt idx="86">
                  <c:v>119</c:v>
                </c:pt>
                <c:pt idx="87">
                  <c:v>120</c:v>
                </c:pt>
                <c:pt idx="88">
                  <c:v>121</c:v>
                </c:pt>
                <c:pt idx="89">
                  <c:v>122</c:v>
                </c:pt>
                <c:pt idx="90">
                  <c:v>123</c:v>
                </c:pt>
                <c:pt idx="91">
                  <c:v>124</c:v>
                </c:pt>
                <c:pt idx="92">
                  <c:v>125</c:v>
                </c:pt>
                <c:pt idx="93">
                  <c:v>126</c:v>
                </c:pt>
                <c:pt idx="94">
                  <c:v>127</c:v>
                </c:pt>
                <c:pt idx="95">
                  <c:v>128</c:v>
                </c:pt>
                <c:pt idx="96">
                  <c:v>129</c:v>
                </c:pt>
                <c:pt idx="97">
                  <c:v>130</c:v>
                </c:pt>
                <c:pt idx="98">
                  <c:v>131</c:v>
                </c:pt>
                <c:pt idx="99">
                  <c:v>132</c:v>
                </c:pt>
                <c:pt idx="100">
                  <c:v>133</c:v>
                </c:pt>
                <c:pt idx="101">
                  <c:v>134</c:v>
                </c:pt>
                <c:pt idx="102">
                  <c:v>135</c:v>
                </c:pt>
                <c:pt idx="103">
                  <c:v>136</c:v>
                </c:pt>
                <c:pt idx="104">
                  <c:v>137</c:v>
                </c:pt>
                <c:pt idx="105">
                  <c:v>138</c:v>
                </c:pt>
                <c:pt idx="106">
                  <c:v>139</c:v>
                </c:pt>
                <c:pt idx="107">
                  <c:v>140</c:v>
                </c:pt>
                <c:pt idx="108">
                  <c:v>141</c:v>
                </c:pt>
                <c:pt idx="109">
                  <c:v>142</c:v>
                </c:pt>
                <c:pt idx="110">
                  <c:v>143</c:v>
                </c:pt>
                <c:pt idx="111">
                  <c:v>144</c:v>
                </c:pt>
                <c:pt idx="112">
                  <c:v>145</c:v>
                </c:pt>
                <c:pt idx="113">
                  <c:v>146</c:v>
                </c:pt>
                <c:pt idx="114">
                  <c:v>147</c:v>
                </c:pt>
                <c:pt idx="115">
                  <c:v>148</c:v>
                </c:pt>
                <c:pt idx="116">
                  <c:v>149</c:v>
                </c:pt>
                <c:pt idx="117">
                  <c:v>150</c:v>
                </c:pt>
                <c:pt idx="118">
                  <c:v>151</c:v>
                </c:pt>
                <c:pt idx="119">
                  <c:v>152</c:v>
                </c:pt>
                <c:pt idx="120">
                  <c:v>153</c:v>
                </c:pt>
                <c:pt idx="121">
                  <c:v>154</c:v>
                </c:pt>
                <c:pt idx="122">
                  <c:v>155</c:v>
                </c:pt>
                <c:pt idx="123">
                  <c:v>156</c:v>
                </c:pt>
                <c:pt idx="124">
                  <c:v>157</c:v>
                </c:pt>
                <c:pt idx="125">
                  <c:v>158</c:v>
                </c:pt>
                <c:pt idx="126">
                  <c:v>159</c:v>
                </c:pt>
                <c:pt idx="127">
                  <c:v>160</c:v>
                </c:pt>
                <c:pt idx="128">
                  <c:v>161</c:v>
                </c:pt>
                <c:pt idx="129">
                  <c:v>162</c:v>
                </c:pt>
                <c:pt idx="130">
                  <c:v>163</c:v>
                </c:pt>
                <c:pt idx="131">
                  <c:v>164</c:v>
                </c:pt>
                <c:pt idx="132">
                  <c:v>165</c:v>
                </c:pt>
                <c:pt idx="133">
                  <c:v>166</c:v>
                </c:pt>
                <c:pt idx="134">
                  <c:v>167</c:v>
                </c:pt>
                <c:pt idx="135">
                  <c:v>168</c:v>
                </c:pt>
                <c:pt idx="136">
                  <c:v>169</c:v>
                </c:pt>
                <c:pt idx="137">
                  <c:v>170</c:v>
                </c:pt>
                <c:pt idx="138">
                  <c:v>171</c:v>
                </c:pt>
                <c:pt idx="139">
                  <c:v>172</c:v>
                </c:pt>
                <c:pt idx="140">
                  <c:v>173</c:v>
                </c:pt>
                <c:pt idx="141">
                  <c:v>174</c:v>
                </c:pt>
                <c:pt idx="142">
                  <c:v>175</c:v>
                </c:pt>
                <c:pt idx="143">
                  <c:v>176</c:v>
                </c:pt>
                <c:pt idx="144">
                  <c:v>177</c:v>
                </c:pt>
                <c:pt idx="145">
                  <c:v>178</c:v>
                </c:pt>
                <c:pt idx="146">
                  <c:v>179</c:v>
                </c:pt>
                <c:pt idx="147">
                  <c:v>180</c:v>
                </c:pt>
                <c:pt idx="148">
                  <c:v>181</c:v>
                </c:pt>
                <c:pt idx="149">
                  <c:v>182</c:v>
                </c:pt>
                <c:pt idx="150">
                  <c:v>183</c:v>
                </c:pt>
                <c:pt idx="151">
                  <c:v>184</c:v>
                </c:pt>
                <c:pt idx="152">
                  <c:v>185</c:v>
                </c:pt>
                <c:pt idx="153">
                  <c:v>186</c:v>
                </c:pt>
                <c:pt idx="154">
                  <c:v>187</c:v>
                </c:pt>
                <c:pt idx="155">
                  <c:v>188</c:v>
                </c:pt>
                <c:pt idx="156">
                  <c:v>189</c:v>
                </c:pt>
                <c:pt idx="157">
                  <c:v>190</c:v>
                </c:pt>
                <c:pt idx="158">
                  <c:v>191</c:v>
                </c:pt>
                <c:pt idx="159">
                  <c:v>192</c:v>
                </c:pt>
                <c:pt idx="160">
                  <c:v>196</c:v>
                </c:pt>
                <c:pt idx="161">
                  <c:v>197</c:v>
                </c:pt>
                <c:pt idx="162">
                  <c:v>198</c:v>
                </c:pt>
                <c:pt idx="163">
                  <c:v>199</c:v>
                </c:pt>
                <c:pt idx="164">
                  <c:v>200</c:v>
                </c:pt>
                <c:pt idx="165">
                  <c:v>202</c:v>
                </c:pt>
                <c:pt idx="166">
                  <c:v>203</c:v>
                </c:pt>
                <c:pt idx="167">
                  <c:v>204</c:v>
                </c:pt>
                <c:pt idx="168">
                  <c:v>205</c:v>
                </c:pt>
                <c:pt idx="169">
                  <c:v>206</c:v>
                </c:pt>
                <c:pt idx="170">
                  <c:v>207</c:v>
                </c:pt>
                <c:pt idx="171">
                  <c:v>208</c:v>
                </c:pt>
                <c:pt idx="172">
                  <c:v>209</c:v>
                </c:pt>
                <c:pt idx="173">
                  <c:v>210</c:v>
                </c:pt>
                <c:pt idx="174">
                  <c:v>211</c:v>
                </c:pt>
                <c:pt idx="175">
                  <c:v>212</c:v>
                </c:pt>
                <c:pt idx="176">
                  <c:v>213</c:v>
                </c:pt>
                <c:pt idx="177">
                  <c:v>214</c:v>
                </c:pt>
                <c:pt idx="178">
                  <c:v>215</c:v>
                </c:pt>
                <c:pt idx="179">
                  <c:v>241</c:v>
                </c:pt>
                <c:pt idx="180">
                  <c:v>242</c:v>
                </c:pt>
                <c:pt idx="181">
                  <c:v>243</c:v>
                </c:pt>
                <c:pt idx="182">
                  <c:v>244</c:v>
                </c:pt>
                <c:pt idx="183">
                  <c:v>245</c:v>
                </c:pt>
                <c:pt idx="184">
                  <c:v>246</c:v>
                </c:pt>
                <c:pt idx="185">
                  <c:v>247</c:v>
                </c:pt>
                <c:pt idx="186">
                  <c:v>248</c:v>
                </c:pt>
                <c:pt idx="187">
                  <c:v>249</c:v>
                </c:pt>
                <c:pt idx="188">
                  <c:v>250</c:v>
                </c:pt>
                <c:pt idx="189">
                  <c:v>251</c:v>
                </c:pt>
                <c:pt idx="190">
                  <c:v>252</c:v>
                </c:pt>
                <c:pt idx="191">
                  <c:v>253</c:v>
                </c:pt>
                <c:pt idx="192">
                  <c:v>254</c:v>
                </c:pt>
                <c:pt idx="193">
                  <c:v>255</c:v>
                </c:pt>
                <c:pt idx="194">
                  <c:v>256</c:v>
                </c:pt>
                <c:pt idx="195">
                  <c:v>258</c:v>
                </c:pt>
                <c:pt idx="196">
                  <c:v>259</c:v>
                </c:pt>
                <c:pt idx="197">
                  <c:v>261</c:v>
                </c:pt>
                <c:pt idx="198">
                  <c:v>262</c:v>
                </c:pt>
                <c:pt idx="199">
                  <c:v>263</c:v>
                </c:pt>
                <c:pt idx="200">
                  <c:v>264</c:v>
                </c:pt>
                <c:pt idx="201">
                  <c:v>265</c:v>
                </c:pt>
                <c:pt idx="202">
                  <c:v>266</c:v>
                </c:pt>
                <c:pt idx="203">
                  <c:v>267</c:v>
                </c:pt>
                <c:pt idx="204">
                  <c:v>268</c:v>
                </c:pt>
                <c:pt idx="205">
                  <c:v>269</c:v>
                </c:pt>
                <c:pt idx="206">
                  <c:v>270</c:v>
                </c:pt>
                <c:pt idx="207">
                  <c:v>271</c:v>
                </c:pt>
                <c:pt idx="208">
                  <c:v>272</c:v>
                </c:pt>
                <c:pt idx="209">
                  <c:v>273</c:v>
                </c:pt>
                <c:pt idx="210">
                  <c:v>274</c:v>
                </c:pt>
                <c:pt idx="211">
                  <c:v>275</c:v>
                </c:pt>
                <c:pt idx="212">
                  <c:v>276</c:v>
                </c:pt>
                <c:pt idx="213">
                  <c:v>277</c:v>
                </c:pt>
                <c:pt idx="214">
                  <c:v>278</c:v>
                </c:pt>
                <c:pt idx="215">
                  <c:v>280</c:v>
                </c:pt>
                <c:pt idx="216">
                  <c:v>281</c:v>
                </c:pt>
                <c:pt idx="217">
                  <c:v>282</c:v>
                </c:pt>
                <c:pt idx="218">
                  <c:v>283</c:v>
                </c:pt>
                <c:pt idx="219">
                  <c:v>284</c:v>
                </c:pt>
                <c:pt idx="220">
                  <c:v>285</c:v>
                </c:pt>
                <c:pt idx="221">
                  <c:v>286</c:v>
                </c:pt>
                <c:pt idx="222">
                  <c:v>287</c:v>
                </c:pt>
                <c:pt idx="223">
                  <c:v>288</c:v>
                </c:pt>
                <c:pt idx="224">
                  <c:v>289</c:v>
                </c:pt>
                <c:pt idx="225">
                  <c:v>290</c:v>
                </c:pt>
                <c:pt idx="226">
                  <c:v>291</c:v>
                </c:pt>
                <c:pt idx="227">
                  <c:v>292</c:v>
                </c:pt>
                <c:pt idx="228">
                  <c:v>293</c:v>
                </c:pt>
                <c:pt idx="229">
                  <c:v>294</c:v>
                </c:pt>
                <c:pt idx="230">
                  <c:v>308</c:v>
                </c:pt>
                <c:pt idx="231">
                  <c:v>309</c:v>
                </c:pt>
                <c:pt idx="232">
                  <c:v>321</c:v>
                </c:pt>
                <c:pt idx="233">
                  <c:v>322</c:v>
                </c:pt>
                <c:pt idx="234">
                  <c:v>323</c:v>
                </c:pt>
                <c:pt idx="235">
                  <c:v>324</c:v>
                </c:pt>
                <c:pt idx="236">
                  <c:v>325</c:v>
                </c:pt>
                <c:pt idx="237">
                  <c:v>326</c:v>
                </c:pt>
                <c:pt idx="238">
                  <c:v>327</c:v>
                </c:pt>
                <c:pt idx="239">
                  <c:v>328</c:v>
                </c:pt>
                <c:pt idx="240">
                  <c:v>329</c:v>
                </c:pt>
                <c:pt idx="241">
                  <c:v>330</c:v>
                </c:pt>
                <c:pt idx="242">
                  <c:v>331</c:v>
                </c:pt>
                <c:pt idx="243">
                  <c:v>332</c:v>
                </c:pt>
                <c:pt idx="244">
                  <c:v>333</c:v>
                </c:pt>
                <c:pt idx="245">
                  <c:v>334</c:v>
                </c:pt>
                <c:pt idx="246">
                  <c:v>335</c:v>
                </c:pt>
                <c:pt idx="247">
                  <c:v>366</c:v>
                </c:pt>
                <c:pt idx="248">
                  <c:v>370</c:v>
                </c:pt>
                <c:pt idx="249">
                  <c:v>383</c:v>
                </c:pt>
                <c:pt idx="250">
                  <c:v>432</c:v>
                </c:pt>
                <c:pt idx="251">
                  <c:v>434</c:v>
                </c:pt>
                <c:pt idx="252">
                  <c:v>436</c:v>
                </c:pt>
                <c:pt idx="253">
                  <c:v>438</c:v>
                </c:pt>
                <c:pt idx="254">
                  <c:v>440</c:v>
                </c:pt>
                <c:pt idx="255">
                  <c:v>442</c:v>
                </c:pt>
                <c:pt idx="256">
                  <c:v>499</c:v>
                </c:pt>
                <c:pt idx="257">
                  <c:v>501</c:v>
                </c:pt>
                <c:pt idx="258">
                  <c:v>531</c:v>
                </c:pt>
                <c:pt idx="259">
                  <c:v>533</c:v>
                </c:pt>
                <c:pt idx="260">
                  <c:v>686</c:v>
                </c:pt>
                <c:pt idx="261">
                  <c:v>688</c:v>
                </c:pt>
                <c:pt idx="262">
                  <c:v>690</c:v>
                </c:pt>
                <c:pt idx="263">
                  <c:v>715</c:v>
                </c:pt>
                <c:pt idx="264">
                  <c:v>724</c:v>
                </c:pt>
                <c:pt idx="265">
                  <c:v>728</c:v>
                </c:pt>
                <c:pt idx="266">
                  <c:v>731</c:v>
                </c:pt>
                <c:pt idx="267">
                  <c:v>734</c:v>
                </c:pt>
                <c:pt idx="268">
                  <c:v>737</c:v>
                </c:pt>
              </c:strCache>
            </c:strRef>
          </c:xVal>
          <c:yVal>
            <c:numRef>
              <c:f>Sheet1!$F:$F</c:f>
              <c:numCache>
                <c:formatCode>General</c:formatCode>
                <c:ptCount val="1048576"/>
                <c:pt idx="0">
                  <c:v>0</c:v>
                </c:pt>
                <c:pt idx="1">
                  <c:v>53</c:v>
                </c:pt>
                <c:pt idx="2">
                  <c:v>62</c:v>
                </c:pt>
                <c:pt idx="3">
                  <c:v>69</c:v>
                </c:pt>
                <c:pt idx="4">
                  <c:v>62</c:v>
                </c:pt>
                <c:pt idx="5">
                  <c:v>60</c:v>
                </c:pt>
                <c:pt idx="6">
                  <c:v>59</c:v>
                </c:pt>
                <c:pt idx="7">
                  <c:v>57</c:v>
                </c:pt>
                <c:pt idx="8">
                  <c:v>63</c:v>
                </c:pt>
                <c:pt idx="9">
                  <c:v>63</c:v>
                </c:pt>
                <c:pt idx="10">
                  <c:v>64</c:v>
                </c:pt>
                <c:pt idx="11">
                  <c:v>63</c:v>
                </c:pt>
                <c:pt idx="12">
                  <c:v>65</c:v>
                </c:pt>
                <c:pt idx="13">
                  <c:v>66</c:v>
                </c:pt>
                <c:pt idx="14">
                  <c:v>67</c:v>
                </c:pt>
                <c:pt idx="15">
                  <c:v>53</c:v>
                </c:pt>
                <c:pt idx="16">
                  <c:v>52</c:v>
                </c:pt>
                <c:pt idx="17">
                  <c:v>53</c:v>
                </c:pt>
                <c:pt idx="18">
                  <c:v>54</c:v>
                </c:pt>
                <c:pt idx="19">
                  <c:v>48</c:v>
                </c:pt>
                <c:pt idx="20">
                  <c:v>49</c:v>
                </c:pt>
                <c:pt idx="21">
                  <c:v>47</c:v>
                </c:pt>
                <c:pt idx="22">
                  <c:v>48</c:v>
                </c:pt>
                <c:pt idx="23">
                  <c:v>48</c:v>
                </c:pt>
                <c:pt idx="24">
                  <c:v>49</c:v>
                </c:pt>
                <c:pt idx="25">
                  <c:v>48</c:v>
                </c:pt>
                <c:pt idx="26">
                  <c:v>46</c:v>
                </c:pt>
                <c:pt idx="27">
                  <c:v>46</c:v>
                </c:pt>
                <c:pt idx="28">
                  <c:v>46</c:v>
                </c:pt>
                <c:pt idx="29">
                  <c:v>50</c:v>
                </c:pt>
                <c:pt idx="30">
                  <c:v>50</c:v>
                </c:pt>
                <c:pt idx="31">
                  <c:v>51</c:v>
                </c:pt>
                <c:pt idx="32">
                  <c:v>52</c:v>
                </c:pt>
                <c:pt idx="33">
                  <c:v>46</c:v>
                </c:pt>
                <c:pt idx="34">
                  <c:v>45</c:v>
                </c:pt>
                <c:pt idx="35">
                  <c:v>47</c:v>
                </c:pt>
                <c:pt idx="36">
                  <c:v>43</c:v>
                </c:pt>
                <c:pt idx="37">
                  <c:v>43</c:v>
                </c:pt>
                <c:pt idx="38">
                  <c:v>43</c:v>
                </c:pt>
                <c:pt idx="39">
                  <c:v>43</c:v>
                </c:pt>
                <c:pt idx="40">
                  <c:v>49</c:v>
                </c:pt>
                <c:pt idx="41">
                  <c:v>51</c:v>
                </c:pt>
                <c:pt idx="42">
                  <c:v>54</c:v>
                </c:pt>
                <c:pt idx="43">
                  <c:v>56</c:v>
                </c:pt>
                <c:pt idx="44">
                  <c:v>54</c:v>
                </c:pt>
                <c:pt idx="45">
                  <c:v>52</c:v>
                </c:pt>
                <c:pt idx="46">
                  <c:v>55</c:v>
                </c:pt>
                <c:pt idx="47">
                  <c:v>53</c:v>
                </c:pt>
                <c:pt idx="48">
                  <c:v>56</c:v>
                </c:pt>
                <c:pt idx="49">
                  <c:v>53</c:v>
                </c:pt>
                <c:pt idx="50">
                  <c:v>57</c:v>
                </c:pt>
                <c:pt idx="51">
                  <c:v>59</c:v>
                </c:pt>
                <c:pt idx="52">
                  <c:v>60</c:v>
                </c:pt>
                <c:pt idx="53">
                  <c:v>61</c:v>
                </c:pt>
                <c:pt idx="54">
                  <c:v>62</c:v>
                </c:pt>
                <c:pt idx="55">
                  <c:v>67</c:v>
                </c:pt>
                <c:pt idx="56">
                  <c:v>70</c:v>
                </c:pt>
                <c:pt idx="57">
                  <c:v>72</c:v>
                </c:pt>
                <c:pt idx="58">
                  <c:v>70</c:v>
                </c:pt>
                <c:pt idx="59">
                  <c:v>68</c:v>
                </c:pt>
                <c:pt idx="60">
                  <c:v>68</c:v>
                </c:pt>
                <c:pt idx="61">
                  <c:v>63</c:v>
                </c:pt>
                <c:pt idx="62">
                  <c:v>62</c:v>
                </c:pt>
                <c:pt idx="63">
                  <c:v>54</c:v>
                </c:pt>
                <c:pt idx="64">
                  <c:v>53</c:v>
                </c:pt>
                <c:pt idx="65">
                  <c:v>48</c:v>
                </c:pt>
                <c:pt idx="66">
                  <c:v>67</c:v>
                </c:pt>
                <c:pt idx="67">
                  <c:v>83</c:v>
                </c:pt>
                <c:pt idx="68">
                  <c:v>84</c:v>
                </c:pt>
                <c:pt idx="69">
                  <c:v>67</c:v>
                </c:pt>
                <c:pt idx="70">
                  <c:v>65</c:v>
                </c:pt>
                <c:pt idx="71">
                  <c:v>76</c:v>
                </c:pt>
                <c:pt idx="72">
                  <c:v>64</c:v>
                </c:pt>
                <c:pt idx="73">
                  <c:v>65</c:v>
                </c:pt>
                <c:pt idx="74">
                  <c:v>69</c:v>
                </c:pt>
                <c:pt idx="75">
                  <c:v>71</c:v>
                </c:pt>
                <c:pt idx="76">
                  <c:v>65</c:v>
                </c:pt>
                <c:pt idx="77">
                  <c:v>65</c:v>
                </c:pt>
                <c:pt idx="78">
                  <c:v>65</c:v>
                </c:pt>
                <c:pt idx="79">
                  <c:v>59</c:v>
                </c:pt>
                <c:pt idx="80">
                  <c:v>55</c:v>
                </c:pt>
                <c:pt idx="81">
                  <c:v>59</c:v>
                </c:pt>
                <c:pt idx="82">
                  <c:v>64</c:v>
                </c:pt>
                <c:pt idx="83">
                  <c:v>60</c:v>
                </c:pt>
                <c:pt idx="84">
                  <c:v>54</c:v>
                </c:pt>
                <c:pt idx="85">
                  <c:v>55</c:v>
                </c:pt>
                <c:pt idx="86">
                  <c:v>58</c:v>
                </c:pt>
                <c:pt idx="87">
                  <c:v>57</c:v>
                </c:pt>
                <c:pt idx="88">
                  <c:v>53</c:v>
                </c:pt>
                <c:pt idx="89">
                  <c:v>53</c:v>
                </c:pt>
                <c:pt idx="90">
                  <c:v>53</c:v>
                </c:pt>
                <c:pt idx="91">
                  <c:v>57</c:v>
                </c:pt>
                <c:pt idx="92">
                  <c:v>58</c:v>
                </c:pt>
                <c:pt idx="93">
                  <c:v>57</c:v>
                </c:pt>
                <c:pt idx="94">
                  <c:v>58</c:v>
                </c:pt>
                <c:pt idx="95">
                  <c:v>56</c:v>
                </c:pt>
                <c:pt idx="96">
                  <c:v>57</c:v>
                </c:pt>
                <c:pt idx="97">
                  <c:v>56</c:v>
                </c:pt>
                <c:pt idx="98">
                  <c:v>61</c:v>
                </c:pt>
                <c:pt idx="99">
                  <c:v>59</c:v>
                </c:pt>
                <c:pt idx="100">
                  <c:v>58</c:v>
                </c:pt>
                <c:pt idx="101">
                  <c:v>55</c:v>
                </c:pt>
                <c:pt idx="102">
                  <c:v>58</c:v>
                </c:pt>
                <c:pt idx="103">
                  <c:v>53</c:v>
                </c:pt>
                <c:pt idx="104">
                  <c:v>53</c:v>
                </c:pt>
                <c:pt idx="105">
                  <c:v>53</c:v>
                </c:pt>
                <c:pt idx="106">
                  <c:v>53</c:v>
                </c:pt>
                <c:pt idx="107">
                  <c:v>53</c:v>
                </c:pt>
                <c:pt idx="108">
                  <c:v>53</c:v>
                </c:pt>
                <c:pt idx="109">
                  <c:v>53</c:v>
                </c:pt>
                <c:pt idx="110">
                  <c:v>53</c:v>
                </c:pt>
                <c:pt idx="111">
                  <c:v>62</c:v>
                </c:pt>
                <c:pt idx="112">
                  <c:v>57</c:v>
                </c:pt>
                <c:pt idx="113">
                  <c:v>57</c:v>
                </c:pt>
                <c:pt idx="114">
                  <c:v>55</c:v>
                </c:pt>
                <c:pt idx="115">
                  <c:v>54</c:v>
                </c:pt>
                <c:pt idx="116">
                  <c:v>55</c:v>
                </c:pt>
                <c:pt idx="117">
                  <c:v>53</c:v>
                </c:pt>
                <c:pt idx="118">
                  <c:v>53</c:v>
                </c:pt>
                <c:pt idx="119">
                  <c:v>49</c:v>
                </c:pt>
                <c:pt idx="120">
                  <c:v>52</c:v>
                </c:pt>
                <c:pt idx="121">
                  <c:v>51</c:v>
                </c:pt>
                <c:pt idx="122">
                  <c:v>47</c:v>
                </c:pt>
                <c:pt idx="123">
                  <c:v>46</c:v>
                </c:pt>
                <c:pt idx="124">
                  <c:v>46</c:v>
                </c:pt>
                <c:pt idx="125">
                  <c:v>45</c:v>
                </c:pt>
                <c:pt idx="126">
                  <c:v>43</c:v>
                </c:pt>
                <c:pt idx="127">
                  <c:v>43</c:v>
                </c:pt>
                <c:pt idx="128">
                  <c:v>43</c:v>
                </c:pt>
                <c:pt idx="129">
                  <c:v>43</c:v>
                </c:pt>
                <c:pt idx="130">
                  <c:v>43</c:v>
                </c:pt>
                <c:pt idx="131">
                  <c:v>43</c:v>
                </c:pt>
                <c:pt idx="132">
                  <c:v>43</c:v>
                </c:pt>
                <c:pt idx="133">
                  <c:v>51</c:v>
                </c:pt>
                <c:pt idx="134">
                  <c:v>53</c:v>
                </c:pt>
                <c:pt idx="135">
                  <c:v>51</c:v>
                </c:pt>
                <c:pt idx="136">
                  <c:v>55</c:v>
                </c:pt>
                <c:pt idx="137">
                  <c:v>63</c:v>
                </c:pt>
                <c:pt idx="138">
                  <c:v>63</c:v>
                </c:pt>
                <c:pt idx="139">
                  <c:v>63</c:v>
                </c:pt>
                <c:pt idx="140">
                  <c:v>63</c:v>
                </c:pt>
                <c:pt idx="141">
                  <c:v>63</c:v>
                </c:pt>
                <c:pt idx="142">
                  <c:v>62</c:v>
                </c:pt>
                <c:pt idx="143">
                  <c:v>63</c:v>
                </c:pt>
                <c:pt idx="144">
                  <c:v>64</c:v>
                </c:pt>
                <c:pt idx="145">
                  <c:v>63</c:v>
                </c:pt>
                <c:pt idx="146">
                  <c:v>64</c:v>
                </c:pt>
                <c:pt idx="147">
                  <c:v>63</c:v>
                </c:pt>
                <c:pt idx="148">
                  <c:v>58</c:v>
                </c:pt>
                <c:pt idx="149">
                  <c:v>59</c:v>
                </c:pt>
                <c:pt idx="150">
                  <c:v>54</c:v>
                </c:pt>
                <c:pt idx="151">
                  <c:v>59</c:v>
                </c:pt>
                <c:pt idx="152">
                  <c:v>64</c:v>
                </c:pt>
                <c:pt idx="153">
                  <c:v>61</c:v>
                </c:pt>
                <c:pt idx="154">
                  <c:v>60</c:v>
                </c:pt>
                <c:pt idx="155">
                  <c:v>67</c:v>
                </c:pt>
                <c:pt idx="156">
                  <c:v>64</c:v>
                </c:pt>
                <c:pt idx="157">
                  <c:v>69</c:v>
                </c:pt>
                <c:pt idx="158">
                  <c:v>62</c:v>
                </c:pt>
                <c:pt idx="159">
                  <c:v>68</c:v>
                </c:pt>
                <c:pt idx="160">
                  <c:v>74</c:v>
                </c:pt>
                <c:pt idx="161">
                  <c:v>73</c:v>
                </c:pt>
                <c:pt idx="162">
                  <c:v>73</c:v>
                </c:pt>
                <c:pt idx="163">
                  <c:v>71</c:v>
                </c:pt>
                <c:pt idx="164">
                  <c:v>76</c:v>
                </c:pt>
                <c:pt idx="165">
                  <c:v>64</c:v>
                </c:pt>
                <c:pt idx="166">
                  <c:v>62</c:v>
                </c:pt>
                <c:pt idx="167">
                  <c:v>62</c:v>
                </c:pt>
                <c:pt idx="168">
                  <c:v>60</c:v>
                </c:pt>
                <c:pt idx="169">
                  <c:v>66</c:v>
                </c:pt>
                <c:pt idx="170">
                  <c:v>63</c:v>
                </c:pt>
                <c:pt idx="171">
                  <c:v>62</c:v>
                </c:pt>
                <c:pt idx="172">
                  <c:v>68</c:v>
                </c:pt>
                <c:pt idx="173">
                  <c:v>66</c:v>
                </c:pt>
                <c:pt idx="174">
                  <c:v>71</c:v>
                </c:pt>
                <c:pt idx="175">
                  <c:v>69</c:v>
                </c:pt>
                <c:pt idx="176">
                  <c:v>68</c:v>
                </c:pt>
                <c:pt idx="177">
                  <c:v>66</c:v>
                </c:pt>
                <c:pt idx="178">
                  <c:v>66</c:v>
                </c:pt>
                <c:pt idx="179">
                  <c:v>73</c:v>
                </c:pt>
                <c:pt idx="180">
                  <c:v>66</c:v>
                </c:pt>
                <c:pt idx="181">
                  <c:v>60</c:v>
                </c:pt>
                <c:pt idx="182">
                  <c:v>78</c:v>
                </c:pt>
                <c:pt idx="183">
                  <c:v>75</c:v>
                </c:pt>
                <c:pt idx="184">
                  <c:v>78</c:v>
                </c:pt>
                <c:pt idx="185">
                  <c:v>80</c:v>
                </c:pt>
                <c:pt idx="186">
                  <c:v>78</c:v>
                </c:pt>
                <c:pt idx="187">
                  <c:v>80</c:v>
                </c:pt>
                <c:pt idx="188">
                  <c:v>78</c:v>
                </c:pt>
                <c:pt idx="189">
                  <c:v>82</c:v>
                </c:pt>
                <c:pt idx="190">
                  <c:v>81</c:v>
                </c:pt>
                <c:pt idx="191">
                  <c:v>82</c:v>
                </c:pt>
                <c:pt idx="192">
                  <c:v>80</c:v>
                </c:pt>
                <c:pt idx="193">
                  <c:v>80</c:v>
                </c:pt>
                <c:pt idx="194">
                  <c:v>75</c:v>
                </c:pt>
                <c:pt idx="195">
                  <c:v>75</c:v>
                </c:pt>
                <c:pt idx="196">
                  <c:v>72</c:v>
                </c:pt>
                <c:pt idx="197">
                  <c:v>83</c:v>
                </c:pt>
                <c:pt idx="198">
                  <c:v>82</c:v>
                </c:pt>
                <c:pt idx="199">
                  <c:v>86</c:v>
                </c:pt>
                <c:pt idx="200">
                  <c:v>87</c:v>
                </c:pt>
                <c:pt idx="201">
                  <c:v>88</c:v>
                </c:pt>
                <c:pt idx="202">
                  <c:v>88</c:v>
                </c:pt>
                <c:pt idx="203">
                  <c:v>88</c:v>
                </c:pt>
                <c:pt idx="204">
                  <c:v>97</c:v>
                </c:pt>
                <c:pt idx="205">
                  <c:v>96</c:v>
                </c:pt>
                <c:pt idx="206">
                  <c:v>97</c:v>
                </c:pt>
                <c:pt idx="207">
                  <c:v>97</c:v>
                </c:pt>
                <c:pt idx="208">
                  <c:v>97</c:v>
                </c:pt>
                <c:pt idx="209">
                  <c:v>97</c:v>
                </c:pt>
                <c:pt idx="210">
                  <c:v>99</c:v>
                </c:pt>
                <c:pt idx="211">
                  <c:v>99</c:v>
                </c:pt>
                <c:pt idx="212">
                  <c:v>99</c:v>
                </c:pt>
                <c:pt idx="213">
                  <c:v>98</c:v>
                </c:pt>
                <c:pt idx="214">
                  <c:v>98</c:v>
                </c:pt>
                <c:pt idx="215">
                  <c:v>101</c:v>
                </c:pt>
                <c:pt idx="216">
                  <c:v>88</c:v>
                </c:pt>
                <c:pt idx="217">
                  <c:v>88</c:v>
                </c:pt>
                <c:pt idx="218">
                  <c:v>89</c:v>
                </c:pt>
                <c:pt idx="219">
                  <c:v>93</c:v>
                </c:pt>
                <c:pt idx="220">
                  <c:v>91</c:v>
                </c:pt>
                <c:pt idx="221">
                  <c:v>94</c:v>
                </c:pt>
                <c:pt idx="222">
                  <c:v>95</c:v>
                </c:pt>
                <c:pt idx="223">
                  <c:v>91</c:v>
                </c:pt>
                <c:pt idx="224">
                  <c:v>91</c:v>
                </c:pt>
                <c:pt idx="225">
                  <c:v>91</c:v>
                </c:pt>
                <c:pt idx="226">
                  <c:v>91</c:v>
                </c:pt>
                <c:pt idx="227">
                  <c:v>91</c:v>
                </c:pt>
                <c:pt idx="228">
                  <c:v>91</c:v>
                </c:pt>
                <c:pt idx="229">
                  <c:v>92</c:v>
                </c:pt>
                <c:pt idx="230">
                  <c:v>90</c:v>
                </c:pt>
                <c:pt idx="231">
                  <c:v>90</c:v>
                </c:pt>
                <c:pt idx="232">
                  <c:v>92</c:v>
                </c:pt>
                <c:pt idx="233">
                  <c:v>98</c:v>
                </c:pt>
                <c:pt idx="234">
                  <c:v>92</c:v>
                </c:pt>
                <c:pt idx="235">
                  <c:v>92</c:v>
                </c:pt>
                <c:pt idx="236">
                  <c:v>93</c:v>
                </c:pt>
                <c:pt idx="237">
                  <c:v>94</c:v>
                </c:pt>
                <c:pt idx="238">
                  <c:v>94</c:v>
                </c:pt>
                <c:pt idx="239">
                  <c:v>95</c:v>
                </c:pt>
                <c:pt idx="240">
                  <c:v>95</c:v>
                </c:pt>
                <c:pt idx="241">
                  <c:v>94</c:v>
                </c:pt>
                <c:pt idx="242">
                  <c:v>94</c:v>
                </c:pt>
                <c:pt idx="243">
                  <c:v>95</c:v>
                </c:pt>
                <c:pt idx="244">
                  <c:v>95</c:v>
                </c:pt>
                <c:pt idx="245">
                  <c:v>94</c:v>
                </c:pt>
                <c:pt idx="246">
                  <c:v>95</c:v>
                </c:pt>
                <c:pt idx="247">
                  <c:v>48</c:v>
                </c:pt>
                <c:pt idx="248">
                  <c:v>51</c:v>
                </c:pt>
                <c:pt idx="249">
                  <c:v>54</c:v>
                </c:pt>
                <c:pt idx="250">
                  <c:v>50</c:v>
                </c:pt>
                <c:pt idx="251">
                  <c:v>50</c:v>
                </c:pt>
                <c:pt idx="252">
                  <c:v>49</c:v>
                </c:pt>
                <c:pt idx="253">
                  <c:v>49</c:v>
                </c:pt>
                <c:pt idx="254">
                  <c:v>49</c:v>
                </c:pt>
                <c:pt idx="255">
                  <c:v>49</c:v>
                </c:pt>
                <c:pt idx="256">
                  <c:v>74</c:v>
                </c:pt>
                <c:pt idx="257">
                  <c:v>71</c:v>
                </c:pt>
                <c:pt idx="258">
                  <c:v>63</c:v>
                </c:pt>
                <c:pt idx="259">
                  <c:v>59</c:v>
                </c:pt>
                <c:pt idx="260">
                  <c:v>91</c:v>
                </c:pt>
                <c:pt idx="261">
                  <c:v>93</c:v>
                </c:pt>
                <c:pt idx="262">
                  <c:v>93</c:v>
                </c:pt>
                <c:pt idx="263">
                  <c:v>61</c:v>
                </c:pt>
                <c:pt idx="264">
                  <c:v>66</c:v>
                </c:pt>
                <c:pt idx="265">
                  <c:v>76</c:v>
                </c:pt>
                <c:pt idx="266">
                  <c:v>94</c:v>
                </c:pt>
                <c:pt idx="267">
                  <c:v>53</c:v>
                </c:pt>
                <c:pt idx="268">
                  <c:v>66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Sheet1!$A:$A</c:f>
              <c:strCache>
                <c:ptCount val="269"/>
                <c:pt idx="0">
                  <c:v>ID</c:v>
                </c:pt>
                <c:pt idx="1">
                  <c:v>32</c:v>
                </c:pt>
                <c:pt idx="2">
                  <c:v>33</c:v>
                </c:pt>
                <c:pt idx="3">
                  <c:v>34</c:v>
                </c:pt>
                <c:pt idx="4">
                  <c:v>35</c:v>
                </c:pt>
                <c:pt idx="5">
                  <c:v>36</c:v>
                </c:pt>
                <c:pt idx="6">
                  <c:v>37</c:v>
                </c:pt>
                <c:pt idx="7">
                  <c:v>38</c:v>
                </c:pt>
                <c:pt idx="8">
                  <c:v>39</c:v>
                </c:pt>
                <c:pt idx="9">
                  <c:v>40</c:v>
                </c:pt>
                <c:pt idx="10">
                  <c:v>41</c:v>
                </c:pt>
                <c:pt idx="11">
                  <c:v>42</c:v>
                </c:pt>
                <c:pt idx="12">
                  <c:v>43</c:v>
                </c:pt>
                <c:pt idx="13">
                  <c:v>44</c:v>
                </c:pt>
                <c:pt idx="14">
                  <c:v>45</c:v>
                </c:pt>
                <c:pt idx="15">
                  <c:v>46</c:v>
                </c:pt>
                <c:pt idx="16">
                  <c:v>47</c:v>
                </c:pt>
                <c:pt idx="17">
                  <c:v>48</c:v>
                </c:pt>
                <c:pt idx="18">
                  <c:v>49</c:v>
                </c:pt>
                <c:pt idx="19">
                  <c:v>50</c:v>
                </c:pt>
                <c:pt idx="20">
                  <c:v>51</c:v>
                </c:pt>
                <c:pt idx="21">
                  <c:v>52</c:v>
                </c:pt>
                <c:pt idx="22">
                  <c:v>53</c:v>
                </c:pt>
                <c:pt idx="23">
                  <c:v>54</c:v>
                </c:pt>
                <c:pt idx="24">
                  <c:v>55</c:v>
                </c:pt>
                <c:pt idx="25">
                  <c:v>56</c:v>
                </c:pt>
                <c:pt idx="26">
                  <c:v>57</c:v>
                </c:pt>
                <c:pt idx="27">
                  <c:v>58</c:v>
                </c:pt>
                <c:pt idx="28">
                  <c:v>59</c:v>
                </c:pt>
                <c:pt idx="29">
                  <c:v>60</c:v>
                </c:pt>
                <c:pt idx="30">
                  <c:v>61</c:v>
                </c:pt>
                <c:pt idx="31">
                  <c:v>62</c:v>
                </c:pt>
                <c:pt idx="32">
                  <c:v>63</c:v>
                </c:pt>
                <c:pt idx="33">
                  <c:v>64</c:v>
                </c:pt>
                <c:pt idx="34">
                  <c:v>65</c:v>
                </c:pt>
                <c:pt idx="35">
                  <c:v>66</c:v>
                </c:pt>
                <c:pt idx="36">
                  <c:v>67</c:v>
                </c:pt>
                <c:pt idx="37">
                  <c:v>68</c:v>
                </c:pt>
                <c:pt idx="38">
                  <c:v>69</c:v>
                </c:pt>
                <c:pt idx="39">
                  <c:v>70</c:v>
                </c:pt>
                <c:pt idx="40">
                  <c:v>71</c:v>
                </c:pt>
                <c:pt idx="41">
                  <c:v>72</c:v>
                </c:pt>
                <c:pt idx="42">
                  <c:v>73</c:v>
                </c:pt>
                <c:pt idx="43">
                  <c:v>74</c:v>
                </c:pt>
                <c:pt idx="44">
                  <c:v>75</c:v>
                </c:pt>
                <c:pt idx="45">
                  <c:v>76</c:v>
                </c:pt>
                <c:pt idx="46">
                  <c:v>77</c:v>
                </c:pt>
                <c:pt idx="47">
                  <c:v>78</c:v>
                </c:pt>
                <c:pt idx="48">
                  <c:v>79</c:v>
                </c:pt>
                <c:pt idx="49">
                  <c:v>80</c:v>
                </c:pt>
                <c:pt idx="50">
                  <c:v>81</c:v>
                </c:pt>
                <c:pt idx="51">
                  <c:v>82</c:v>
                </c:pt>
                <c:pt idx="52">
                  <c:v>83</c:v>
                </c:pt>
                <c:pt idx="53">
                  <c:v>84</c:v>
                </c:pt>
                <c:pt idx="54">
                  <c:v>85</c:v>
                </c:pt>
                <c:pt idx="55">
                  <c:v>86</c:v>
                </c:pt>
                <c:pt idx="56">
                  <c:v>87</c:v>
                </c:pt>
                <c:pt idx="57">
                  <c:v>88</c:v>
                </c:pt>
                <c:pt idx="58">
                  <c:v>89</c:v>
                </c:pt>
                <c:pt idx="59">
                  <c:v>90</c:v>
                </c:pt>
                <c:pt idx="60">
                  <c:v>91</c:v>
                </c:pt>
                <c:pt idx="61">
                  <c:v>92</c:v>
                </c:pt>
                <c:pt idx="62">
                  <c:v>93</c:v>
                </c:pt>
                <c:pt idx="63">
                  <c:v>95</c:v>
                </c:pt>
                <c:pt idx="64">
                  <c:v>96</c:v>
                </c:pt>
                <c:pt idx="65">
                  <c:v>97</c:v>
                </c:pt>
                <c:pt idx="66">
                  <c:v>98</c:v>
                </c:pt>
                <c:pt idx="67">
                  <c:v>99</c:v>
                </c:pt>
                <c:pt idx="68">
                  <c:v>100</c:v>
                </c:pt>
                <c:pt idx="69">
                  <c:v>101</c:v>
                </c:pt>
                <c:pt idx="70">
                  <c:v>103</c:v>
                </c:pt>
                <c:pt idx="71">
                  <c:v>104</c:v>
                </c:pt>
                <c:pt idx="72">
                  <c:v>105</c:v>
                </c:pt>
                <c:pt idx="73">
                  <c:v>106</c:v>
                </c:pt>
                <c:pt idx="74">
                  <c:v>107</c:v>
                </c:pt>
                <c:pt idx="75">
                  <c:v>108</c:v>
                </c:pt>
                <c:pt idx="76">
                  <c:v>109</c:v>
                </c:pt>
                <c:pt idx="77">
                  <c:v>110</c:v>
                </c:pt>
                <c:pt idx="78">
                  <c:v>111</c:v>
                </c:pt>
                <c:pt idx="79">
                  <c:v>112</c:v>
                </c:pt>
                <c:pt idx="80">
                  <c:v>113</c:v>
                </c:pt>
                <c:pt idx="81">
                  <c:v>114</c:v>
                </c:pt>
                <c:pt idx="82">
                  <c:v>115</c:v>
                </c:pt>
                <c:pt idx="83">
                  <c:v>116</c:v>
                </c:pt>
                <c:pt idx="84">
                  <c:v>117</c:v>
                </c:pt>
                <c:pt idx="85">
                  <c:v>118</c:v>
                </c:pt>
                <c:pt idx="86">
                  <c:v>119</c:v>
                </c:pt>
                <c:pt idx="87">
                  <c:v>120</c:v>
                </c:pt>
                <c:pt idx="88">
                  <c:v>121</c:v>
                </c:pt>
                <c:pt idx="89">
                  <c:v>122</c:v>
                </c:pt>
                <c:pt idx="90">
                  <c:v>123</c:v>
                </c:pt>
                <c:pt idx="91">
                  <c:v>124</c:v>
                </c:pt>
                <c:pt idx="92">
                  <c:v>125</c:v>
                </c:pt>
                <c:pt idx="93">
                  <c:v>126</c:v>
                </c:pt>
                <c:pt idx="94">
                  <c:v>127</c:v>
                </c:pt>
                <c:pt idx="95">
                  <c:v>128</c:v>
                </c:pt>
                <c:pt idx="96">
                  <c:v>129</c:v>
                </c:pt>
                <c:pt idx="97">
                  <c:v>130</c:v>
                </c:pt>
                <c:pt idx="98">
                  <c:v>131</c:v>
                </c:pt>
                <c:pt idx="99">
                  <c:v>132</c:v>
                </c:pt>
                <c:pt idx="100">
                  <c:v>133</c:v>
                </c:pt>
                <c:pt idx="101">
                  <c:v>134</c:v>
                </c:pt>
                <c:pt idx="102">
                  <c:v>135</c:v>
                </c:pt>
                <c:pt idx="103">
                  <c:v>136</c:v>
                </c:pt>
                <c:pt idx="104">
                  <c:v>137</c:v>
                </c:pt>
                <c:pt idx="105">
                  <c:v>138</c:v>
                </c:pt>
                <c:pt idx="106">
                  <c:v>139</c:v>
                </c:pt>
                <c:pt idx="107">
                  <c:v>140</c:v>
                </c:pt>
                <c:pt idx="108">
                  <c:v>141</c:v>
                </c:pt>
                <c:pt idx="109">
                  <c:v>142</c:v>
                </c:pt>
                <c:pt idx="110">
                  <c:v>143</c:v>
                </c:pt>
                <c:pt idx="111">
                  <c:v>144</c:v>
                </c:pt>
                <c:pt idx="112">
                  <c:v>145</c:v>
                </c:pt>
                <c:pt idx="113">
                  <c:v>146</c:v>
                </c:pt>
                <c:pt idx="114">
                  <c:v>147</c:v>
                </c:pt>
                <c:pt idx="115">
                  <c:v>148</c:v>
                </c:pt>
                <c:pt idx="116">
                  <c:v>149</c:v>
                </c:pt>
                <c:pt idx="117">
                  <c:v>150</c:v>
                </c:pt>
                <c:pt idx="118">
                  <c:v>151</c:v>
                </c:pt>
                <c:pt idx="119">
                  <c:v>152</c:v>
                </c:pt>
                <c:pt idx="120">
                  <c:v>153</c:v>
                </c:pt>
                <c:pt idx="121">
                  <c:v>154</c:v>
                </c:pt>
                <c:pt idx="122">
                  <c:v>155</c:v>
                </c:pt>
                <c:pt idx="123">
                  <c:v>156</c:v>
                </c:pt>
                <c:pt idx="124">
                  <c:v>157</c:v>
                </c:pt>
                <c:pt idx="125">
                  <c:v>158</c:v>
                </c:pt>
                <c:pt idx="126">
                  <c:v>159</c:v>
                </c:pt>
                <c:pt idx="127">
                  <c:v>160</c:v>
                </c:pt>
                <c:pt idx="128">
                  <c:v>161</c:v>
                </c:pt>
                <c:pt idx="129">
                  <c:v>162</c:v>
                </c:pt>
                <c:pt idx="130">
                  <c:v>163</c:v>
                </c:pt>
                <c:pt idx="131">
                  <c:v>164</c:v>
                </c:pt>
                <c:pt idx="132">
                  <c:v>165</c:v>
                </c:pt>
                <c:pt idx="133">
                  <c:v>166</c:v>
                </c:pt>
                <c:pt idx="134">
                  <c:v>167</c:v>
                </c:pt>
                <c:pt idx="135">
                  <c:v>168</c:v>
                </c:pt>
                <c:pt idx="136">
                  <c:v>169</c:v>
                </c:pt>
                <c:pt idx="137">
                  <c:v>170</c:v>
                </c:pt>
                <c:pt idx="138">
                  <c:v>171</c:v>
                </c:pt>
                <c:pt idx="139">
                  <c:v>172</c:v>
                </c:pt>
                <c:pt idx="140">
                  <c:v>173</c:v>
                </c:pt>
                <c:pt idx="141">
                  <c:v>174</c:v>
                </c:pt>
                <c:pt idx="142">
                  <c:v>175</c:v>
                </c:pt>
                <c:pt idx="143">
                  <c:v>176</c:v>
                </c:pt>
                <c:pt idx="144">
                  <c:v>177</c:v>
                </c:pt>
                <c:pt idx="145">
                  <c:v>178</c:v>
                </c:pt>
                <c:pt idx="146">
                  <c:v>179</c:v>
                </c:pt>
                <c:pt idx="147">
                  <c:v>180</c:v>
                </c:pt>
                <c:pt idx="148">
                  <c:v>181</c:v>
                </c:pt>
                <c:pt idx="149">
                  <c:v>182</c:v>
                </c:pt>
                <c:pt idx="150">
                  <c:v>183</c:v>
                </c:pt>
                <c:pt idx="151">
                  <c:v>184</c:v>
                </c:pt>
                <c:pt idx="152">
                  <c:v>185</c:v>
                </c:pt>
                <c:pt idx="153">
                  <c:v>186</c:v>
                </c:pt>
                <c:pt idx="154">
                  <c:v>187</c:v>
                </c:pt>
                <c:pt idx="155">
                  <c:v>188</c:v>
                </c:pt>
                <c:pt idx="156">
                  <c:v>189</c:v>
                </c:pt>
                <c:pt idx="157">
                  <c:v>190</c:v>
                </c:pt>
                <c:pt idx="158">
                  <c:v>191</c:v>
                </c:pt>
                <c:pt idx="159">
                  <c:v>192</c:v>
                </c:pt>
                <c:pt idx="160">
                  <c:v>196</c:v>
                </c:pt>
                <c:pt idx="161">
                  <c:v>197</c:v>
                </c:pt>
                <c:pt idx="162">
                  <c:v>198</c:v>
                </c:pt>
                <c:pt idx="163">
                  <c:v>199</c:v>
                </c:pt>
                <c:pt idx="164">
                  <c:v>200</c:v>
                </c:pt>
                <c:pt idx="165">
                  <c:v>202</c:v>
                </c:pt>
                <c:pt idx="166">
                  <c:v>203</c:v>
                </c:pt>
                <c:pt idx="167">
                  <c:v>204</c:v>
                </c:pt>
                <c:pt idx="168">
                  <c:v>205</c:v>
                </c:pt>
                <c:pt idx="169">
                  <c:v>206</c:v>
                </c:pt>
                <c:pt idx="170">
                  <c:v>207</c:v>
                </c:pt>
                <c:pt idx="171">
                  <c:v>208</c:v>
                </c:pt>
                <c:pt idx="172">
                  <c:v>209</c:v>
                </c:pt>
                <c:pt idx="173">
                  <c:v>210</c:v>
                </c:pt>
                <c:pt idx="174">
                  <c:v>211</c:v>
                </c:pt>
                <c:pt idx="175">
                  <c:v>212</c:v>
                </c:pt>
                <c:pt idx="176">
                  <c:v>213</c:v>
                </c:pt>
                <c:pt idx="177">
                  <c:v>214</c:v>
                </c:pt>
                <c:pt idx="178">
                  <c:v>215</c:v>
                </c:pt>
                <c:pt idx="179">
                  <c:v>241</c:v>
                </c:pt>
                <c:pt idx="180">
                  <c:v>242</c:v>
                </c:pt>
                <c:pt idx="181">
                  <c:v>243</c:v>
                </c:pt>
                <c:pt idx="182">
                  <c:v>244</c:v>
                </c:pt>
                <c:pt idx="183">
                  <c:v>245</c:v>
                </c:pt>
                <c:pt idx="184">
                  <c:v>246</c:v>
                </c:pt>
                <c:pt idx="185">
                  <c:v>247</c:v>
                </c:pt>
                <c:pt idx="186">
                  <c:v>248</c:v>
                </c:pt>
                <c:pt idx="187">
                  <c:v>249</c:v>
                </c:pt>
                <c:pt idx="188">
                  <c:v>250</c:v>
                </c:pt>
                <c:pt idx="189">
                  <c:v>251</c:v>
                </c:pt>
                <c:pt idx="190">
                  <c:v>252</c:v>
                </c:pt>
                <c:pt idx="191">
                  <c:v>253</c:v>
                </c:pt>
                <c:pt idx="192">
                  <c:v>254</c:v>
                </c:pt>
                <c:pt idx="193">
                  <c:v>255</c:v>
                </c:pt>
                <c:pt idx="194">
                  <c:v>256</c:v>
                </c:pt>
                <c:pt idx="195">
                  <c:v>258</c:v>
                </c:pt>
                <c:pt idx="196">
                  <c:v>259</c:v>
                </c:pt>
                <c:pt idx="197">
                  <c:v>261</c:v>
                </c:pt>
                <c:pt idx="198">
                  <c:v>262</c:v>
                </c:pt>
                <c:pt idx="199">
                  <c:v>263</c:v>
                </c:pt>
                <c:pt idx="200">
                  <c:v>264</c:v>
                </c:pt>
                <c:pt idx="201">
                  <c:v>265</c:v>
                </c:pt>
                <c:pt idx="202">
                  <c:v>266</c:v>
                </c:pt>
                <c:pt idx="203">
                  <c:v>267</c:v>
                </c:pt>
                <c:pt idx="204">
                  <c:v>268</c:v>
                </c:pt>
                <c:pt idx="205">
                  <c:v>269</c:v>
                </c:pt>
                <c:pt idx="206">
                  <c:v>270</c:v>
                </c:pt>
                <c:pt idx="207">
                  <c:v>271</c:v>
                </c:pt>
                <c:pt idx="208">
                  <c:v>272</c:v>
                </c:pt>
                <c:pt idx="209">
                  <c:v>273</c:v>
                </c:pt>
                <c:pt idx="210">
                  <c:v>274</c:v>
                </c:pt>
                <c:pt idx="211">
                  <c:v>275</c:v>
                </c:pt>
                <c:pt idx="212">
                  <c:v>276</c:v>
                </c:pt>
                <c:pt idx="213">
                  <c:v>277</c:v>
                </c:pt>
                <c:pt idx="214">
                  <c:v>278</c:v>
                </c:pt>
                <c:pt idx="215">
                  <c:v>280</c:v>
                </c:pt>
                <c:pt idx="216">
                  <c:v>281</c:v>
                </c:pt>
                <c:pt idx="217">
                  <c:v>282</c:v>
                </c:pt>
                <c:pt idx="218">
                  <c:v>283</c:v>
                </c:pt>
                <c:pt idx="219">
                  <c:v>284</c:v>
                </c:pt>
                <c:pt idx="220">
                  <c:v>285</c:v>
                </c:pt>
                <c:pt idx="221">
                  <c:v>286</c:v>
                </c:pt>
                <c:pt idx="222">
                  <c:v>287</c:v>
                </c:pt>
                <c:pt idx="223">
                  <c:v>288</c:v>
                </c:pt>
                <c:pt idx="224">
                  <c:v>289</c:v>
                </c:pt>
                <c:pt idx="225">
                  <c:v>290</c:v>
                </c:pt>
                <c:pt idx="226">
                  <c:v>291</c:v>
                </c:pt>
                <c:pt idx="227">
                  <c:v>292</c:v>
                </c:pt>
                <c:pt idx="228">
                  <c:v>293</c:v>
                </c:pt>
                <c:pt idx="229">
                  <c:v>294</c:v>
                </c:pt>
                <c:pt idx="230">
                  <c:v>308</c:v>
                </c:pt>
                <c:pt idx="231">
                  <c:v>309</c:v>
                </c:pt>
                <c:pt idx="232">
                  <c:v>321</c:v>
                </c:pt>
                <c:pt idx="233">
                  <c:v>322</c:v>
                </c:pt>
                <c:pt idx="234">
                  <c:v>323</c:v>
                </c:pt>
                <c:pt idx="235">
                  <c:v>324</c:v>
                </c:pt>
                <c:pt idx="236">
                  <c:v>325</c:v>
                </c:pt>
                <c:pt idx="237">
                  <c:v>326</c:v>
                </c:pt>
                <c:pt idx="238">
                  <c:v>327</c:v>
                </c:pt>
                <c:pt idx="239">
                  <c:v>328</c:v>
                </c:pt>
                <c:pt idx="240">
                  <c:v>329</c:v>
                </c:pt>
                <c:pt idx="241">
                  <c:v>330</c:v>
                </c:pt>
                <c:pt idx="242">
                  <c:v>331</c:v>
                </c:pt>
                <c:pt idx="243">
                  <c:v>332</c:v>
                </c:pt>
                <c:pt idx="244">
                  <c:v>333</c:v>
                </c:pt>
                <c:pt idx="245">
                  <c:v>334</c:v>
                </c:pt>
                <c:pt idx="246">
                  <c:v>335</c:v>
                </c:pt>
                <c:pt idx="247">
                  <c:v>366</c:v>
                </c:pt>
                <c:pt idx="248">
                  <c:v>370</c:v>
                </c:pt>
                <c:pt idx="249">
                  <c:v>383</c:v>
                </c:pt>
                <c:pt idx="250">
                  <c:v>432</c:v>
                </c:pt>
                <c:pt idx="251">
                  <c:v>434</c:v>
                </c:pt>
                <c:pt idx="252">
                  <c:v>436</c:v>
                </c:pt>
                <c:pt idx="253">
                  <c:v>438</c:v>
                </c:pt>
                <c:pt idx="254">
                  <c:v>440</c:v>
                </c:pt>
                <c:pt idx="255">
                  <c:v>442</c:v>
                </c:pt>
                <c:pt idx="256">
                  <c:v>499</c:v>
                </c:pt>
                <c:pt idx="257">
                  <c:v>501</c:v>
                </c:pt>
                <c:pt idx="258">
                  <c:v>531</c:v>
                </c:pt>
                <c:pt idx="259">
                  <c:v>533</c:v>
                </c:pt>
                <c:pt idx="260">
                  <c:v>686</c:v>
                </c:pt>
                <c:pt idx="261">
                  <c:v>688</c:v>
                </c:pt>
                <c:pt idx="262">
                  <c:v>690</c:v>
                </c:pt>
                <c:pt idx="263">
                  <c:v>715</c:v>
                </c:pt>
                <c:pt idx="264">
                  <c:v>724</c:v>
                </c:pt>
                <c:pt idx="265">
                  <c:v>728</c:v>
                </c:pt>
                <c:pt idx="266">
                  <c:v>731</c:v>
                </c:pt>
                <c:pt idx="267">
                  <c:v>734</c:v>
                </c:pt>
                <c:pt idx="268">
                  <c:v>737</c:v>
                </c:pt>
              </c:strCache>
            </c:strRef>
          </c:xVal>
          <c:yVal>
            <c:numLit>
              <c:formatCode>General</c:formatCode>
              <c:ptCount val="1"/>
              <c:pt idx="0">
                <c:v>20</c:v>
              </c:pt>
            </c:numLit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0"/>
            <c:marker>
              <c:spPr>
                <a:solidFill>
                  <a:schemeClr val="accent3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5400" cap="rnd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</c:dPt>
          <c:xVal>
            <c:strRef>
              <c:f>Sheet1!$A:$A</c:f>
              <c:strCache>
                <c:ptCount val="269"/>
                <c:pt idx="0">
                  <c:v>ID</c:v>
                </c:pt>
                <c:pt idx="1">
                  <c:v>32</c:v>
                </c:pt>
                <c:pt idx="2">
                  <c:v>33</c:v>
                </c:pt>
                <c:pt idx="3">
                  <c:v>34</c:v>
                </c:pt>
                <c:pt idx="4">
                  <c:v>35</c:v>
                </c:pt>
                <c:pt idx="5">
                  <c:v>36</c:v>
                </c:pt>
                <c:pt idx="6">
                  <c:v>37</c:v>
                </c:pt>
                <c:pt idx="7">
                  <c:v>38</c:v>
                </c:pt>
                <c:pt idx="8">
                  <c:v>39</c:v>
                </c:pt>
                <c:pt idx="9">
                  <c:v>40</c:v>
                </c:pt>
                <c:pt idx="10">
                  <c:v>41</c:v>
                </c:pt>
                <c:pt idx="11">
                  <c:v>42</c:v>
                </c:pt>
                <c:pt idx="12">
                  <c:v>43</c:v>
                </c:pt>
                <c:pt idx="13">
                  <c:v>44</c:v>
                </c:pt>
                <c:pt idx="14">
                  <c:v>45</c:v>
                </c:pt>
                <c:pt idx="15">
                  <c:v>46</c:v>
                </c:pt>
                <c:pt idx="16">
                  <c:v>47</c:v>
                </c:pt>
                <c:pt idx="17">
                  <c:v>48</c:v>
                </c:pt>
                <c:pt idx="18">
                  <c:v>49</c:v>
                </c:pt>
                <c:pt idx="19">
                  <c:v>50</c:v>
                </c:pt>
                <c:pt idx="20">
                  <c:v>51</c:v>
                </c:pt>
                <c:pt idx="21">
                  <c:v>52</c:v>
                </c:pt>
                <c:pt idx="22">
                  <c:v>53</c:v>
                </c:pt>
                <c:pt idx="23">
                  <c:v>54</c:v>
                </c:pt>
                <c:pt idx="24">
                  <c:v>55</c:v>
                </c:pt>
                <c:pt idx="25">
                  <c:v>56</c:v>
                </c:pt>
                <c:pt idx="26">
                  <c:v>57</c:v>
                </c:pt>
                <c:pt idx="27">
                  <c:v>58</c:v>
                </c:pt>
                <c:pt idx="28">
                  <c:v>59</c:v>
                </c:pt>
                <c:pt idx="29">
                  <c:v>60</c:v>
                </c:pt>
                <c:pt idx="30">
                  <c:v>61</c:v>
                </c:pt>
                <c:pt idx="31">
                  <c:v>62</c:v>
                </c:pt>
                <c:pt idx="32">
                  <c:v>63</c:v>
                </c:pt>
                <c:pt idx="33">
                  <c:v>64</c:v>
                </c:pt>
                <c:pt idx="34">
                  <c:v>65</c:v>
                </c:pt>
                <c:pt idx="35">
                  <c:v>66</c:v>
                </c:pt>
                <c:pt idx="36">
                  <c:v>67</c:v>
                </c:pt>
                <c:pt idx="37">
                  <c:v>68</c:v>
                </c:pt>
                <c:pt idx="38">
                  <c:v>69</c:v>
                </c:pt>
                <c:pt idx="39">
                  <c:v>70</c:v>
                </c:pt>
                <c:pt idx="40">
                  <c:v>71</c:v>
                </c:pt>
                <c:pt idx="41">
                  <c:v>72</c:v>
                </c:pt>
                <c:pt idx="42">
                  <c:v>73</c:v>
                </c:pt>
                <c:pt idx="43">
                  <c:v>74</c:v>
                </c:pt>
                <c:pt idx="44">
                  <c:v>75</c:v>
                </c:pt>
                <c:pt idx="45">
                  <c:v>76</c:v>
                </c:pt>
                <c:pt idx="46">
                  <c:v>77</c:v>
                </c:pt>
                <c:pt idx="47">
                  <c:v>78</c:v>
                </c:pt>
                <c:pt idx="48">
                  <c:v>79</c:v>
                </c:pt>
                <c:pt idx="49">
                  <c:v>80</c:v>
                </c:pt>
                <c:pt idx="50">
                  <c:v>81</c:v>
                </c:pt>
                <c:pt idx="51">
                  <c:v>82</c:v>
                </c:pt>
                <c:pt idx="52">
                  <c:v>83</c:v>
                </c:pt>
                <c:pt idx="53">
                  <c:v>84</c:v>
                </c:pt>
                <c:pt idx="54">
                  <c:v>85</c:v>
                </c:pt>
                <c:pt idx="55">
                  <c:v>86</c:v>
                </c:pt>
                <c:pt idx="56">
                  <c:v>87</c:v>
                </c:pt>
                <c:pt idx="57">
                  <c:v>88</c:v>
                </c:pt>
                <c:pt idx="58">
                  <c:v>89</c:v>
                </c:pt>
                <c:pt idx="59">
                  <c:v>90</c:v>
                </c:pt>
                <c:pt idx="60">
                  <c:v>91</c:v>
                </c:pt>
                <c:pt idx="61">
                  <c:v>92</c:v>
                </c:pt>
                <c:pt idx="62">
                  <c:v>93</c:v>
                </c:pt>
                <c:pt idx="63">
                  <c:v>95</c:v>
                </c:pt>
                <c:pt idx="64">
                  <c:v>96</c:v>
                </c:pt>
                <c:pt idx="65">
                  <c:v>97</c:v>
                </c:pt>
                <c:pt idx="66">
                  <c:v>98</c:v>
                </c:pt>
                <c:pt idx="67">
                  <c:v>99</c:v>
                </c:pt>
                <c:pt idx="68">
                  <c:v>100</c:v>
                </c:pt>
                <c:pt idx="69">
                  <c:v>101</c:v>
                </c:pt>
                <c:pt idx="70">
                  <c:v>103</c:v>
                </c:pt>
                <c:pt idx="71">
                  <c:v>104</c:v>
                </c:pt>
                <c:pt idx="72">
                  <c:v>105</c:v>
                </c:pt>
                <c:pt idx="73">
                  <c:v>106</c:v>
                </c:pt>
                <c:pt idx="74">
                  <c:v>107</c:v>
                </c:pt>
                <c:pt idx="75">
                  <c:v>108</c:v>
                </c:pt>
                <c:pt idx="76">
                  <c:v>109</c:v>
                </c:pt>
                <c:pt idx="77">
                  <c:v>110</c:v>
                </c:pt>
                <c:pt idx="78">
                  <c:v>111</c:v>
                </c:pt>
                <c:pt idx="79">
                  <c:v>112</c:v>
                </c:pt>
                <c:pt idx="80">
                  <c:v>113</c:v>
                </c:pt>
                <c:pt idx="81">
                  <c:v>114</c:v>
                </c:pt>
                <c:pt idx="82">
                  <c:v>115</c:v>
                </c:pt>
                <c:pt idx="83">
                  <c:v>116</c:v>
                </c:pt>
                <c:pt idx="84">
                  <c:v>117</c:v>
                </c:pt>
                <c:pt idx="85">
                  <c:v>118</c:v>
                </c:pt>
                <c:pt idx="86">
                  <c:v>119</c:v>
                </c:pt>
                <c:pt idx="87">
                  <c:v>120</c:v>
                </c:pt>
                <c:pt idx="88">
                  <c:v>121</c:v>
                </c:pt>
                <c:pt idx="89">
                  <c:v>122</c:v>
                </c:pt>
                <c:pt idx="90">
                  <c:v>123</c:v>
                </c:pt>
                <c:pt idx="91">
                  <c:v>124</c:v>
                </c:pt>
                <c:pt idx="92">
                  <c:v>125</c:v>
                </c:pt>
                <c:pt idx="93">
                  <c:v>126</c:v>
                </c:pt>
                <c:pt idx="94">
                  <c:v>127</c:v>
                </c:pt>
                <c:pt idx="95">
                  <c:v>128</c:v>
                </c:pt>
                <c:pt idx="96">
                  <c:v>129</c:v>
                </c:pt>
                <c:pt idx="97">
                  <c:v>130</c:v>
                </c:pt>
                <c:pt idx="98">
                  <c:v>131</c:v>
                </c:pt>
                <c:pt idx="99">
                  <c:v>132</c:v>
                </c:pt>
                <c:pt idx="100">
                  <c:v>133</c:v>
                </c:pt>
                <c:pt idx="101">
                  <c:v>134</c:v>
                </c:pt>
                <c:pt idx="102">
                  <c:v>135</c:v>
                </c:pt>
                <c:pt idx="103">
                  <c:v>136</c:v>
                </c:pt>
                <c:pt idx="104">
                  <c:v>137</c:v>
                </c:pt>
                <c:pt idx="105">
                  <c:v>138</c:v>
                </c:pt>
                <c:pt idx="106">
                  <c:v>139</c:v>
                </c:pt>
                <c:pt idx="107">
                  <c:v>140</c:v>
                </c:pt>
                <c:pt idx="108">
                  <c:v>141</c:v>
                </c:pt>
                <c:pt idx="109">
                  <c:v>142</c:v>
                </c:pt>
                <c:pt idx="110">
                  <c:v>143</c:v>
                </c:pt>
                <c:pt idx="111">
                  <c:v>144</c:v>
                </c:pt>
                <c:pt idx="112">
                  <c:v>145</c:v>
                </c:pt>
                <c:pt idx="113">
                  <c:v>146</c:v>
                </c:pt>
                <c:pt idx="114">
                  <c:v>147</c:v>
                </c:pt>
                <c:pt idx="115">
                  <c:v>148</c:v>
                </c:pt>
                <c:pt idx="116">
                  <c:v>149</c:v>
                </c:pt>
                <c:pt idx="117">
                  <c:v>150</c:v>
                </c:pt>
                <c:pt idx="118">
                  <c:v>151</c:v>
                </c:pt>
                <c:pt idx="119">
                  <c:v>152</c:v>
                </c:pt>
                <c:pt idx="120">
                  <c:v>153</c:v>
                </c:pt>
                <c:pt idx="121">
                  <c:v>154</c:v>
                </c:pt>
                <c:pt idx="122">
                  <c:v>155</c:v>
                </c:pt>
                <c:pt idx="123">
                  <c:v>156</c:v>
                </c:pt>
                <c:pt idx="124">
                  <c:v>157</c:v>
                </c:pt>
                <c:pt idx="125">
                  <c:v>158</c:v>
                </c:pt>
                <c:pt idx="126">
                  <c:v>159</c:v>
                </c:pt>
                <c:pt idx="127">
                  <c:v>160</c:v>
                </c:pt>
                <c:pt idx="128">
                  <c:v>161</c:v>
                </c:pt>
                <c:pt idx="129">
                  <c:v>162</c:v>
                </c:pt>
                <c:pt idx="130">
                  <c:v>163</c:v>
                </c:pt>
                <c:pt idx="131">
                  <c:v>164</c:v>
                </c:pt>
                <c:pt idx="132">
                  <c:v>165</c:v>
                </c:pt>
                <c:pt idx="133">
                  <c:v>166</c:v>
                </c:pt>
                <c:pt idx="134">
                  <c:v>167</c:v>
                </c:pt>
                <c:pt idx="135">
                  <c:v>168</c:v>
                </c:pt>
                <c:pt idx="136">
                  <c:v>169</c:v>
                </c:pt>
                <c:pt idx="137">
                  <c:v>170</c:v>
                </c:pt>
                <c:pt idx="138">
                  <c:v>171</c:v>
                </c:pt>
                <c:pt idx="139">
                  <c:v>172</c:v>
                </c:pt>
                <c:pt idx="140">
                  <c:v>173</c:v>
                </c:pt>
                <c:pt idx="141">
                  <c:v>174</c:v>
                </c:pt>
                <c:pt idx="142">
                  <c:v>175</c:v>
                </c:pt>
                <c:pt idx="143">
                  <c:v>176</c:v>
                </c:pt>
                <c:pt idx="144">
                  <c:v>177</c:v>
                </c:pt>
                <c:pt idx="145">
                  <c:v>178</c:v>
                </c:pt>
                <c:pt idx="146">
                  <c:v>179</c:v>
                </c:pt>
                <c:pt idx="147">
                  <c:v>180</c:v>
                </c:pt>
                <c:pt idx="148">
                  <c:v>181</c:v>
                </c:pt>
                <c:pt idx="149">
                  <c:v>182</c:v>
                </c:pt>
                <c:pt idx="150">
                  <c:v>183</c:v>
                </c:pt>
                <c:pt idx="151">
                  <c:v>184</c:v>
                </c:pt>
                <c:pt idx="152">
                  <c:v>185</c:v>
                </c:pt>
                <c:pt idx="153">
                  <c:v>186</c:v>
                </c:pt>
                <c:pt idx="154">
                  <c:v>187</c:v>
                </c:pt>
                <c:pt idx="155">
                  <c:v>188</c:v>
                </c:pt>
                <c:pt idx="156">
                  <c:v>189</c:v>
                </c:pt>
                <c:pt idx="157">
                  <c:v>190</c:v>
                </c:pt>
                <c:pt idx="158">
                  <c:v>191</c:v>
                </c:pt>
                <c:pt idx="159">
                  <c:v>192</c:v>
                </c:pt>
                <c:pt idx="160">
                  <c:v>196</c:v>
                </c:pt>
                <c:pt idx="161">
                  <c:v>197</c:v>
                </c:pt>
                <c:pt idx="162">
                  <c:v>198</c:v>
                </c:pt>
                <c:pt idx="163">
                  <c:v>199</c:v>
                </c:pt>
                <c:pt idx="164">
                  <c:v>200</c:v>
                </c:pt>
                <c:pt idx="165">
                  <c:v>202</c:v>
                </c:pt>
                <c:pt idx="166">
                  <c:v>203</c:v>
                </c:pt>
                <c:pt idx="167">
                  <c:v>204</c:v>
                </c:pt>
                <c:pt idx="168">
                  <c:v>205</c:v>
                </c:pt>
                <c:pt idx="169">
                  <c:v>206</c:v>
                </c:pt>
                <c:pt idx="170">
                  <c:v>207</c:v>
                </c:pt>
                <c:pt idx="171">
                  <c:v>208</c:v>
                </c:pt>
                <c:pt idx="172">
                  <c:v>209</c:v>
                </c:pt>
                <c:pt idx="173">
                  <c:v>210</c:v>
                </c:pt>
                <c:pt idx="174">
                  <c:v>211</c:v>
                </c:pt>
                <c:pt idx="175">
                  <c:v>212</c:v>
                </c:pt>
                <c:pt idx="176">
                  <c:v>213</c:v>
                </c:pt>
                <c:pt idx="177">
                  <c:v>214</c:v>
                </c:pt>
                <c:pt idx="178">
                  <c:v>215</c:v>
                </c:pt>
                <c:pt idx="179">
                  <c:v>241</c:v>
                </c:pt>
                <c:pt idx="180">
                  <c:v>242</c:v>
                </c:pt>
                <c:pt idx="181">
                  <c:v>243</c:v>
                </c:pt>
                <c:pt idx="182">
                  <c:v>244</c:v>
                </c:pt>
                <c:pt idx="183">
                  <c:v>245</c:v>
                </c:pt>
                <c:pt idx="184">
                  <c:v>246</c:v>
                </c:pt>
                <c:pt idx="185">
                  <c:v>247</c:v>
                </c:pt>
                <c:pt idx="186">
                  <c:v>248</c:v>
                </c:pt>
                <c:pt idx="187">
                  <c:v>249</c:v>
                </c:pt>
                <c:pt idx="188">
                  <c:v>250</c:v>
                </c:pt>
                <c:pt idx="189">
                  <c:v>251</c:v>
                </c:pt>
                <c:pt idx="190">
                  <c:v>252</c:v>
                </c:pt>
                <c:pt idx="191">
                  <c:v>253</c:v>
                </c:pt>
                <c:pt idx="192">
                  <c:v>254</c:v>
                </c:pt>
                <c:pt idx="193">
                  <c:v>255</c:v>
                </c:pt>
                <c:pt idx="194">
                  <c:v>256</c:v>
                </c:pt>
                <c:pt idx="195">
                  <c:v>258</c:v>
                </c:pt>
                <c:pt idx="196">
                  <c:v>259</c:v>
                </c:pt>
                <c:pt idx="197">
                  <c:v>261</c:v>
                </c:pt>
                <c:pt idx="198">
                  <c:v>262</c:v>
                </c:pt>
                <c:pt idx="199">
                  <c:v>263</c:v>
                </c:pt>
                <c:pt idx="200">
                  <c:v>264</c:v>
                </c:pt>
                <c:pt idx="201">
                  <c:v>265</c:v>
                </c:pt>
                <c:pt idx="202">
                  <c:v>266</c:v>
                </c:pt>
                <c:pt idx="203">
                  <c:v>267</c:v>
                </c:pt>
                <c:pt idx="204">
                  <c:v>268</c:v>
                </c:pt>
                <c:pt idx="205">
                  <c:v>269</c:v>
                </c:pt>
                <c:pt idx="206">
                  <c:v>270</c:v>
                </c:pt>
                <c:pt idx="207">
                  <c:v>271</c:v>
                </c:pt>
                <c:pt idx="208">
                  <c:v>272</c:v>
                </c:pt>
                <c:pt idx="209">
                  <c:v>273</c:v>
                </c:pt>
                <c:pt idx="210">
                  <c:v>274</c:v>
                </c:pt>
                <c:pt idx="211">
                  <c:v>275</c:v>
                </c:pt>
                <c:pt idx="212">
                  <c:v>276</c:v>
                </c:pt>
                <c:pt idx="213">
                  <c:v>277</c:v>
                </c:pt>
                <c:pt idx="214">
                  <c:v>278</c:v>
                </c:pt>
                <c:pt idx="215">
                  <c:v>280</c:v>
                </c:pt>
                <c:pt idx="216">
                  <c:v>281</c:v>
                </c:pt>
                <c:pt idx="217">
                  <c:v>282</c:v>
                </c:pt>
                <c:pt idx="218">
                  <c:v>283</c:v>
                </c:pt>
                <c:pt idx="219">
                  <c:v>284</c:v>
                </c:pt>
                <c:pt idx="220">
                  <c:v>285</c:v>
                </c:pt>
                <c:pt idx="221">
                  <c:v>286</c:v>
                </c:pt>
                <c:pt idx="222">
                  <c:v>287</c:v>
                </c:pt>
                <c:pt idx="223">
                  <c:v>288</c:v>
                </c:pt>
                <c:pt idx="224">
                  <c:v>289</c:v>
                </c:pt>
                <c:pt idx="225">
                  <c:v>290</c:v>
                </c:pt>
                <c:pt idx="226">
                  <c:v>291</c:v>
                </c:pt>
                <c:pt idx="227">
                  <c:v>292</c:v>
                </c:pt>
                <c:pt idx="228">
                  <c:v>293</c:v>
                </c:pt>
                <c:pt idx="229">
                  <c:v>294</c:v>
                </c:pt>
                <c:pt idx="230">
                  <c:v>308</c:v>
                </c:pt>
                <c:pt idx="231">
                  <c:v>309</c:v>
                </c:pt>
                <c:pt idx="232">
                  <c:v>321</c:v>
                </c:pt>
                <c:pt idx="233">
                  <c:v>322</c:v>
                </c:pt>
                <c:pt idx="234">
                  <c:v>323</c:v>
                </c:pt>
                <c:pt idx="235">
                  <c:v>324</c:v>
                </c:pt>
                <c:pt idx="236">
                  <c:v>325</c:v>
                </c:pt>
                <c:pt idx="237">
                  <c:v>326</c:v>
                </c:pt>
                <c:pt idx="238">
                  <c:v>327</c:v>
                </c:pt>
                <c:pt idx="239">
                  <c:v>328</c:v>
                </c:pt>
                <c:pt idx="240">
                  <c:v>329</c:v>
                </c:pt>
                <c:pt idx="241">
                  <c:v>330</c:v>
                </c:pt>
                <c:pt idx="242">
                  <c:v>331</c:v>
                </c:pt>
                <c:pt idx="243">
                  <c:v>332</c:v>
                </c:pt>
                <c:pt idx="244">
                  <c:v>333</c:v>
                </c:pt>
                <c:pt idx="245">
                  <c:v>334</c:v>
                </c:pt>
                <c:pt idx="246">
                  <c:v>335</c:v>
                </c:pt>
                <c:pt idx="247">
                  <c:v>366</c:v>
                </c:pt>
                <c:pt idx="248">
                  <c:v>370</c:v>
                </c:pt>
                <c:pt idx="249">
                  <c:v>383</c:v>
                </c:pt>
                <c:pt idx="250">
                  <c:v>432</c:v>
                </c:pt>
                <c:pt idx="251">
                  <c:v>434</c:v>
                </c:pt>
                <c:pt idx="252">
                  <c:v>436</c:v>
                </c:pt>
                <c:pt idx="253">
                  <c:v>438</c:v>
                </c:pt>
                <c:pt idx="254">
                  <c:v>440</c:v>
                </c:pt>
                <c:pt idx="255">
                  <c:v>442</c:v>
                </c:pt>
                <c:pt idx="256">
                  <c:v>499</c:v>
                </c:pt>
                <c:pt idx="257">
                  <c:v>501</c:v>
                </c:pt>
                <c:pt idx="258">
                  <c:v>531</c:v>
                </c:pt>
                <c:pt idx="259">
                  <c:v>533</c:v>
                </c:pt>
                <c:pt idx="260">
                  <c:v>686</c:v>
                </c:pt>
                <c:pt idx="261">
                  <c:v>688</c:v>
                </c:pt>
                <c:pt idx="262">
                  <c:v>690</c:v>
                </c:pt>
                <c:pt idx="263">
                  <c:v>715</c:v>
                </c:pt>
                <c:pt idx="264">
                  <c:v>724</c:v>
                </c:pt>
                <c:pt idx="265">
                  <c:v>728</c:v>
                </c:pt>
                <c:pt idx="266">
                  <c:v>731</c:v>
                </c:pt>
                <c:pt idx="267">
                  <c:v>734</c:v>
                </c:pt>
                <c:pt idx="268">
                  <c:v>737</c:v>
                </c:pt>
              </c:strCache>
            </c:strRef>
          </c:xVal>
          <c:yVal>
            <c:numLit>
              <c:formatCode>General</c:formatCode>
              <c:ptCount val="1"/>
              <c:pt idx="0">
                <c:v>100</c:v>
              </c:pt>
            </c:numLit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660576"/>
        <c:axId val="317658224"/>
      </c:scatterChart>
      <c:valAx>
        <c:axId val="317660576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58224"/>
        <c:crosses val="autoZero"/>
        <c:crossBetween val="midCat"/>
      </c:valAx>
      <c:valAx>
        <c:axId val="317658224"/>
        <c:scaling>
          <c:orientation val="minMax"/>
        </c:scaling>
        <c:delete val="0"/>
        <c:axPos val="r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60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317660184"/>
        <c:axId val="317659400"/>
      </c:scatterChart>
      <c:valAx>
        <c:axId val="317660184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59400"/>
        <c:crosses val="autoZero"/>
        <c:crossBetween val="midCat"/>
      </c:valAx>
      <c:valAx>
        <c:axId val="31765940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60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Sheet1!$H$1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multiLvlStrRef>
              <c:f>[السرعة.xlsx]Sheet1!$A$2:$F$275</c:f>
              <c:multiLvlStrCache>
                <c:ptCount val="274"/>
                <c:lvl>
                  <c:pt idx="0">
                    <c:v>4</c:v>
                  </c:pt>
                  <c:pt idx="1">
                    <c:v>1</c:v>
                  </c:pt>
                  <c:pt idx="2">
                    <c:v>4</c:v>
                  </c:pt>
                  <c:pt idx="3">
                    <c:v>1</c:v>
                  </c:pt>
                  <c:pt idx="4">
                    <c:v>4</c:v>
                  </c:pt>
                  <c:pt idx="5">
                    <c:v>1</c:v>
                  </c:pt>
                  <c:pt idx="6">
                    <c:v>4</c:v>
                  </c:pt>
                  <c:pt idx="7">
                    <c:v>3</c:v>
                  </c:pt>
                  <c:pt idx="8">
                    <c:v>1</c:v>
                  </c:pt>
                  <c:pt idx="9">
                    <c:v>3</c:v>
                  </c:pt>
                  <c:pt idx="10">
                    <c:v>2</c:v>
                  </c:pt>
                  <c:pt idx="11">
                    <c:v>3</c:v>
                  </c:pt>
                  <c:pt idx="12">
                    <c:v>2</c:v>
                  </c:pt>
                  <c:pt idx="13">
                    <c:v>2</c:v>
                  </c:pt>
                  <c:pt idx="14">
                    <c:v>2</c:v>
                  </c:pt>
                  <c:pt idx="15">
                    <c:v>3</c:v>
                  </c:pt>
                  <c:pt idx="16">
                    <c:v>1</c:v>
                  </c:pt>
                  <c:pt idx="17">
                    <c:v>2</c:v>
                  </c:pt>
                  <c:pt idx="18">
                    <c:v>6</c:v>
                  </c:pt>
                  <c:pt idx="19">
                    <c:v>2</c:v>
                  </c:pt>
                  <c:pt idx="20">
                    <c:v>2</c:v>
                  </c:pt>
                  <c:pt idx="21">
                    <c:v>2</c:v>
                  </c:pt>
                  <c:pt idx="22">
                    <c:v>2</c:v>
                  </c:pt>
                  <c:pt idx="23">
                    <c:v>2</c:v>
                  </c:pt>
                  <c:pt idx="24">
                    <c:v>1</c:v>
                  </c:pt>
                  <c:pt idx="25">
                    <c:v>2</c:v>
                  </c:pt>
                  <c:pt idx="26">
                    <c:v>4</c:v>
                  </c:pt>
                  <c:pt idx="27">
                    <c:v>4</c:v>
                  </c:pt>
                  <c:pt idx="28">
                    <c:v>1</c:v>
                  </c:pt>
                  <c:pt idx="29">
                    <c:v>4</c:v>
                  </c:pt>
                  <c:pt idx="30">
                    <c:v>2</c:v>
                  </c:pt>
                  <c:pt idx="31">
                    <c:v>2</c:v>
                  </c:pt>
                  <c:pt idx="32">
                    <c:v>1</c:v>
                  </c:pt>
                  <c:pt idx="33">
                    <c:v>1</c:v>
                  </c:pt>
                  <c:pt idx="34">
                    <c:v>4</c:v>
                  </c:pt>
                  <c:pt idx="35">
                    <c:v>1</c:v>
                  </c:pt>
                  <c:pt idx="36">
                    <c:v>4</c:v>
                  </c:pt>
                  <c:pt idx="37">
                    <c:v>2</c:v>
                  </c:pt>
                  <c:pt idx="38">
                    <c:v>1</c:v>
                  </c:pt>
                  <c:pt idx="39">
                    <c:v>4</c:v>
                  </c:pt>
                  <c:pt idx="40">
                    <c:v>1</c:v>
                  </c:pt>
                  <c:pt idx="41">
                    <c:v>4</c:v>
                  </c:pt>
                  <c:pt idx="42">
                    <c:v>1</c:v>
                  </c:pt>
                  <c:pt idx="43">
                    <c:v>4</c:v>
                  </c:pt>
                  <c:pt idx="44">
                    <c:v>1</c:v>
                  </c:pt>
                  <c:pt idx="45">
                    <c:v>4</c:v>
                  </c:pt>
                  <c:pt idx="46">
                    <c:v>1</c:v>
                  </c:pt>
                  <c:pt idx="47">
                    <c:v>4</c:v>
                  </c:pt>
                  <c:pt idx="48">
                    <c:v>1</c:v>
                  </c:pt>
                  <c:pt idx="49">
                    <c:v>4</c:v>
                  </c:pt>
                  <c:pt idx="50">
                    <c:v>4</c:v>
                  </c:pt>
                  <c:pt idx="51">
                    <c:v>3</c:v>
                  </c:pt>
                  <c:pt idx="52">
                    <c:v>1</c:v>
                  </c:pt>
                  <c:pt idx="53">
                    <c:v>3</c:v>
                  </c:pt>
                  <c:pt idx="54">
                    <c:v>2</c:v>
                  </c:pt>
                  <c:pt idx="55">
                    <c:v>1</c:v>
                  </c:pt>
                  <c:pt idx="56">
                    <c:v>1</c:v>
                  </c:pt>
                  <c:pt idx="57">
                    <c:v>3</c:v>
                  </c:pt>
                  <c:pt idx="58">
                    <c:v>1</c:v>
                  </c:pt>
                  <c:pt idx="59">
                    <c:v>3</c:v>
                  </c:pt>
                  <c:pt idx="60">
                    <c:v>3</c:v>
                  </c:pt>
                  <c:pt idx="61">
                    <c:v>2</c:v>
                  </c:pt>
                  <c:pt idx="62">
                    <c:v>1</c:v>
                  </c:pt>
                  <c:pt idx="63">
                    <c:v>2</c:v>
                  </c:pt>
                  <c:pt idx="64">
                    <c:v>2</c:v>
                  </c:pt>
                  <c:pt idx="65">
                    <c:v>2</c:v>
                  </c:pt>
                  <c:pt idx="66">
                    <c:v>1</c:v>
                  </c:pt>
                  <c:pt idx="67">
                    <c:v>2</c:v>
                  </c:pt>
                  <c:pt idx="68">
                    <c:v>1</c:v>
                  </c:pt>
                  <c:pt idx="69">
                    <c:v>1</c:v>
                  </c:pt>
                  <c:pt idx="70">
                    <c:v>1</c:v>
                  </c:pt>
                  <c:pt idx="71">
                    <c:v>1</c:v>
                  </c:pt>
                  <c:pt idx="72">
                    <c:v>3</c:v>
                  </c:pt>
                  <c:pt idx="73">
                    <c:v>1</c:v>
                  </c:pt>
                  <c:pt idx="74">
                    <c:v>3</c:v>
                  </c:pt>
                  <c:pt idx="75">
                    <c:v>1</c:v>
                  </c:pt>
                  <c:pt idx="76">
                    <c:v>3</c:v>
                  </c:pt>
                  <c:pt idx="77">
                    <c:v>3</c:v>
                  </c:pt>
                  <c:pt idx="78">
                    <c:v>2</c:v>
                  </c:pt>
                  <c:pt idx="79">
                    <c:v>1</c:v>
                  </c:pt>
                  <c:pt idx="80">
                    <c:v>2</c:v>
                  </c:pt>
                  <c:pt idx="81">
                    <c:v>1</c:v>
                  </c:pt>
                  <c:pt idx="82">
                    <c:v>2</c:v>
                  </c:pt>
                  <c:pt idx="83">
                    <c:v>2</c:v>
                  </c:pt>
                  <c:pt idx="84">
                    <c:v>2</c:v>
                  </c:pt>
                  <c:pt idx="85">
                    <c:v>1</c:v>
                  </c:pt>
                  <c:pt idx="86">
                    <c:v>2</c:v>
                  </c:pt>
                  <c:pt idx="87">
                    <c:v>1</c:v>
                  </c:pt>
                  <c:pt idx="88">
                    <c:v>2</c:v>
                  </c:pt>
                  <c:pt idx="89">
                    <c:v>1</c:v>
                  </c:pt>
                  <c:pt idx="90">
                    <c:v>2</c:v>
                  </c:pt>
                  <c:pt idx="91">
                    <c:v>1</c:v>
                  </c:pt>
                  <c:pt idx="92">
                    <c:v>2</c:v>
                  </c:pt>
                  <c:pt idx="93">
                    <c:v>0.5</c:v>
                  </c:pt>
                  <c:pt idx="94">
                    <c:v>2</c:v>
                  </c:pt>
                  <c:pt idx="95">
                    <c:v>1</c:v>
                  </c:pt>
                  <c:pt idx="96">
                    <c:v>2</c:v>
                  </c:pt>
                  <c:pt idx="97">
                    <c:v>2</c:v>
                  </c:pt>
                  <c:pt idx="98">
                    <c:v>1</c:v>
                  </c:pt>
                  <c:pt idx="99">
                    <c:v>1</c:v>
                  </c:pt>
                  <c:pt idx="100">
                    <c:v>3</c:v>
                  </c:pt>
                  <c:pt idx="101">
                    <c:v>1</c:v>
                  </c:pt>
                  <c:pt idx="102">
                    <c:v>1</c:v>
                  </c:pt>
                  <c:pt idx="103">
                    <c:v>3</c:v>
                  </c:pt>
                  <c:pt idx="104">
                    <c:v>3</c:v>
                  </c:pt>
                  <c:pt idx="105">
                    <c:v>2</c:v>
                  </c:pt>
                  <c:pt idx="106">
                    <c:v>1</c:v>
                  </c:pt>
                  <c:pt idx="107">
                    <c:v>3</c:v>
                  </c:pt>
                  <c:pt idx="108">
                    <c:v>2</c:v>
                  </c:pt>
                  <c:pt idx="109">
                    <c:v>2</c:v>
                  </c:pt>
                  <c:pt idx="110">
                    <c:v>2</c:v>
                  </c:pt>
                  <c:pt idx="111">
                    <c:v>2</c:v>
                  </c:pt>
                  <c:pt idx="112">
                    <c:v>2</c:v>
                  </c:pt>
                  <c:pt idx="113">
                    <c:v>2</c:v>
                  </c:pt>
                  <c:pt idx="114">
                    <c:v>2</c:v>
                  </c:pt>
                  <c:pt idx="115">
                    <c:v>2</c:v>
                  </c:pt>
                  <c:pt idx="116">
                    <c:v>2</c:v>
                  </c:pt>
                  <c:pt idx="117">
                    <c:v>2</c:v>
                  </c:pt>
                  <c:pt idx="118">
                    <c:v>2</c:v>
                  </c:pt>
                  <c:pt idx="119">
                    <c:v>2</c:v>
                  </c:pt>
                  <c:pt idx="120">
                    <c:v>2</c:v>
                  </c:pt>
                  <c:pt idx="121">
                    <c:v>1</c:v>
                  </c:pt>
                  <c:pt idx="122">
                    <c:v>2</c:v>
                  </c:pt>
                  <c:pt idx="123">
                    <c:v>2</c:v>
                  </c:pt>
                  <c:pt idx="124">
                    <c:v>1</c:v>
                  </c:pt>
                  <c:pt idx="125">
                    <c:v>1</c:v>
                  </c:pt>
                  <c:pt idx="126">
                    <c:v>3</c:v>
                  </c:pt>
                  <c:pt idx="127">
                    <c:v>2</c:v>
                  </c:pt>
                  <c:pt idx="128">
                    <c:v>3</c:v>
                  </c:pt>
                  <c:pt idx="129">
                    <c:v>1</c:v>
                  </c:pt>
                  <c:pt idx="130">
                    <c:v>3</c:v>
                  </c:pt>
                  <c:pt idx="131">
                    <c:v>3</c:v>
                  </c:pt>
                  <c:pt idx="132">
                    <c:v>2</c:v>
                  </c:pt>
                  <c:pt idx="133">
                    <c:v>3</c:v>
                  </c:pt>
                  <c:pt idx="134">
                    <c:v>2</c:v>
                  </c:pt>
                  <c:pt idx="135">
                    <c:v>2</c:v>
                  </c:pt>
                  <c:pt idx="136">
                    <c:v>2</c:v>
                  </c:pt>
                  <c:pt idx="137">
                    <c:v>1</c:v>
                  </c:pt>
                  <c:pt idx="138">
                    <c:v>2</c:v>
                  </c:pt>
                  <c:pt idx="139">
                    <c:v>2</c:v>
                  </c:pt>
                  <c:pt idx="140">
                    <c:v>1</c:v>
                  </c:pt>
                  <c:pt idx="141">
                    <c:v>2</c:v>
                  </c:pt>
                  <c:pt idx="142">
                    <c:v>1</c:v>
                  </c:pt>
                  <c:pt idx="143">
                    <c:v>2</c:v>
                  </c:pt>
                  <c:pt idx="144">
                    <c:v>1</c:v>
                  </c:pt>
                  <c:pt idx="145">
                    <c:v>2</c:v>
                  </c:pt>
                  <c:pt idx="146">
                    <c:v>2</c:v>
                  </c:pt>
                  <c:pt idx="147">
                    <c:v>1</c:v>
                  </c:pt>
                  <c:pt idx="148">
                    <c:v>4</c:v>
                  </c:pt>
                  <c:pt idx="149">
                    <c:v>1</c:v>
                  </c:pt>
                  <c:pt idx="150">
                    <c:v>4</c:v>
                  </c:pt>
                  <c:pt idx="151">
                    <c:v>1</c:v>
                  </c:pt>
                  <c:pt idx="152">
                    <c:v>4</c:v>
                  </c:pt>
                  <c:pt idx="153">
                    <c:v>2</c:v>
                  </c:pt>
                  <c:pt idx="154">
                    <c:v>4</c:v>
                  </c:pt>
                  <c:pt idx="155">
                    <c:v>1</c:v>
                  </c:pt>
                  <c:pt idx="156">
                    <c:v>4</c:v>
                  </c:pt>
                  <c:pt idx="157">
                    <c:v>2</c:v>
                  </c:pt>
                  <c:pt idx="158">
                    <c:v>3.9</c:v>
                  </c:pt>
                  <c:pt idx="159">
                    <c:v>3</c:v>
                  </c:pt>
                  <c:pt idx="160">
                    <c:v>3</c:v>
                  </c:pt>
                  <c:pt idx="161">
                    <c:v>3</c:v>
                  </c:pt>
                  <c:pt idx="162">
                    <c:v>1</c:v>
                  </c:pt>
                  <c:pt idx="163">
                    <c:v>3</c:v>
                  </c:pt>
                  <c:pt idx="164">
                    <c:v>3</c:v>
                  </c:pt>
                  <c:pt idx="165">
                    <c:v>2</c:v>
                  </c:pt>
                  <c:pt idx="166">
                    <c:v>1</c:v>
                  </c:pt>
                  <c:pt idx="167">
                    <c:v>2</c:v>
                  </c:pt>
                  <c:pt idx="168">
                    <c:v>1</c:v>
                  </c:pt>
                  <c:pt idx="169">
                    <c:v>2</c:v>
                  </c:pt>
                  <c:pt idx="170">
                    <c:v>1</c:v>
                  </c:pt>
                  <c:pt idx="171">
                    <c:v>1</c:v>
                  </c:pt>
                  <c:pt idx="172">
                    <c:v>2</c:v>
                  </c:pt>
                  <c:pt idx="173">
                    <c:v>1</c:v>
                  </c:pt>
                  <c:pt idx="174">
                    <c:v>2</c:v>
                  </c:pt>
                  <c:pt idx="175">
                    <c:v>2</c:v>
                  </c:pt>
                  <c:pt idx="176">
                    <c:v>1</c:v>
                  </c:pt>
                  <c:pt idx="177">
                    <c:v>2</c:v>
                  </c:pt>
                  <c:pt idx="178">
                    <c:v>1</c:v>
                  </c:pt>
                  <c:pt idx="179">
                    <c:v>4</c:v>
                  </c:pt>
                  <c:pt idx="180">
                    <c:v>2</c:v>
                  </c:pt>
                  <c:pt idx="181">
                    <c:v>1</c:v>
                  </c:pt>
                  <c:pt idx="182">
                    <c:v>2</c:v>
                  </c:pt>
                  <c:pt idx="183">
                    <c:v>4</c:v>
                  </c:pt>
                  <c:pt idx="184">
                    <c:v>3</c:v>
                  </c:pt>
                  <c:pt idx="185">
                    <c:v>2</c:v>
                  </c:pt>
                  <c:pt idx="186">
                    <c:v>3</c:v>
                  </c:pt>
                  <c:pt idx="187">
                    <c:v>4</c:v>
                  </c:pt>
                  <c:pt idx="188">
                    <c:v>6</c:v>
                  </c:pt>
                  <c:pt idx="189">
                    <c:v>4</c:v>
                  </c:pt>
                  <c:pt idx="190">
                    <c:v>2</c:v>
                  </c:pt>
                  <c:pt idx="191">
                    <c:v>1</c:v>
                  </c:pt>
                  <c:pt idx="192">
                    <c:v>2</c:v>
                  </c:pt>
                  <c:pt idx="193">
                    <c:v>1</c:v>
                  </c:pt>
                  <c:pt idx="194">
                    <c:v>4</c:v>
                  </c:pt>
                  <c:pt idx="195">
                    <c:v>2</c:v>
                  </c:pt>
                  <c:pt idx="196">
                    <c:v>1</c:v>
                  </c:pt>
                  <c:pt idx="197">
                    <c:v>3</c:v>
                  </c:pt>
                  <c:pt idx="198">
                    <c:v>1</c:v>
                  </c:pt>
                  <c:pt idx="199">
                    <c:v>3</c:v>
                  </c:pt>
                  <c:pt idx="200">
                    <c:v>1</c:v>
                  </c:pt>
                  <c:pt idx="201">
                    <c:v>3</c:v>
                  </c:pt>
                  <c:pt idx="202">
                    <c:v>3</c:v>
                  </c:pt>
                  <c:pt idx="203">
                    <c:v>1</c:v>
                  </c:pt>
                  <c:pt idx="204">
                    <c:v>3</c:v>
                  </c:pt>
                  <c:pt idx="205">
                    <c:v>2</c:v>
                  </c:pt>
                  <c:pt idx="206">
                    <c:v>1</c:v>
                  </c:pt>
                  <c:pt idx="207">
                    <c:v>2</c:v>
                  </c:pt>
                  <c:pt idx="208">
                    <c:v>1</c:v>
                  </c:pt>
                  <c:pt idx="209">
                    <c:v>2</c:v>
                  </c:pt>
                  <c:pt idx="210">
                    <c:v>2</c:v>
                  </c:pt>
                  <c:pt idx="211">
                    <c:v>1</c:v>
                  </c:pt>
                  <c:pt idx="212">
                    <c:v>3</c:v>
                  </c:pt>
                  <c:pt idx="213">
                    <c:v>1</c:v>
                  </c:pt>
                  <c:pt idx="214">
                    <c:v>3</c:v>
                  </c:pt>
                  <c:pt idx="215">
                    <c:v>1</c:v>
                  </c:pt>
                  <c:pt idx="216">
                    <c:v>3</c:v>
                  </c:pt>
                  <c:pt idx="217">
                    <c:v>1</c:v>
                  </c:pt>
                  <c:pt idx="218">
                    <c:v>3</c:v>
                  </c:pt>
                  <c:pt idx="219">
                    <c:v>2</c:v>
                  </c:pt>
                  <c:pt idx="220">
                    <c:v>1</c:v>
                  </c:pt>
                  <c:pt idx="221">
                    <c:v>2</c:v>
                  </c:pt>
                  <c:pt idx="222">
                    <c:v>2</c:v>
                  </c:pt>
                  <c:pt idx="223">
                    <c:v>1</c:v>
                  </c:pt>
                  <c:pt idx="224">
                    <c:v>1</c:v>
                  </c:pt>
                  <c:pt idx="225">
                    <c:v>2</c:v>
                  </c:pt>
                  <c:pt idx="226">
                    <c:v>1</c:v>
                  </c:pt>
                  <c:pt idx="227">
                    <c:v>1</c:v>
                  </c:pt>
                  <c:pt idx="228">
                    <c:v>2</c:v>
                  </c:pt>
                  <c:pt idx="229">
                    <c:v>1</c:v>
                  </c:pt>
                  <c:pt idx="230">
                    <c:v>1</c:v>
                  </c:pt>
                  <c:pt idx="231">
                    <c:v>3</c:v>
                  </c:pt>
                  <c:pt idx="232">
                    <c:v>1</c:v>
                  </c:pt>
                  <c:pt idx="233">
                    <c:v>3</c:v>
                  </c:pt>
                  <c:pt idx="234">
                    <c:v>2</c:v>
                  </c:pt>
                  <c:pt idx="235">
                    <c:v>3</c:v>
                  </c:pt>
                  <c:pt idx="236">
                    <c:v>3</c:v>
                  </c:pt>
                  <c:pt idx="237">
                    <c:v>1</c:v>
                  </c:pt>
                  <c:pt idx="238">
                    <c:v>3</c:v>
                  </c:pt>
                  <c:pt idx="239">
                    <c:v>1</c:v>
                  </c:pt>
                  <c:pt idx="240">
                    <c:v>3</c:v>
                  </c:pt>
                  <c:pt idx="241">
                    <c:v>1</c:v>
                  </c:pt>
                  <c:pt idx="242">
                    <c:v>3</c:v>
                  </c:pt>
                  <c:pt idx="243">
                    <c:v>2</c:v>
                  </c:pt>
                  <c:pt idx="244">
                    <c:v>1</c:v>
                  </c:pt>
                  <c:pt idx="245">
                    <c:v>2</c:v>
                  </c:pt>
                  <c:pt idx="246">
                    <c:v>3</c:v>
                  </c:pt>
                  <c:pt idx="247">
                    <c:v>2</c:v>
                  </c:pt>
                  <c:pt idx="248">
                    <c:v>1</c:v>
                  </c:pt>
                  <c:pt idx="249">
                    <c:v>2</c:v>
                  </c:pt>
                  <c:pt idx="250">
                    <c:v>1</c:v>
                  </c:pt>
                  <c:pt idx="251">
                    <c:v>2</c:v>
                  </c:pt>
                  <c:pt idx="252">
                    <c:v>2</c:v>
                  </c:pt>
                  <c:pt idx="253">
                    <c:v>2</c:v>
                  </c:pt>
                  <c:pt idx="254">
                    <c:v>1</c:v>
                  </c:pt>
                  <c:pt idx="255">
                    <c:v>2</c:v>
                  </c:pt>
                  <c:pt idx="256">
                    <c:v>2</c:v>
                  </c:pt>
                  <c:pt idx="257">
                    <c:v>1</c:v>
                  </c:pt>
                  <c:pt idx="258">
                    <c:v>1</c:v>
                  </c:pt>
                  <c:pt idx="259">
                    <c:v>1</c:v>
                  </c:pt>
                  <c:pt idx="260">
                    <c:v>2</c:v>
                  </c:pt>
                  <c:pt idx="261">
                    <c:v>1</c:v>
                  </c:pt>
                  <c:pt idx="262">
                    <c:v>2</c:v>
                  </c:pt>
                  <c:pt idx="263">
                    <c:v>1</c:v>
                  </c:pt>
                  <c:pt idx="264">
                    <c:v>2</c:v>
                  </c:pt>
                  <c:pt idx="265">
                    <c:v>1</c:v>
                  </c:pt>
                  <c:pt idx="266">
                    <c:v>2</c:v>
                  </c:pt>
                  <c:pt idx="267">
                    <c:v>2</c:v>
                  </c:pt>
                  <c:pt idx="268">
                    <c:v>2</c:v>
                  </c:pt>
                  <c:pt idx="269">
                    <c:v>2</c:v>
                  </c:pt>
                  <c:pt idx="270">
                    <c:v>2</c:v>
                  </c:pt>
                  <c:pt idx="271">
                    <c:v>3</c:v>
                  </c:pt>
                  <c:pt idx="272">
                    <c:v>6</c:v>
                  </c:pt>
                  <c:pt idx="273">
                    <c:v>6</c:v>
                  </c:pt>
                </c:lvl>
                <c:lvl>
                  <c:pt idx="0">
                    <c:v>J-18</c:v>
                  </c:pt>
                  <c:pt idx="1">
                    <c:v>J-19</c:v>
                  </c:pt>
                  <c:pt idx="2">
                    <c:v>J-20</c:v>
                  </c:pt>
                  <c:pt idx="3">
                    <c:v>J-21</c:v>
                  </c:pt>
                  <c:pt idx="4">
                    <c:v>J-22</c:v>
                  </c:pt>
                  <c:pt idx="5">
                    <c:v>J-23</c:v>
                  </c:pt>
                  <c:pt idx="6">
                    <c:v>J-24</c:v>
                  </c:pt>
                  <c:pt idx="7">
                    <c:v>J-16</c:v>
                  </c:pt>
                  <c:pt idx="8">
                    <c:v>J-17</c:v>
                  </c:pt>
                  <c:pt idx="9">
                    <c:v>J-3</c:v>
                  </c:pt>
                  <c:pt idx="10">
                    <c:v>J-4</c:v>
                  </c:pt>
                  <c:pt idx="11">
                    <c:v>J-5</c:v>
                  </c:pt>
                  <c:pt idx="12">
                    <c:v>J-6</c:v>
                  </c:pt>
                  <c:pt idx="13">
                    <c:v>J-7</c:v>
                  </c:pt>
                  <c:pt idx="14">
                    <c:v>J-8</c:v>
                  </c:pt>
                  <c:pt idx="15">
                    <c:v>J-9</c:v>
                  </c:pt>
                  <c:pt idx="16">
                    <c:v>J-10</c:v>
                  </c:pt>
                  <c:pt idx="17">
                    <c:v>J-11</c:v>
                  </c:pt>
                  <c:pt idx="18">
                    <c:v>J-12</c:v>
                  </c:pt>
                  <c:pt idx="19">
                    <c:v>J-13</c:v>
                  </c:pt>
                  <c:pt idx="20">
                    <c:v>J-14</c:v>
                  </c:pt>
                  <c:pt idx="21">
                    <c:v>J-15</c:v>
                  </c:pt>
                  <c:pt idx="22">
                    <c:v>J-25</c:v>
                  </c:pt>
                  <c:pt idx="23">
                    <c:v>J-26</c:v>
                  </c:pt>
                  <c:pt idx="24">
                    <c:v>J-308</c:v>
                  </c:pt>
                  <c:pt idx="25">
                    <c:v>J-310</c:v>
                  </c:pt>
                  <c:pt idx="26">
                    <c:v>J-27</c:v>
                  </c:pt>
                  <c:pt idx="27">
                    <c:v>J-34</c:v>
                  </c:pt>
                  <c:pt idx="28">
                    <c:v>J-35</c:v>
                  </c:pt>
                  <c:pt idx="29">
                    <c:v>J-36</c:v>
                  </c:pt>
                  <c:pt idx="30">
                    <c:v>J-37</c:v>
                  </c:pt>
                  <c:pt idx="31">
                    <c:v>J-38</c:v>
                  </c:pt>
                  <c:pt idx="32">
                    <c:v>J-39</c:v>
                  </c:pt>
                  <c:pt idx="33">
                    <c:v>J-40</c:v>
                  </c:pt>
                  <c:pt idx="34">
                    <c:v>J-41</c:v>
                  </c:pt>
                  <c:pt idx="35">
                    <c:v>J-42</c:v>
                  </c:pt>
                  <c:pt idx="36">
                    <c:v>J-43</c:v>
                  </c:pt>
                  <c:pt idx="37">
                    <c:v>J-311</c:v>
                  </c:pt>
                  <c:pt idx="38">
                    <c:v>J-44</c:v>
                  </c:pt>
                  <c:pt idx="39">
                    <c:v>J-45</c:v>
                  </c:pt>
                  <c:pt idx="40">
                    <c:v>J-46</c:v>
                  </c:pt>
                  <c:pt idx="41">
                    <c:v>J-47</c:v>
                  </c:pt>
                  <c:pt idx="42">
                    <c:v>J-48</c:v>
                  </c:pt>
                  <c:pt idx="43">
                    <c:v>J-49</c:v>
                  </c:pt>
                  <c:pt idx="44">
                    <c:v>J-50</c:v>
                  </c:pt>
                  <c:pt idx="45">
                    <c:v>J-51</c:v>
                  </c:pt>
                  <c:pt idx="46">
                    <c:v>J-52</c:v>
                  </c:pt>
                  <c:pt idx="47">
                    <c:v>J-53</c:v>
                  </c:pt>
                  <c:pt idx="48">
                    <c:v>J-54</c:v>
                  </c:pt>
                  <c:pt idx="49">
                    <c:v>J-55</c:v>
                  </c:pt>
                  <c:pt idx="50">
                    <c:v>J-114</c:v>
                  </c:pt>
                  <c:pt idx="51">
                    <c:v>J-115</c:v>
                  </c:pt>
                  <c:pt idx="52">
                    <c:v>J-116</c:v>
                  </c:pt>
                  <c:pt idx="53">
                    <c:v>J-117</c:v>
                  </c:pt>
                  <c:pt idx="54">
                    <c:v>J-118</c:v>
                  </c:pt>
                  <c:pt idx="55">
                    <c:v>J-119</c:v>
                  </c:pt>
                  <c:pt idx="56">
                    <c:v>J-120</c:v>
                  </c:pt>
                  <c:pt idx="57">
                    <c:v>J-121</c:v>
                  </c:pt>
                  <c:pt idx="58">
                    <c:v>J-122</c:v>
                  </c:pt>
                  <c:pt idx="59">
                    <c:v>J-123</c:v>
                  </c:pt>
                  <c:pt idx="60">
                    <c:v>J-124</c:v>
                  </c:pt>
                  <c:pt idx="61">
                    <c:v>J-125</c:v>
                  </c:pt>
                  <c:pt idx="62">
                    <c:v>J-126</c:v>
                  </c:pt>
                  <c:pt idx="63">
                    <c:v>J-127</c:v>
                  </c:pt>
                  <c:pt idx="64">
                    <c:v>J-128</c:v>
                  </c:pt>
                  <c:pt idx="65">
                    <c:v>J-129</c:v>
                  </c:pt>
                  <c:pt idx="66">
                    <c:v>J-130</c:v>
                  </c:pt>
                  <c:pt idx="67">
                    <c:v>J-131</c:v>
                  </c:pt>
                  <c:pt idx="68">
                    <c:v>J-135</c:v>
                  </c:pt>
                  <c:pt idx="69">
                    <c:v>J-132</c:v>
                  </c:pt>
                  <c:pt idx="70">
                    <c:v>J-133</c:v>
                  </c:pt>
                  <c:pt idx="71">
                    <c:v>J-134</c:v>
                  </c:pt>
                  <c:pt idx="72">
                    <c:v>J-136</c:v>
                  </c:pt>
                  <c:pt idx="73">
                    <c:v>J-137</c:v>
                  </c:pt>
                  <c:pt idx="74">
                    <c:v>J-138</c:v>
                  </c:pt>
                  <c:pt idx="75">
                    <c:v>J-139</c:v>
                  </c:pt>
                  <c:pt idx="76">
                    <c:v>J-9</c:v>
                  </c:pt>
                  <c:pt idx="77">
                    <c:v>J-56</c:v>
                  </c:pt>
                  <c:pt idx="78">
                    <c:v>J-28</c:v>
                  </c:pt>
                  <c:pt idx="79">
                    <c:v>J-29</c:v>
                  </c:pt>
                  <c:pt idx="80">
                    <c:v>J-30</c:v>
                  </c:pt>
                  <c:pt idx="81">
                    <c:v>J-31</c:v>
                  </c:pt>
                  <c:pt idx="82">
                    <c:v>J-32</c:v>
                  </c:pt>
                  <c:pt idx="83">
                    <c:v>J-33</c:v>
                  </c:pt>
                  <c:pt idx="84">
                    <c:v>J-312</c:v>
                  </c:pt>
                  <c:pt idx="85">
                    <c:v>J-313</c:v>
                  </c:pt>
                  <c:pt idx="86">
                    <c:v>J-314</c:v>
                  </c:pt>
                  <c:pt idx="87">
                    <c:v>J-315</c:v>
                  </c:pt>
                  <c:pt idx="88">
                    <c:v>J-316</c:v>
                  </c:pt>
                  <c:pt idx="89">
                    <c:v>J-317</c:v>
                  </c:pt>
                  <c:pt idx="90">
                    <c:v>J-57</c:v>
                  </c:pt>
                  <c:pt idx="91">
                    <c:v>J-58</c:v>
                  </c:pt>
                  <c:pt idx="92">
                    <c:v>J-59</c:v>
                  </c:pt>
                  <c:pt idx="93">
                    <c:v>J-60</c:v>
                  </c:pt>
                  <c:pt idx="94">
                    <c:v>J-61</c:v>
                  </c:pt>
                  <c:pt idx="95">
                    <c:v>J-62</c:v>
                  </c:pt>
                  <c:pt idx="96">
                    <c:v>J-63</c:v>
                  </c:pt>
                  <c:pt idx="97">
                    <c:v>J-65</c:v>
                  </c:pt>
                  <c:pt idx="98">
                    <c:v>J-66</c:v>
                  </c:pt>
                  <c:pt idx="99">
                    <c:v>J-67</c:v>
                  </c:pt>
                  <c:pt idx="100">
                    <c:v>J-68</c:v>
                  </c:pt>
                  <c:pt idx="101">
                    <c:v>J-69</c:v>
                  </c:pt>
                  <c:pt idx="102">
                    <c:v>J-70</c:v>
                  </c:pt>
                  <c:pt idx="103">
                    <c:v>J-71</c:v>
                  </c:pt>
                  <c:pt idx="104">
                    <c:v>J-79</c:v>
                  </c:pt>
                  <c:pt idx="105">
                    <c:v>J-80</c:v>
                  </c:pt>
                  <c:pt idx="106">
                    <c:v>J-81</c:v>
                  </c:pt>
                  <c:pt idx="107">
                    <c:v>J-82</c:v>
                  </c:pt>
                  <c:pt idx="108">
                    <c:v>J-83</c:v>
                  </c:pt>
                  <c:pt idx="109">
                    <c:v>J-84</c:v>
                  </c:pt>
                  <c:pt idx="110">
                    <c:v>J-85</c:v>
                  </c:pt>
                  <c:pt idx="111">
                    <c:v>J-86</c:v>
                  </c:pt>
                  <c:pt idx="112">
                    <c:v>J-87</c:v>
                  </c:pt>
                  <c:pt idx="113">
                    <c:v>J-88</c:v>
                  </c:pt>
                  <c:pt idx="114">
                    <c:v>J-89</c:v>
                  </c:pt>
                  <c:pt idx="115">
                    <c:v>J-90</c:v>
                  </c:pt>
                  <c:pt idx="116">
                    <c:v>J-91</c:v>
                  </c:pt>
                  <c:pt idx="117">
                    <c:v>J-93</c:v>
                  </c:pt>
                  <c:pt idx="118">
                    <c:v>J-73</c:v>
                  </c:pt>
                  <c:pt idx="119">
                    <c:v>J-74</c:v>
                  </c:pt>
                  <c:pt idx="120">
                    <c:v>J-75</c:v>
                  </c:pt>
                  <c:pt idx="121">
                    <c:v>J-76</c:v>
                  </c:pt>
                  <c:pt idx="122">
                    <c:v>J-77</c:v>
                  </c:pt>
                  <c:pt idx="123">
                    <c:v>J-78</c:v>
                  </c:pt>
                  <c:pt idx="124">
                    <c:v>J-328</c:v>
                  </c:pt>
                  <c:pt idx="125">
                    <c:v>J-329</c:v>
                  </c:pt>
                  <c:pt idx="126">
                    <c:v>J-95</c:v>
                  </c:pt>
                  <c:pt idx="127">
                    <c:v>J-98</c:v>
                  </c:pt>
                  <c:pt idx="128">
                    <c:v>J-96</c:v>
                  </c:pt>
                  <c:pt idx="129">
                    <c:v>J-97</c:v>
                  </c:pt>
                  <c:pt idx="130">
                    <c:v>J-98</c:v>
                  </c:pt>
                  <c:pt idx="131">
                    <c:v>J-99</c:v>
                  </c:pt>
                  <c:pt idx="132">
                    <c:v>J-100</c:v>
                  </c:pt>
                  <c:pt idx="133">
                    <c:v>J-101</c:v>
                  </c:pt>
                  <c:pt idx="134">
                    <c:v>J-102</c:v>
                  </c:pt>
                  <c:pt idx="135">
                    <c:v>J-103</c:v>
                  </c:pt>
                  <c:pt idx="136">
                    <c:v>J-104</c:v>
                  </c:pt>
                  <c:pt idx="137">
                    <c:v>J-105</c:v>
                  </c:pt>
                  <c:pt idx="138">
                    <c:v>J-106</c:v>
                  </c:pt>
                  <c:pt idx="139">
                    <c:v>J-107</c:v>
                  </c:pt>
                  <c:pt idx="140">
                    <c:v>J-108</c:v>
                  </c:pt>
                  <c:pt idx="141">
                    <c:v>J-109</c:v>
                  </c:pt>
                  <c:pt idx="142">
                    <c:v>J-110</c:v>
                  </c:pt>
                  <c:pt idx="143">
                    <c:v>J-111</c:v>
                  </c:pt>
                  <c:pt idx="144">
                    <c:v>J-112</c:v>
                  </c:pt>
                  <c:pt idx="145">
                    <c:v>J-113</c:v>
                  </c:pt>
                  <c:pt idx="146">
                    <c:v>J-93</c:v>
                  </c:pt>
                  <c:pt idx="147">
                    <c:v>J-94</c:v>
                  </c:pt>
                  <c:pt idx="148">
                    <c:v>J-140</c:v>
                  </c:pt>
                  <c:pt idx="149">
                    <c:v>J-141</c:v>
                  </c:pt>
                  <c:pt idx="150">
                    <c:v>J-142</c:v>
                  </c:pt>
                  <c:pt idx="151">
                    <c:v>J-143</c:v>
                  </c:pt>
                  <c:pt idx="152">
                    <c:v>J-331</c:v>
                  </c:pt>
                  <c:pt idx="153">
                    <c:v>J-332</c:v>
                  </c:pt>
                  <c:pt idx="154">
                    <c:v>J-144</c:v>
                  </c:pt>
                  <c:pt idx="155">
                    <c:v>J-145</c:v>
                  </c:pt>
                  <c:pt idx="156">
                    <c:v>J-146</c:v>
                  </c:pt>
                  <c:pt idx="157">
                    <c:v>J-147</c:v>
                  </c:pt>
                  <c:pt idx="158">
                    <c:v>J-148</c:v>
                  </c:pt>
                  <c:pt idx="159">
                    <c:v>J-149</c:v>
                  </c:pt>
                  <c:pt idx="160">
                    <c:v>J-150</c:v>
                  </c:pt>
                  <c:pt idx="161">
                    <c:v>J-151</c:v>
                  </c:pt>
                  <c:pt idx="162">
                    <c:v>J-152</c:v>
                  </c:pt>
                  <c:pt idx="163">
                    <c:v>J-153</c:v>
                  </c:pt>
                  <c:pt idx="164">
                    <c:v>J-123</c:v>
                  </c:pt>
                  <c:pt idx="165">
                    <c:v>J-154</c:v>
                  </c:pt>
                  <c:pt idx="166">
                    <c:v>J-155</c:v>
                  </c:pt>
                  <c:pt idx="167">
                    <c:v>J-156</c:v>
                  </c:pt>
                  <c:pt idx="168">
                    <c:v>J-157</c:v>
                  </c:pt>
                  <c:pt idx="169">
                    <c:v>J-158</c:v>
                  </c:pt>
                  <c:pt idx="170">
                    <c:v>J-159</c:v>
                  </c:pt>
                  <c:pt idx="171">
                    <c:v>J-160</c:v>
                  </c:pt>
                  <c:pt idx="172">
                    <c:v>J-161</c:v>
                  </c:pt>
                  <c:pt idx="173">
                    <c:v>J-162</c:v>
                  </c:pt>
                  <c:pt idx="174">
                    <c:v>J-166</c:v>
                  </c:pt>
                  <c:pt idx="175">
                    <c:v>J-167</c:v>
                  </c:pt>
                  <c:pt idx="176">
                    <c:v>J-168</c:v>
                  </c:pt>
                  <c:pt idx="177">
                    <c:v>J-169</c:v>
                  </c:pt>
                  <c:pt idx="178">
                    <c:v>J-170</c:v>
                  </c:pt>
                  <c:pt idx="179">
                    <c:v>J-172</c:v>
                  </c:pt>
                  <c:pt idx="180">
                    <c:v>J-173</c:v>
                  </c:pt>
                  <c:pt idx="181">
                    <c:v>J-174</c:v>
                  </c:pt>
                  <c:pt idx="182">
                    <c:v>J-175</c:v>
                  </c:pt>
                  <c:pt idx="183">
                    <c:v>J-176</c:v>
                  </c:pt>
                  <c:pt idx="184">
                    <c:v>J-177</c:v>
                  </c:pt>
                  <c:pt idx="185">
                    <c:v>J-178</c:v>
                  </c:pt>
                  <c:pt idx="186">
                    <c:v>J-101</c:v>
                  </c:pt>
                  <c:pt idx="187">
                    <c:v>J-179</c:v>
                  </c:pt>
                  <c:pt idx="188">
                    <c:v>J-180</c:v>
                  </c:pt>
                  <c:pt idx="189">
                    <c:v>J-181</c:v>
                  </c:pt>
                  <c:pt idx="190">
                    <c:v>J-182</c:v>
                  </c:pt>
                  <c:pt idx="191">
                    <c:v>J-183</c:v>
                  </c:pt>
                  <c:pt idx="192">
                    <c:v>J-184</c:v>
                  </c:pt>
                  <c:pt idx="193">
                    <c:v>J-185</c:v>
                  </c:pt>
                  <c:pt idx="194">
                    <c:v>J-211</c:v>
                  </c:pt>
                  <c:pt idx="195">
                    <c:v>J-212</c:v>
                  </c:pt>
                  <c:pt idx="196">
                    <c:v>J-213</c:v>
                  </c:pt>
                  <c:pt idx="197">
                    <c:v>J-214</c:v>
                  </c:pt>
                  <c:pt idx="198">
                    <c:v>J-215</c:v>
                  </c:pt>
                  <c:pt idx="199">
                    <c:v>J-216</c:v>
                  </c:pt>
                  <c:pt idx="200">
                    <c:v>J-217</c:v>
                  </c:pt>
                  <c:pt idx="201">
                    <c:v>J-218</c:v>
                  </c:pt>
                  <c:pt idx="202">
                    <c:v>J-219</c:v>
                  </c:pt>
                  <c:pt idx="203">
                    <c:v>J-220</c:v>
                  </c:pt>
                  <c:pt idx="204">
                    <c:v>J-221</c:v>
                  </c:pt>
                  <c:pt idx="205">
                    <c:v>J-222</c:v>
                  </c:pt>
                  <c:pt idx="206">
                    <c:v>J-223</c:v>
                  </c:pt>
                  <c:pt idx="207">
                    <c:v>J-224</c:v>
                  </c:pt>
                  <c:pt idx="208">
                    <c:v>J-225</c:v>
                  </c:pt>
                  <c:pt idx="209">
                    <c:v>J-226</c:v>
                  </c:pt>
                  <c:pt idx="210">
                    <c:v>J-228</c:v>
                  </c:pt>
                  <c:pt idx="211">
                    <c:v>J-229</c:v>
                  </c:pt>
                  <c:pt idx="212">
                    <c:v>J-231</c:v>
                  </c:pt>
                  <c:pt idx="213">
                    <c:v>J-232</c:v>
                  </c:pt>
                  <c:pt idx="214">
                    <c:v>J-233</c:v>
                  </c:pt>
                  <c:pt idx="215">
                    <c:v>J-234</c:v>
                  </c:pt>
                  <c:pt idx="216">
                    <c:v>J-235</c:v>
                  </c:pt>
                  <c:pt idx="217">
                    <c:v>J-236</c:v>
                  </c:pt>
                  <c:pt idx="218">
                    <c:v>J-237</c:v>
                  </c:pt>
                  <c:pt idx="219">
                    <c:v>J-238</c:v>
                  </c:pt>
                  <c:pt idx="220">
                    <c:v>J-239</c:v>
                  </c:pt>
                  <c:pt idx="221">
                    <c:v>J-240</c:v>
                  </c:pt>
                  <c:pt idx="222">
                    <c:v>J-241</c:v>
                  </c:pt>
                  <c:pt idx="223">
                    <c:v>J-242</c:v>
                  </c:pt>
                  <c:pt idx="224">
                    <c:v>J-243</c:v>
                  </c:pt>
                  <c:pt idx="225">
                    <c:v>J-244</c:v>
                  </c:pt>
                  <c:pt idx="226">
                    <c:v>J-245</c:v>
                  </c:pt>
                  <c:pt idx="227">
                    <c:v>J-246</c:v>
                  </c:pt>
                  <c:pt idx="228">
                    <c:v>J-247</c:v>
                  </c:pt>
                  <c:pt idx="229">
                    <c:v>J-248</c:v>
                  </c:pt>
                  <c:pt idx="230">
                    <c:v>J-250</c:v>
                  </c:pt>
                  <c:pt idx="231">
                    <c:v>J-251</c:v>
                  </c:pt>
                  <c:pt idx="232">
                    <c:v>J-252</c:v>
                  </c:pt>
                  <c:pt idx="233">
                    <c:v>J-253</c:v>
                  </c:pt>
                  <c:pt idx="234">
                    <c:v>J-254</c:v>
                  </c:pt>
                  <c:pt idx="235">
                    <c:v>J-255</c:v>
                  </c:pt>
                  <c:pt idx="236">
                    <c:v>J-258</c:v>
                  </c:pt>
                  <c:pt idx="237">
                    <c:v>J-259</c:v>
                  </c:pt>
                  <c:pt idx="238">
                    <c:v>J-260</c:v>
                  </c:pt>
                  <c:pt idx="239">
                    <c:v>J-261</c:v>
                  </c:pt>
                  <c:pt idx="240">
                    <c:v>J-262</c:v>
                  </c:pt>
                  <c:pt idx="241">
                    <c:v>J-263</c:v>
                  </c:pt>
                  <c:pt idx="242">
                    <c:v>J-264</c:v>
                  </c:pt>
                  <c:pt idx="243">
                    <c:v>J-278</c:v>
                  </c:pt>
                  <c:pt idx="244">
                    <c:v>J-279</c:v>
                  </c:pt>
                  <c:pt idx="245">
                    <c:v>J-92</c:v>
                  </c:pt>
                  <c:pt idx="246">
                    <c:v>J-336</c:v>
                  </c:pt>
                  <c:pt idx="247">
                    <c:v>J-337</c:v>
                  </c:pt>
                  <c:pt idx="248">
                    <c:v>J-338</c:v>
                  </c:pt>
                  <c:pt idx="249">
                    <c:v>J-256</c:v>
                  </c:pt>
                  <c:pt idx="250">
                    <c:v>J-257</c:v>
                  </c:pt>
                  <c:pt idx="251">
                    <c:v>J-291</c:v>
                  </c:pt>
                  <c:pt idx="252">
                    <c:v>J-292</c:v>
                  </c:pt>
                  <c:pt idx="253">
                    <c:v>J-293</c:v>
                  </c:pt>
                  <c:pt idx="254">
                    <c:v>J-294</c:v>
                  </c:pt>
                  <c:pt idx="255">
                    <c:v>J-295</c:v>
                  </c:pt>
                  <c:pt idx="256">
                    <c:v>J-296</c:v>
                  </c:pt>
                  <c:pt idx="257">
                    <c:v>J-298</c:v>
                  </c:pt>
                  <c:pt idx="258">
                    <c:v>J-297</c:v>
                  </c:pt>
                  <c:pt idx="259">
                    <c:v>J-299</c:v>
                  </c:pt>
                  <c:pt idx="260">
                    <c:v>J-300</c:v>
                  </c:pt>
                  <c:pt idx="261">
                    <c:v>J-301</c:v>
                  </c:pt>
                  <c:pt idx="262">
                    <c:v>J-302</c:v>
                  </c:pt>
                  <c:pt idx="263">
                    <c:v>J-303</c:v>
                  </c:pt>
                  <c:pt idx="264">
                    <c:v>J-304</c:v>
                  </c:pt>
                  <c:pt idx="265">
                    <c:v>J-305</c:v>
                  </c:pt>
                  <c:pt idx="266">
                    <c:v>J-341</c:v>
                  </c:pt>
                  <c:pt idx="267">
                    <c:v>J-344</c:v>
                  </c:pt>
                  <c:pt idx="268">
                    <c:v>J-346</c:v>
                  </c:pt>
                  <c:pt idx="269">
                    <c:v>J-347</c:v>
                  </c:pt>
                  <c:pt idx="270">
                    <c:v>J-348</c:v>
                  </c:pt>
                  <c:pt idx="271">
                    <c:v>J-349</c:v>
                  </c:pt>
                  <c:pt idx="272">
                    <c:v>PMP-2</c:v>
                  </c:pt>
                  <c:pt idx="273">
                    <c:v>J-2</c:v>
                  </c:pt>
                </c:lvl>
                <c:lvl>
                  <c:pt idx="0">
                    <c:v>J-2</c:v>
                  </c:pt>
                  <c:pt idx="1">
                    <c:v>J-18</c:v>
                  </c:pt>
                  <c:pt idx="2">
                    <c:v>J-18</c:v>
                  </c:pt>
                  <c:pt idx="3">
                    <c:v>J-20</c:v>
                  </c:pt>
                  <c:pt idx="4">
                    <c:v>J-20</c:v>
                  </c:pt>
                  <c:pt idx="5">
                    <c:v>J-22</c:v>
                  </c:pt>
                  <c:pt idx="6">
                    <c:v>J-22</c:v>
                  </c:pt>
                  <c:pt idx="7">
                    <c:v>J-2</c:v>
                  </c:pt>
                  <c:pt idx="8">
                    <c:v>J-16</c:v>
                  </c:pt>
                  <c:pt idx="9">
                    <c:v>J-16</c:v>
                  </c:pt>
                  <c:pt idx="10">
                    <c:v>J-3</c:v>
                  </c:pt>
                  <c:pt idx="11">
                    <c:v>J-3</c:v>
                  </c:pt>
                  <c:pt idx="12">
                    <c:v>J-5</c:v>
                  </c:pt>
                  <c:pt idx="13">
                    <c:v>J-6</c:v>
                  </c:pt>
                  <c:pt idx="14">
                    <c:v>J-6</c:v>
                  </c:pt>
                  <c:pt idx="15">
                    <c:v>J-5</c:v>
                  </c:pt>
                  <c:pt idx="16">
                    <c:v>J-9</c:v>
                  </c:pt>
                  <c:pt idx="17">
                    <c:v>J-10</c:v>
                  </c:pt>
                  <c:pt idx="18">
                    <c:v>J-11</c:v>
                  </c:pt>
                  <c:pt idx="19">
                    <c:v>J-11</c:v>
                  </c:pt>
                  <c:pt idx="20">
                    <c:v>J-13</c:v>
                  </c:pt>
                  <c:pt idx="21">
                    <c:v>J-13</c:v>
                  </c:pt>
                  <c:pt idx="22">
                    <c:v>J-24</c:v>
                  </c:pt>
                  <c:pt idx="23">
                    <c:v>J-25</c:v>
                  </c:pt>
                  <c:pt idx="24">
                    <c:v>J-26</c:v>
                  </c:pt>
                  <c:pt idx="25">
                    <c:v>J-25</c:v>
                  </c:pt>
                  <c:pt idx="26">
                    <c:v>J-24</c:v>
                  </c:pt>
                  <c:pt idx="27">
                    <c:v>J-27</c:v>
                  </c:pt>
                  <c:pt idx="28">
                    <c:v>J-34</c:v>
                  </c:pt>
                  <c:pt idx="29">
                    <c:v>J-34</c:v>
                  </c:pt>
                  <c:pt idx="30">
                    <c:v>J-36</c:v>
                  </c:pt>
                  <c:pt idx="31">
                    <c:v>J-37</c:v>
                  </c:pt>
                  <c:pt idx="32">
                    <c:v>J-37</c:v>
                  </c:pt>
                  <c:pt idx="33">
                    <c:v>J-37</c:v>
                  </c:pt>
                  <c:pt idx="34">
                    <c:v>J-36</c:v>
                  </c:pt>
                  <c:pt idx="35">
                    <c:v>J-41</c:v>
                  </c:pt>
                  <c:pt idx="36">
                    <c:v>J-41</c:v>
                  </c:pt>
                  <c:pt idx="37">
                    <c:v>J-43</c:v>
                  </c:pt>
                  <c:pt idx="38">
                    <c:v>J-311</c:v>
                  </c:pt>
                  <c:pt idx="39">
                    <c:v>J-43</c:v>
                  </c:pt>
                  <c:pt idx="40">
                    <c:v>J-45</c:v>
                  </c:pt>
                  <c:pt idx="41">
                    <c:v>J-45</c:v>
                  </c:pt>
                  <c:pt idx="42">
                    <c:v>J-47</c:v>
                  </c:pt>
                  <c:pt idx="43">
                    <c:v>J-47</c:v>
                  </c:pt>
                  <c:pt idx="44">
                    <c:v>J-49</c:v>
                  </c:pt>
                  <c:pt idx="45">
                    <c:v>J-49</c:v>
                  </c:pt>
                  <c:pt idx="46">
                    <c:v>J-51</c:v>
                  </c:pt>
                  <c:pt idx="47">
                    <c:v>J-51</c:v>
                  </c:pt>
                  <c:pt idx="48">
                    <c:v>J-53</c:v>
                  </c:pt>
                  <c:pt idx="49">
                    <c:v>J-53</c:v>
                  </c:pt>
                  <c:pt idx="50">
                    <c:v>J-55</c:v>
                  </c:pt>
                  <c:pt idx="51">
                    <c:v>J-114</c:v>
                  </c:pt>
                  <c:pt idx="52">
                    <c:v>J-115</c:v>
                  </c:pt>
                  <c:pt idx="53">
                    <c:v>J-115</c:v>
                  </c:pt>
                  <c:pt idx="54">
                    <c:v>J-117</c:v>
                  </c:pt>
                  <c:pt idx="55">
                    <c:v>J-118</c:v>
                  </c:pt>
                  <c:pt idx="56">
                    <c:v>J-118</c:v>
                  </c:pt>
                  <c:pt idx="57">
                    <c:v>J-117</c:v>
                  </c:pt>
                  <c:pt idx="58">
                    <c:v>J-121</c:v>
                  </c:pt>
                  <c:pt idx="59">
                    <c:v>J-121</c:v>
                  </c:pt>
                  <c:pt idx="60">
                    <c:v>J-123</c:v>
                  </c:pt>
                  <c:pt idx="61">
                    <c:v>J-124</c:v>
                  </c:pt>
                  <c:pt idx="62">
                    <c:v>J-125</c:v>
                  </c:pt>
                  <c:pt idx="63">
                    <c:v>J-125</c:v>
                  </c:pt>
                  <c:pt idx="64">
                    <c:v>J-127</c:v>
                  </c:pt>
                  <c:pt idx="65">
                    <c:v>J-127</c:v>
                  </c:pt>
                  <c:pt idx="66">
                    <c:v>J-129</c:v>
                  </c:pt>
                  <c:pt idx="67">
                    <c:v>J-129</c:v>
                  </c:pt>
                  <c:pt idx="68">
                    <c:v>J-131</c:v>
                  </c:pt>
                  <c:pt idx="69">
                    <c:v>J-131</c:v>
                  </c:pt>
                  <c:pt idx="70">
                    <c:v>J-132</c:v>
                  </c:pt>
                  <c:pt idx="71">
                    <c:v>J-132</c:v>
                  </c:pt>
                  <c:pt idx="72">
                    <c:v>J-124</c:v>
                  </c:pt>
                  <c:pt idx="73">
                    <c:v>J-136</c:v>
                  </c:pt>
                  <c:pt idx="74">
                    <c:v>J-136</c:v>
                  </c:pt>
                  <c:pt idx="75">
                    <c:v>J-138</c:v>
                  </c:pt>
                  <c:pt idx="76">
                    <c:v>J-138</c:v>
                  </c:pt>
                  <c:pt idx="77">
                    <c:v>J-55</c:v>
                  </c:pt>
                  <c:pt idx="78">
                    <c:v>J-27</c:v>
                  </c:pt>
                  <c:pt idx="79">
                    <c:v>J-28</c:v>
                  </c:pt>
                  <c:pt idx="80">
                    <c:v>J-28</c:v>
                  </c:pt>
                  <c:pt idx="81">
                    <c:v>J-30</c:v>
                  </c:pt>
                  <c:pt idx="82">
                    <c:v>J-30</c:v>
                  </c:pt>
                  <c:pt idx="83">
                    <c:v>J-32</c:v>
                  </c:pt>
                  <c:pt idx="84">
                    <c:v>J-33</c:v>
                  </c:pt>
                  <c:pt idx="85">
                    <c:v>J-312</c:v>
                  </c:pt>
                  <c:pt idx="86">
                    <c:v>J-312</c:v>
                  </c:pt>
                  <c:pt idx="87">
                    <c:v>J-314</c:v>
                  </c:pt>
                  <c:pt idx="88">
                    <c:v>J-314</c:v>
                  </c:pt>
                  <c:pt idx="89">
                    <c:v>J-316</c:v>
                  </c:pt>
                  <c:pt idx="90">
                    <c:v>J-56</c:v>
                  </c:pt>
                  <c:pt idx="91">
                    <c:v>J-57</c:v>
                  </c:pt>
                  <c:pt idx="92">
                    <c:v>J-57</c:v>
                  </c:pt>
                  <c:pt idx="93">
                    <c:v>J-59</c:v>
                  </c:pt>
                  <c:pt idx="94">
                    <c:v>J-59</c:v>
                  </c:pt>
                  <c:pt idx="95">
                    <c:v>J-61</c:v>
                  </c:pt>
                  <c:pt idx="96">
                    <c:v>J-61</c:v>
                  </c:pt>
                  <c:pt idx="97">
                    <c:v>J-63</c:v>
                  </c:pt>
                  <c:pt idx="98">
                    <c:v>J-65</c:v>
                  </c:pt>
                  <c:pt idx="99">
                    <c:v>J-65</c:v>
                  </c:pt>
                  <c:pt idx="100">
                    <c:v>J-56</c:v>
                  </c:pt>
                  <c:pt idx="101">
                    <c:v>J-68</c:v>
                  </c:pt>
                  <c:pt idx="102">
                    <c:v>J-69</c:v>
                  </c:pt>
                  <c:pt idx="103">
                    <c:v>J-68</c:v>
                  </c:pt>
                  <c:pt idx="104">
                    <c:v>J-71</c:v>
                  </c:pt>
                  <c:pt idx="105">
                    <c:v>J-79</c:v>
                  </c:pt>
                  <c:pt idx="106">
                    <c:v>J-80</c:v>
                  </c:pt>
                  <c:pt idx="107">
                    <c:v>J-79</c:v>
                  </c:pt>
                  <c:pt idx="108">
                    <c:v>J-82</c:v>
                  </c:pt>
                  <c:pt idx="109">
                    <c:v>J-83</c:v>
                  </c:pt>
                  <c:pt idx="110">
                    <c:v>J-84</c:v>
                  </c:pt>
                  <c:pt idx="111">
                    <c:v>J-84</c:v>
                  </c:pt>
                  <c:pt idx="112">
                    <c:v>J-83</c:v>
                  </c:pt>
                  <c:pt idx="113">
                    <c:v>J-87</c:v>
                  </c:pt>
                  <c:pt idx="114">
                    <c:v>J-88</c:v>
                  </c:pt>
                  <c:pt idx="115">
                    <c:v>J-88</c:v>
                  </c:pt>
                  <c:pt idx="116">
                    <c:v>J-87</c:v>
                  </c:pt>
                  <c:pt idx="117">
                    <c:v>J-91</c:v>
                  </c:pt>
                  <c:pt idx="118">
                    <c:v>J-71</c:v>
                  </c:pt>
                  <c:pt idx="119">
                    <c:v>J-73</c:v>
                  </c:pt>
                  <c:pt idx="120">
                    <c:v>J-73</c:v>
                  </c:pt>
                  <c:pt idx="121">
                    <c:v>J-75</c:v>
                  </c:pt>
                  <c:pt idx="122">
                    <c:v>J-75</c:v>
                  </c:pt>
                  <c:pt idx="123">
                    <c:v>J-77</c:v>
                  </c:pt>
                  <c:pt idx="124">
                    <c:v>J-78</c:v>
                  </c:pt>
                  <c:pt idx="125">
                    <c:v>J-77</c:v>
                  </c:pt>
                  <c:pt idx="126">
                    <c:v>J-82</c:v>
                  </c:pt>
                  <c:pt idx="127">
                    <c:v>J-95</c:v>
                  </c:pt>
                  <c:pt idx="128">
                    <c:v>J-95</c:v>
                  </c:pt>
                  <c:pt idx="129">
                    <c:v>J-96</c:v>
                  </c:pt>
                  <c:pt idx="130">
                    <c:v>J-96</c:v>
                  </c:pt>
                  <c:pt idx="131">
                    <c:v>J-98</c:v>
                  </c:pt>
                  <c:pt idx="132">
                    <c:v>J-99</c:v>
                  </c:pt>
                  <c:pt idx="133">
                    <c:v>J-99</c:v>
                  </c:pt>
                  <c:pt idx="134">
                    <c:v>J-101</c:v>
                  </c:pt>
                  <c:pt idx="135">
                    <c:v>J-102</c:v>
                  </c:pt>
                  <c:pt idx="136">
                    <c:v>J-102</c:v>
                  </c:pt>
                  <c:pt idx="137">
                    <c:v>J-104</c:v>
                  </c:pt>
                  <c:pt idx="138">
                    <c:v>J-104</c:v>
                  </c:pt>
                  <c:pt idx="139">
                    <c:v>J-106</c:v>
                  </c:pt>
                  <c:pt idx="140">
                    <c:v>J-107</c:v>
                  </c:pt>
                  <c:pt idx="141">
                    <c:v>J-107</c:v>
                  </c:pt>
                  <c:pt idx="142">
                    <c:v>J-109</c:v>
                  </c:pt>
                  <c:pt idx="143">
                    <c:v>J-109</c:v>
                  </c:pt>
                  <c:pt idx="144">
                    <c:v>J-111</c:v>
                  </c:pt>
                  <c:pt idx="145">
                    <c:v>J-111</c:v>
                  </c:pt>
                  <c:pt idx="146">
                    <c:v>J-106</c:v>
                  </c:pt>
                  <c:pt idx="147">
                    <c:v>J-93</c:v>
                  </c:pt>
                  <c:pt idx="148">
                    <c:v>J-114</c:v>
                  </c:pt>
                  <c:pt idx="149">
                    <c:v>J-140</c:v>
                  </c:pt>
                  <c:pt idx="150">
                    <c:v>J-140</c:v>
                  </c:pt>
                  <c:pt idx="151">
                    <c:v>J-142</c:v>
                  </c:pt>
                  <c:pt idx="152">
                    <c:v>J-142</c:v>
                  </c:pt>
                  <c:pt idx="153">
                    <c:v>J-331</c:v>
                  </c:pt>
                  <c:pt idx="154">
                    <c:v>J-331</c:v>
                  </c:pt>
                  <c:pt idx="155">
                    <c:v>J-144</c:v>
                  </c:pt>
                  <c:pt idx="156">
                    <c:v>J-144</c:v>
                  </c:pt>
                  <c:pt idx="157">
                    <c:v>J-146</c:v>
                  </c:pt>
                  <c:pt idx="158">
                    <c:v>J-146</c:v>
                  </c:pt>
                  <c:pt idx="159">
                    <c:v>J-148</c:v>
                  </c:pt>
                  <c:pt idx="160">
                    <c:v>J-149</c:v>
                  </c:pt>
                  <c:pt idx="161">
                    <c:v>J-150</c:v>
                  </c:pt>
                  <c:pt idx="162">
                    <c:v>J-151</c:v>
                  </c:pt>
                  <c:pt idx="163">
                    <c:v>J-151</c:v>
                  </c:pt>
                  <c:pt idx="164">
                    <c:v>J-153</c:v>
                  </c:pt>
                  <c:pt idx="165">
                    <c:v>J-153</c:v>
                  </c:pt>
                  <c:pt idx="166">
                    <c:v>J-154</c:v>
                  </c:pt>
                  <c:pt idx="167">
                    <c:v>J-154</c:v>
                  </c:pt>
                  <c:pt idx="168">
                    <c:v>J-156</c:v>
                  </c:pt>
                  <c:pt idx="169">
                    <c:v>J-156</c:v>
                  </c:pt>
                  <c:pt idx="170">
                    <c:v>J-158</c:v>
                  </c:pt>
                  <c:pt idx="171">
                    <c:v>J-158</c:v>
                  </c:pt>
                  <c:pt idx="172">
                    <c:v>J-150</c:v>
                  </c:pt>
                  <c:pt idx="173">
                    <c:v>J-161</c:v>
                  </c:pt>
                  <c:pt idx="174">
                    <c:v>J-149</c:v>
                  </c:pt>
                  <c:pt idx="175">
                    <c:v>J-166</c:v>
                  </c:pt>
                  <c:pt idx="176">
                    <c:v>J-167</c:v>
                  </c:pt>
                  <c:pt idx="177">
                    <c:v>J-167</c:v>
                  </c:pt>
                  <c:pt idx="178">
                    <c:v>J-166</c:v>
                  </c:pt>
                  <c:pt idx="179">
                    <c:v>J-148</c:v>
                  </c:pt>
                  <c:pt idx="180">
                    <c:v>J-172</c:v>
                  </c:pt>
                  <c:pt idx="181">
                    <c:v>J-173</c:v>
                  </c:pt>
                  <c:pt idx="182">
                    <c:v>J-173</c:v>
                  </c:pt>
                  <c:pt idx="183">
                    <c:v>J-172</c:v>
                  </c:pt>
                  <c:pt idx="184">
                    <c:v>J-176</c:v>
                  </c:pt>
                  <c:pt idx="185">
                    <c:v>J-177</c:v>
                  </c:pt>
                  <c:pt idx="186">
                    <c:v>J-177</c:v>
                  </c:pt>
                  <c:pt idx="187">
                    <c:v>J-176</c:v>
                  </c:pt>
                  <c:pt idx="188">
                    <c:v>J-179</c:v>
                  </c:pt>
                  <c:pt idx="189">
                    <c:v>J-179</c:v>
                  </c:pt>
                  <c:pt idx="190">
                    <c:v>J-181</c:v>
                  </c:pt>
                  <c:pt idx="191">
                    <c:v>J-182</c:v>
                  </c:pt>
                  <c:pt idx="192">
                    <c:v>J-182</c:v>
                  </c:pt>
                  <c:pt idx="193">
                    <c:v>J-184</c:v>
                  </c:pt>
                  <c:pt idx="194">
                    <c:v>J-181</c:v>
                  </c:pt>
                  <c:pt idx="195">
                    <c:v>J-211</c:v>
                  </c:pt>
                  <c:pt idx="196">
                    <c:v>J-212</c:v>
                  </c:pt>
                  <c:pt idx="197">
                    <c:v>J-211</c:v>
                  </c:pt>
                  <c:pt idx="198">
                    <c:v>J-214</c:v>
                  </c:pt>
                  <c:pt idx="199">
                    <c:v>J-214</c:v>
                  </c:pt>
                  <c:pt idx="200">
                    <c:v>J-216</c:v>
                  </c:pt>
                  <c:pt idx="201">
                    <c:v>J-216</c:v>
                  </c:pt>
                  <c:pt idx="202">
                    <c:v>J-218</c:v>
                  </c:pt>
                  <c:pt idx="203">
                    <c:v>J-219</c:v>
                  </c:pt>
                  <c:pt idx="204">
                    <c:v>J-219</c:v>
                  </c:pt>
                  <c:pt idx="205">
                    <c:v>J-221</c:v>
                  </c:pt>
                  <c:pt idx="206">
                    <c:v>J-222</c:v>
                  </c:pt>
                  <c:pt idx="207">
                    <c:v>J-222</c:v>
                  </c:pt>
                  <c:pt idx="208">
                    <c:v>J-224</c:v>
                  </c:pt>
                  <c:pt idx="209">
                    <c:v>J-224</c:v>
                  </c:pt>
                  <c:pt idx="210">
                    <c:v>J-226</c:v>
                  </c:pt>
                  <c:pt idx="211">
                    <c:v>J-228</c:v>
                  </c:pt>
                  <c:pt idx="212">
                    <c:v>J-221</c:v>
                  </c:pt>
                  <c:pt idx="213">
                    <c:v>J-231</c:v>
                  </c:pt>
                  <c:pt idx="214">
                    <c:v>J-231</c:v>
                  </c:pt>
                  <c:pt idx="215">
                    <c:v>J-233</c:v>
                  </c:pt>
                  <c:pt idx="216">
                    <c:v>J-233</c:v>
                  </c:pt>
                  <c:pt idx="217">
                    <c:v>J-235</c:v>
                  </c:pt>
                  <c:pt idx="218">
                    <c:v>J-235</c:v>
                  </c:pt>
                  <c:pt idx="219">
                    <c:v>J-237</c:v>
                  </c:pt>
                  <c:pt idx="220">
                    <c:v>J-238</c:v>
                  </c:pt>
                  <c:pt idx="221">
                    <c:v>J-238</c:v>
                  </c:pt>
                  <c:pt idx="222">
                    <c:v>J-240</c:v>
                  </c:pt>
                  <c:pt idx="223">
                    <c:v>J-241</c:v>
                  </c:pt>
                  <c:pt idx="224">
                    <c:v>J-241</c:v>
                  </c:pt>
                  <c:pt idx="225">
                    <c:v>J-241</c:v>
                  </c:pt>
                  <c:pt idx="226">
                    <c:v>J-244</c:v>
                  </c:pt>
                  <c:pt idx="227">
                    <c:v>J-244</c:v>
                  </c:pt>
                  <c:pt idx="228">
                    <c:v>J-240</c:v>
                  </c:pt>
                  <c:pt idx="229">
                    <c:v>J-247</c:v>
                  </c:pt>
                  <c:pt idx="230">
                    <c:v>J-247</c:v>
                  </c:pt>
                  <c:pt idx="231">
                    <c:v>J-237</c:v>
                  </c:pt>
                  <c:pt idx="232">
                    <c:v>J-251</c:v>
                  </c:pt>
                  <c:pt idx="233">
                    <c:v>J-251</c:v>
                  </c:pt>
                  <c:pt idx="234">
                    <c:v>J-253</c:v>
                  </c:pt>
                  <c:pt idx="235">
                    <c:v>J-253</c:v>
                  </c:pt>
                  <c:pt idx="236">
                    <c:v>J-255</c:v>
                  </c:pt>
                  <c:pt idx="237">
                    <c:v>J-258</c:v>
                  </c:pt>
                  <c:pt idx="238">
                    <c:v>J-258</c:v>
                  </c:pt>
                  <c:pt idx="239">
                    <c:v>J-260</c:v>
                  </c:pt>
                  <c:pt idx="240">
                    <c:v>J-260</c:v>
                  </c:pt>
                  <c:pt idx="241">
                    <c:v>J-262</c:v>
                  </c:pt>
                  <c:pt idx="242">
                    <c:v>J-262</c:v>
                  </c:pt>
                  <c:pt idx="243">
                    <c:v>J-264</c:v>
                  </c:pt>
                  <c:pt idx="244">
                    <c:v>J-278</c:v>
                  </c:pt>
                  <c:pt idx="245">
                    <c:v>J-91</c:v>
                  </c:pt>
                  <c:pt idx="246">
                    <c:v>J-255</c:v>
                  </c:pt>
                  <c:pt idx="247">
                    <c:v>J-336</c:v>
                  </c:pt>
                  <c:pt idx="248">
                    <c:v>J-337</c:v>
                  </c:pt>
                  <c:pt idx="249">
                    <c:v>J-337</c:v>
                  </c:pt>
                  <c:pt idx="250">
                    <c:v>J-256</c:v>
                  </c:pt>
                  <c:pt idx="251">
                    <c:v>J-336</c:v>
                  </c:pt>
                  <c:pt idx="252">
                    <c:v>J-291</c:v>
                  </c:pt>
                  <c:pt idx="253">
                    <c:v>J-291</c:v>
                  </c:pt>
                  <c:pt idx="254">
                    <c:v>J-293</c:v>
                  </c:pt>
                  <c:pt idx="255">
                    <c:v>J-293</c:v>
                  </c:pt>
                  <c:pt idx="256">
                    <c:v>J-295</c:v>
                  </c:pt>
                  <c:pt idx="257">
                    <c:v>J-296</c:v>
                  </c:pt>
                  <c:pt idx="258">
                    <c:v>J-296</c:v>
                  </c:pt>
                  <c:pt idx="259">
                    <c:v>J-296</c:v>
                  </c:pt>
                  <c:pt idx="260">
                    <c:v>J-295</c:v>
                  </c:pt>
                  <c:pt idx="261">
                    <c:v>J-300</c:v>
                  </c:pt>
                  <c:pt idx="262">
                    <c:v>J-300</c:v>
                  </c:pt>
                  <c:pt idx="263">
                    <c:v>J-302</c:v>
                  </c:pt>
                  <c:pt idx="264">
                    <c:v>J-302</c:v>
                  </c:pt>
                  <c:pt idx="265">
                    <c:v>J-304</c:v>
                  </c:pt>
                  <c:pt idx="266">
                    <c:v>J-63</c:v>
                  </c:pt>
                  <c:pt idx="267">
                    <c:v>J-161</c:v>
                  </c:pt>
                  <c:pt idx="268">
                    <c:v>J-166</c:v>
                  </c:pt>
                  <c:pt idx="269">
                    <c:v>J-264</c:v>
                  </c:pt>
                  <c:pt idx="270">
                    <c:v>J-32</c:v>
                  </c:pt>
                  <c:pt idx="271">
                    <c:v>J-10</c:v>
                  </c:pt>
                  <c:pt idx="272">
                    <c:v>R-3</c:v>
                  </c:pt>
                  <c:pt idx="273">
                    <c:v>PMP-2</c:v>
                  </c:pt>
                </c:lvl>
                <c:lvl>
                  <c:pt idx="0">
                    <c:v>9</c:v>
                  </c:pt>
                  <c:pt idx="1">
                    <c:v>14</c:v>
                  </c:pt>
                  <c:pt idx="2">
                    <c:v>130</c:v>
                  </c:pt>
                  <c:pt idx="3">
                    <c:v>27</c:v>
                  </c:pt>
                  <c:pt idx="4">
                    <c:v>18</c:v>
                  </c:pt>
                  <c:pt idx="5">
                    <c:v>7</c:v>
                  </c:pt>
                  <c:pt idx="6">
                    <c:v>61</c:v>
                  </c:pt>
                  <c:pt idx="7">
                    <c:v>9</c:v>
                  </c:pt>
                  <c:pt idx="8">
                    <c:v>26</c:v>
                  </c:pt>
                  <c:pt idx="9">
                    <c:v>155</c:v>
                  </c:pt>
                  <c:pt idx="10">
                    <c:v>130</c:v>
                  </c:pt>
                  <c:pt idx="11">
                    <c:v>19</c:v>
                  </c:pt>
                  <c:pt idx="12">
                    <c:v>27</c:v>
                  </c:pt>
                  <c:pt idx="13">
                    <c:v>25</c:v>
                  </c:pt>
                  <c:pt idx="14">
                    <c:v>69</c:v>
                  </c:pt>
                  <c:pt idx="15">
                    <c:v>32</c:v>
                  </c:pt>
                  <c:pt idx="16">
                    <c:v>31</c:v>
                  </c:pt>
                  <c:pt idx="17">
                    <c:v>38</c:v>
                  </c:pt>
                  <c:pt idx="18">
                    <c:v>20</c:v>
                  </c:pt>
                  <c:pt idx="19">
                    <c:v>44</c:v>
                  </c:pt>
                  <c:pt idx="20">
                    <c:v>14</c:v>
                  </c:pt>
                  <c:pt idx="21">
                    <c:v>42</c:v>
                  </c:pt>
                  <c:pt idx="22">
                    <c:v>35</c:v>
                  </c:pt>
                  <c:pt idx="23">
                    <c:v>16</c:v>
                  </c:pt>
                  <c:pt idx="24">
                    <c:v>9</c:v>
                  </c:pt>
                  <c:pt idx="25">
                    <c:v>49</c:v>
                  </c:pt>
                  <c:pt idx="26">
                    <c:v>65</c:v>
                  </c:pt>
                  <c:pt idx="27">
                    <c:v>22</c:v>
                  </c:pt>
                  <c:pt idx="28">
                    <c:v>18</c:v>
                  </c:pt>
                  <c:pt idx="29">
                    <c:v>23</c:v>
                  </c:pt>
                  <c:pt idx="30">
                    <c:v>113</c:v>
                  </c:pt>
                  <c:pt idx="31">
                    <c:v>29</c:v>
                  </c:pt>
                  <c:pt idx="32">
                    <c:v>23</c:v>
                  </c:pt>
                  <c:pt idx="33">
                    <c:v>48</c:v>
                  </c:pt>
                  <c:pt idx="34">
                    <c:v>17</c:v>
                  </c:pt>
                  <c:pt idx="35">
                    <c:v>36</c:v>
                  </c:pt>
                  <c:pt idx="36">
                    <c:v>63</c:v>
                  </c:pt>
                  <c:pt idx="37">
                    <c:v>2</c:v>
                  </c:pt>
                  <c:pt idx="38">
                    <c:v>30</c:v>
                  </c:pt>
                  <c:pt idx="39">
                    <c:v>10</c:v>
                  </c:pt>
                  <c:pt idx="40">
                    <c:v>15</c:v>
                  </c:pt>
                  <c:pt idx="41">
                    <c:v>38</c:v>
                  </c:pt>
                  <c:pt idx="42">
                    <c:v>10</c:v>
                  </c:pt>
                  <c:pt idx="43">
                    <c:v>18</c:v>
                  </c:pt>
                  <c:pt idx="44">
                    <c:v>27</c:v>
                  </c:pt>
                  <c:pt idx="45">
                    <c:v>12</c:v>
                  </c:pt>
                  <c:pt idx="46">
                    <c:v>27</c:v>
                  </c:pt>
                  <c:pt idx="47">
                    <c:v>47</c:v>
                  </c:pt>
                  <c:pt idx="48">
                    <c:v>33</c:v>
                  </c:pt>
                  <c:pt idx="49">
                    <c:v>34</c:v>
                  </c:pt>
                  <c:pt idx="50">
                    <c:v>6</c:v>
                  </c:pt>
                  <c:pt idx="51">
                    <c:v>61</c:v>
                  </c:pt>
                  <c:pt idx="52">
                    <c:v>19</c:v>
                  </c:pt>
                  <c:pt idx="53">
                    <c:v>33</c:v>
                  </c:pt>
                  <c:pt idx="54">
                    <c:v>29</c:v>
                  </c:pt>
                  <c:pt idx="55">
                    <c:v>15</c:v>
                  </c:pt>
                  <c:pt idx="56">
                    <c:v>17</c:v>
                  </c:pt>
                  <c:pt idx="57">
                    <c:v>42</c:v>
                  </c:pt>
                  <c:pt idx="58">
                    <c:v>49</c:v>
                  </c:pt>
                  <c:pt idx="59">
                    <c:v>61</c:v>
                  </c:pt>
                  <c:pt idx="60">
                    <c:v>129</c:v>
                  </c:pt>
                  <c:pt idx="61">
                    <c:v>30</c:v>
                  </c:pt>
                  <c:pt idx="62">
                    <c:v>6</c:v>
                  </c:pt>
                  <c:pt idx="63">
                    <c:v>9</c:v>
                  </c:pt>
                  <c:pt idx="64">
                    <c:v>114</c:v>
                  </c:pt>
                  <c:pt idx="65">
                    <c:v>34</c:v>
                  </c:pt>
                  <c:pt idx="66">
                    <c:v>19</c:v>
                  </c:pt>
                  <c:pt idx="67">
                    <c:v>20</c:v>
                  </c:pt>
                  <c:pt idx="68">
                    <c:v>35</c:v>
                  </c:pt>
                  <c:pt idx="69">
                    <c:v>61</c:v>
                  </c:pt>
                  <c:pt idx="70">
                    <c:v>9</c:v>
                  </c:pt>
                  <c:pt idx="71">
                    <c:v>14</c:v>
                  </c:pt>
                  <c:pt idx="72">
                    <c:v>77</c:v>
                  </c:pt>
                  <c:pt idx="73">
                    <c:v>14</c:v>
                  </c:pt>
                  <c:pt idx="74">
                    <c:v>51</c:v>
                  </c:pt>
                  <c:pt idx="75">
                    <c:v>24</c:v>
                  </c:pt>
                  <c:pt idx="76">
                    <c:v>299</c:v>
                  </c:pt>
                  <c:pt idx="77">
                    <c:v>87</c:v>
                  </c:pt>
                  <c:pt idx="78">
                    <c:v>13</c:v>
                  </c:pt>
                  <c:pt idx="79">
                    <c:v>17</c:v>
                  </c:pt>
                  <c:pt idx="80">
                    <c:v>140</c:v>
                  </c:pt>
                  <c:pt idx="81">
                    <c:v>61</c:v>
                  </c:pt>
                  <c:pt idx="82">
                    <c:v>33</c:v>
                  </c:pt>
                  <c:pt idx="83">
                    <c:v>104</c:v>
                  </c:pt>
                  <c:pt idx="84">
                    <c:v>100</c:v>
                  </c:pt>
                  <c:pt idx="85">
                    <c:v>12</c:v>
                  </c:pt>
                  <c:pt idx="86">
                    <c:v>15</c:v>
                  </c:pt>
                  <c:pt idx="87">
                    <c:v>14</c:v>
                  </c:pt>
                  <c:pt idx="88">
                    <c:v>28</c:v>
                  </c:pt>
                  <c:pt idx="89">
                    <c:v>8</c:v>
                  </c:pt>
                  <c:pt idx="90">
                    <c:v>116</c:v>
                  </c:pt>
                  <c:pt idx="91">
                    <c:v>15</c:v>
                  </c:pt>
                  <c:pt idx="92">
                    <c:v>2</c:v>
                  </c:pt>
                  <c:pt idx="93">
                    <c:v>10</c:v>
                  </c:pt>
                  <c:pt idx="94">
                    <c:v>42</c:v>
                  </c:pt>
                  <c:pt idx="95">
                    <c:v>31</c:v>
                  </c:pt>
                  <c:pt idx="96">
                    <c:v>67</c:v>
                  </c:pt>
                  <c:pt idx="97">
                    <c:v>75</c:v>
                  </c:pt>
                  <c:pt idx="98">
                    <c:v>27</c:v>
                  </c:pt>
                  <c:pt idx="99">
                    <c:v>54</c:v>
                  </c:pt>
                  <c:pt idx="100">
                    <c:v>11</c:v>
                  </c:pt>
                  <c:pt idx="101">
                    <c:v>157</c:v>
                  </c:pt>
                  <c:pt idx="102">
                    <c:v>14</c:v>
                  </c:pt>
                  <c:pt idx="103">
                    <c:v>42</c:v>
                  </c:pt>
                  <c:pt idx="104">
                    <c:v>24</c:v>
                  </c:pt>
                  <c:pt idx="105">
                    <c:v>16</c:v>
                  </c:pt>
                  <c:pt idx="106">
                    <c:v>27</c:v>
                  </c:pt>
                  <c:pt idx="107">
                    <c:v>95</c:v>
                  </c:pt>
                  <c:pt idx="108">
                    <c:v>62</c:v>
                  </c:pt>
                  <c:pt idx="109">
                    <c:v>44</c:v>
                  </c:pt>
                  <c:pt idx="110">
                    <c:v>43</c:v>
                  </c:pt>
                  <c:pt idx="111">
                    <c:v>30</c:v>
                  </c:pt>
                  <c:pt idx="112">
                    <c:v>38</c:v>
                  </c:pt>
                  <c:pt idx="113">
                    <c:v>9</c:v>
                  </c:pt>
                  <c:pt idx="114">
                    <c:v>44</c:v>
                  </c:pt>
                  <c:pt idx="115">
                    <c:v>36</c:v>
                  </c:pt>
                  <c:pt idx="116">
                    <c:v>15</c:v>
                  </c:pt>
                  <c:pt idx="117">
                    <c:v>49</c:v>
                  </c:pt>
                  <c:pt idx="118">
                    <c:v>100</c:v>
                  </c:pt>
                  <c:pt idx="119">
                    <c:v>62</c:v>
                  </c:pt>
                  <c:pt idx="120">
                    <c:v>14</c:v>
                  </c:pt>
                  <c:pt idx="121">
                    <c:v>20</c:v>
                  </c:pt>
                  <c:pt idx="122">
                    <c:v>91</c:v>
                  </c:pt>
                  <c:pt idx="123">
                    <c:v>18</c:v>
                  </c:pt>
                  <c:pt idx="124">
                    <c:v>10</c:v>
                  </c:pt>
                  <c:pt idx="125">
                    <c:v>6</c:v>
                  </c:pt>
                  <c:pt idx="126">
                    <c:v>6</c:v>
                  </c:pt>
                  <c:pt idx="127">
                    <c:v>130</c:v>
                  </c:pt>
                  <c:pt idx="128">
                    <c:v>25</c:v>
                  </c:pt>
                  <c:pt idx="129">
                    <c:v>8</c:v>
                  </c:pt>
                  <c:pt idx="130">
                    <c:v>23</c:v>
                  </c:pt>
                  <c:pt idx="131">
                    <c:v>20</c:v>
                  </c:pt>
                  <c:pt idx="132">
                    <c:v>25</c:v>
                  </c:pt>
                  <c:pt idx="133">
                    <c:v>36</c:v>
                  </c:pt>
                  <c:pt idx="134">
                    <c:v>21</c:v>
                  </c:pt>
                  <c:pt idx="135">
                    <c:v>12</c:v>
                  </c:pt>
                  <c:pt idx="136">
                    <c:v>77</c:v>
                  </c:pt>
                  <c:pt idx="137">
                    <c:v>35</c:v>
                  </c:pt>
                  <c:pt idx="138">
                    <c:v>27</c:v>
                  </c:pt>
                  <c:pt idx="139">
                    <c:v>13</c:v>
                  </c:pt>
                  <c:pt idx="140">
                    <c:v>30</c:v>
                  </c:pt>
                  <c:pt idx="141">
                    <c:v>17</c:v>
                  </c:pt>
                  <c:pt idx="142">
                    <c:v>18</c:v>
                  </c:pt>
                  <c:pt idx="143">
                    <c:v>25</c:v>
                  </c:pt>
                  <c:pt idx="144">
                    <c:v>15</c:v>
                  </c:pt>
                  <c:pt idx="145">
                    <c:v>54</c:v>
                  </c:pt>
                  <c:pt idx="146">
                    <c:v>121</c:v>
                  </c:pt>
                  <c:pt idx="147">
                    <c:v>37</c:v>
                  </c:pt>
                  <c:pt idx="148">
                    <c:v>22</c:v>
                  </c:pt>
                  <c:pt idx="149">
                    <c:v>7</c:v>
                  </c:pt>
                  <c:pt idx="150">
                    <c:v>25</c:v>
                  </c:pt>
                  <c:pt idx="151">
                    <c:v>7</c:v>
                  </c:pt>
                  <c:pt idx="152">
                    <c:v>50</c:v>
                  </c:pt>
                  <c:pt idx="153">
                    <c:v>101</c:v>
                  </c:pt>
                  <c:pt idx="154">
                    <c:v>20</c:v>
                  </c:pt>
                  <c:pt idx="155">
                    <c:v>30</c:v>
                  </c:pt>
                  <c:pt idx="156">
                    <c:v>13</c:v>
                  </c:pt>
                  <c:pt idx="157">
                    <c:v>58</c:v>
                  </c:pt>
                  <c:pt idx="158">
                    <c:v>20</c:v>
                  </c:pt>
                  <c:pt idx="159">
                    <c:v>60</c:v>
                  </c:pt>
                  <c:pt idx="160">
                    <c:v>24</c:v>
                  </c:pt>
                  <c:pt idx="161">
                    <c:v>150</c:v>
                  </c:pt>
                  <c:pt idx="162">
                    <c:v>17</c:v>
                  </c:pt>
                  <c:pt idx="163">
                    <c:v>117</c:v>
                  </c:pt>
                  <c:pt idx="164">
                    <c:v>13</c:v>
                  </c:pt>
                  <c:pt idx="165">
                    <c:v>62</c:v>
                  </c:pt>
                  <c:pt idx="166">
                    <c:v>32</c:v>
                  </c:pt>
                  <c:pt idx="167">
                    <c:v>12</c:v>
                  </c:pt>
                  <c:pt idx="168">
                    <c:v>17</c:v>
                  </c:pt>
                  <c:pt idx="169">
                    <c:v>126</c:v>
                  </c:pt>
                  <c:pt idx="170">
                    <c:v>17</c:v>
                  </c:pt>
                  <c:pt idx="171">
                    <c:v>23</c:v>
                  </c:pt>
                  <c:pt idx="172">
                    <c:v>63</c:v>
                  </c:pt>
                  <c:pt idx="173">
                    <c:v>51</c:v>
                  </c:pt>
                  <c:pt idx="174">
                    <c:v>116</c:v>
                  </c:pt>
                  <c:pt idx="175">
                    <c:v>38</c:v>
                  </c:pt>
                  <c:pt idx="176">
                    <c:v>3</c:v>
                  </c:pt>
                  <c:pt idx="177">
                    <c:v>24</c:v>
                  </c:pt>
                  <c:pt idx="178">
                    <c:v>7</c:v>
                  </c:pt>
                  <c:pt idx="179">
                    <c:v>29</c:v>
                  </c:pt>
                  <c:pt idx="180">
                    <c:v>34</c:v>
                  </c:pt>
                  <c:pt idx="181">
                    <c:v>4</c:v>
                  </c:pt>
                  <c:pt idx="182">
                    <c:v>39</c:v>
                  </c:pt>
                  <c:pt idx="183">
                    <c:v>29</c:v>
                  </c:pt>
                  <c:pt idx="184">
                    <c:v>39</c:v>
                  </c:pt>
                  <c:pt idx="185">
                    <c:v>21</c:v>
                  </c:pt>
                  <c:pt idx="186">
                    <c:v>34</c:v>
                  </c:pt>
                  <c:pt idx="187">
                    <c:v>15</c:v>
                  </c:pt>
                  <c:pt idx="188">
                    <c:v>8</c:v>
                  </c:pt>
                  <c:pt idx="189">
                    <c:v>93</c:v>
                  </c:pt>
                  <c:pt idx="190">
                    <c:v>26</c:v>
                  </c:pt>
                  <c:pt idx="191">
                    <c:v>7</c:v>
                  </c:pt>
                  <c:pt idx="192">
                    <c:v>18</c:v>
                  </c:pt>
                  <c:pt idx="193">
                    <c:v>3</c:v>
                  </c:pt>
                  <c:pt idx="194">
                    <c:v>167</c:v>
                  </c:pt>
                  <c:pt idx="195">
                    <c:v>42</c:v>
                  </c:pt>
                  <c:pt idx="196">
                    <c:v>40</c:v>
                  </c:pt>
                  <c:pt idx="197">
                    <c:v>51</c:v>
                  </c:pt>
                  <c:pt idx="198">
                    <c:v>28</c:v>
                  </c:pt>
                  <c:pt idx="199">
                    <c:v>15</c:v>
                  </c:pt>
                  <c:pt idx="200">
                    <c:v>29</c:v>
                  </c:pt>
                  <c:pt idx="201">
                    <c:v>3</c:v>
                  </c:pt>
                  <c:pt idx="202">
                    <c:v>19</c:v>
                  </c:pt>
                  <c:pt idx="203">
                    <c:v>18</c:v>
                  </c:pt>
                  <c:pt idx="204">
                    <c:v>32</c:v>
                  </c:pt>
                  <c:pt idx="205">
                    <c:v>8</c:v>
                  </c:pt>
                  <c:pt idx="206">
                    <c:v>6</c:v>
                  </c:pt>
                  <c:pt idx="207">
                    <c:v>16</c:v>
                  </c:pt>
                  <c:pt idx="208">
                    <c:v>5</c:v>
                  </c:pt>
                  <c:pt idx="209">
                    <c:v>66</c:v>
                  </c:pt>
                  <c:pt idx="210">
                    <c:v>7</c:v>
                  </c:pt>
                  <c:pt idx="211">
                    <c:v>51</c:v>
                  </c:pt>
                  <c:pt idx="212">
                    <c:v>24</c:v>
                  </c:pt>
                  <c:pt idx="213">
                    <c:v>10</c:v>
                  </c:pt>
                  <c:pt idx="214">
                    <c:v>47</c:v>
                  </c:pt>
                  <c:pt idx="215">
                    <c:v>5</c:v>
                  </c:pt>
                  <c:pt idx="216">
                    <c:v>32</c:v>
                  </c:pt>
                  <c:pt idx="217">
                    <c:v>7</c:v>
                  </c:pt>
                  <c:pt idx="218">
                    <c:v>6</c:v>
                  </c:pt>
                  <c:pt idx="219">
                    <c:v>204</c:v>
                  </c:pt>
                  <c:pt idx="220">
                    <c:v>15</c:v>
                  </c:pt>
                  <c:pt idx="221">
                    <c:v>23</c:v>
                  </c:pt>
                  <c:pt idx="222">
                    <c:v>22</c:v>
                  </c:pt>
                  <c:pt idx="223">
                    <c:v>19</c:v>
                  </c:pt>
                  <c:pt idx="224">
                    <c:v>4</c:v>
                  </c:pt>
                  <c:pt idx="225">
                    <c:v>33</c:v>
                  </c:pt>
                  <c:pt idx="226">
                    <c:v>9</c:v>
                  </c:pt>
                  <c:pt idx="227">
                    <c:v>11</c:v>
                  </c:pt>
                  <c:pt idx="228">
                    <c:v>7</c:v>
                  </c:pt>
                  <c:pt idx="229">
                    <c:v>21</c:v>
                  </c:pt>
                  <c:pt idx="230">
                    <c:v>101</c:v>
                  </c:pt>
                  <c:pt idx="231">
                    <c:v>5</c:v>
                  </c:pt>
                  <c:pt idx="232">
                    <c:v>23</c:v>
                  </c:pt>
                  <c:pt idx="233">
                    <c:v>20</c:v>
                  </c:pt>
                  <c:pt idx="234">
                    <c:v>72</c:v>
                  </c:pt>
                  <c:pt idx="235">
                    <c:v>60</c:v>
                  </c:pt>
                  <c:pt idx="236">
                    <c:v>17</c:v>
                  </c:pt>
                  <c:pt idx="237">
                    <c:v>11</c:v>
                  </c:pt>
                  <c:pt idx="238">
                    <c:v>31</c:v>
                  </c:pt>
                  <c:pt idx="239">
                    <c:v>11</c:v>
                  </c:pt>
                  <c:pt idx="240">
                    <c:v>9</c:v>
                  </c:pt>
                  <c:pt idx="241">
                    <c:v>10</c:v>
                  </c:pt>
                  <c:pt idx="242">
                    <c:v>27</c:v>
                  </c:pt>
                  <c:pt idx="243">
                    <c:v>116</c:v>
                  </c:pt>
                  <c:pt idx="244">
                    <c:v>32</c:v>
                  </c:pt>
                  <c:pt idx="245">
                    <c:v>29</c:v>
                  </c:pt>
                  <c:pt idx="246">
                    <c:v>7</c:v>
                  </c:pt>
                  <c:pt idx="247">
                    <c:v>72</c:v>
                  </c:pt>
                  <c:pt idx="248">
                    <c:v>4</c:v>
                  </c:pt>
                  <c:pt idx="249">
                    <c:v>20</c:v>
                  </c:pt>
                  <c:pt idx="250">
                    <c:v>5</c:v>
                  </c:pt>
                  <c:pt idx="251">
                    <c:v>46</c:v>
                  </c:pt>
                  <c:pt idx="252">
                    <c:v>106</c:v>
                  </c:pt>
                  <c:pt idx="253">
                    <c:v>26</c:v>
                  </c:pt>
                  <c:pt idx="254">
                    <c:v>37</c:v>
                  </c:pt>
                  <c:pt idx="255">
                    <c:v>56</c:v>
                  </c:pt>
                  <c:pt idx="256">
                    <c:v>25</c:v>
                  </c:pt>
                  <c:pt idx="257">
                    <c:v>9</c:v>
                  </c:pt>
                  <c:pt idx="258">
                    <c:v>15</c:v>
                  </c:pt>
                  <c:pt idx="259">
                    <c:v>14</c:v>
                  </c:pt>
                  <c:pt idx="260">
                    <c:v>14</c:v>
                  </c:pt>
                  <c:pt idx="261">
                    <c:v>11</c:v>
                  </c:pt>
                  <c:pt idx="262">
                    <c:v>38</c:v>
                  </c:pt>
                  <c:pt idx="263">
                    <c:v>18</c:v>
                  </c:pt>
                  <c:pt idx="264">
                    <c:v>30</c:v>
                  </c:pt>
                  <c:pt idx="265">
                    <c:v>7</c:v>
                  </c:pt>
                  <c:pt idx="266">
                    <c:v>113</c:v>
                  </c:pt>
                  <c:pt idx="267">
                    <c:v>78</c:v>
                  </c:pt>
                  <c:pt idx="268">
                    <c:v>44</c:v>
                  </c:pt>
                  <c:pt idx="269">
                    <c:v>99</c:v>
                  </c:pt>
                  <c:pt idx="270">
                    <c:v>60</c:v>
                  </c:pt>
                  <c:pt idx="271">
                    <c:v>53</c:v>
                  </c:pt>
                  <c:pt idx="272">
                    <c:v>57</c:v>
                  </c:pt>
                  <c:pt idx="273">
                    <c:v>73</c:v>
                  </c:pt>
                </c:lvl>
                <c:lvl>
                  <c:pt idx="0">
                    <c:v>P-3</c:v>
                  </c:pt>
                  <c:pt idx="1">
                    <c:v>P-4</c:v>
                  </c:pt>
                  <c:pt idx="2">
                    <c:v>P-5</c:v>
                  </c:pt>
                  <c:pt idx="3">
                    <c:v>P-6</c:v>
                  </c:pt>
                  <c:pt idx="4">
                    <c:v>P-7</c:v>
                  </c:pt>
                  <c:pt idx="5">
                    <c:v>P-8</c:v>
                  </c:pt>
                  <c:pt idx="6">
                    <c:v>P-9</c:v>
                  </c:pt>
                  <c:pt idx="7">
                    <c:v>P-10</c:v>
                  </c:pt>
                  <c:pt idx="8">
                    <c:v>P-11</c:v>
                  </c:pt>
                  <c:pt idx="9">
                    <c:v>P-12</c:v>
                  </c:pt>
                  <c:pt idx="10">
                    <c:v>P-13</c:v>
                  </c:pt>
                  <c:pt idx="11">
                    <c:v>P-15</c:v>
                  </c:pt>
                  <c:pt idx="12">
                    <c:v>P-16</c:v>
                  </c:pt>
                  <c:pt idx="13">
                    <c:v>P-17</c:v>
                  </c:pt>
                  <c:pt idx="14">
                    <c:v>P-18</c:v>
                  </c:pt>
                  <c:pt idx="15">
                    <c:v>P-19</c:v>
                  </c:pt>
                  <c:pt idx="16">
                    <c:v>P-20</c:v>
                  </c:pt>
                  <c:pt idx="17">
                    <c:v>P-21</c:v>
                  </c:pt>
                  <c:pt idx="18">
                    <c:v>P-22</c:v>
                  </c:pt>
                  <c:pt idx="19">
                    <c:v>P-23</c:v>
                  </c:pt>
                  <c:pt idx="20">
                    <c:v>P-24</c:v>
                  </c:pt>
                  <c:pt idx="21">
                    <c:v>P-25</c:v>
                  </c:pt>
                  <c:pt idx="22">
                    <c:v>P-26</c:v>
                  </c:pt>
                  <c:pt idx="23">
                    <c:v>P-27</c:v>
                  </c:pt>
                  <c:pt idx="24">
                    <c:v>P-28</c:v>
                  </c:pt>
                  <c:pt idx="25">
                    <c:v>P-30</c:v>
                  </c:pt>
                  <c:pt idx="26">
                    <c:v>P-31</c:v>
                  </c:pt>
                  <c:pt idx="27">
                    <c:v>P-32</c:v>
                  </c:pt>
                  <c:pt idx="28">
                    <c:v>P-33</c:v>
                  </c:pt>
                  <c:pt idx="29">
                    <c:v>P-34</c:v>
                  </c:pt>
                  <c:pt idx="30">
                    <c:v>P-35</c:v>
                  </c:pt>
                  <c:pt idx="31">
                    <c:v>P-36</c:v>
                  </c:pt>
                  <c:pt idx="32">
                    <c:v>P-37</c:v>
                  </c:pt>
                  <c:pt idx="33">
                    <c:v>P-38</c:v>
                  </c:pt>
                  <c:pt idx="34">
                    <c:v>P-39</c:v>
                  </c:pt>
                  <c:pt idx="35">
                    <c:v>P-40</c:v>
                  </c:pt>
                  <c:pt idx="36">
                    <c:v>P-41</c:v>
                  </c:pt>
                  <c:pt idx="37">
                    <c:v>P-42</c:v>
                  </c:pt>
                  <c:pt idx="38">
                    <c:v>P-43</c:v>
                  </c:pt>
                  <c:pt idx="39">
                    <c:v>P-44</c:v>
                  </c:pt>
                  <c:pt idx="40">
                    <c:v>P-45</c:v>
                  </c:pt>
                  <c:pt idx="41">
                    <c:v>P-46</c:v>
                  </c:pt>
                  <c:pt idx="42">
                    <c:v>P-47</c:v>
                  </c:pt>
                  <c:pt idx="43">
                    <c:v>P-48</c:v>
                  </c:pt>
                  <c:pt idx="44">
                    <c:v>P-49</c:v>
                  </c:pt>
                  <c:pt idx="45">
                    <c:v>P-50</c:v>
                  </c:pt>
                  <c:pt idx="46">
                    <c:v>P-51</c:v>
                  </c:pt>
                  <c:pt idx="47">
                    <c:v>P-52</c:v>
                  </c:pt>
                  <c:pt idx="48">
                    <c:v>P-53</c:v>
                  </c:pt>
                  <c:pt idx="49">
                    <c:v>P-54</c:v>
                  </c:pt>
                  <c:pt idx="50">
                    <c:v>P-55</c:v>
                  </c:pt>
                  <c:pt idx="51">
                    <c:v>P-56</c:v>
                  </c:pt>
                  <c:pt idx="52">
                    <c:v>P-57</c:v>
                  </c:pt>
                  <c:pt idx="53">
                    <c:v>P-58</c:v>
                  </c:pt>
                  <c:pt idx="54">
                    <c:v>P-59</c:v>
                  </c:pt>
                  <c:pt idx="55">
                    <c:v>P-60</c:v>
                  </c:pt>
                  <c:pt idx="56">
                    <c:v>P-61</c:v>
                  </c:pt>
                  <c:pt idx="57">
                    <c:v>P-62</c:v>
                  </c:pt>
                  <c:pt idx="58">
                    <c:v>P-63</c:v>
                  </c:pt>
                  <c:pt idx="59">
                    <c:v>P-64</c:v>
                  </c:pt>
                  <c:pt idx="60">
                    <c:v>P-65</c:v>
                  </c:pt>
                  <c:pt idx="61">
                    <c:v>P-66</c:v>
                  </c:pt>
                  <c:pt idx="62">
                    <c:v>P-67</c:v>
                  </c:pt>
                  <c:pt idx="63">
                    <c:v>P-68</c:v>
                  </c:pt>
                  <c:pt idx="64">
                    <c:v>P-69</c:v>
                  </c:pt>
                  <c:pt idx="65">
                    <c:v>P-70</c:v>
                  </c:pt>
                  <c:pt idx="66">
                    <c:v>P-71</c:v>
                  </c:pt>
                  <c:pt idx="67">
                    <c:v>P-72</c:v>
                  </c:pt>
                  <c:pt idx="68">
                    <c:v>P-73</c:v>
                  </c:pt>
                  <c:pt idx="69">
                    <c:v>P-74</c:v>
                  </c:pt>
                  <c:pt idx="70">
                    <c:v>P-75</c:v>
                  </c:pt>
                  <c:pt idx="71">
                    <c:v>P-76</c:v>
                  </c:pt>
                  <c:pt idx="72">
                    <c:v>P-77</c:v>
                  </c:pt>
                  <c:pt idx="73">
                    <c:v>P-78</c:v>
                  </c:pt>
                  <c:pt idx="74">
                    <c:v>P-79</c:v>
                  </c:pt>
                  <c:pt idx="75">
                    <c:v>P-80</c:v>
                  </c:pt>
                  <c:pt idx="76">
                    <c:v>P-81</c:v>
                  </c:pt>
                  <c:pt idx="77">
                    <c:v>P-83</c:v>
                  </c:pt>
                  <c:pt idx="78">
                    <c:v>P-84</c:v>
                  </c:pt>
                  <c:pt idx="79">
                    <c:v>P-85</c:v>
                  </c:pt>
                  <c:pt idx="80">
                    <c:v>P-86</c:v>
                  </c:pt>
                  <c:pt idx="81">
                    <c:v>P-87</c:v>
                  </c:pt>
                  <c:pt idx="82">
                    <c:v>P-88</c:v>
                  </c:pt>
                  <c:pt idx="83">
                    <c:v>P-89</c:v>
                  </c:pt>
                  <c:pt idx="84">
                    <c:v>P-90</c:v>
                  </c:pt>
                  <c:pt idx="85">
                    <c:v>P-91</c:v>
                  </c:pt>
                  <c:pt idx="86">
                    <c:v>P-92</c:v>
                  </c:pt>
                  <c:pt idx="87">
                    <c:v>P-93</c:v>
                  </c:pt>
                  <c:pt idx="88">
                    <c:v>P-94</c:v>
                  </c:pt>
                  <c:pt idx="89">
                    <c:v>P-95</c:v>
                  </c:pt>
                  <c:pt idx="90">
                    <c:v>P-104</c:v>
                  </c:pt>
                  <c:pt idx="91">
                    <c:v>P-105</c:v>
                  </c:pt>
                  <c:pt idx="92">
                    <c:v>P-106</c:v>
                  </c:pt>
                  <c:pt idx="93">
                    <c:v>P-107</c:v>
                  </c:pt>
                  <c:pt idx="94">
                    <c:v>P-108</c:v>
                  </c:pt>
                  <c:pt idx="95">
                    <c:v>P-109</c:v>
                  </c:pt>
                  <c:pt idx="96">
                    <c:v>P-110</c:v>
                  </c:pt>
                  <c:pt idx="97">
                    <c:v>P-112</c:v>
                  </c:pt>
                  <c:pt idx="98">
                    <c:v>P-113</c:v>
                  </c:pt>
                  <c:pt idx="99">
                    <c:v>P-114</c:v>
                  </c:pt>
                  <c:pt idx="100">
                    <c:v>P-115</c:v>
                  </c:pt>
                  <c:pt idx="101">
                    <c:v>P-116</c:v>
                  </c:pt>
                  <c:pt idx="102">
                    <c:v>P-117</c:v>
                  </c:pt>
                  <c:pt idx="103">
                    <c:v>P-119</c:v>
                  </c:pt>
                  <c:pt idx="104">
                    <c:v>P-120</c:v>
                  </c:pt>
                  <c:pt idx="105">
                    <c:v>P-121</c:v>
                  </c:pt>
                  <c:pt idx="106">
                    <c:v>P-122</c:v>
                  </c:pt>
                  <c:pt idx="107">
                    <c:v>P-123</c:v>
                  </c:pt>
                  <c:pt idx="108">
                    <c:v>P-124</c:v>
                  </c:pt>
                  <c:pt idx="109">
                    <c:v>P-125</c:v>
                  </c:pt>
                  <c:pt idx="110">
                    <c:v>P-126</c:v>
                  </c:pt>
                  <c:pt idx="111">
                    <c:v>P-127</c:v>
                  </c:pt>
                  <c:pt idx="112">
                    <c:v>P-128</c:v>
                  </c:pt>
                  <c:pt idx="113">
                    <c:v>P-129</c:v>
                  </c:pt>
                  <c:pt idx="114">
                    <c:v>P-130</c:v>
                  </c:pt>
                  <c:pt idx="115">
                    <c:v>P-131</c:v>
                  </c:pt>
                  <c:pt idx="116">
                    <c:v>P-132</c:v>
                  </c:pt>
                  <c:pt idx="117">
                    <c:v>P-133</c:v>
                  </c:pt>
                  <c:pt idx="118">
                    <c:v>P-135</c:v>
                  </c:pt>
                  <c:pt idx="119">
                    <c:v>P-136</c:v>
                  </c:pt>
                  <c:pt idx="120">
                    <c:v>P-137</c:v>
                  </c:pt>
                  <c:pt idx="121">
                    <c:v>P-138</c:v>
                  </c:pt>
                  <c:pt idx="122">
                    <c:v>P-139</c:v>
                  </c:pt>
                  <c:pt idx="123">
                    <c:v>P-140</c:v>
                  </c:pt>
                  <c:pt idx="124">
                    <c:v>P-141</c:v>
                  </c:pt>
                  <c:pt idx="125">
                    <c:v>P-142</c:v>
                  </c:pt>
                  <c:pt idx="126">
                    <c:v>P-143</c:v>
                  </c:pt>
                  <c:pt idx="127">
                    <c:v>P-144</c:v>
                  </c:pt>
                  <c:pt idx="128">
                    <c:v>P-145</c:v>
                  </c:pt>
                  <c:pt idx="129">
                    <c:v>P-146</c:v>
                  </c:pt>
                  <c:pt idx="130">
                    <c:v>P-147</c:v>
                  </c:pt>
                  <c:pt idx="131">
                    <c:v>P-148</c:v>
                  </c:pt>
                  <c:pt idx="132">
                    <c:v>P-149</c:v>
                  </c:pt>
                  <c:pt idx="133">
                    <c:v>P-150</c:v>
                  </c:pt>
                  <c:pt idx="134">
                    <c:v>P-151</c:v>
                  </c:pt>
                  <c:pt idx="135">
                    <c:v>P-152</c:v>
                  </c:pt>
                  <c:pt idx="136">
                    <c:v>P-154</c:v>
                  </c:pt>
                  <c:pt idx="137">
                    <c:v>P-155</c:v>
                  </c:pt>
                  <c:pt idx="138">
                    <c:v>P-156</c:v>
                  </c:pt>
                  <c:pt idx="139">
                    <c:v>P-157</c:v>
                  </c:pt>
                  <c:pt idx="140">
                    <c:v>P-158</c:v>
                  </c:pt>
                  <c:pt idx="141">
                    <c:v>P-159</c:v>
                  </c:pt>
                  <c:pt idx="142">
                    <c:v>P-160</c:v>
                  </c:pt>
                  <c:pt idx="143">
                    <c:v>P-161</c:v>
                  </c:pt>
                  <c:pt idx="144">
                    <c:v>P-162</c:v>
                  </c:pt>
                  <c:pt idx="145">
                    <c:v>P-163</c:v>
                  </c:pt>
                  <c:pt idx="146">
                    <c:v>P-164</c:v>
                  </c:pt>
                  <c:pt idx="147">
                    <c:v>P-165</c:v>
                  </c:pt>
                  <c:pt idx="148">
                    <c:v>P-166</c:v>
                  </c:pt>
                  <c:pt idx="149">
                    <c:v>P-167</c:v>
                  </c:pt>
                  <c:pt idx="150">
                    <c:v>P-168</c:v>
                  </c:pt>
                  <c:pt idx="151">
                    <c:v>P-169</c:v>
                  </c:pt>
                  <c:pt idx="152">
                    <c:v>P-170</c:v>
                  </c:pt>
                  <c:pt idx="153">
                    <c:v>P-171</c:v>
                  </c:pt>
                  <c:pt idx="154">
                    <c:v>P-172</c:v>
                  </c:pt>
                  <c:pt idx="155">
                    <c:v>P-173</c:v>
                  </c:pt>
                  <c:pt idx="156">
                    <c:v>P-174</c:v>
                  </c:pt>
                  <c:pt idx="157">
                    <c:v>P-175</c:v>
                  </c:pt>
                  <c:pt idx="158">
                    <c:v>P-176</c:v>
                  </c:pt>
                  <c:pt idx="159">
                    <c:v>P-177</c:v>
                  </c:pt>
                  <c:pt idx="160">
                    <c:v>P-178</c:v>
                  </c:pt>
                  <c:pt idx="161">
                    <c:v>P-179</c:v>
                  </c:pt>
                  <c:pt idx="162">
                    <c:v>P-180</c:v>
                  </c:pt>
                  <c:pt idx="163">
                    <c:v>P-181</c:v>
                  </c:pt>
                  <c:pt idx="164">
                    <c:v>P-182</c:v>
                  </c:pt>
                  <c:pt idx="165">
                    <c:v>P-183</c:v>
                  </c:pt>
                  <c:pt idx="166">
                    <c:v>P-184</c:v>
                  </c:pt>
                  <c:pt idx="167">
                    <c:v>P-185</c:v>
                  </c:pt>
                  <c:pt idx="168">
                    <c:v>P-186</c:v>
                  </c:pt>
                  <c:pt idx="169">
                    <c:v>P-187</c:v>
                  </c:pt>
                  <c:pt idx="170">
                    <c:v>P-188</c:v>
                  </c:pt>
                  <c:pt idx="171">
                    <c:v>P-189</c:v>
                  </c:pt>
                  <c:pt idx="172">
                    <c:v>P-190</c:v>
                  </c:pt>
                  <c:pt idx="173">
                    <c:v>P-191</c:v>
                  </c:pt>
                  <c:pt idx="174">
                    <c:v>P-194</c:v>
                  </c:pt>
                  <c:pt idx="175">
                    <c:v>P-195</c:v>
                  </c:pt>
                  <c:pt idx="176">
                    <c:v>P-196</c:v>
                  </c:pt>
                  <c:pt idx="177">
                    <c:v>P-197</c:v>
                  </c:pt>
                  <c:pt idx="178">
                    <c:v>P-198</c:v>
                  </c:pt>
                  <c:pt idx="179">
                    <c:v>P-200</c:v>
                  </c:pt>
                  <c:pt idx="180">
                    <c:v>P-201</c:v>
                  </c:pt>
                  <c:pt idx="181">
                    <c:v>P-202</c:v>
                  </c:pt>
                  <c:pt idx="182">
                    <c:v>P-203</c:v>
                  </c:pt>
                  <c:pt idx="183">
                    <c:v>P-204</c:v>
                  </c:pt>
                  <c:pt idx="184">
                    <c:v>P-205</c:v>
                  </c:pt>
                  <c:pt idx="185">
                    <c:v>P-206</c:v>
                  </c:pt>
                  <c:pt idx="186">
                    <c:v>P-207</c:v>
                  </c:pt>
                  <c:pt idx="187">
                    <c:v>P-208</c:v>
                  </c:pt>
                  <c:pt idx="188">
                    <c:v>P-209</c:v>
                  </c:pt>
                  <c:pt idx="189">
                    <c:v>P-210</c:v>
                  </c:pt>
                  <c:pt idx="190">
                    <c:v>P-211</c:v>
                  </c:pt>
                  <c:pt idx="191">
                    <c:v>P-212</c:v>
                  </c:pt>
                  <c:pt idx="192">
                    <c:v>P-213</c:v>
                  </c:pt>
                  <c:pt idx="193">
                    <c:v>P-214</c:v>
                  </c:pt>
                  <c:pt idx="194">
                    <c:v>P-216</c:v>
                  </c:pt>
                  <c:pt idx="195">
                    <c:v>P-217</c:v>
                  </c:pt>
                  <c:pt idx="196">
                    <c:v>P-218</c:v>
                  </c:pt>
                  <c:pt idx="197">
                    <c:v>P-220</c:v>
                  </c:pt>
                  <c:pt idx="198">
                    <c:v>P-221</c:v>
                  </c:pt>
                  <c:pt idx="199">
                    <c:v>P-222</c:v>
                  </c:pt>
                  <c:pt idx="200">
                    <c:v>P-223</c:v>
                  </c:pt>
                  <c:pt idx="201">
                    <c:v>P-224</c:v>
                  </c:pt>
                  <c:pt idx="202">
                    <c:v>P-225</c:v>
                  </c:pt>
                  <c:pt idx="203">
                    <c:v>P-226</c:v>
                  </c:pt>
                  <c:pt idx="204">
                    <c:v>P-227</c:v>
                  </c:pt>
                  <c:pt idx="205">
                    <c:v>P-228</c:v>
                  </c:pt>
                  <c:pt idx="206">
                    <c:v>P-229</c:v>
                  </c:pt>
                  <c:pt idx="207">
                    <c:v>P-230</c:v>
                  </c:pt>
                  <c:pt idx="208">
                    <c:v>P-231</c:v>
                  </c:pt>
                  <c:pt idx="209">
                    <c:v>P-232</c:v>
                  </c:pt>
                  <c:pt idx="210">
                    <c:v>P-234</c:v>
                  </c:pt>
                  <c:pt idx="211">
                    <c:v>P-235</c:v>
                  </c:pt>
                  <c:pt idx="212">
                    <c:v>P-237</c:v>
                  </c:pt>
                  <c:pt idx="213">
                    <c:v>P-238</c:v>
                  </c:pt>
                  <c:pt idx="214">
                    <c:v>P-239</c:v>
                  </c:pt>
                  <c:pt idx="215">
                    <c:v>P-240</c:v>
                  </c:pt>
                  <c:pt idx="216">
                    <c:v>P-241</c:v>
                  </c:pt>
                  <c:pt idx="217">
                    <c:v>P-242</c:v>
                  </c:pt>
                  <c:pt idx="218">
                    <c:v>P-243</c:v>
                  </c:pt>
                  <c:pt idx="219">
                    <c:v>P-244</c:v>
                  </c:pt>
                  <c:pt idx="220">
                    <c:v>P-245</c:v>
                  </c:pt>
                  <c:pt idx="221">
                    <c:v>P-246</c:v>
                  </c:pt>
                  <c:pt idx="222">
                    <c:v>P-247</c:v>
                  </c:pt>
                  <c:pt idx="223">
                    <c:v>P-248</c:v>
                  </c:pt>
                  <c:pt idx="224">
                    <c:v>P-249</c:v>
                  </c:pt>
                  <c:pt idx="225">
                    <c:v>P-250</c:v>
                  </c:pt>
                  <c:pt idx="226">
                    <c:v>P-251</c:v>
                  </c:pt>
                  <c:pt idx="227">
                    <c:v>P-252</c:v>
                  </c:pt>
                  <c:pt idx="228">
                    <c:v>P-253</c:v>
                  </c:pt>
                  <c:pt idx="229">
                    <c:v>P-254</c:v>
                  </c:pt>
                  <c:pt idx="230">
                    <c:v>P-255</c:v>
                  </c:pt>
                  <c:pt idx="231">
                    <c:v>P-256</c:v>
                  </c:pt>
                  <c:pt idx="232">
                    <c:v>P-257</c:v>
                  </c:pt>
                  <c:pt idx="233">
                    <c:v>P-258</c:v>
                  </c:pt>
                  <c:pt idx="234">
                    <c:v>P-259</c:v>
                  </c:pt>
                  <c:pt idx="235">
                    <c:v>P-260</c:v>
                  </c:pt>
                  <c:pt idx="236">
                    <c:v>P-261</c:v>
                  </c:pt>
                  <c:pt idx="237">
                    <c:v>P-262</c:v>
                  </c:pt>
                  <c:pt idx="238">
                    <c:v>P-263</c:v>
                  </c:pt>
                  <c:pt idx="239">
                    <c:v>P-264</c:v>
                  </c:pt>
                  <c:pt idx="240">
                    <c:v>P-265</c:v>
                  </c:pt>
                  <c:pt idx="241">
                    <c:v>P-266</c:v>
                  </c:pt>
                  <c:pt idx="242">
                    <c:v>P-267</c:v>
                  </c:pt>
                  <c:pt idx="243">
                    <c:v>P-268</c:v>
                  </c:pt>
                  <c:pt idx="244">
                    <c:v>P-269</c:v>
                  </c:pt>
                  <c:pt idx="245">
                    <c:v>P-319</c:v>
                  </c:pt>
                  <c:pt idx="246">
                    <c:v>P-320</c:v>
                  </c:pt>
                  <c:pt idx="247">
                    <c:v>P-321</c:v>
                  </c:pt>
                  <c:pt idx="248">
                    <c:v>P-322</c:v>
                  </c:pt>
                  <c:pt idx="249">
                    <c:v>P-323</c:v>
                  </c:pt>
                  <c:pt idx="250">
                    <c:v>P-324</c:v>
                  </c:pt>
                  <c:pt idx="251">
                    <c:v>P-325</c:v>
                  </c:pt>
                  <c:pt idx="252">
                    <c:v>P-326</c:v>
                  </c:pt>
                  <c:pt idx="253">
                    <c:v>P-327</c:v>
                  </c:pt>
                  <c:pt idx="254">
                    <c:v>P-328</c:v>
                  </c:pt>
                  <c:pt idx="255">
                    <c:v>P-329</c:v>
                  </c:pt>
                  <c:pt idx="256">
                    <c:v>P-330</c:v>
                  </c:pt>
                  <c:pt idx="257">
                    <c:v>P-331</c:v>
                  </c:pt>
                  <c:pt idx="258">
                    <c:v>P-332</c:v>
                  </c:pt>
                  <c:pt idx="259">
                    <c:v>P-333</c:v>
                  </c:pt>
                  <c:pt idx="260">
                    <c:v>P-334</c:v>
                  </c:pt>
                  <c:pt idx="261">
                    <c:v>P-335</c:v>
                  </c:pt>
                  <c:pt idx="262">
                    <c:v>P-336</c:v>
                  </c:pt>
                  <c:pt idx="263">
                    <c:v>P-337</c:v>
                  </c:pt>
                  <c:pt idx="264">
                    <c:v>P-338</c:v>
                  </c:pt>
                  <c:pt idx="265">
                    <c:v>P-339</c:v>
                  </c:pt>
                  <c:pt idx="266">
                    <c:v>P-344</c:v>
                  </c:pt>
                  <c:pt idx="267">
                    <c:v>P-350</c:v>
                  </c:pt>
                  <c:pt idx="268">
                    <c:v>P-352</c:v>
                  </c:pt>
                  <c:pt idx="269">
                    <c:v>P-354</c:v>
                  </c:pt>
                  <c:pt idx="270">
                    <c:v>P-356</c:v>
                  </c:pt>
                  <c:pt idx="271">
                    <c:v>P-358</c:v>
                  </c:pt>
                  <c:pt idx="272">
                    <c:v>P-378</c:v>
                  </c:pt>
                  <c:pt idx="273">
                    <c:v>P-379</c:v>
                  </c:pt>
                </c:lvl>
                <c:lvl>
                  <c:pt idx="0">
                    <c:v>340</c:v>
                  </c:pt>
                  <c:pt idx="1">
                    <c:v>341</c:v>
                  </c:pt>
                  <c:pt idx="2">
                    <c:v>342</c:v>
                  </c:pt>
                  <c:pt idx="3">
                    <c:v>343</c:v>
                  </c:pt>
                  <c:pt idx="4">
                    <c:v>344</c:v>
                  </c:pt>
                  <c:pt idx="5">
                    <c:v>345</c:v>
                  </c:pt>
                  <c:pt idx="6">
                    <c:v>346</c:v>
                  </c:pt>
                  <c:pt idx="7">
                    <c:v>347</c:v>
                  </c:pt>
                  <c:pt idx="8">
                    <c:v>348</c:v>
                  </c:pt>
                  <c:pt idx="9">
                    <c:v>349</c:v>
                  </c:pt>
                  <c:pt idx="10">
                    <c:v>350</c:v>
                  </c:pt>
                  <c:pt idx="11">
                    <c:v>353</c:v>
                  </c:pt>
                  <c:pt idx="12">
                    <c:v>354</c:v>
                  </c:pt>
                  <c:pt idx="13">
                    <c:v>355</c:v>
                  </c:pt>
                  <c:pt idx="14">
                    <c:v>356</c:v>
                  </c:pt>
                  <c:pt idx="15">
                    <c:v>357</c:v>
                  </c:pt>
                  <c:pt idx="16">
                    <c:v>358</c:v>
                  </c:pt>
                  <c:pt idx="17">
                    <c:v>359</c:v>
                  </c:pt>
                  <c:pt idx="18">
                    <c:v>360</c:v>
                  </c:pt>
                  <c:pt idx="19">
                    <c:v>361</c:v>
                  </c:pt>
                  <c:pt idx="20">
                    <c:v>362</c:v>
                  </c:pt>
                  <c:pt idx="21">
                    <c:v>363</c:v>
                  </c:pt>
                  <c:pt idx="22">
                    <c:v>364</c:v>
                  </c:pt>
                  <c:pt idx="23">
                    <c:v>365</c:v>
                  </c:pt>
                  <c:pt idx="24">
                    <c:v>367</c:v>
                  </c:pt>
                  <c:pt idx="25">
                    <c:v>371</c:v>
                  </c:pt>
                  <c:pt idx="26">
                    <c:v>372</c:v>
                  </c:pt>
                  <c:pt idx="27">
                    <c:v>373</c:v>
                  </c:pt>
                  <c:pt idx="28">
                    <c:v>374</c:v>
                  </c:pt>
                  <c:pt idx="29">
                    <c:v>375</c:v>
                  </c:pt>
                  <c:pt idx="30">
                    <c:v>376</c:v>
                  </c:pt>
                  <c:pt idx="31">
                    <c:v>377</c:v>
                  </c:pt>
                  <c:pt idx="32">
                    <c:v>378</c:v>
                  </c:pt>
                  <c:pt idx="33">
                    <c:v>379</c:v>
                  </c:pt>
                  <c:pt idx="34">
                    <c:v>380</c:v>
                  </c:pt>
                  <c:pt idx="35">
                    <c:v>381</c:v>
                  </c:pt>
                  <c:pt idx="36">
                    <c:v>382</c:v>
                  </c:pt>
                  <c:pt idx="37">
                    <c:v>384</c:v>
                  </c:pt>
                  <c:pt idx="38">
                    <c:v>385</c:v>
                  </c:pt>
                  <c:pt idx="39">
                    <c:v>386</c:v>
                  </c:pt>
                  <c:pt idx="40">
                    <c:v>387</c:v>
                  </c:pt>
                  <c:pt idx="41">
                    <c:v>388</c:v>
                  </c:pt>
                  <c:pt idx="42">
                    <c:v>389</c:v>
                  </c:pt>
                  <c:pt idx="43">
                    <c:v>390</c:v>
                  </c:pt>
                  <c:pt idx="44">
                    <c:v>391</c:v>
                  </c:pt>
                  <c:pt idx="45">
                    <c:v>392</c:v>
                  </c:pt>
                  <c:pt idx="46">
                    <c:v>393</c:v>
                  </c:pt>
                  <c:pt idx="47">
                    <c:v>394</c:v>
                  </c:pt>
                  <c:pt idx="48">
                    <c:v>395</c:v>
                  </c:pt>
                  <c:pt idx="49">
                    <c:v>396</c:v>
                  </c:pt>
                  <c:pt idx="50">
                    <c:v>397</c:v>
                  </c:pt>
                  <c:pt idx="51">
                    <c:v>398</c:v>
                  </c:pt>
                  <c:pt idx="52">
                    <c:v>399</c:v>
                  </c:pt>
                  <c:pt idx="53">
                    <c:v>400</c:v>
                  </c:pt>
                  <c:pt idx="54">
                    <c:v>401</c:v>
                  </c:pt>
                  <c:pt idx="55">
                    <c:v>402</c:v>
                  </c:pt>
                  <c:pt idx="56">
                    <c:v>403</c:v>
                  </c:pt>
                  <c:pt idx="57">
                    <c:v>404</c:v>
                  </c:pt>
                  <c:pt idx="58">
                    <c:v>405</c:v>
                  </c:pt>
                  <c:pt idx="59">
                    <c:v>406</c:v>
                  </c:pt>
                  <c:pt idx="60">
                    <c:v>407</c:v>
                  </c:pt>
                  <c:pt idx="61">
                    <c:v>408</c:v>
                  </c:pt>
                  <c:pt idx="62">
                    <c:v>409</c:v>
                  </c:pt>
                  <c:pt idx="63">
                    <c:v>410</c:v>
                  </c:pt>
                  <c:pt idx="64">
                    <c:v>411</c:v>
                  </c:pt>
                  <c:pt idx="65">
                    <c:v>412</c:v>
                  </c:pt>
                  <c:pt idx="66">
                    <c:v>413</c:v>
                  </c:pt>
                  <c:pt idx="67">
                    <c:v>414</c:v>
                  </c:pt>
                  <c:pt idx="68">
                    <c:v>415</c:v>
                  </c:pt>
                  <c:pt idx="69">
                    <c:v>416</c:v>
                  </c:pt>
                  <c:pt idx="70">
                    <c:v>417</c:v>
                  </c:pt>
                  <c:pt idx="71">
                    <c:v>418</c:v>
                  </c:pt>
                  <c:pt idx="72">
                    <c:v>419</c:v>
                  </c:pt>
                  <c:pt idx="73">
                    <c:v>420</c:v>
                  </c:pt>
                  <c:pt idx="74">
                    <c:v>421</c:v>
                  </c:pt>
                  <c:pt idx="75">
                    <c:v>422</c:v>
                  </c:pt>
                  <c:pt idx="76">
                    <c:v>423</c:v>
                  </c:pt>
                  <c:pt idx="77">
                    <c:v>425</c:v>
                  </c:pt>
                  <c:pt idx="78">
                    <c:v>426</c:v>
                  </c:pt>
                  <c:pt idx="79">
                    <c:v>427</c:v>
                  </c:pt>
                  <c:pt idx="80">
                    <c:v>428</c:v>
                  </c:pt>
                  <c:pt idx="81">
                    <c:v>429</c:v>
                  </c:pt>
                  <c:pt idx="82">
                    <c:v>430</c:v>
                  </c:pt>
                  <c:pt idx="83">
                    <c:v>431</c:v>
                  </c:pt>
                  <c:pt idx="84">
                    <c:v>433</c:v>
                  </c:pt>
                  <c:pt idx="85">
                    <c:v>435</c:v>
                  </c:pt>
                  <c:pt idx="86">
                    <c:v>437</c:v>
                  </c:pt>
                  <c:pt idx="87">
                    <c:v>439</c:v>
                  </c:pt>
                  <c:pt idx="88">
                    <c:v>441</c:v>
                  </c:pt>
                  <c:pt idx="89">
                    <c:v>443</c:v>
                  </c:pt>
                  <c:pt idx="90">
                    <c:v>461</c:v>
                  </c:pt>
                  <c:pt idx="91">
                    <c:v>462</c:v>
                  </c:pt>
                  <c:pt idx="92">
                    <c:v>463</c:v>
                  </c:pt>
                  <c:pt idx="93">
                    <c:v>464</c:v>
                  </c:pt>
                  <c:pt idx="94">
                    <c:v>465</c:v>
                  </c:pt>
                  <c:pt idx="95">
                    <c:v>466</c:v>
                  </c:pt>
                  <c:pt idx="96">
                    <c:v>467</c:v>
                  </c:pt>
                  <c:pt idx="97">
                    <c:v>469</c:v>
                  </c:pt>
                  <c:pt idx="98">
                    <c:v>470</c:v>
                  </c:pt>
                  <c:pt idx="99">
                    <c:v>471</c:v>
                  </c:pt>
                  <c:pt idx="100">
                    <c:v>472</c:v>
                  </c:pt>
                  <c:pt idx="101">
                    <c:v>473</c:v>
                  </c:pt>
                  <c:pt idx="102">
                    <c:v>474</c:v>
                  </c:pt>
                  <c:pt idx="103">
                    <c:v>477</c:v>
                  </c:pt>
                  <c:pt idx="104">
                    <c:v>478</c:v>
                  </c:pt>
                  <c:pt idx="105">
                    <c:v>479</c:v>
                  </c:pt>
                  <c:pt idx="106">
                    <c:v>480</c:v>
                  </c:pt>
                  <c:pt idx="107">
                    <c:v>481</c:v>
                  </c:pt>
                  <c:pt idx="108">
                    <c:v>482</c:v>
                  </c:pt>
                  <c:pt idx="109">
                    <c:v>483</c:v>
                  </c:pt>
                  <c:pt idx="110">
                    <c:v>484</c:v>
                  </c:pt>
                  <c:pt idx="111">
                    <c:v>485</c:v>
                  </c:pt>
                  <c:pt idx="112">
                    <c:v>486</c:v>
                  </c:pt>
                  <c:pt idx="113">
                    <c:v>487</c:v>
                  </c:pt>
                  <c:pt idx="114">
                    <c:v>488</c:v>
                  </c:pt>
                  <c:pt idx="115">
                    <c:v>489</c:v>
                  </c:pt>
                  <c:pt idx="116">
                    <c:v>490</c:v>
                  </c:pt>
                  <c:pt idx="117">
                    <c:v>491</c:v>
                  </c:pt>
                  <c:pt idx="118">
                    <c:v>493</c:v>
                  </c:pt>
                  <c:pt idx="119">
                    <c:v>494</c:v>
                  </c:pt>
                  <c:pt idx="120">
                    <c:v>495</c:v>
                  </c:pt>
                  <c:pt idx="121">
                    <c:v>496</c:v>
                  </c:pt>
                  <c:pt idx="122">
                    <c:v>497</c:v>
                  </c:pt>
                  <c:pt idx="123">
                    <c:v>498</c:v>
                  </c:pt>
                  <c:pt idx="124">
                    <c:v>500</c:v>
                  </c:pt>
                  <c:pt idx="125">
                    <c:v>502</c:v>
                  </c:pt>
                  <c:pt idx="126">
                    <c:v>503</c:v>
                  </c:pt>
                  <c:pt idx="127">
                    <c:v>504</c:v>
                  </c:pt>
                  <c:pt idx="128">
                    <c:v>505</c:v>
                  </c:pt>
                  <c:pt idx="129">
                    <c:v>506</c:v>
                  </c:pt>
                  <c:pt idx="130">
                    <c:v>507</c:v>
                  </c:pt>
                  <c:pt idx="131">
                    <c:v>508</c:v>
                  </c:pt>
                  <c:pt idx="132">
                    <c:v>509</c:v>
                  </c:pt>
                  <c:pt idx="133">
                    <c:v>510</c:v>
                  </c:pt>
                  <c:pt idx="134">
                    <c:v>511</c:v>
                  </c:pt>
                  <c:pt idx="135">
                    <c:v>512</c:v>
                  </c:pt>
                  <c:pt idx="136">
                    <c:v>515</c:v>
                  </c:pt>
                  <c:pt idx="137">
                    <c:v>516</c:v>
                  </c:pt>
                  <c:pt idx="138">
                    <c:v>517</c:v>
                  </c:pt>
                  <c:pt idx="139">
                    <c:v>518</c:v>
                  </c:pt>
                  <c:pt idx="140">
                    <c:v>519</c:v>
                  </c:pt>
                  <c:pt idx="141">
                    <c:v>520</c:v>
                  </c:pt>
                  <c:pt idx="142">
                    <c:v>521</c:v>
                  </c:pt>
                  <c:pt idx="143">
                    <c:v>522</c:v>
                  </c:pt>
                  <c:pt idx="144">
                    <c:v>523</c:v>
                  </c:pt>
                  <c:pt idx="145">
                    <c:v>524</c:v>
                  </c:pt>
                  <c:pt idx="146">
                    <c:v>525</c:v>
                  </c:pt>
                  <c:pt idx="147">
                    <c:v>526</c:v>
                  </c:pt>
                  <c:pt idx="148">
                    <c:v>527</c:v>
                  </c:pt>
                  <c:pt idx="149">
                    <c:v>528</c:v>
                  </c:pt>
                  <c:pt idx="150">
                    <c:v>529</c:v>
                  </c:pt>
                  <c:pt idx="151">
                    <c:v>530</c:v>
                  </c:pt>
                  <c:pt idx="152">
                    <c:v>532</c:v>
                  </c:pt>
                  <c:pt idx="153">
                    <c:v>534</c:v>
                  </c:pt>
                  <c:pt idx="154">
                    <c:v>535</c:v>
                  </c:pt>
                  <c:pt idx="155">
                    <c:v>536</c:v>
                  </c:pt>
                  <c:pt idx="156">
                    <c:v>537</c:v>
                  </c:pt>
                  <c:pt idx="157">
                    <c:v>538</c:v>
                  </c:pt>
                  <c:pt idx="158">
                    <c:v>539</c:v>
                  </c:pt>
                  <c:pt idx="159">
                    <c:v>540</c:v>
                  </c:pt>
                  <c:pt idx="160">
                    <c:v>541</c:v>
                  </c:pt>
                  <c:pt idx="161">
                    <c:v>542</c:v>
                  </c:pt>
                  <c:pt idx="162">
                    <c:v>543</c:v>
                  </c:pt>
                  <c:pt idx="163">
                    <c:v>544</c:v>
                  </c:pt>
                  <c:pt idx="164">
                    <c:v>545</c:v>
                  </c:pt>
                  <c:pt idx="165">
                    <c:v>546</c:v>
                  </c:pt>
                  <c:pt idx="166">
                    <c:v>547</c:v>
                  </c:pt>
                  <c:pt idx="167">
                    <c:v>548</c:v>
                  </c:pt>
                  <c:pt idx="168">
                    <c:v>549</c:v>
                  </c:pt>
                  <c:pt idx="169">
                    <c:v>550</c:v>
                  </c:pt>
                  <c:pt idx="170">
                    <c:v>551</c:v>
                  </c:pt>
                  <c:pt idx="171">
                    <c:v>552</c:v>
                  </c:pt>
                  <c:pt idx="172">
                    <c:v>553</c:v>
                  </c:pt>
                  <c:pt idx="173">
                    <c:v>554</c:v>
                  </c:pt>
                  <c:pt idx="174">
                    <c:v>557</c:v>
                  </c:pt>
                  <c:pt idx="175">
                    <c:v>558</c:v>
                  </c:pt>
                  <c:pt idx="176">
                    <c:v>559</c:v>
                  </c:pt>
                  <c:pt idx="177">
                    <c:v>560</c:v>
                  </c:pt>
                  <c:pt idx="178">
                    <c:v>561</c:v>
                  </c:pt>
                  <c:pt idx="179">
                    <c:v>563</c:v>
                  </c:pt>
                  <c:pt idx="180">
                    <c:v>564</c:v>
                  </c:pt>
                  <c:pt idx="181">
                    <c:v>565</c:v>
                  </c:pt>
                  <c:pt idx="182">
                    <c:v>566</c:v>
                  </c:pt>
                  <c:pt idx="183">
                    <c:v>567</c:v>
                  </c:pt>
                  <c:pt idx="184">
                    <c:v>568</c:v>
                  </c:pt>
                  <c:pt idx="185">
                    <c:v>569</c:v>
                  </c:pt>
                  <c:pt idx="186">
                    <c:v>570</c:v>
                  </c:pt>
                  <c:pt idx="187">
                    <c:v>571</c:v>
                  </c:pt>
                  <c:pt idx="188">
                    <c:v>572</c:v>
                  </c:pt>
                  <c:pt idx="189">
                    <c:v>573</c:v>
                  </c:pt>
                  <c:pt idx="190">
                    <c:v>574</c:v>
                  </c:pt>
                  <c:pt idx="191">
                    <c:v>575</c:v>
                  </c:pt>
                  <c:pt idx="192">
                    <c:v>576</c:v>
                  </c:pt>
                  <c:pt idx="193">
                    <c:v>577</c:v>
                  </c:pt>
                  <c:pt idx="194">
                    <c:v>580</c:v>
                  </c:pt>
                  <c:pt idx="195">
                    <c:v>581</c:v>
                  </c:pt>
                  <c:pt idx="196">
                    <c:v>582</c:v>
                  </c:pt>
                  <c:pt idx="197">
                    <c:v>585</c:v>
                  </c:pt>
                  <c:pt idx="198">
                    <c:v>586</c:v>
                  </c:pt>
                  <c:pt idx="199">
                    <c:v>587</c:v>
                  </c:pt>
                  <c:pt idx="200">
                    <c:v>588</c:v>
                  </c:pt>
                  <c:pt idx="201">
                    <c:v>589</c:v>
                  </c:pt>
                  <c:pt idx="202">
                    <c:v>590</c:v>
                  </c:pt>
                  <c:pt idx="203">
                    <c:v>591</c:v>
                  </c:pt>
                  <c:pt idx="204">
                    <c:v>592</c:v>
                  </c:pt>
                  <c:pt idx="205">
                    <c:v>593</c:v>
                  </c:pt>
                  <c:pt idx="206">
                    <c:v>594</c:v>
                  </c:pt>
                  <c:pt idx="207">
                    <c:v>595</c:v>
                  </c:pt>
                  <c:pt idx="208">
                    <c:v>596</c:v>
                  </c:pt>
                  <c:pt idx="209">
                    <c:v>597</c:v>
                  </c:pt>
                  <c:pt idx="210">
                    <c:v>599</c:v>
                  </c:pt>
                  <c:pt idx="211">
                    <c:v>600</c:v>
                  </c:pt>
                  <c:pt idx="212">
                    <c:v>602</c:v>
                  </c:pt>
                  <c:pt idx="213">
                    <c:v>603</c:v>
                  </c:pt>
                  <c:pt idx="214">
                    <c:v>604</c:v>
                  </c:pt>
                  <c:pt idx="215">
                    <c:v>605</c:v>
                  </c:pt>
                  <c:pt idx="216">
                    <c:v>606</c:v>
                  </c:pt>
                  <c:pt idx="217">
                    <c:v>607</c:v>
                  </c:pt>
                  <c:pt idx="218">
                    <c:v>608</c:v>
                  </c:pt>
                  <c:pt idx="219">
                    <c:v>609</c:v>
                  </c:pt>
                  <c:pt idx="220">
                    <c:v>610</c:v>
                  </c:pt>
                  <c:pt idx="221">
                    <c:v>611</c:v>
                  </c:pt>
                  <c:pt idx="222">
                    <c:v>612</c:v>
                  </c:pt>
                  <c:pt idx="223">
                    <c:v>613</c:v>
                  </c:pt>
                  <c:pt idx="224">
                    <c:v>614</c:v>
                  </c:pt>
                  <c:pt idx="225">
                    <c:v>615</c:v>
                  </c:pt>
                  <c:pt idx="226">
                    <c:v>616</c:v>
                  </c:pt>
                  <c:pt idx="227">
                    <c:v>617</c:v>
                  </c:pt>
                  <c:pt idx="228">
                    <c:v>618</c:v>
                  </c:pt>
                  <c:pt idx="229">
                    <c:v>619</c:v>
                  </c:pt>
                  <c:pt idx="230">
                    <c:v>620</c:v>
                  </c:pt>
                  <c:pt idx="231">
                    <c:v>621</c:v>
                  </c:pt>
                  <c:pt idx="232">
                    <c:v>622</c:v>
                  </c:pt>
                  <c:pt idx="233">
                    <c:v>623</c:v>
                  </c:pt>
                  <c:pt idx="234">
                    <c:v>624</c:v>
                  </c:pt>
                  <c:pt idx="235">
                    <c:v>625</c:v>
                  </c:pt>
                  <c:pt idx="236">
                    <c:v>626</c:v>
                  </c:pt>
                  <c:pt idx="237">
                    <c:v>627</c:v>
                  </c:pt>
                  <c:pt idx="238">
                    <c:v>628</c:v>
                  </c:pt>
                  <c:pt idx="239">
                    <c:v>629</c:v>
                  </c:pt>
                  <c:pt idx="240">
                    <c:v>630</c:v>
                  </c:pt>
                  <c:pt idx="241">
                    <c:v>631</c:v>
                  </c:pt>
                  <c:pt idx="242">
                    <c:v>632</c:v>
                  </c:pt>
                  <c:pt idx="243">
                    <c:v>633</c:v>
                  </c:pt>
                  <c:pt idx="244">
                    <c:v>634</c:v>
                  </c:pt>
                  <c:pt idx="245">
                    <c:v>685</c:v>
                  </c:pt>
                  <c:pt idx="246">
                    <c:v>687</c:v>
                  </c:pt>
                  <c:pt idx="247">
                    <c:v>689</c:v>
                  </c:pt>
                  <c:pt idx="248">
                    <c:v>691</c:v>
                  </c:pt>
                  <c:pt idx="249">
                    <c:v>692</c:v>
                  </c:pt>
                  <c:pt idx="250">
                    <c:v>693</c:v>
                  </c:pt>
                  <c:pt idx="251">
                    <c:v>694</c:v>
                  </c:pt>
                  <c:pt idx="252">
                    <c:v>695</c:v>
                  </c:pt>
                  <c:pt idx="253">
                    <c:v>696</c:v>
                  </c:pt>
                  <c:pt idx="254">
                    <c:v>697</c:v>
                  </c:pt>
                  <c:pt idx="255">
                    <c:v>698</c:v>
                  </c:pt>
                  <c:pt idx="256">
                    <c:v>699</c:v>
                  </c:pt>
                  <c:pt idx="257">
                    <c:v>700</c:v>
                  </c:pt>
                  <c:pt idx="258">
                    <c:v>701</c:v>
                  </c:pt>
                  <c:pt idx="259">
                    <c:v>702</c:v>
                  </c:pt>
                  <c:pt idx="260">
                    <c:v>703</c:v>
                  </c:pt>
                  <c:pt idx="261">
                    <c:v>704</c:v>
                  </c:pt>
                  <c:pt idx="262">
                    <c:v>705</c:v>
                  </c:pt>
                  <c:pt idx="263">
                    <c:v>706</c:v>
                  </c:pt>
                  <c:pt idx="264">
                    <c:v>707</c:v>
                  </c:pt>
                  <c:pt idx="265">
                    <c:v>708</c:v>
                  </c:pt>
                  <c:pt idx="266">
                    <c:v>716</c:v>
                  </c:pt>
                  <c:pt idx="267">
                    <c:v>725</c:v>
                  </c:pt>
                  <c:pt idx="268">
                    <c:v>729</c:v>
                  </c:pt>
                  <c:pt idx="269">
                    <c:v>732</c:v>
                  </c:pt>
                  <c:pt idx="270">
                    <c:v>735</c:v>
                  </c:pt>
                  <c:pt idx="271">
                    <c:v>738</c:v>
                  </c:pt>
                  <c:pt idx="272">
                    <c:v>781</c:v>
                  </c:pt>
                  <c:pt idx="273">
                    <c:v>782</c:v>
                  </c:pt>
                </c:lvl>
              </c:multiLvlStrCache>
            </c:multiLvlStrRef>
          </c:xVal>
          <c:yVal>
            <c:numRef>
              <c:f>Sheet1!$H$2:$H$275</c:f>
              <c:numCache>
                <c:formatCode>General</c:formatCode>
                <c:ptCount val="274"/>
                <c:pt idx="0">
                  <c:v>1.33</c:v>
                </c:pt>
                <c:pt idx="1">
                  <c:v>0.73000000000000009</c:v>
                </c:pt>
                <c:pt idx="2">
                  <c:v>0.87000000000000011</c:v>
                </c:pt>
                <c:pt idx="3">
                  <c:v>2.09</c:v>
                </c:pt>
                <c:pt idx="4">
                  <c:v>0.36000000000000004</c:v>
                </c:pt>
                <c:pt idx="5">
                  <c:v>1.84</c:v>
                </c:pt>
                <c:pt idx="6">
                  <c:v>0.60000000000000009</c:v>
                </c:pt>
                <c:pt idx="7">
                  <c:v>1.2</c:v>
                </c:pt>
                <c:pt idx="8">
                  <c:v>2.52</c:v>
                </c:pt>
                <c:pt idx="9">
                  <c:v>1.5</c:v>
                </c:pt>
                <c:pt idx="10">
                  <c:v>0.48000000000000004</c:v>
                </c:pt>
                <c:pt idx="11">
                  <c:v>1.6</c:v>
                </c:pt>
                <c:pt idx="12">
                  <c:v>1.9100000000000001</c:v>
                </c:pt>
                <c:pt idx="13">
                  <c:v>0.73000000000000009</c:v>
                </c:pt>
                <c:pt idx="14">
                  <c:v>0.52</c:v>
                </c:pt>
                <c:pt idx="15">
                  <c:v>1.62</c:v>
                </c:pt>
                <c:pt idx="16">
                  <c:v>1.02</c:v>
                </c:pt>
                <c:pt idx="17">
                  <c:v>0.35000000000000003</c:v>
                </c:pt>
                <c:pt idx="18">
                  <c:v>0.16</c:v>
                </c:pt>
                <c:pt idx="19">
                  <c:v>1.1399999999999997</c:v>
                </c:pt>
                <c:pt idx="20">
                  <c:v>0.52</c:v>
                </c:pt>
                <c:pt idx="21">
                  <c:v>0.26</c:v>
                </c:pt>
                <c:pt idx="22">
                  <c:v>2.4299999999999997</c:v>
                </c:pt>
                <c:pt idx="23">
                  <c:v>1.28</c:v>
                </c:pt>
                <c:pt idx="24">
                  <c:v>2.66</c:v>
                </c:pt>
                <c:pt idx="25">
                  <c:v>0.64000000000000012</c:v>
                </c:pt>
                <c:pt idx="26">
                  <c:v>1.2</c:v>
                </c:pt>
                <c:pt idx="27">
                  <c:v>0.69000000000000006</c:v>
                </c:pt>
                <c:pt idx="28">
                  <c:v>2.68</c:v>
                </c:pt>
                <c:pt idx="29">
                  <c:v>0.71000000000000008</c:v>
                </c:pt>
                <c:pt idx="30">
                  <c:v>1.9300000000000002</c:v>
                </c:pt>
                <c:pt idx="31">
                  <c:v>0.47000000000000003</c:v>
                </c:pt>
                <c:pt idx="32">
                  <c:v>2.08</c:v>
                </c:pt>
                <c:pt idx="33">
                  <c:v>2.09</c:v>
                </c:pt>
                <c:pt idx="34">
                  <c:v>0.96000000000000008</c:v>
                </c:pt>
                <c:pt idx="35">
                  <c:v>2.4699999999999998</c:v>
                </c:pt>
                <c:pt idx="36">
                  <c:v>1.6500000000000001</c:v>
                </c:pt>
                <c:pt idx="37">
                  <c:v>1.08</c:v>
                </c:pt>
                <c:pt idx="38">
                  <c:v>2.27</c:v>
                </c:pt>
                <c:pt idx="39">
                  <c:v>1.44</c:v>
                </c:pt>
                <c:pt idx="40">
                  <c:v>2.48</c:v>
                </c:pt>
                <c:pt idx="41">
                  <c:v>2.0099999999999998</c:v>
                </c:pt>
                <c:pt idx="42">
                  <c:v>1.84</c:v>
                </c:pt>
                <c:pt idx="43">
                  <c:v>1.1399999999999997</c:v>
                </c:pt>
                <c:pt idx="44">
                  <c:v>2.8699999999999997</c:v>
                </c:pt>
                <c:pt idx="45">
                  <c:v>1.9600000000000002</c:v>
                </c:pt>
                <c:pt idx="46">
                  <c:v>2.67</c:v>
                </c:pt>
                <c:pt idx="47">
                  <c:v>1.8</c:v>
                </c:pt>
                <c:pt idx="48">
                  <c:v>1.6600000000000001</c:v>
                </c:pt>
                <c:pt idx="49">
                  <c:v>1.6900000000000002</c:v>
                </c:pt>
                <c:pt idx="50">
                  <c:v>2.42</c:v>
                </c:pt>
                <c:pt idx="51">
                  <c:v>0.71000000000000008</c:v>
                </c:pt>
                <c:pt idx="52">
                  <c:v>2.66</c:v>
                </c:pt>
                <c:pt idx="53">
                  <c:v>0.41000000000000003</c:v>
                </c:pt>
                <c:pt idx="54">
                  <c:v>1.59</c:v>
                </c:pt>
                <c:pt idx="55">
                  <c:v>1.84</c:v>
                </c:pt>
                <c:pt idx="56">
                  <c:v>2.46</c:v>
                </c:pt>
                <c:pt idx="57">
                  <c:v>0.41000000000000003</c:v>
                </c:pt>
                <c:pt idx="58">
                  <c:v>1.27</c:v>
                </c:pt>
                <c:pt idx="59">
                  <c:v>0.55000000000000004</c:v>
                </c:pt>
                <c:pt idx="60">
                  <c:v>1.04</c:v>
                </c:pt>
                <c:pt idx="61">
                  <c:v>1.85</c:v>
                </c:pt>
                <c:pt idx="62">
                  <c:v>2.0499999999999998</c:v>
                </c:pt>
                <c:pt idx="63">
                  <c:v>1.6800000000000002</c:v>
                </c:pt>
                <c:pt idx="64">
                  <c:v>0.53</c:v>
                </c:pt>
                <c:pt idx="65">
                  <c:v>2.58</c:v>
                </c:pt>
                <c:pt idx="66">
                  <c:v>2.88</c:v>
                </c:pt>
                <c:pt idx="67">
                  <c:v>1.2</c:v>
                </c:pt>
                <c:pt idx="68">
                  <c:v>0.43000000000000005</c:v>
                </c:pt>
                <c:pt idx="69">
                  <c:v>2.72</c:v>
                </c:pt>
                <c:pt idx="70">
                  <c:v>0.62000000000000011</c:v>
                </c:pt>
                <c:pt idx="71">
                  <c:v>2.06</c:v>
                </c:pt>
                <c:pt idx="72">
                  <c:v>1.2</c:v>
                </c:pt>
                <c:pt idx="73">
                  <c:v>2.06</c:v>
                </c:pt>
                <c:pt idx="74">
                  <c:v>0.43000000000000005</c:v>
                </c:pt>
                <c:pt idx="75">
                  <c:v>1.05</c:v>
                </c:pt>
                <c:pt idx="76">
                  <c:v>1.78</c:v>
                </c:pt>
                <c:pt idx="77">
                  <c:v>2.0499999999999998</c:v>
                </c:pt>
                <c:pt idx="78">
                  <c:v>2.14</c:v>
                </c:pt>
                <c:pt idx="79">
                  <c:v>2.0699999999999998</c:v>
                </c:pt>
                <c:pt idx="80">
                  <c:v>2.62</c:v>
                </c:pt>
                <c:pt idx="81">
                  <c:v>2.09</c:v>
                </c:pt>
                <c:pt idx="82">
                  <c:v>2.94</c:v>
                </c:pt>
                <c:pt idx="83">
                  <c:v>2.5</c:v>
                </c:pt>
                <c:pt idx="84">
                  <c:v>2.2200000000000002</c:v>
                </c:pt>
                <c:pt idx="85">
                  <c:v>1.6500000000000001</c:v>
                </c:pt>
                <c:pt idx="86">
                  <c:v>1.44</c:v>
                </c:pt>
                <c:pt idx="87">
                  <c:v>1.1299999999999997</c:v>
                </c:pt>
                <c:pt idx="88">
                  <c:v>0.70000000000000007</c:v>
                </c:pt>
                <c:pt idx="89">
                  <c:v>0.95000000000000007</c:v>
                </c:pt>
                <c:pt idx="90">
                  <c:v>1.6300000000000001</c:v>
                </c:pt>
                <c:pt idx="91">
                  <c:v>0.46</c:v>
                </c:pt>
                <c:pt idx="92">
                  <c:v>1.51</c:v>
                </c:pt>
                <c:pt idx="93">
                  <c:v>2.6</c:v>
                </c:pt>
                <c:pt idx="94">
                  <c:v>1.1499999999999997</c:v>
                </c:pt>
                <c:pt idx="95">
                  <c:v>1.05</c:v>
                </c:pt>
                <c:pt idx="96">
                  <c:v>0.88</c:v>
                </c:pt>
                <c:pt idx="97">
                  <c:v>0.59</c:v>
                </c:pt>
                <c:pt idx="98">
                  <c:v>1.07</c:v>
                </c:pt>
                <c:pt idx="99">
                  <c:v>0.45</c:v>
                </c:pt>
                <c:pt idx="100">
                  <c:v>2.09</c:v>
                </c:pt>
                <c:pt idx="101">
                  <c:v>0.46</c:v>
                </c:pt>
                <c:pt idx="102">
                  <c:v>0.43000000000000005</c:v>
                </c:pt>
                <c:pt idx="103">
                  <c:v>2.04</c:v>
                </c:pt>
                <c:pt idx="104">
                  <c:v>2.4299999999999997</c:v>
                </c:pt>
                <c:pt idx="105">
                  <c:v>0.72000000000000008</c:v>
                </c:pt>
                <c:pt idx="106">
                  <c:v>0.82000000000000006</c:v>
                </c:pt>
                <c:pt idx="107">
                  <c:v>2.1</c:v>
                </c:pt>
                <c:pt idx="108">
                  <c:v>1.08</c:v>
                </c:pt>
                <c:pt idx="109">
                  <c:v>0.83000000000000007</c:v>
                </c:pt>
                <c:pt idx="110">
                  <c:v>0.31000000000000005</c:v>
                </c:pt>
                <c:pt idx="111">
                  <c:v>0.51</c:v>
                </c:pt>
                <c:pt idx="112">
                  <c:v>2.2400000000000002</c:v>
                </c:pt>
                <c:pt idx="113">
                  <c:v>0.73000000000000009</c:v>
                </c:pt>
                <c:pt idx="114">
                  <c:v>0.31000000000000005</c:v>
                </c:pt>
                <c:pt idx="115">
                  <c:v>0.42000000000000004</c:v>
                </c:pt>
                <c:pt idx="116">
                  <c:v>1.51</c:v>
                </c:pt>
                <c:pt idx="117">
                  <c:v>0.29000000000000004</c:v>
                </c:pt>
                <c:pt idx="118">
                  <c:v>1.37</c:v>
                </c:pt>
                <c:pt idx="119">
                  <c:v>0.27</c:v>
                </c:pt>
                <c:pt idx="120">
                  <c:v>1.1000000000000001</c:v>
                </c:pt>
                <c:pt idx="121">
                  <c:v>0.33000000000000007</c:v>
                </c:pt>
                <c:pt idx="122">
                  <c:v>1.01</c:v>
                </c:pt>
                <c:pt idx="123">
                  <c:v>0.64000000000000012</c:v>
                </c:pt>
                <c:pt idx="124">
                  <c:v>1.9200000000000002</c:v>
                </c:pt>
                <c:pt idx="125">
                  <c:v>1.48</c:v>
                </c:pt>
                <c:pt idx="126">
                  <c:v>0.7400000000000001</c:v>
                </c:pt>
                <c:pt idx="127">
                  <c:v>0.24000000000000002</c:v>
                </c:pt>
                <c:pt idx="128">
                  <c:v>0.63000000000000012</c:v>
                </c:pt>
                <c:pt idx="129">
                  <c:v>2.04</c:v>
                </c:pt>
                <c:pt idx="130">
                  <c:v>0.4</c:v>
                </c:pt>
                <c:pt idx="131">
                  <c:v>0.49000000000000005</c:v>
                </c:pt>
                <c:pt idx="132">
                  <c:v>0.36000000000000004</c:v>
                </c:pt>
                <c:pt idx="133">
                  <c:v>0.33000000000000007</c:v>
                </c:pt>
                <c:pt idx="134">
                  <c:v>2.79</c:v>
                </c:pt>
                <c:pt idx="135">
                  <c:v>0.41000000000000003</c:v>
                </c:pt>
                <c:pt idx="136">
                  <c:v>2.38</c:v>
                </c:pt>
                <c:pt idx="137">
                  <c:v>0.84000000000000008</c:v>
                </c:pt>
                <c:pt idx="138">
                  <c:v>2.16</c:v>
                </c:pt>
                <c:pt idx="139">
                  <c:v>1.1399999999999997</c:v>
                </c:pt>
                <c:pt idx="140">
                  <c:v>0.62000000000000011</c:v>
                </c:pt>
                <c:pt idx="141">
                  <c:v>0.98</c:v>
                </c:pt>
                <c:pt idx="142">
                  <c:v>0.84000000000000008</c:v>
                </c:pt>
                <c:pt idx="143">
                  <c:v>0.77000000000000013</c:v>
                </c:pt>
                <c:pt idx="144">
                  <c:v>0.82000000000000006</c:v>
                </c:pt>
                <c:pt idx="145">
                  <c:v>0.31000000000000005</c:v>
                </c:pt>
                <c:pt idx="146">
                  <c:v>0.66000000000000014</c:v>
                </c:pt>
                <c:pt idx="147">
                  <c:v>1.53</c:v>
                </c:pt>
                <c:pt idx="148">
                  <c:v>2.02</c:v>
                </c:pt>
                <c:pt idx="149">
                  <c:v>0.42000000000000004</c:v>
                </c:pt>
                <c:pt idx="150">
                  <c:v>1.9900000000000002</c:v>
                </c:pt>
                <c:pt idx="151">
                  <c:v>0.83000000000000007</c:v>
                </c:pt>
                <c:pt idx="152">
                  <c:v>2.94</c:v>
                </c:pt>
                <c:pt idx="153">
                  <c:v>0.22</c:v>
                </c:pt>
                <c:pt idx="154">
                  <c:v>2.88</c:v>
                </c:pt>
                <c:pt idx="155">
                  <c:v>1.04</c:v>
                </c:pt>
                <c:pt idx="156">
                  <c:v>2.82</c:v>
                </c:pt>
                <c:pt idx="157">
                  <c:v>0.36000000000000004</c:v>
                </c:pt>
                <c:pt idx="158">
                  <c:v>1.73</c:v>
                </c:pt>
                <c:pt idx="159">
                  <c:v>1.2</c:v>
                </c:pt>
                <c:pt idx="160">
                  <c:v>1.6600000000000001</c:v>
                </c:pt>
                <c:pt idx="161">
                  <c:v>2.1</c:v>
                </c:pt>
                <c:pt idx="162">
                  <c:v>1.1100000000000001</c:v>
                </c:pt>
                <c:pt idx="163">
                  <c:v>2.23</c:v>
                </c:pt>
                <c:pt idx="164">
                  <c:v>2.4899999999999998</c:v>
                </c:pt>
                <c:pt idx="165">
                  <c:v>0.56999999999999995</c:v>
                </c:pt>
                <c:pt idx="166">
                  <c:v>0.55000000000000004</c:v>
                </c:pt>
                <c:pt idx="167">
                  <c:v>0.42000000000000004</c:v>
                </c:pt>
                <c:pt idx="168">
                  <c:v>0.4</c:v>
                </c:pt>
                <c:pt idx="169">
                  <c:v>0.32000000000000006</c:v>
                </c:pt>
                <c:pt idx="170">
                  <c:v>0.22</c:v>
                </c:pt>
                <c:pt idx="171">
                  <c:v>0.56000000000000005</c:v>
                </c:pt>
                <c:pt idx="172">
                  <c:v>0.99</c:v>
                </c:pt>
                <c:pt idx="173">
                  <c:v>0.66000000000000014</c:v>
                </c:pt>
                <c:pt idx="174">
                  <c:v>1.02</c:v>
                </c:pt>
                <c:pt idx="175">
                  <c:v>0.46</c:v>
                </c:pt>
                <c:pt idx="176">
                  <c:v>0.4</c:v>
                </c:pt>
                <c:pt idx="177">
                  <c:v>0.36000000000000004</c:v>
                </c:pt>
                <c:pt idx="178">
                  <c:v>0.64000000000000012</c:v>
                </c:pt>
                <c:pt idx="179">
                  <c:v>1.4</c:v>
                </c:pt>
                <c:pt idx="180">
                  <c:v>0.82000000000000006</c:v>
                </c:pt>
                <c:pt idx="181">
                  <c:v>0.62000000000000011</c:v>
                </c:pt>
                <c:pt idx="182">
                  <c:v>0.41000000000000003</c:v>
                </c:pt>
                <c:pt idx="183">
                  <c:v>2.2000000000000002</c:v>
                </c:pt>
                <c:pt idx="184">
                  <c:v>1.1399999999999997</c:v>
                </c:pt>
                <c:pt idx="185">
                  <c:v>0.51</c:v>
                </c:pt>
                <c:pt idx="186">
                  <c:v>0.91</c:v>
                </c:pt>
                <c:pt idx="187">
                  <c:v>1.55</c:v>
                </c:pt>
                <c:pt idx="188">
                  <c:v>0.12000000000000001</c:v>
                </c:pt>
                <c:pt idx="189">
                  <c:v>1.27</c:v>
                </c:pt>
                <c:pt idx="190">
                  <c:v>0.69000000000000006</c:v>
                </c:pt>
                <c:pt idx="191">
                  <c:v>1.23</c:v>
                </c:pt>
                <c:pt idx="192">
                  <c:v>0.37000000000000005</c:v>
                </c:pt>
                <c:pt idx="193">
                  <c:v>1.44</c:v>
                </c:pt>
                <c:pt idx="194">
                  <c:v>1.1000000000000001</c:v>
                </c:pt>
                <c:pt idx="195">
                  <c:v>0.69000000000000006</c:v>
                </c:pt>
                <c:pt idx="196">
                  <c:v>1.51</c:v>
                </c:pt>
                <c:pt idx="197">
                  <c:v>2.19</c:v>
                </c:pt>
                <c:pt idx="198">
                  <c:v>0.43000000000000005</c:v>
                </c:pt>
                <c:pt idx="199">
                  <c:v>2.14</c:v>
                </c:pt>
                <c:pt idx="200">
                  <c:v>0.76000000000000012</c:v>
                </c:pt>
                <c:pt idx="201">
                  <c:v>1.1599999999999997</c:v>
                </c:pt>
                <c:pt idx="202">
                  <c:v>1.06</c:v>
                </c:pt>
                <c:pt idx="203">
                  <c:v>0.83000000000000007</c:v>
                </c:pt>
                <c:pt idx="204">
                  <c:v>0.96000000000000008</c:v>
                </c:pt>
                <c:pt idx="205">
                  <c:v>1.2</c:v>
                </c:pt>
                <c:pt idx="206">
                  <c:v>1.02</c:v>
                </c:pt>
                <c:pt idx="207">
                  <c:v>0.95000000000000007</c:v>
                </c:pt>
                <c:pt idx="208">
                  <c:v>0.63000000000000012</c:v>
                </c:pt>
                <c:pt idx="209">
                  <c:v>0.79</c:v>
                </c:pt>
                <c:pt idx="210">
                  <c:v>0.37000000000000005</c:v>
                </c:pt>
                <c:pt idx="211">
                  <c:v>0.45</c:v>
                </c:pt>
                <c:pt idx="212">
                  <c:v>1.43</c:v>
                </c:pt>
                <c:pt idx="213">
                  <c:v>0.63000000000000012</c:v>
                </c:pt>
                <c:pt idx="214">
                  <c:v>2.3499999999999996</c:v>
                </c:pt>
                <c:pt idx="215">
                  <c:v>0.84000000000000008</c:v>
                </c:pt>
                <c:pt idx="216">
                  <c:v>1.26</c:v>
                </c:pt>
                <c:pt idx="217">
                  <c:v>1.84</c:v>
                </c:pt>
                <c:pt idx="218">
                  <c:v>1.05</c:v>
                </c:pt>
                <c:pt idx="219">
                  <c:v>2.14</c:v>
                </c:pt>
                <c:pt idx="220">
                  <c:v>0.56000000000000005</c:v>
                </c:pt>
                <c:pt idx="221">
                  <c:v>2</c:v>
                </c:pt>
                <c:pt idx="222">
                  <c:v>1.1900000000000002</c:v>
                </c:pt>
                <c:pt idx="223">
                  <c:v>1.6400000000000001</c:v>
                </c:pt>
                <c:pt idx="224">
                  <c:v>1.43</c:v>
                </c:pt>
                <c:pt idx="225">
                  <c:v>0.42000000000000004</c:v>
                </c:pt>
                <c:pt idx="226">
                  <c:v>0.62000000000000011</c:v>
                </c:pt>
                <c:pt idx="227">
                  <c:v>0.63000000000000012</c:v>
                </c:pt>
                <c:pt idx="228">
                  <c:v>0.81</c:v>
                </c:pt>
                <c:pt idx="229">
                  <c:v>1.72</c:v>
                </c:pt>
                <c:pt idx="230">
                  <c:v>0.91</c:v>
                </c:pt>
                <c:pt idx="231">
                  <c:v>3.1</c:v>
                </c:pt>
                <c:pt idx="232">
                  <c:v>1.71</c:v>
                </c:pt>
                <c:pt idx="233">
                  <c:v>2.9099999999999997</c:v>
                </c:pt>
                <c:pt idx="234">
                  <c:v>0.27</c:v>
                </c:pt>
                <c:pt idx="235">
                  <c:v>2.79</c:v>
                </c:pt>
                <c:pt idx="236">
                  <c:v>0.97000000000000008</c:v>
                </c:pt>
                <c:pt idx="237">
                  <c:v>1.24</c:v>
                </c:pt>
                <c:pt idx="238">
                  <c:v>0.83000000000000007</c:v>
                </c:pt>
                <c:pt idx="239">
                  <c:v>2.0499999999999998</c:v>
                </c:pt>
                <c:pt idx="240">
                  <c:v>0.60000000000000009</c:v>
                </c:pt>
                <c:pt idx="241">
                  <c:v>1.48</c:v>
                </c:pt>
                <c:pt idx="242">
                  <c:v>0.43000000000000005</c:v>
                </c:pt>
                <c:pt idx="243">
                  <c:v>0.64000000000000012</c:v>
                </c:pt>
                <c:pt idx="244">
                  <c:v>1.71</c:v>
                </c:pt>
                <c:pt idx="245">
                  <c:v>0.51</c:v>
                </c:pt>
                <c:pt idx="246">
                  <c:v>1.82</c:v>
                </c:pt>
                <c:pt idx="247">
                  <c:v>1.28</c:v>
                </c:pt>
                <c:pt idx="248">
                  <c:v>0.63000000000000012</c:v>
                </c:pt>
                <c:pt idx="249">
                  <c:v>0.72000000000000008</c:v>
                </c:pt>
                <c:pt idx="250">
                  <c:v>0.83000000000000007</c:v>
                </c:pt>
                <c:pt idx="251">
                  <c:v>2.82</c:v>
                </c:pt>
                <c:pt idx="252">
                  <c:v>0.52</c:v>
                </c:pt>
                <c:pt idx="253">
                  <c:v>2.29</c:v>
                </c:pt>
                <c:pt idx="254">
                  <c:v>0.85000000000000009</c:v>
                </c:pt>
                <c:pt idx="255">
                  <c:v>2.08</c:v>
                </c:pt>
                <c:pt idx="256">
                  <c:v>0.98</c:v>
                </c:pt>
                <c:pt idx="257">
                  <c:v>0.62000000000000011</c:v>
                </c:pt>
                <c:pt idx="258">
                  <c:v>1.23</c:v>
                </c:pt>
                <c:pt idx="259">
                  <c:v>1.23</c:v>
                </c:pt>
                <c:pt idx="260">
                  <c:v>1.1000000000000001</c:v>
                </c:pt>
                <c:pt idx="261">
                  <c:v>0.44</c:v>
                </c:pt>
                <c:pt idx="262">
                  <c:v>0.99</c:v>
                </c:pt>
                <c:pt idx="263">
                  <c:v>1.24</c:v>
                </c:pt>
                <c:pt idx="264">
                  <c:v>0.67000000000000015</c:v>
                </c:pt>
                <c:pt idx="265">
                  <c:v>1.23</c:v>
                </c:pt>
                <c:pt idx="266">
                  <c:v>0.27</c:v>
                </c:pt>
                <c:pt idx="267">
                  <c:v>0.56000000000000005</c:v>
                </c:pt>
                <c:pt idx="268">
                  <c:v>0.39000000000000007</c:v>
                </c:pt>
                <c:pt idx="269">
                  <c:v>0.22</c:v>
                </c:pt>
                <c:pt idx="270">
                  <c:v>0.22</c:v>
                </c:pt>
                <c:pt idx="271">
                  <c:v>0.28000000000000008</c:v>
                </c:pt>
                <c:pt idx="272">
                  <c:v>0.38000000000000006</c:v>
                </c:pt>
                <c:pt idx="273">
                  <c:v>2.68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659008"/>
        <c:axId val="317659792"/>
      </c:scatterChart>
      <c:valAx>
        <c:axId val="317659008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59792"/>
        <c:crosses val="autoZero"/>
        <c:crossBetween val="midCat"/>
      </c:valAx>
      <c:valAx>
        <c:axId val="317659792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317659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3.3913003537591628E-2"/>
          <c:y val="0.11517580700811883"/>
          <c:w val="0.91912219610185852"/>
          <c:h val="0.80964140012388497"/>
        </c:manualLayout>
      </c:layout>
      <c:scatterChart>
        <c:scatterStyle val="lineMarker"/>
        <c:varyColors val="0"/>
        <c:ser>
          <c:idx val="0"/>
          <c:order val="0"/>
          <c:tx>
            <c:v>velocity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Sheet1!$A:$A</c:f>
              <c:strCache>
                <c:ptCount val="132"/>
                <c:pt idx="0">
                  <c:v>ID</c:v>
                </c:pt>
                <c:pt idx="1">
                  <c:v>30</c:v>
                </c:pt>
                <c:pt idx="2">
                  <c:v>32</c:v>
                </c:pt>
                <c:pt idx="3">
                  <c:v>34</c:v>
                </c:pt>
                <c:pt idx="4">
                  <c:v>36</c:v>
                </c:pt>
                <c:pt idx="5">
                  <c:v>38</c:v>
                </c:pt>
                <c:pt idx="6">
                  <c:v>40</c:v>
                </c:pt>
                <c:pt idx="7">
                  <c:v>42</c:v>
                </c:pt>
                <c:pt idx="8">
                  <c:v>44</c:v>
                </c:pt>
                <c:pt idx="9">
                  <c:v>46</c:v>
                </c:pt>
                <c:pt idx="10">
                  <c:v>49</c:v>
                </c:pt>
                <c:pt idx="11">
                  <c:v>51</c:v>
                </c:pt>
                <c:pt idx="12">
                  <c:v>53</c:v>
                </c:pt>
                <c:pt idx="13">
                  <c:v>55</c:v>
                </c:pt>
                <c:pt idx="14">
                  <c:v>57</c:v>
                </c:pt>
                <c:pt idx="15">
                  <c:v>59</c:v>
                </c:pt>
                <c:pt idx="16">
                  <c:v>61</c:v>
                </c:pt>
                <c:pt idx="17">
                  <c:v>63</c:v>
                </c:pt>
                <c:pt idx="18">
                  <c:v>65</c:v>
                </c:pt>
                <c:pt idx="19">
                  <c:v>67</c:v>
                </c:pt>
                <c:pt idx="20">
                  <c:v>69</c:v>
                </c:pt>
                <c:pt idx="21">
                  <c:v>71</c:v>
                </c:pt>
                <c:pt idx="22">
                  <c:v>73</c:v>
                </c:pt>
                <c:pt idx="23">
                  <c:v>75</c:v>
                </c:pt>
                <c:pt idx="24">
                  <c:v>77</c:v>
                </c:pt>
                <c:pt idx="25">
                  <c:v>79</c:v>
                </c:pt>
                <c:pt idx="26">
                  <c:v>81</c:v>
                </c:pt>
                <c:pt idx="27">
                  <c:v>83</c:v>
                </c:pt>
                <c:pt idx="28">
                  <c:v>85</c:v>
                </c:pt>
                <c:pt idx="29">
                  <c:v>87</c:v>
                </c:pt>
                <c:pt idx="30">
                  <c:v>89</c:v>
                </c:pt>
                <c:pt idx="31">
                  <c:v>91</c:v>
                </c:pt>
                <c:pt idx="32">
                  <c:v>93</c:v>
                </c:pt>
                <c:pt idx="33">
                  <c:v>95</c:v>
                </c:pt>
                <c:pt idx="34">
                  <c:v>97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203</c:v>
                </c:pt>
                <c:pt idx="88">
                  <c:v>205</c:v>
                </c:pt>
                <c:pt idx="89">
                  <c:v>207</c:v>
                </c:pt>
                <c:pt idx="90">
                  <c:v>209</c:v>
                </c:pt>
                <c:pt idx="91">
                  <c:v>211</c:v>
                </c:pt>
                <c:pt idx="92">
                  <c:v>213</c:v>
                </c:pt>
                <c:pt idx="93">
                  <c:v>215</c:v>
                </c:pt>
                <c:pt idx="94">
                  <c:v>217</c:v>
                </c:pt>
                <c:pt idx="95">
                  <c:v>219</c:v>
                </c:pt>
                <c:pt idx="96">
                  <c:v>221</c:v>
                </c:pt>
                <c:pt idx="97">
                  <c:v>223</c:v>
                </c:pt>
                <c:pt idx="98">
                  <c:v>225</c:v>
                </c:pt>
                <c:pt idx="99">
                  <c:v>227</c:v>
                </c:pt>
                <c:pt idx="100">
                  <c:v>229</c:v>
                </c:pt>
                <c:pt idx="101">
                  <c:v>231</c:v>
                </c:pt>
                <c:pt idx="102">
                  <c:v>233</c:v>
                </c:pt>
                <c:pt idx="103">
                  <c:v>235</c:v>
                </c:pt>
                <c:pt idx="104">
                  <c:v>237</c:v>
                </c:pt>
                <c:pt idx="105">
                  <c:v>239</c:v>
                </c:pt>
                <c:pt idx="106">
                  <c:v>241</c:v>
                </c:pt>
                <c:pt idx="107">
                  <c:v>243</c:v>
                </c:pt>
                <c:pt idx="108">
                  <c:v>245</c:v>
                </c:pt>
                <c:pt idx="109">
                  <c:v>247</c:v>
                </c:pt>
                <c:pt idx="110">
                  <c:v>249</c:v>
                </c:pt>
                <c:pt idx="111">
                  <c:v>251</c:v>
                </c:pt>
                <c:pt idx="112">
                  <c:v>253</c:v>
                </c:pt>
                <c:pt idx="113">
                  <c:v>255</c:v>
                </c:pt>
                <c:pt idx="114">
                  <c:v>257</c:v>
                </c:pt>
                <c:pt idx="115">
                  <c:v>259</c:v>
                </c:pt>
                <c:pt idx="116">
                  <c:v>261</c:v>
                </c:pt>
                <c:pt idx="117">
                  <c:v>263</c:v>
                </c:pt>
                <c:pt idx="118">
                  <c:v>265</c:v>
                </c:pt>
                <c:pt idx="119">
                  <c:v>267</c:v>
                </c:pt>
                <c:pt idx="120">
                  <c:v>269</c:v>
                </c:pt>
                <c:pt idx="121">
                  <c:v>271</c:v>
                </c:pt>
                <c:pt idx="122">
                  <c:v>275</c:v>
                </c:pt>
                <c:pt idx="123">
                  <c:v>277</c:v>
                </c:pt>
                <c:pt idx="124">
                  <c:v>279</c:v>
                </c:pt>
                <c:pt idx="125">
                  <c:v>281</c:v>
                </c:pt>
                <c:pt idx="126">
                  <c:v>283</c:v>
                </c:pt>
                <c:pt idx="127">
                  <c:v>292</c:v>
                </c:pt>
                <c:pt idx="128">
                  <c:v>294</c:v>
                </c:pt>
                <c:pt idx="129">
                  <c:v>296</c:v>
                </c:pt>
                <c:pt idx="130">
                  <c:v>298</c:v>
                </c:pt>
                <c:pt idx="131">
                  <c:v>299</c:v>
                </c:pt>
              </c:strCache>
            </c:strRef>
          </c:xVal>
          <c:yVal>
            <c:numRef>
              <c:f>Sheet1!$K:$K</c:f>
              <c:numCache>
                <c:formatCode>General</c:formatCode>
                <c:ptCount val="1048576"/>
                <c:pt idx="0">
                  <c:v>0</c:v>
                </c:pt>
                <c:pt idx="1">
                  <c:v>0.55000000000000004</c:v>
                </c:pt>
                <c:pt idx="2">
                  <c:v>0.56999999999999995</c:v>
                </c:pt>
                <c:pt idx="3">
                  <c:v>0.67000000000000015</c:v>
                </c:pt>
                <c:pt idx="4">
                  <c:v>0.62000000000000011</c:v>
                </c:pt>
                <c:pt idx="5">
                  <c:v>0.75000000000000011</c:v>
                </c:pt>
                <c:pt idx="6">
                  <c:v>0.75000000000000011</c:v>
                </c:pt>
                <c:pt idx="7">
                  <c:v>0.76000000000000012</c:v>
                </c:pt>
                <c:pt idx="8">
                  <c:v>0.78</c:v>
                </c:pt>
                <c:pt idx="9">
                  <c:v>0.8600000000000001</c:v>
                </c:pt>
                <c:pt idx="10">
                  <c:v>0.87000000000000011</c:v>
                </c:pt>
                <c:pt idx="11">
                  <c:v>0.89</c:v>
                </c:pt>
                <c:pt idx="12">
                  <c:v>1.61</c:v>
                </c:pt>
                <c:pt idx="13">
                  <c:v>1.81</c:v>
                </c:pt>
                <c:pt idx="14">
                  <c:v>1.9500000000000002</c:v>
                </c:pt>
                <c:pt idx="15">
                  <c:v>1.9900000000000002</c:v>
                </c:pt>
                <c:pt idx="16">
                  <c:v>2.1</c:v>
                </c:pt>
                <c:pt idx="17">
                  <c:v>2.4</c:v>
                </c:pt>
                <c:pt idx="18">
                  <c:v>0.77000000000000013</c:v>
                </c:pt>
                <c:pt idx="19">
                  <c:v>0.79</c:v>
                </c:pt>
                <c:pt idx="20">
                  <c:v>0.9</c:v>
                </c:pt>
                <c:pt idx="21">
                  <c:v>0.98</c:v>
                </c:pt>
                <c:pt idx="22">
                  <c:v>1.32</c:v>
                </c:pt>
                <c:pt idx="23">
                  <c:v>1.6</c:v>
                </c:pt>
                <c:pt idx="24">
                  <c:v>1.79</c:v>
                </c:pt>
                <c:pt idx="25">
                  <c:v>2.7</c:v>
                </c:pt>
                <c:pt idx="26">
                  <c:v>0.5</c:v>
                </c:pt>
                <c:pt idx="27">
                  <c:v>0.64000000000000012</c:v>
                </c:pt>
                <c:pt idx="28">
                  <c:v>0.43000000000000005</c:v>
                </c:pt>
                <c:pt idx="29">
                  <c:v>1.8</c:v>
                </c:pt>
                <c:pt idx="30">
                  <c:v>1.9600000000000002</c:v>
                </c:pt>
                <c:pt idx="31">
                  <c:v>1.9900000000000002</c:v>
                </c:pt>
                <c:pt idx="32">
                  <c:v>2.8</c:v>
                </c:pt>
                <c:pt idx="33">
                  <c:v>2.2999999999999998</c:v>
                </c:pt>
                <c:pt idx="34">
                  <c:v>1.79</c:v>
                </c:pt>
                <c:pt idx="35">
                  <c:v>1.86</c:v>
                </c:pt>
                <c:pt idx="36">
                  <c:v>1.9000000000000001</c:v>
                </c:pt>
                <c:pt idx="37">
                  <c:v>0.56000000000000005</c:v>
                </c:pt>
                <c:pt idx="38">
                  <c:v>0.56999999999999995</c:v>
                </c:pt>
                <c:pt idx="39">
                  <c:v>0.63000000000000012</c:v>
                </c:pt>
                <c:pt idx="40">
                  <c:v>0.68</c:v>
                </c:pt>
                <c:pt idx="41">
                  <c:v>0.78</c:v>
                </c:pt>
                <c:pt idx="42">
                  <c:v>0.87000000000000011</c:v>
                </c:pt>
                <c:pt idx="43">
                  <c:v>0.96000000000000008</c:v>
                </c:pt>
                <c:pt idx="44">
                  <c:v>1.53</c:v>
                </c:pt>
                <c:pt idx="45">
                  <c:v>1.57</c:v>
                </c:pt>
                <c:pt idx="46">
                  <c:v>1.6</c:v>
                </c:pt>
                <c:pt idx="47">
                  <c:v>1.78</c:v>
                </c:pt>
                <c:pt idx="48">
                  <c:v>1.79</c:v>
                </c:pt>
                <c:pt idx="49">
                  <c:v>1.86</c:v>
                </c:pt>
                <c:pt idx="50">
                  <c:v>1.9100000000000001</c:v>
                </c:pt>
                <c:pt idx="51">
                  <c:v>1.9300000000000002</c:v>
                </c:pt>
                <c:pt idx="52">
                  <c:v>2.1</c:v>
                </c:pt>
                <c:pt idx="53">
                  <c:v>2.5</c:v>
                </c:pt>
                <c:pt idx="54">
                  <c:v>2.54</c:v>
                </c:pt>
                <c:pt idx="55">
                  <c:v>2.56</c:v>
                </c:pt>
                <c:pt idx="56">
                  <c:v>2.6</c:v>
                </c:pt>
                <c:pt idx="57">
                  <c:v>2.65</c:v>
                </c:pt>
                <c:pt idx="58">
                  <c:v>2.68</c:v>
                </c:pt>
                <c:pt idx="59">
                  <c:v>2.8899999999999997</c:v>
                </c:pt>
                <c:pt idx="60">
                  <c:v>2.8899999999999997</c:v>
                </c:pt>
                <c:pt idx="61">
                  <c:v>2.94</c:v>
                </c:pt>
                <c:pt idx="62">
                  <c:v>0.64000000000000012</c:v>
                </c:pt>
                <c:pt idx="63">
                  <c:v>0.68</c:v>
                </c:pt>
                <c:pt idx="64">
                  <c:v>0.69000000000000006</c:v>
                </c:pt>
                <c:pt idx="65">
                  <c:v>0.76000000000000012</c:v>
                </c:pt>
                <c:pt idx="66">
                  <c:v>0.76000000000000012</c:v>
                </c:pt>
                <c:pt idx="67">
                  <c:v>0.67000000000000015</c:v>
                </c:pt>
                <c:pt idx="68">
                  <c:v>0.69000000000000006</c:v>
                </c:pt>
                <c:pt idx="69">
                  <c:v>0.72000000000000008</c:v>
                </c:pt>
                <c:pt idx="70">
                  <c:v>0.93</c:v>
                </c:pt>
                <c:pt idx="71">
                  <c:v>0.97000000000000008</c:v>
                </c:pt>
                <c:pt idx="72">
                  <c:v>0.99</c:v>
                </c:pt>
                <c:pt idx="73">
                  <c:v>2.15</c:v>
                </c:pt>
                <c:pt idx="74">
                  <c:v>2.16</c:v>
                </c:pt>
                <c:pt idx="75">
                  <c:v>2.19</c:v>
                </c:pt>
                <c:pt idx="76">
                  <c:v>2.7</c:v>
                </c:pt>
                <c:pt idx="77">
                  <c:v>2.7800000000000002</c:v>
                </c:pt>
                <c:pt idx="78">
                  <c:v>0.71000000000000008</c:v>
                </c:pt>
                <c:pt idx="79">
                  <c:v>0.79</c:v>
                </c:pt>
                <c:pt idx="80">
                  <c:v>2.4099999999999997</c:v>
                </c:pt>
                <c:pt idx="81">
                  <c:v>2.52</c:v>
                </c:pt>
                <c:pt idx="82">
                  <c:v>2.7</c:v>
                </c:pt>
                <c:pt idx="83">
                  <c:v>2.73</c:v>
                </c:pt>
                <c:pt idx="84">
                  <c:v>2.7800000000000002</c:v>
                </c:pt>
                <c:pt idx="85">
                  <c:v>1.1100000000000001</c:v>
                </c:pt>
                <c:pt idx="86">
                  <c:v>1.1599999999999997</c:v>
                </c:pt>
                <c:pt idx="87">
                  <c:v>1.1499999999999997</c:v>
                </c:pt>
                <c:pt idx="88">
                  <c:v>1.1599999999999997</c:v>
                </c:pt>
                <c:pt idx="89">
                  <c:v>1.23</c:v>
                </c:pt>
                <c:pt idx="90">
                  <c:v>1.9500000000000002</c:v>
                </c:pt>
                <c:pt idx="91">
                  <c:v>2.6</c:v>
                </c:pt>
                <c:pt idx="92">
                  <c:v>2.67</c:v>
                </c:pt>
                <c:pt idx="93">
                  <c:v>2.84</c:v>
                </c:pt>
                <c:pt idx="94">
                  <c:v>2.86</c:v>
                </c:pt>
                <c:pt idx="95">
                  <c:v>2.8899999999999997</c:v>
                </c:pt>
                <c:pt idx="96">
                  <c:v>2.94</c:v>
                </c:pt>
                <c:pt idx="97">
                  <c:v>2.27</c:v>
                </c:pt>
                <c:pt idx="98">
                  <c:v>2.54</c:v>
                </c:pt>
                <c:pt idx="99">
                  <c:v>2.59</c:v>
                </c:pt>
                <c:pt idx="100">
                  <c:v>0.6100000000000001</c:v>
                </c:pt>
                <c:pt idx="101">
                  <c:v>0.64000000000000012</c:v>
                </c:pt>
                <c:pt idx="102">
                  <c:v>0.68</c:v>
                </c:pt>
                <c:pt idx="103">
                  <c:v>0.69000000000000006</c:v>
                </c:pt>
                <c:pt idx="104">
                  <c:v>0.78</c:v>
                </c:pt>
                <c:pt idx="105">
                  <c:v>0.79</c:v>
                </c:pt>
                <c:pt idx="106">
                  <c:v>0.91</c:v>
                </c:pt>
                <c:pt idx="107">
                  <c:v>0.96000000000000008</c:v>
                </c:pt>
                <c:pt idx="108">
                  <c:v>0.97000000000000008</c:v>
                </c:pt>
                <c:pt idx="109">
                  <c:v>1.33</c:v>
                </c:pt>
                <c:pt idx="110">
                  <c:v>1.6400000000000001</c:v>
                </c:pt>
                <c:pt idx="111">
                  <c:v>1.87</c:v>
                </c:pt>
                <c:pt idx="112">
                  <c:v>1.9600000000000002</c:v>
                </c:pt>
                <c:pt idx="113">
                  <c:v>1.9900000000000002</c:v>
                </c:pt>
                <c:pt idx="114">
                  <c:v>2.3299999999999996</c:v>
                </c:pt>
                <c:pt idx="115">
                  <c:v>2.4099999999999997</c:v>
                </c:pt>
                <c:pt idx="116">
                  <c:v>2.84</c:v>
                </c:pt>
                <c:pt idx="117">
                  <c:v>2.9499999999999997</c:v>
                </c:pt>
                <c:pt idx="118">
                  <c:v>2.2999999999999998</c:v>
                </c:pt>
                <c:pt idx="119">
                  <c:v>2.57</c:v>
                </c:pt>
                <c:pt idx="120">
                  <c:v>2.61</c:v>
                </c:pt>
                <c:pt idx="121">
                  <c:v>2.65</c:v>
                </c:pt>
                <c:pt idx="122">
                  <c:v>2.68</c:v>
                </c:pt>
                <c:pt idx="123">
                  <c:v>2.7</c:v>
                </c:pt>
                <c:pt idx="124">
                  <c:v>0.88</c:v>
                </c:pt>
                <c:pt idx="125">
                  <c:v>0.97000000000000008</c:v>
                </c:pt>
                <c:pt idx="126">
                  <c:v>0.99</c:v>
                </c:pt>
                <c:pt idx="127">
                  <c:v>0.99</c:v>
                </c:pt>
                <c:pt idx="128">
                  <c:v>1.6400000000000001</c:v>
                </c:pt>
                <c:pt idx="129">
                  <c:v>2.67</c:v>
                </c:pt>
                <c:pt idx="130">
                  <c:v>2.7800000000000002</c:v>
                </c:pt>
                <c:pt idx="131">
                  <c:v>2.9699999999999998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433264"/>
        <c:axId val="190434440"/>
      </c:scatterChart>
      <c:valAx>
        <c:axId val="190433264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90434440"/>
        <c:crosses val="autoZero"/>
        <c:crossBetween val="midCat"/>
      </c:valAx>
      <c:valAx>
        <c:axId val="19043444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90433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1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0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4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2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5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88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39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3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57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8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58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199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91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2240"/>
            <a:ext cx="9144000" cy="1658937"/>
          </a:xfrm>
        </p:spPr>
        <p:txBody>
          <a:bodyPr>
            <a:normAutofit/>
          </a:bodyPr>
          <a:lstStyle/>
          <a:p>
            <a:pPr rtl="0"/>
            <a:r>
              <a:rPr lang="en-US" sz="1400" b="1" dirty="0">
                <a:latin typeface="+mn-lt"/>
                <a:cs typeface="Arial" panose="020B0604020202020204" pitchFamily="34" charset="0"/>
              </a:rPr>
              <a:t>An-</a:t>
            </a:r>
            <a:r>
              <a:rPr lang="en-US" sz="1400" b="1" dirty="0" err="1">
                <a:latin typeface="+mn-lt"/>
                <a:cs typeface="Arial" panose="020B0604020202020204" pitchFamily="34" charset="0"/>
              </a:rPr>
              <a:t>Najah</a:t>
            </a:r>
            <a:r>
              <a:rPr lang="en-US" sz="1400" b="1" dirty="0">
                <a:latin typeface="+mn-lt"/>
                <a:cs typeface="Arial" panose="020B0604020202020204" pitchFamily="34" charset="0"/>
              </a:rPr>
              <a:t> National University</a:t>
            </a:r>
            <a:r>
              <a:rPr lang="en-US" sz="1400" dirty="0">
                <a:latin typeface="+mn-lt"/>
                <a:cs typeface="Arial" panose="020B0604020202020204" pitchFamily="34" charset="0"/>
              </a:rPr>
              <a:t/>
            </a:r>
            <a:br>
              <a:rPr lang="en-US" sz="1400" dirty="0">
                <a:latin typeface="+mn-lt"/>
                <a:cs typeface="Arial" panose="020B0604020202020204" pitchFamily="34" charset="0"/>
              </a:rPr>
            </a:br>
            <a:r>
              <a:rPr lang="en-US" sz="1400" b="1" dirty="0">
                <a:latin typeface="+mn-lt"/>
                <a:cs typeface="Arial" panose="020B0604020202020204" pitchFamily="34" charset="0"/>
              </a:rPr>
              <a:t>Faculty of Engineering and Information Technology</a:t>
            </a:r>
            <a:endParaRPr lang="ar-SA" sz="1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77697"/>
            <a:ext cx="9144000" cy="4732655"/>
          </a:xfrm>
        </p:spPr>
        <p:txBody>
          <a:bodyPr/>
          <a:lstStyle/>
          <a:p>
            <a:pPr rtl="0"/>
            <a:r>
              <a:rPr lang="en-US" b="1" u="sng" dirty="0">
                <a:cs typeface="Arial" panose="020B0604020202020204" pitchFamily="34" charset="0"/>
              </a:rPr>
              <a:t>Graduation project report </a:t>
            </a:r>
            <a:r>
              <a:rPr lang="en-US" b="1" u="sng" dirty="0" smtClean="0">
                <a:cs typeface="Arial" panose="020B0604020202020204" pitchFamily="34" charset="0"/>
              </a:rPr>
              <a:t>II</a:t>
            </a:r>
            <a:endParaRPr lang="en-US" b="1" u="sng" dirty="0">
              <a:cs typeface="Arial" panose="020B0604020202020204" pitchFamily="34" charset="0"/>
            </a:endParaRPr>
          </a:p>
          <a:p>
            <a:endParaRPr lang="en-US" b="1" dirty="0"/>
          </a:p>
          <a:p>
            <a:r>
              <a:rPr lang="en-US" b="1" dirty="0"/>
              <a:t>Water and Sewer </a:t>
            </a:r>
            <a:r>
              <a:rPr lang="en-US" b="1" dirty="0" smtClean="0"/>
              <a:t>Network design </a:t>
            </a:r>
            <a:r>
              <a:rPr lang="en-US" b="1" dirty="0"/>
              <a:t>for </a:t>
            </a:r>
            <a:r>
              <a:rPr lang="en-US" b="1" dirty="0" err="1" smtClean="0"/>
              <a:t>Hajah</a:t>
            </a:r>
            <a:r>
              <a:rPr lang="en-US" b="1" dirty="0" smtClean="0"/>
              <a:t> </a:t>
            </a:r>
            <a:r>
              <a:rPr lang="en-US" b="1" dirty="0"/>
              <a:t>Village</a:t>
            </a:r>
            <a:endParaRPr lang="en-US" dirty="0"/>
          </a:p>
          <a:p>
            <a:endParaRPr lang="en-US" b="1" dirty="0"/>
          </a:p>
          <a:p>
            <a:pPr rtl="0"/>
            <a:r>
              <a:rPr lang="en-US" b="1" dirty="0"/>
              <a:t>Prepared by :</a:t>
            </a:r>
          </a:p>
          <a:p>
            <a:r>
              <a:rPr lang="en-US" b="1" dirty="0"/>
              <a:t>Ameer Eid</a:t>
            </a:r>
          </a:p>
          <a:p>
            <a:r>
              <a:rPr lang="en-US" b="1" dirty="0"/>
              <a:t>Rana Jabir</a:t>
            </a:r>
          </a:p>
          <a:p>
            <a:endParaRPr lang="en-US" b="1" dirty="0"/>
          </a:p>
          <a:p>
            <a:r>
              <a:rPr lang="en-US" b="1" dirty="0"/>
              <a:t> </a:t>
            </a:r>
          </a:p>
          <a:p>
            <a:r>
              <a:rPr lang="en-US" b="1" dirty="0"/>
              <a:t>Supervisor:  Dr. Anan </a:t>
            </a:r>
            <a:r>
              <a:rPr lang="en-US" b="1" dirty="0" err="1" smtClean="0"/>
              <a:t>Jayousi</a:t>
            </a:r>
            <a:endParaRPr lang="ar-SA" b="1" dirty="0"/>
          </a:p>
          <a:p>
            <a:endParaRPr lang="en-US" dirty="0"/>
          </a:p>
          <a:p>
            <a:endParaRPr lang="ar-SA" b="1" dirty="0"/>
          </a:p>
          <a:p>
            <a:endParaRPr lang="ar-SA" b="1" dirty="0"/>
          </a:p>
          <a:p>
            <a:endParaRPr lang="en-US" dirty="0"/>
          </a:p>
          <a:p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60" y="21875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1046" y="365125"/>
            <a:ext cx="2346284" cy="702336"/>
          </a:xfrm>
          <a:prstGeom prst="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Topography Map</a:t>
            </a:r>
          </a:p>
        </p:txBody>
      </p:sp>
      <p:pic>
        <p:nvPicPr>
          <p:cNvPr id="5" name="Content Placeholder 4" descr="D:\graduation project 1\map\topography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02" y="2222204"/>
            <a:ext cx="6217920" cy="42062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3095717" y="1067461"/>
            <a:ext cx="0" cy="104335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764911" y="365125"/>
            <a:ext cx="2785403" cy="702336"/>
          </a:xfrm>
          <a:prstGeom prst="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Water Network Map      </a:t>
            </a:r>
          </a:p>
        </p:txBody>
      </p:sp>
      <p:pic>
        <p:nvPicPr>
          <p:cNvPr id="8" name="Picture 7" descr="C:\Users\ameer b. eid\Desktop\exel charts\network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405" y="2180134"/>
            <a:ext cx="5289845" cy="4284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9335410" y="1115358"/>
            <a:ext cx="0" cy="104335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7550" y="2211479"/>
            <a:ext cx="6208309" cy="4221221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28992" y="2225654"/>
            <a:ext cx="5303520" cy="4228309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469" y="252586"/>
            <a:ext cx="10515600" cy="1190209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Calculations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59350"/>
              </p:ext>
            </p:extLst>
          </p:nvPr>
        </p:nvGraphicFramePr>
        <p:xfrm>
          <a:off x="1236212" y="1481959"/>
          <a:ext cx="7718602" cy="3909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49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836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199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Supply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80300 meter cubic / year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99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Consumption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76285 meter cubic / year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99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Unaccounted 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5%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99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Population Served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3700 capita 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199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Average water use per capita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56.48 L /c/day 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421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92" y="226760"/>
            <a:ext cx="10515600" cy="63996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Water CAD 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093" y="897310"/>
            <a:ext cx="11592908" cy="5879507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Work on topography map and network map and collected data to develop the data needed for WaterCAD program 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Picture 3" descr="C:\Users\Raya\Desktop\are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582"/>
            <a:ext cx="6229884" cy="4444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ameer b. eid\Desktop\exel charts\thiessi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797" y="2015829"/>
            <a:ext cx="5648770" cy="43319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52030" y="2006497"/>
            <a:ext cx="4999289" cy="450539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78613" y="1989583"/>
            <a:ext cx="5853868" cy="4522311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94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090" y="405780"/>
            <a:ext cx="10969239" cy="42203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Result from WaterCad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78" y="717454"/>
            <a:ext cx="11490100" cy="5459511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Nodes &amp; junctions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  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                                                        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                                                                             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2699" y="1261226"/>
            <a:ext cx="5736258" cy="505516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955349"/>
              </p:ext>
            </p:extLst>
          </p:nvPr>
        </p:nvGraphicFramePr>
        <p:xfrm>
          <a:off x="154537" y="1261226"/>
          <a:ext cx="5826386" cy="505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599796243"/>
              </p:ext>
            </p:extLst>
          </p:nvPr>
        </p:nvGraphicFramePr>
        <p:xfrm>
          <a:off x="6231581" y="1430497"/>
          <a:ext cx="5591042" cy="47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/>
          <p:cNvSpPr/>
          <p:nvPr/>
        </p:nvSpPr>
        <p:spPr>
          <a:xfrm>
            <a:off x="6231580" y="1259885"/>
            <a:ext cx="5814240" cy="5056508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70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88025" y="690466"/>
            <a:ext cx="3097764" cy="8490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Design Water Network</a:t>
            </a:r>
            <a:endParaRPr lang="ar-SA" sz="20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1017036" y="2593911"/>
            <a:ext cx="2230016" cy="10356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Complete the Network </a:t>
            </a:r>
            <a:endParaRPr lang="ar-SA" sz="20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657600" y="2640563"/>
            <a:ext cx="2220686" cy="970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Estimation Future population</a:t>
            </a:r>
            <a:endParaRPr lang="ar-SA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369270" y="2687216"/>
            <a:ext cx="2205564" cy="942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Estimation Future Demand</a:t>
            </a:r>
            <a:endParaRPr lang="ar-SA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8864085" y="2715208"/>
            <a:ext cx="2052734" cy="979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Modification </a:t>
            </a:r>
            <a:endParaRPr lang="ar-SA" sz="2000" b="1" dirty="0"/>
          </a:p>
        </p:txBody>
      </p:sp>
      <p:cxnSp>
        <p:nvCxnSpPr>
          <p:cNvPr id="24" name="Elbow Connector 23"/>
          <p:cNvCxnSpPr>
            <a:stCxn id="4" idx="2"/>
            <a:endCxn id="8" idx="0"/>
          </p:cNvCxnSpPr>
          <p:nvPr/>
        </p:nvCxnSpPr>
        <p:spPr>
          <a:xfrm rot="16200000" flipH="1">
            <a:off x="7375851" y="200607"/>
            <a:ext cx="1175657" cy="385354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0800000" flipV="1">
            <a:off x="4893906" y="2127375"/>
            <a:ext cx="1142997" cy="5131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2206692" y="2127376"/>
            <a:ext cx="2687216" cy="4665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endCxn id="7" idx="0"/>
          </p:cNvCxnSpPr>
          <p:nvPr/>
        </p:nvCxnSpPr>
        <p:spPr>
          <a:xfrm>
            <a:off x="6036905" y="2127378"/>
            <a:ext cx="1435147" cy="55983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498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04" y="361326"/>
            <a:ext cx="10515600" cy="643811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Network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design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365179"/>
            <a:ext cx="10515600" cy="5253232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Estimation of the future population :</a:t>
            </a:r>
            <a:endParaRPr lang="en-US" dirty="0"/>
          </a:p>
          <a:p>
            <a:pPr marL="1150938" indent="-409575" algn="l" rtl="0">
              <a:lnSpc>
                <a:spcPts val="5000"/>
              </a:lnSpc>
            </a:pPr>
            <a:r>
              <a:rPr lang="en-US" dirty="0" err="1" smtClean="0"/>
              <a:t>P</a:t>
            </a:r>
            <a:r>
              <a:rPr lang="en-US" baseline="-25000" dirty="0" err="1" smtClean="0"/>
              <a:t>future</a:t>
            </a:r>
            <a:r>
              <a:rPr lang="en-US" baseline="-25000" dirty="0" smtClean="0"/>
              <a:t> </a:t>
            </a:r>
            <a:r>
              <a:rPr lang="en-US" dirty="0" smtClean="0"/>
              <a:t>= P</a:t>
            </a:r>
            <a:r>
              <a:rPr lang="en-US" baseline="-25000" dirty="0" smtClean="0"/>
              <a:t>0</a:t>
            </a:r>
            <a:r>
              <a:rPr lang="en-US" dirty="0" smtClean="0"/>
              <a:t> (1+i)</a:t>
            </a:r>
            <a:r>
              <a:rPr lang="en-US" baseline="30000" dirty="0" smtClean="0"/>
              <a:t>n</a:t>
            </a:r>
            <a:r>
              <a:rPr lang="en-US" dirty="0" smtClean="0"/>
              <a:t>	</a:t>
            </a:r>
          </a:p>
          <a:p>
            <a:pPr marL="1150938" indent="-409575" algn="l" rtl="0">
              <a:lnSpc>
                <a:spcPts val="5000"/>
              </a:lnSpc>
            </a:pPr>
            <a:r>
              <a:rPr lang="en-US" dirty="0" smtClean="0"/>
              <a:t>P</a:t>
            </a:r>
            <a:r>
              <a:rPr lang="en-US" baseline="-25000" dirty="0" smtClean="0"/>
              <a:t>2046 </a:t>
            </a:r>
            <a:r>
              <a:rPr lang="en-US" dirty="0" smtClean="0"/>
              <a:t>= </a:t>
            </a:r>
            <a:r>
              <a:rPr lang="en-US" dirty="0"/>
              <a:t>P</a:t>
            </a:r>
            <a:r>
              <a:rPr lang="en-US" baseline="-25000" dirty="0"/>
              <a:t>2016 </a:t>
            </a:r>
            <a:r>
              <a:rPr lang="en-US" dirty="0"/>
              <a:t>(1+ </a:t>
            </a:r>
            <a:r>
              <a:rPr lang="en-US" dirty="0" smtClean="0"/>
              <a:t>0.025</a:t>
            </a:r>
            <a:r>
              <a:rPr lang="en-US" dirty="0" smtClean="0"/>
              <a:t>)^</a:t>
            </a:r>
            <a:r>
              <a:rPr lang="en-US" dirty="0" smtClean="0"/>
              <a:t>30</a:t>
            </a:r>
          </a:p>
          <a:p>
            <a:pPr marL="1150938" indent="-409575" algn="l" rtl="0">
              <a:lnSpc>
                <a:spcPts val="5000"/>
              </a:lnSpc>
            </a:pPr>
            <a:r>
              <a:rPr lang="en-US" dirty="0" smtClean="0"/>
              <a:t>P</a:t>
            </a:r>
            <a:r>
              <a:rPr lang="en-US" baseline="-25000" dirty="0" smtClean="0"/>
              <a:t>2046 </a:t>
            </a:r>
            <a:r>
              <a:rPr lang="en-US" dirty="0" smtClean="0"/>
              <a:t>= 3700 </a:t>
            </a:r>
            <a:r>
              <a:rPr lang="en-US" dirty="0"/>
              <a:t>( 1+ </a:t>
            </a:r>
            <a:r>
              <a:rPr lang="en-US" dirty="0" smtClean="0"/>
              <a:t>0.025</a:t>
            </a:r>
            <a:r>
              <a:rPr lang="en-US" dirty="0" smtClean="0"/>
              <a:t>) </a:t>
            </a:r>
            <a:r>
              <a:rPr lang="en-US" dirty="0"/>
              <a:t>^</a:t>
            </a:r>
            <a:r>
              <a:rPr lang="en-US" dirty="0" smtClean="0"/>
              <a:t>30    </a:t>
            </a:r>
            <a:endParaRPr lang="en-US" dirty="0"/>
          </a:p>
          <a:p>
            <a:pPr marL="1150938" indent="-409575" algn="l" rtl="0">
              <a:lnSpc>
                <a:spcPts val="5000"/>
              </a:lnSpc>
            </a:pPr>
            <a:r>
              <a:rPr lang="en-US" dirty="0" smtClean="0"/>
              <a:t> P</a:t>
            </a:r>
            <a:r>
              <a:rPr lang="en-US" baseline="-25000" dirty="0" smtClean="0"/>
              <a:t>2046</a:t>
            </a:r>
            <a:r>
              <a:rPr lang="en-US" dirty="0" smtClean="0"/>
              <a:t> = 7761 capita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273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138336"/>
            <a:ext cx="10515600" cy="5038628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/>
              <a:t>Future water demand :</a:t>
            </a:r>
          </a:p>
          <a:p>
            <a:pPr algn="l"/>
            <a:endParaRPr lang="en-US" dirty="0" smtClean="0"/>
          </a:p>
          <a:p>
            <a:pPr algn="l" rtl="0"/>
            <a:r>
              <a:rPr lang="en-US" dirty="0" smtClean="0"/>
              <a:t>F </a:t>
            </a:r>
            <a:r>
              <a:rPr lang="en-US" dirty="0"/>
              <a:t>= (P </a:t>
            </a:r>
            <a:r>
              <a:rPr lang="en-US" baseline="-25000" dirty="0"/>
              <a:t>2046</a:t>
            </a:r>
            <a:r>
              <a:rPr lang="en-US" dirty="0"/>
              <a:t> / </a:t>
            </a:r>
            <a:r>
              <a:rPr lang="en-US" dirty="0" smtClean="0"/>
              <a:t>P</a:t>
            </a:r>
            <a:r>
              <a:rPr lang="en-US" baseline="-25000" dirty="0" smtClean="0"/>
              <a:t> 2016</a:t>
            </a:r>
            <a:r>
              <a:rPr lang="en-US" dirty="0" smtClean="0"/>
              <a:t>) </a:t>
            </a:r>
            <a:r>
              <a:rPr lang="en-US" dirty="0"/>
              <a:t>(water use 2046 / water use 2016)</a:t>
            </a:r>
          </a:p>
          <a:p>
            <a:pPr algn="l" rtl="0"/>
            <a:r>
              <a:rPr lang="en-US" dirty="0"/>
              <a:t>F= (7761/3700) (120/ 56.48)</a:t>
            </a:r>
          </a:p>
          <a:p>
            <a:pPr algn="l" rtl="0"/>
            <a:r>
              <a:rPr lang="en-US" dirty="0"/>
              <a:t>F= 4.46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Where F : a </a:t>
            </a:r>
            <a:r>
              <a:rPr lang="en-US" dirty="0"/>
              <a:t>factor to calculate the future demand from the current </a:t>
            </a:r>
            <a:r>
              <a:rPr lang="en-US" dirty="0" smtClean="0"/>
              <a:t>demand.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3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4" y="191699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Outputs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8638" y="1271754"/>
            <a:ext cx="8702258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961667" y="1292776"/>
            <a:ext cx="8986345" cy="52499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93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175657"/>
            <a:ext cx="10515600" cy="5001306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 startAt="3"/>
            </a:pPr>
            <a:r>
              <a:rPr lang="en-US" dirty="0" smtClean="0"/>
              <a:t>Modification :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Law pressure :</a:t>
            </a:r>
          </a:p>
          <a:p>
            <a:pPr marL="0" indent="0" algn="l">
              <a:buNone/>
            </a:pPr>
            <a:r>
              <a:rPr lang="en-US" dirty="0" smtClean="0"/>
              <a:t>Change the diameters of some pipes and set pump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velocity </a:t>
            </a:r>
            <a:r>
              <a:rPr lang="en-US" dirty="0" smtClean="0"/>
              <a:t>:</a:t>
            </a:r>
          </a:p>
          <a:p>
            <a:pPr marL="0" indent="0" algn="l">
              <a:buNone/>
            </a:pPr>
            <a:r>
              <a:rPr lang="en-US" dirty="0" smtClean="0"/>
              <a:t>Change the diameters of some pipes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31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597159"/>
            <a:ext cx="10515600" cy="5579804"/>
          </a:xfrm>
        </p:spPr>
        <p:txBody>
          <a:bodyPr/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Pump </a:t>
            </a:r>
            <a:endParaRPr lang="ar-SA" dirty="0"/>
          </a:p>
        </p:txBody>
      </p:sp>
      <p:pic>
        <p:nvPicPr>
          <p:cNvPr id="4" name="Picture 3" descr="D:\Downloads\18360357_1277381558977105_2127917120_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5250" y="905069"/>
            <a:ext cx="6492551" cy="562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5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11125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Main Objective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762541"/>
            <a:ext cx="10515600" cy="441442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Analyze </a:t>
            </a:r>
            <a:r>
              <a:rPr lang="en-US" dirty="0"/>
              <a:t>the </a:t>
            </a:r>
            <a:r>
              <a:rPr lang="en-US" dirty="0" smtClean="0"/>
              <a:t>existing water </a:t>
            </a:r>
            <a:r>
              <a:rPr lang="en-US" dirty="0"/>
              <a:t>network in </a:t>
            </a:r>
            <a:r>
              <a:rPr lang="en-US" dirty="0" err="1" smtClean="0"/>
              <a:t>Hajah</a:t>
            </a:r>
            <a:r>
              <a:rPr lang="en-US" dirty="0" smtClean="0"/>
              <a:t> village.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Redesign the water network to meet the requirements for the next 30 years.</a:t>
            </a:r>
            <a:endParaRPr lang="en-US" dirty="0"/>
          </a:p>
          <a:p>
            <a:pPr marL="0" indent="0" algn="l" rtl="0"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pPr algn="l" rtl="0"/>
            <a:r>
              <a:rPr lang="en-US" dirty="0" smtClean="0">
                <a:cs typeface="Arial" panose="020B0604020202020204" pitchFamily="34" charset="0"/>
              </a:rPr>
              <a:t>Design a sewer network for part of the village for the next 30 years.</a:t>
            </a:r>
            <a:endParaRPr 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59" y="412155"/>
            <a:ext cx="10515600" cy="5654449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Results and cost  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 </a:t>
            </a:r>
          </a:p>
          <a:p>
            <a:pPr marL="0" indent="0" algn="l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93698"/>
              </p:ext>
            </p:extLst>
          </p:nvPr>
        </p:nvGraphicFramePr>
        <p:xfrm>
          <a:off x="3832629" y="406911"/>
          <a:ext cx="7712439" cy="596235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37515"/>
                <a:gridCol w="1740909"/>
                <a:gridCol w="1132640"/>
                <a:gridCol w="1258488"/>
                <a:gridCol w="1174590"/>
                <a:gridCol w="1168297"/>
              </a:tblGrid>
              <a:tr h="255645">
                <a:tc>
                  <a:txBody>
                    <a:bodyPr/>
                    <a:lstStyle/>
                    <a:p>
                      <a:pPr marL="0" marR="0" indent="6858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cost $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cost unit $/m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New Dia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Old Dia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pipes 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p-19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556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17780" marR="3556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p-95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816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∑=16844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1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00900456"/>
              </p:ext>
            </p:extLst>
          </p:nvPr>
        </p:nvGraphicFramePr>
        <p:xfrm>
          <a:off x="438861" y="1480673"/>
          <a:ext cx="5775650" cy="403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349107"/>
              </p:ext>
            </p:extLst>
          </p:nvPr>
        </p:nvGraphicFramePr>
        <p:xfrm>
          <a:off x="6506548" y="1637524"/>
          <a:ext cx="4572000" cy="3298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0696226"/>
              </p:ext>
            </p:extLst>
          </p:nvPr>
        </p:nvGraphicFramePr>
        <p:xfrm>
          <a:off x="6372809" y="1135117"/>
          <a:ext cx="5819191" cy="4451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 8"/>
          <p:cNvSpPr/>
          <p:nvPr/>
        </p:nvSpPr>
        <p:spPr>
          <a:xfrm>
            <a:off x="787629" y="595727"/>
            <a:ext cx="145264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rtl="1">
              <a:lnSpc>
                <a:spcPct val="90000"/>
              </a:lnSpc>
              <a:spcBef>
                <a:spcPts val="1000"/>
              </a:spcBef>
            </a:pPr>
            <a:r>
              <a:rPr lang="en-US" sz="2800" dirty="0" smtClean="0"/>
              <a:t>Outputs </a:t>
            </a:r>
          </a:p>
        </p:txBody>
      </p:sp>
    </p:spTree>
    <p:extLst>
      <p:ext uri="{BB962C8B-B14F-4D97-AF65-F5344CB8AC3E}">
        <p14:creationId xmlns:p14="http://schemas.microsoft.com/office/powerpoint/2010/main" val="226210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Sewer network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Existing sewer network components : </a:t>
            </a:r>
          </a:p>
          <a:p>
            <a:pPr marL="0" indent="0" algn="l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Manholes </a:t>
            </a:r>
          </a:p>
          <a:p>
            <a:pPr algn="l" rtl="0">
              <a:buFontTx/>
              <a:buChar char="-"/>
            </a:pPr>
            <a:endParaRPr lang="en-US" dirty="0"/>
          </a:p>
          <a:p>
            <a:pPr algn="l" rtl="0"/>
            <a:r>
              <a:rPr lang="en-US" dirty="0" smtClean="0"/>
              <a:t>Conduits </a:t>
            </a:r>
          </a:p>
          <a:p>
            <a:pPr algn="l" rtl="0">
              <a:buFontTx/>
              <a:buChar char="-"/>
            </a:pPr>
            <a:endParaRPr lang="en-US" dirty="0"/>
          </a:p>
          <a:p>
            <a:pPr algn="l" rtl="0"/>
            <a:r>
              <a:rPr lang="en-US" dirty="0" smtClean="0"/>
              <a:t>Wastewater treatment plant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9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867747"/>
            <a:ext cx="10515600" cy="5309216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Manholes and conduits :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 rtl="0"/>
            <a:r>
              <a:rPr lang="en-US" dirty="0" smtClean="0"/>
              <a:t>  Was built </a:t>
            </a:r>
            <a:r>
              <a:rPr lang="en-US" dirty="0"/>
              <a:t>in 2010 and it services </a:t>
            </a:r>
            <a:r>
              <a:rPr lang="en-US" dirty="0" smtClean="0"/>
              <a:t>less than </a:t>
            </a:r>
            <a:r>
              <a:rPr lang="en-US" dirty="0"/>
              <a:t>20% of the </a:t>
            </a:r>
            <a:r>
              <a:rPr lang="en-US" dirty="0" smtClean="0"/>
              <a:t>village.  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Established </a:t>
            </a:r>
            <a:r>
              <a:rPr lang="en-US" dirty="0"/>
              <a:t>randomly without taking into consideration the </a:t>
            </a:r>
            <a:r>
              <a:rPr lang="en-US" dirty="0" smtClean="0"/>
              <a:t>      Palestinian Specification.</a:t>
            </a:r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/>
            <a:r>
              <a:rPr lang="en-US" dirty="0"/>
              <a:t>L</a:t>
            </a:r>
            <a:r>
              <a:rPr lang="en-US" dirty="0" smtClean="0"/>
              <a:t>eakage</a:t>
            </a:r>
            <a:r>
              <a:rPr lang="en-US" dirty="0"/>
              <a:t>, incompetence in drainage and </a:t>
            </a:r>
            <a:r>
              <a:rPr lang="en-US" dirty="0" smtClean="0"/>
              <a:t>no schemes </a:t>
            </a:r>
            <a:r>
              <a:rPr lang="en-US" dirty="0"/>
              <a:t>show the locations for the network parts. </a:t>
            </a:r>
          </a:p>
          <a:p>
            <a:pPr algn="l">
              <a:buFontTx/>
              <a:buChar char="-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4350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942392"/>
            <a:ext cx="10515600" cy="5234571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Wastewater treatment plant:</a:t>
            </a:r>
          </a:p>
          <a:p>
            <a:pPr marL="0" indent="0" algn="l">
              <a:buNone/>
            </a:pPr>
            <a:endParaRPr lang="en-US" dirty="0"/>
          </a:p>
          <a:p>
            <a:pPr algn="l" rtl="0"/>
            <a:r>
              <a:rPr lang="en-US" dirty="0" smtClean="0"/>
              <a:t>Built in 2014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Ponds system with 4 ponds , two bonds currently are used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Sufficiency can reach 95 %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dirty="0"/>
              <a:t>The treated </a:t>
            </a:r>
            <a:r>
              <a:rPr lang="en-US" dirty="0" smtClean="0"/>
              <a:t>wastewater </a:t>
            </a:r>
            <a:r>
              <a:rPr lang="en-US" dirty="0"/>
              <a:t>is discharged </a:t>
            </a:r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err="1" smtClean="0"/>
              <a:t>Wadi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9328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578500"/>
            <a:ext cx="10013301" cy="6139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77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746450"/>
            <a:ext cx="10515600" cy="5430514"/>
          </a:xfrm>
        </p:spPr>
        <p:txBody>
          <a:bodyPr/>
          <a:lstStyle/>
          <a:p>
            <a:pPr marL="0" indent="0" algn="l">
              <a:spcBef>
                <a:spcPct val="0"/>
              </a:spcBef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Calculations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Water consumption = 120 </a:t>
            </a:r>
            <a:r>
              <a:rPr lang="en-US" dirty="0" smtClean="0"/>
              <a:t>L/c/d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Peak hour factor= 5*p^(-1/6)= 3.5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WW = 0.8 * water consumption  +  infiltration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/>
              <a:t>WW  </a:t>
            </a:r>
            <a:r>
              <a:rPr lang="en-US" dirty="0" smtClean="0"/>
              <a:t>= 0.8 * </a:t>
            </a:r>
            <a:r>
              <a:rPr lang="en-US" dirty="0" smtClean="0"/>
              <a:t>120*3.5  </a:t>
            </a:r>
            <a:r>
              <a:rPr lang="en-US" dirty="0" smtClean="0"/>
              <a:t>+  </a:t>
            </a:r>
            <a:r>
              <a:rPr lang="en-US" dirty="0" smtClean="0"/>
              <a:t>0.2*120*0.8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/>
              <a:t>WW  </a:t>
            </a:r>
            <a:r>
              <a:rPr lang="en-US" dirty="0" smtClean="0"/>
              <a:t>= </a:t>
            </a:r>
            <a:r>
              <a:rPr lang="en-US" dirty="0" smtClean="0"/>
              <a:t>355.2 L/</a:t>
            </a:r>
            <a:r>
              <a:rPr lang="en-US" dirty="0" err="1" smtClean="0"/>
              <a:t>C.day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97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811763"/>
            <a:ext cx="10515600" cy="53652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Compute the area for each manhole and determine the load using GIS program .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Input the data on Sewer CAD V8i program.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Run the model to do the design. 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2691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559837"/>
            <a:ext cx="10515600" cy="561712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Constraints</a:t>
            </a:r>
          </a:p>
          <a:p>
            <a:pPr algn="l" rtl="0"/>
            <a:r>
              <a:rPr lang="en-US" dirty="0" smtClean="0"/>
              <a:t>Velocity </a:t>
            </a:r>
            <a:endParaRPr lang="ar-SA" dirty="0"/>
          </a:p>
        </p:txBody>
      </p:sp>
      <p:pic>
        <p:nvPicPr>
          <p:cNvPr id="2050" name="Picture 2" descr="D:\desktop\Pictur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762" y="1972019"/>
            <a:ext cx="11321147" cy="301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6134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541178"/>
            <a:ext cx="10515600" cy="5635787"/>
          </a:xfrm>
        </p:spPr>
        <p:txBody>
          <a:bodyPr/>
          <a:lstStyle/>
          <a:p>
            <a:pPr algn="l" rtl="0"/>
            <a:r>
              <a:rPr lang="en-US" dirty="0" smtClean="0"/>
              <a:t>Slope 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082351"/>
            <a:ext cx="944880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2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383" y="131761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Study area 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457324"/>
            <a:ext cx="10515600" cy="505777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err="1" smtClean="0"/>
              <a:t>hajah</a:t>
            </a:r>
            <a:r>
              <a:rPr lang="en-US" dirty="0" smtClean="0"/>
              <a:t> </a:t>
            </a:r>
            <a:r>
              <a:rPr lang="en-US" dirty="0"/>
              <a:t>is a Palestinian village in </a:t>
            </a:r>
            <a:r>
              <a:rPr lang="en-US" dirty="0" err="1"/>
              <a:t>Qalqilya</a:t>
            </a:r>
            <a:r>
              <a:rPr lang="en-US" dirty="0"/>
              <a:t> </a:t>
            </a:r>
            <a:r>
              <a:rPr lang="en-US" dirty="0" smtClean="0"/>
              <a:t>Governorate, 18 </a:t>
            </a:r>
            <a:r>
              <a:rPr lang="en-US" dirty="0"/>
              <a:t>Km southwest Nablus.</a:t>
            </a:r>
          </a:p>
          <a:p>
            <a:pPr algn="l" rtl="0"/>
            <a:r>
              <a:rPr lang="en-US" dirty="0" smtClean="0"/>
              <a:t>It is 425 m above sea level. </a:t>
            </a:r>
          </a:p>
          <a:p>
            <a:pPr algn="l" rtl="0"/>
            <a:r>
              <a:rPr lang="en-US" dirty="0" smtClean="0"/>
              <a:t>The total area of urban village is about </a:t>
            </a:r>
            <a:r>
              <a:rPr lang="en-US" dirty="0" smtClean="0"/>
              <a:t>23</a:t>
            </a:r>
            <a:r>
              <a:rPr lang="en-US" dirty="0" smtClean="0"/>
              <a:t> </a:t>
            </a:r>
            <a:r>
              <a:rPr lang="en-US" dirty="0" smtClean="0"/>
              <a:t>Km</a:t>
            </a:r>
            <a:r>
              <a:rPr lang="en-US" baseline="30000" dirty="0" smtClean="0"/>
              <a:t>2</a:t>
            </a:r>
            <a:r>
              <a:rPr lang="en-US" dirty="0" smtClean="0"/>
              <a:t> ( 15.2 %</a:t>
            </a:r>
          </a:p>
          <a:p>
            <a:pPr indent="6350" algn="l" rtl="0">
              <a:buNone/>
            </a:pPr>
            <a:r>
              <a:rPr lang="en-US" dirty="0" smtClean="0"/>
              <a:t> as urban area)</a:t>
            </a:r>
          </a:p>
          <a:p>
            <a:pPr algn="l" rtl="0"/>
            <a:r>
              <a:rPr lang="en-US" dirty="0" smtClean="0"/>
              <a:t>The total population of the village is about 3700 capita in 2016.</a:t>
            </a:r>
            <a:endParaRPr lang="ar-SA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704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307" y="710414"/>
            <a:ext cx="6001641" cy="567301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49018" y="548618"/>
            <a:ext cx="10515600" cy="4351338"/>
          </a:xfrm>
        </p:spPr>
        <p:txBody>
          <a:bodyPr/>
          <a:lstStyle/>
          <a:p>
            <a:pPr algn="l" rtl="0"/>
            <a:r>
              <a:rPr lang="en-US" dirty="0" smtClean="0"/>
              <a:t>Diameters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8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587829"/>
            <a:ext cx="10515600" cy="5589134"/>
          </a:xfrm>
        </p:spPr>
        <p:txBody>
          <a:bodyPr/>
          <a:lstStyle/>
          <a:p>
            <a:pPr marL="0" indent="0" algn="l" rtl="0"/>
            <a:r>
              <a:rPr lang="en-US" dirty="0" smtClean="0"/>
              <a:t>Cover depth :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57" y="1329508"/>
            <a:ext cx="9078686" cy="473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513184"/>
            <a:ext cx="10515600" cy="5663779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 Velocity </a:t>
            </a:r>
          </a:p>
          <a:p>
            <a:pPr marL="0" indent="0" algn="l">
              <a:buNone/>
            </a:pPr>
            <a:endParaRPr lang="ar-SA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618972"/>
              </p:ext>
            </p:extLst>
          </p:nvPr>
        </p:nvGraphicFramePr>
        <p:xfrm>
          <a:off x="2354426" y="1545022"/>
          <a:ext cx="7097484" cy="437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531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1000"/>
              </a:spcBef>
            </a:pPr>
            <a:r>
              <a:rPr lang="en-US" dirty="0" smtClean="0"/>
              <a:t>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Slope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45662" y="997798"/>
            <a:ext cx="8022072" cy="484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07236" y="1068902"/>
            <a:ext cx="8150695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597" y="646386"/>
            <a:ext cx="10515600" cy="13255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+mn-lt"/>
                <a:ea typeface="+mn-ea"/>
                <a:cs typeface="+mn-cs"/>
              </a:rPr>
              <a:t>Cover depth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653143"/>
            <a:ext cx="10515600" cy="552382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Profile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019" y="1362075"/>
            <a:ext cx="8285584" cy="469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4" y="2"/>
            <a:ext cx="10515600" cy="65313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922" y="443686"/>
            <a:ext cx="10668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6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Reusing  treated wastewater in Agriculture 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treated water is used to irrigate different types of plants such as, olive, almond, citrus, walnut and pomegranate trees.</a:t>
            </a:r>
          </a:p>
          <a:p>
            <a:pPr algn="l" rtl="0"/>
            <a:r>
              <a:rPr lang="en-US" dirty="0" smtClean="0"/>
              <a:t> 80% of the trees in </a:t>
            </a:r>
            <a:r>
              <a:rPr lang="en-US" dirty="0" err="1"/>
              <a:t>H</a:t>
            </a:r>
            <a:r>
              <a:rPr lang="en-US" dirty="0" err="1" smtClean="0"/>
              <a:t>ajah</a:t>
            </a:r>
            <a:r>
              <a:rPr lang="en-US" dirty="0" smtClean="0"/>
              <a:t> </a:t>
            </a:r>
            <a:r>
              <a:rPr lang="en-US" dirty="0" smtClean="0"/>
              <a:t>area is planted olive trees type K18 and almond trees.</a:t>
            </a:r>
          </a:p>
          <a:p>
            <a:pPr algn="l" rtl="0"/>
            <a:r>
              <a:rPr lang="en-US" dirty="0" smtClean="0"/>
              <a:t>Each </a:t>
            </a:r>
            <a:r>
              <a:rPr lang="en-US" dirty="0" err="1" smtClean="0"/>
              <a:t>donum</a:t>
            </a:r>
            <a:r>
              <a:rPr lang="en-US" dirty="0" smtClean="0"/>
              <a:t> needs 500 m</a:t>
            </a:r>
            <a:r>
              <a:rPr lang="en-US" baseline="30000" dirty="0" smtClean="0"/>
              <a:t>3</a:t>
            </a:r>
            <a:r>
              <a:rPr lang="en-US" dirty="0" smtClean="0"/>
              <a:t>/year.</a:t>
            </a:r>
          </a:p>
          <a:p>
            <a:pPr algn="l" rtl="0"/>
            <a:r>
              <a:rPr lang="en-US" dirty="0" err="1"/>
              <a:t>H</a:t>
            </a:r>
            <a:r>
              <a:rPr lang="en-US" dirty="0" err="1" smtClean="0"/>
              <a:t>ajah</a:t>
            </a:r>
            <a:r>
              <a:rPr lang="en-US" dirty="0" smtClean="0"/>
              <a:t> </a:t>
            </a:r>
            <a:r>
              <a:rPr lang="en-US" dirty="0" smtClean="0"/>
              <a:t>wastewater treatment plant can irrigate around 435 </a:t>
            </a:r>
            <a:r>
              <a:rPr lang="en-US" dirty="0" err="1" smtClean="0"/>
              <a:t>donum</a:t>
            </a:r>
            <a:r>
              <a:rPr lang="en-US" dirty="0" smtClean="0"/>
              <a:t> of agricultural areas.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6552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endParaRPr lang="en-US" sz="6600" dirty="0"/>
          </a:p>
          <a:p>
            <a:pPr marL="0" indent="0" algn="ctr" rtl="0">
              <a:buNone/>
            </a:pPr>
            <a:r>
              <a:rPr lang="en-US" sz="6600" dirty="0">
                <a:solidFill>
                  <a:schemeClr val="accent1">
                    <a:lumMod val="75000"/>
                  </a:schemeClr>
                </a:solidFill>
              </a:rPr>
              <a:t>Thanks…</a:t>
            </a:r>
          </a:p>
        </p:txBody>
      </p:sp>
    </p:spTree>
    <p:extLst>
      <p:ext uri="{BB962C8B-B14F-4D97-AF65-F5344CB8AC3E}">
        <p14:creationId xmlns:p14="http://schemas.microsoft.com/office/powerpoint/2010/main" val="127996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graduation project 1\map\map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8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>
              <a:spcBef>
                <a:spcPts val="1000"/>
              </a:spcBef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Water status 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90% of </a:t>
            </a:r>
            <a:r>
              <a:rPr lang="en-US" dirty="0" err="1" smtClean="0"/>
              <a:t>hajah</a:t>
            </a:r>
            <a:r>
              <a:rPr lang="en-US" dirty="0" smtClean="0"/>
              <a:t> houses are provided with water by the West Bank Water Department through the public water network established in 2009. </a:t>
            </a:r>
          </a:p>
          <a:p>
            <a:pPr algn="l" rtl="0"/>
            <a:r>
              <a:rPr lang="en-US" dirty="0" smtClean="0"/>
              <a:t>In 2014 the water network was renovated. </a:t>
            </a:r>
          </a:p>
          <a:p>
            <a:pPr algn="l" rtl="0"/>
            <a:r>
              <a:rPr lang="en-US" dirty="0" smtClean="0"/>
              <a:t>The percentage of losses reduced up to 5%.</a:t>
            </a:r>
          </a:p>
          <a:p>
            <a:pPr algn="l" rtl="0"/>
            <a:r>
              <a:rPr lang="en-US" dirty="0" smtClean="0"/>
              <a:t>Thus, the quantity of water supplied to </a:t>
            </a:r>
            <a:r>
              <a:rPr lang="en-US" dirty="0" err="1" smtClean="0"/>
              <a:t>hajah</a:t>
            </a:r>
            <a:r>
              <a:rPr lang="en-US" dirty="0" smtClean="0"/>
              <a:t> </a:t>
            </a:r>
            <a:r>
              <a:rPr lang="en-US" dirty="0" smtClean="0"/>
              <a:t>now is 80300 m</a:t>
            </a:r>
            <a:r>
              <a:rPr lang="en-US" sz="3000" baseline="30000" dirty="0" smtClean="0"/>
              <a:t>3 </a:t>
            </a:r>
            <a:r>
              <a:rPr lang="en-US" sz="3000" dirty="0" smtClean="0"/>
              <a:t>/year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rate of the water consumption per capita became 56.48 L/C/day.</a:t>
            </a:r>
          </a:p>
          <a:p>
            <a:pPr algn="l" rtl="0"/>
            <a:r>
              <a:rPr lang="en-US" dirty="0" smtClean="0"/>
              <a:t>According to the World Health Organization, the minimum quantity of consumption is 100 L/C/day.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132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948" y="273133"/>
            <a:ext cx="10515600" cy="821094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Network components </a:t>
            </a:r>
            <a:endParaRPr lang="ar-SA" sz="32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4" y="1408924"/>
            <a:ext cx="10515600" cy="4768041"/>
          </a:xfrm>
        </p:spPr>
        <p:txBody>
          <a:bodyPr/>
          <a:lstStyle/>
          <a:p>
            <a:pPr algn="l" rtl="0"/>
            <a:r>
              <a:rPr lang="en-US" dirty="0" smtClean="0"/>
              <a:t>Booster Station , Reservoir and pumps.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2" descr="D:\hajja tank\photo\daily photo\sep\30-9-2013\Photo-037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54" y="2355272"/>
            <a:ext cx="5424779" cy="3035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1" descr="D:\hajja tank\photo\daily photo\sep\30-9-2013\Photo-018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38" y="2357819"/>
            <a:ext cx="4895746" cy="303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27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25" y="68367"/>
            <a:ext cx="11293979" cy="491470"/>
          </a:xfrm>
        </p:spPr>
        <p:txBody>
          <a:bodyPr>
            <a:normAutofit/>
          </a:bodyPr>
          <a:lstStyle/>
          <a:p>
            <a:pPr algn="l" rtl="0"/>
            <a:endParaRPr lang="ar-SA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79" y="724358"/>
            <a:ext cx="11293979" cy="572987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Pipes :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Transition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pipe</a:t>
            </a:r>
          </a:p>
          <a:p>
            <a:pPr algn="l" rtl="0"/>
            <a:r>
              <a:rPr lang="en-US" dirty="0" smtClean="0"/>
              <a:t>Main pipes 4 and 6 in.</a:t>
            </a:r>
            <a:endParaRPr lang="en-US" dirty="0"/>
          </a:p>
          <a:p>
            <a:pPr algn="l" rtl="0"/>
            <a:r>
              <a:rPr lang="en-US" dirty="0"/>
              <a:t>The transition pipe has a total length of 1134 meter.</a:t>
            </a:r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Distribution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pipes</a:t>
            </a:r>
          </a:p>
          <a:p>
            <a:pPr algn="l" rtl="0"/>
            <a:r>
              <a:rPr lang="en-US" dirty="0" smtClean="0"/>
              <a:t>The distribution pipes have different diameters (1, 2, 3, 4 and 6 inches).</a:t>
            </a:r>
          </a:p>
          <a:p>
            <a:pPr algn="l" rtl="0"/>
            <a:r>
              <a:rPr lang="en-US" dirty="0" smtClean="0"/>
              <a:t>The total length of these pipes is around 13924 meter. 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93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85" y="108751"/>
            <a:ext cx="10515600" cy="1325563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Methodology</a:t>
            </a:r>
            <a:endParaRPr lang="en-US" sz="3200" dirty="0"/>
          </a:p>
        </p:txBody>
      </p:sp>
      <p:pic>
        <p:nvPicPr>
          <p:cNvPr id="4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9799" y="1825625"/>
            <a:ext cx="8867396" cy="43513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286" y="379194"/>
            <a:ext cx="11020514" cy="77146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Questionnaire outputs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882FFC36-D50E-4A56-B165-55D967733D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433018"/>
              </p:ext>
            </p:extLst>
          </p:nvPr>
        </p:nvGraphicFramePr>
        <p:xfrm>
          <a:off x="333287" y="1982625"/>
          <a:ext cx="5378197" cy="4452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8C3A1D0B-F374-473E-A383-6989D98C41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7365916"/>
              </p:ext>
            </p:extLst>
          </p:nvPr>
        </p:nvGraphicFramePr>
        <p:xfrm>
          <a:off x="6358075" y="1956988"/>
          <a:ext cx="5500994" cy="4452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6358074" y="1888622"/>
            <a:ext cx="5682953" cy="4520725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33287" y="1888621"/>
            <a:ext cx="5617348" cy="454636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2942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3583</TotalTime>
  <Words>886</Words>
  <Application>Microsoft Office PowerPoint</Application>
  <PresentationFormat>Widescreen</PresentationFormat>
  <Paragraphs>305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Office Theme</vt:lpstr>
      <vt:lpstr>An-Najah National University Faculty of Engineering and Information Technology</vt:lpstr>
      <vt:lpstr>Main Objective</vt:lpstr>
      <vt:lpstr>Study area </vt:lpstr>
      <vt:lpstr>PowerPoint Presentation</vt:lpstr>
      <vt:lpstr>Water status </vt:lpstr>
      <vt:lpstr>Network components </vt:lpstr>
      <vt:lpstr>PowerPoint Presentation</vt:lpstr>
      <vt:lpstr>Methodology</vt:lpstr>
      <vt:lpstr>Questionnaire outputs</vt:lpstr>
      <vt:lpstr>PowerPoint Presentation</vt:lpstr>
      <vt:lpstr> Calculations</vt:lpstr>
      <vt:lpstr>Water CAD </vt:lpstr>
      <vt:lpstr>Result from WaterCad </vt:lpstr>
      <vt:lpstr>PowerPoint Presentation</vt:lpstr>
      <vt:lpstr>Network design</vt:lpstr>
      <vt:lpstr>PowerPoint Presentation</vt:lpstr>
      <vt:lpstr>Outputs</vt:lpstr>
      <vt:lpstr>PowerPoint Presentation</vt:lpstr>
      <vt:lpstr>PowerPoint Presentation</vt:lpstr>
      <vt:lpstr>PowerPoint Presentation</vt:lpstr>
      <vt:lpstr>PowerPoint Presentation</vt:lpstr>
      <vt:lpstr>Sewer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Slope</vt:lpstr>
      <vt:lpstr>Cover depth</vt:lpstr>
      <vt:lpstr>PowerPoint Presentation</vt:lpstr>
      <vt:lpstr>PowerPoint Presentation</vt:lpstr>
      <vt:lpstr>Reusing  treated wastewater in Agriculture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 Faculty of Engineering and Information Technology</dc:title>
  <dc:creator>amer eid</dc:creator>
  <cp:lastModifiedBy>amer eid</cp:lastModifiedBy>
  <cp:revision>265</cp:revision>
  <dcterms:created xsi:type="dcterms:W3CDTF">2016-12-22T12:32:47Z</dcterms:created>
  <dcterms:modified xsi:type="dcterms:W3CDTF">2017-05-24T07:11:47Z</dcterms:modified>
</cp:coreProperties>
</file>