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5143500" cx="9144000"/>
  <p:notesSz cx="6858000" cy="9144000"/>
  <p:embeddedFontLst>
    <p:embeddedFont>
      <p:font typeface="Bebas Neue"/>
      <p:regular r:id="rId19"/>
    </p:embeddedFont>
    <p:embeddedFont>
      <p:font typeface="Righteous"/>
      <p:regular r:id="rId20"/>
    </p:embeddedFont>
    <p:embeddedFont>
      <p:font typeface="MuseoModerno Black"/>
      <p:bold r:id="rId21"/>
      <p:boldItalic r:id="rId22"/>
    </p:embeddedFont>
    <p:embeddedFont>
      <p:font typeface="Jura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ighteous-regular.fntdata"/><Relationship Id="rId22" Type="http://schemas.openxmlformats.org/officeDocument/2006/relationships/font" Target="fonts/MuseoModernoBlack-boldItalic.fntdata"/><Relationship Id="rId21" Type="http://schemas.openxmlformats.org/officeDocument/2006/relationships/font" Target="fonts/MuseoModernoBlack-bold.fntdata"/><Relationship Id="rId24" Type="http://schemas.openxmlformats.org/officeDocument/2006/relationships/font" Target="fonts/Jura-bold.fntdata"/><Relationship Id="rId23" Type="http://schemas.openxmlformats.org/officeDocument/2006/relationships/font" Target="fonts/Jura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font" Target="fonts/BebasNeue-regular.fntdata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24f45e19b11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24f45e19b11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24f45e19b11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4" name="Google Shape;674;g24f45e19b11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24f45e19b11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24f45e19b11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24f45e19b11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24f45e19b11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24f45e19b11_0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24f45e19b11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e38c20ff0f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e38c20ff0f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e38c20ff0f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ge38c20ff0f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24f4e08a8ab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24f4e08a8ab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e3c1e5b5fb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e3c1e5b5fb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24f4e08a8ab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9" name="Google Shape;609;g24f4e08a8ab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e3c1e5b5fb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" name="Google Shape;624;ge3c1e5b5fb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e3c1e5b5f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7" name="Google Shape;637;ge3c1e5b5f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24f45e19b11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8" name="Google Shape;648;g24f45e19b11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867500" y="849175"/>
            <a:ext cx="5218500" cy="25800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7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867500" y="3823950"/>
            <a:ext cx="4807200" cy="4095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grpSp>
        <p:nvGrpSpPr>
          <p:cNvPr id="11" name="Google Shape;11;p2"/>
          <p:cNvGrpSpPr/>
          <p:nvPr/>
        </p:nvGrpSpPr>
        <p:grpSpPr>
          <a:xfrm>
            <a:off x="-233825" y="262867"/>
            <a:ext cx="6301119" cy="382141"/>
            <a:chOff x="-233825" y="262867"/>
            <a:chExt cx="6301119" cy="382141"/>
          </a:xfrm>
        </p:grpSpPr>
        <p:cxnSp>
          <p:nvCxnSpPr>
            <p:cNvPr id="12" name="Google Shape;12;p2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13" name="Google Shape;13;p2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7" name="Google Shape;17;p2"/>
          <p:cNvGrpSpPr/>
          <p:nvPr/>
        </p:nvGrpSpPr>
        <p:grpSpPr>
          <a:xfrm flipH="1" rot="-5400000">
            <a:off x="-3506483" y="2005869"/>
            <a:ext cx="7610763" cy="832396"/>
            <a:chOff x="-71925" y="-884100"/>
            <a:chExt cx="9144255" cy="1188797"/>
          </a:xfrm>
        </p:grpSpPr>
        <p:sp>
          <p:nvSpPr>
            <p:cNvPr id="18" name="Google Shape;18;p2"/>
            <p:cNvSpPr/>
            <p:nvPr/>
          </p:nvSpPr>
          <p:spPr>
            <a:xfrm>
              <a:off x="-71925" y="-884100"/>
              <a:ext cx="3175016" cy="741739"/>
            </a:xfrm>
            <a:custGeom>
              <a:rect b="b" l="l" r="r" t="t"/>
              <a:pathLst>
                <a:path extrusionOk="0" h="44764" w="99196">
                  <a:moveTo>
                    <a:pt x="96826" y="0"/>
                  </a:moveTo>
                  <a:cubicBezTo>
                    <a:pt x="87993" y="14934"/>
                    <a:pt x="80556" y="32035"/>
                    <a:pt x="64567" y="38354"/>
                  </a:cubicBezTo>
                  <a:cubicBezTo>
                    <a:pt x="60625" y="39913"/>
                    <a:pt x="56746" y="40615"/>
                    <a:pt x="52946" y="40615"/>
                  </a:cubicBezTo>
                  <a:cubicBezTo>
                    <a:pt x="32157" y="40615"/>
                    <a:pt x="13718" y="19608"/>
                    <a:pt x="0" y="2967"/>
                  </a:cubicBezTo>
                  <a:lnTo>
                    <a:pt x="0" y="7107"/>
                  </a:lnTo>
                  <a:cubicBezTo>
                    <a:pt x="13714" y="23750"/>
                    <a:pt x="32154" y="44764"/>
                    <a:pt x="52946" y="44764"/>
                  </a:cubicBezTo>
                  <a:cubicBezTo>
                    <a:pt x="56744" y="44764"/>
                    <a:pt x="60620" y="44063"/>
                    <a:pt x="64560" y="42506"/>
                  </a:cubicBezTo>
                  <a:cubicBezTo>
                    <a:pt x="82058" y="35592"/>
                    <a:pt x="89185" y="15722"/>
                    <a:pt x="99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-20108" y="-884100"/>
              <a:ext cx="2963286" cy="591317"/>
            </a:xfrm>
            <a:custGeom>
              <a:rect b="b" l="l" r="r" t="t"/>
              <a:pathLst>
                <a:path extrusionOk="0" h="35686" w="92581">
                  <a:moveTo>
                    <a:pt x="0" y="0"/>
                  </a:moveTo>
                  <a:cubicBezTo>
                    <a:pt x="13539" y="16291"/>
                    <a:pt x="31336" y="35685"/>
                    <a:pt x="51325" y="35685"/>
                  </a:cubicBezTo>
                  <a:cubicBezTo>
                    <a:pt x="55137" y="35685"/>
                    <a:pt x="59029" y="34980"/>
                    <a:pt x="62986" y="33413"/>
                  </a:cubicBezTo>
                  <a:cubicBezTo>
                    <a:pt x="77218" y="27771"/>
                    <a:pt x="84802" y="13613"/>
                    <a:pt x="92580" y="0"/>
                  </a:cubicBezTo>
                  <a:lnTo>
                    <a:pt x="90408" y="0"/>
                  </a:lnTo>
                  <a:cubicBezTo>
                    <a:pt x="83313" y="12253"/>
                    <a:pt x="75803" y="24165"/>
                    <a:pt x="63023" y="29236"/>
                  </a:cubicBezTo>
                  <a:cubicBezTo>
                    <a:pt x="59050" y="30812"/>
                    <a:pt x="55143" y="31522"/>
                    <a:pt x="51318" y="31522"/>
                  </a:cubicBezTo>
                  <a:cubicBezTo>
                    <a:pt x="33004" y="31522"/>
                    <a:pt x="16543" y="15259"/>
                    <a:pt x="34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-71925" y="-884100"/>
              <a:ext cx="3386650" cy="891400"/>
            </a:xfrm>
            <a:custGeom>
              <a:rect b="b" l="l" r="r" t="t"/>
              <a:pathLst>
                <a:path extrusionOk="0" h="53796" w="105808">
                  <a:moveTo>
                    <a:pt x="102436" y="0"/>
                  </a:moveTo>
                  <a:cubicBezTo>
                    <a:pt x="90488" y="16145"/>
                    <a:pt x="83963" y="39750"/>
                    <a:pt x="64567" y="47422"/>
                  </a:cubicBezTo>
                  <a:cubicBezTo>
                    <a:pt x="60625" y="48981"/>
                    <a:pt x="56747" y="49682"/>
                    <a:pt x="52947" y="49682"/>
                  </a:cubicBezTo>
                  <a:cubicBezTo>
                    <a:pt x="32156" y="49682"/>
                    <a:pt x="13712" y="28671"/>
                    <a:pt x="0" y="12029"/>
                  </a:cubicBezTo>
                  <a:lnTo>
                    <a:pt x="0" y="16175"/>
                  </a:lnTo>
                  <a:cubicBezTo>
                    <a:pt x="13707" y="32812"/>
                    <a:pt x="32119" y="53795"/>
                    <a:pt x="52888" y="53795"/>
                  </a:cubicBezTo>
                  <a:cubicBezTo>
                    <a:pt x="56714" y="53795"/>
                    <a:pt x="60620" y="53083"/>
                    <a:pt x="64591" y="51501"/>
                  </a:cubicBezTo>
                  <a:cubicBezTo>
                    <a:pt x="85653" y="43115"/>
                    <a:pt x="91549" y="15871"/>
                    <a:pt x="105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229039" y="-884100"/>
              <a:ext cx="3843012" cy="684043"/>
            </a:xfrm>
            <a:custGeom>
              <a:rect b="b" l="l" r="r" t="t"/>
              <a:pathLst>
                <a:path extrusionOk="0" h="41282" w="120066">
                  <a:moveTo>
                    <a:pt x="0" y="0"/>
                  </a:moveTo>
                  <a:cubicBezTo>
                    <a:pt x="19721" y="13196"/>
                    <a:pt x="36784" y="33544"/>
                    <a:pt x="59558" y="39608"/>
                  </a:cubicBezTo>
                  <a:cubicBezTo>
                    <a:pt x="63838" y="40749"/>
                    <a:pt x="67923" y="41282"/>
                    <a:pt x="71837" y="41282"/>
                  </a:cubicBezTo>
                  <a:cubicBezTo>
                    <a:pt x="89348" y="41282"/>
                    <a:pt x="103431" y="30623"/>
                    <a:pt x="116149" y="16058"/>
                  </a:cubicBezTo>
                  <a:cubicBezTo>
                    <a:pt x="117476" y="14531"/>
                    <a:pt x="118780" y="13017"/>
                    <a:pt x="120065" y="11508"/>
                  </a:cubicBezTo>
                  <a:lnTo>
                    <a:pt x="120065" y="7362"/>
                  </a:lnTo>
                  <a:cubicBezTo>
                    <a:pt x="118780" y="8876"/>
                    <a:pt x="117484" y="10397"/>
                    <a:pt x="116155" y="11924"/>
                  </a:cubicBezTo>
                  <a:cubicBezTo>
                    <a:pt x="103450" y="26559"/>
                    <a:pt x="89345" y="37178"/>
                    <a:pt x="71798" y="37178"/>
                  </a:cubicBezTo>
                  <a:cubicBezTo>
                    <a:pt x="67888" y="37178"/>
                    <a:pt x="63808" y="36651"/>
                    <a:pt x="59534" y="35524"/>
                  </a:cubicBezTo>
                  <a:cubicBezTo>
                    <a:pt x="38968" y="30104"/>
                    <a:pt x="23197" y="13023"/>
                    <a:pt x="59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29826" y="-884100"/>
              <a:ext cx="2557367" cy="440530"/>
            </a:xfrm>
            <a:custGeom>
              <a:rect b="b" l="l" r="r" t="t"/>
              <a:pathLst>
                <a:path extrusionOk="0" h="26586" w="79899">
                  <a:moveTo>
                    <a:pt x="0" y="0"/>
                  </a:moveTo>
                  <a:cubicBezTo>
                    <a:pt x="12284" y="13640"/>
                    <a:pt x="27148" y="26585"/>
                    <a:pt x="43505" y="26585"/>
                  </a:cubicBezTo>
                  <a:cubicBezTo>
                    <a:pt x="47349" y="26585"/>
                    <a:pt x="51275" y="25871"/>
                    <a:pt x="55269" y="24282"/>
                  </a:cubicBezTo>
                  <a:cubicBezTo>
                    <a:pt x="66312" y="19888"/>
                    <a:pt x="73506" y="10416"/>
                    <a:pt x="79898" y="0"/>
                  </a:cubicBezTo>
                  <a:lnTo>
                    <a:pt x="77403" y="0"/>
                  </a:lnTo>
                  <a:cubicBezTo>
                    <a:pt x="71581" y="8715"/>
                    <a:pt x="64860" y="16300"/>
                    <a:pt x="55318" y="20099"/>
                  </a:cubicBezTo>
                  <a:cubicBezTo>
                    <a:pt x="51302" y="21702"/>
                    <a:pt x="47357" y="22423"/>
                    <a:pt x="43495" y="22423"/>
                  </a:cubicBezTo>
                  <a:cubicBezTo>
                    <a:pt x="28811" y="22423"/>
                    <a:pt x="15339" y="12001"/>
                    <a:pt x="38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-71925" y="-884100"/>
              <a:ext cx="9144255" cy="1039121"/>
            </a:xfrm>
            <a:custGeom>
              <a:rect b="b" l="l" r="r" t="t"/>
              <a:pathLst>
                <a:path extrusionOk="0" h="62711" w="285691">
                  <a:moveTo>
                    <a:pt x="112709" y="0"/>
                  </a:moveTo>
                  <a:cubicBezTo>
                    <a:pt x="93219" y="13413"/>
                    <a:pt x="88240" y="46765"/>
                    <a:pt x="64591" y="56268"/>
                  </a:cubicBezTo>
                  <a:cubicBezTo>
                    <a:pt x="60565" y="57886"/>
                    <a:pt x="56610" y="58613"/>
                    <a:pt x="52740" y="58613"/>
                  </a:cubicBezTo>
                  <a:cubicBezTo>
                    <a:pt x="32008" y="58613"/>
                    <a:pt x="13710" y="37742"/>
                    <a:pt x="0" y="21099"/>
                  </a:cubicBezTo>
                  <a:lnTo>
                    <a:pt x="0" y="25245"/>
                  </a:lnTo>
                  <a:cubicBezTo>
                    <a:pt x="13779" y="41962"/>
                    <a:pt x="31983" y="62711"/>
                    <a:pt x="52783" y="62711"/>
                  </a:cubicBezTo>
                  <a:cubicBezTo>
                    <a:pt x="56634" y="62711"/>
                    <a:pt x="60574" y="61999"/>
                    <a:pt x="64591" y="60420"/>
                  </a:cubicBezTo>
                  <a:cubicBezTo>
                    <a:pt x="93927" y="48882"/>
                    <a:pt x="95267" y="1223"/>
                    <a:pt x="131046" y="708"/>
                  </a:cubicBezTo>
                  <a:cubicBezTo>
                    <a:pt x="131287" y="704"/>
                    <a:pt x="131528" y="702"/>
                    <a:pt x="131768" y="702"/>
                  </a:cubicBezTo>
                  <a:cubicBezTo>
                    <a:pt x="168136" y="702"/>
                    <a:pt x="191428" y="39679"/>
                    <a:pt x="225177" y="48527"/>
                  </a:cubicBezTo>
                  <a:cubicBezTo>
                    <a:pt x="229412" y="49637"/>
                    <a:pt x="233468" y="50153"/>
                    <a:pt x="237367" y="50153"/>
                  </a:cubicBezTo>
                  <a:cubicBezTo>
                    <a:pt x="254891" y="50153"/>
                    <a:pt x="269258" y="39735"/>
                    <a:pt x="282611" y="25970"/>
                  </a:cubicBezTo>
                  <a:cubicBezTo>
                    <a:pt x="283648" y="24897"/>
                    <a:pt x="284673" y="23829"/>
                    <a:pt x="285690" y="22767"/>
                  </a:cubicBezTo>
                  <a:lnTo>
                    <a:pt x="285690" y="17181"/>
                  </a:lnTo>
                  <a:cubicBezTo>
                    <a:pt x="284487" y="18529"/>
                    <a:pt x="283264" y="19876"/>
                    <a:pt x="282029" y="21234"/>
                  </a:cubicBezTo>
                  <a:cubicBezTo>
                    <a:pt x="269068" y="35407"/>
                    <a:pt x="254906" y="46062"/>
                    <a:pt x="237442" y="46062"/>
                  </a:cubicBezTo>
                  <a:cubicBezTo>
                    <a:pt x="233527" y="46062"/>
                    <a:pt x="229447" y="45527"/>
                    <a:pt x="225177" y="44375"/>
                  </a:cubicBezTo>
                  <a:cubicBezTo>
                    <a:pt x="198970" y="37311"/>
                    <a:pt x="179617" y="11539"/>
                    <a:pt x="1552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5630552" y="-884100"/>
              <a:ext cx="3441478" cy="534747"/>
            </a:xfrm>
            <a:custGeom>
              <a:rect b="b" l="l" r="r" t="t"/>
              <a:pathLst>
                <a:path extrusionOk="0" h="32272" w="107521">
                  <a:moveTo>
                    <a:pt x="0" y="0"/>
                  </a:moveTo>
                  <a:cubicBezTo>
                    <a:pt x="14780" y="12129"/>
                    <a:pt x="29000" y="25858"/>
                    <a:pt x="46975" y="30614"/>
                  </a:cubicBezTo>
                  <a:cubicBezTo>
                    <a:pt x="51247" y="31743"/>
                    <a:pt x="55326" y="32271"/>
                    <a:pt x="59235" y="32271"/>
                  </a:cubicBezTo>
                  <a:cubicBezTo>
                    <a:pt x="76787" y="32271"/>
                    <a:pt x="90909" y="21627"/>
                    <a:pt x="103610" y="7002"/>
                  </a:cubicBezTo>
                  <a:cubicBezTo>
                    <a:pt x="104939" y="5475"/>
                    <a:pt x="106235" y="3954"/>
                    <a:pt x="107520" y="2446"/>
                  </a:cubicBezTo>
                  <a:lnTo>
                    <a:pt x="107520" y="0"/>
                  </a:lnTo>
                  <a:lnTo>
                    <a:pt x="106068" y="0"/>
                  </a:lnTo>
                  <a:cubicBezTo>
                    <a:pt x="105255" y="950"/>
                    <a:pt x="104441" y="1899"/>
                    <a:pt x="103610" y="2856"/>
                  </a:cubicBezTo>
                  <a:cubicBezTo>
                    <a:pt x="90929" y="17458"/>
                    <a:pt x="76798" y="28134"/>
                    <a:pt x="59264" y="28134"/>
                  </a:cubicBezTo>
                  <a:cubicBezTo>
                    <a:pt x="55349" y="28134"/>
                    <a:pt x="51265" y="27601"/>
                    <a:pt x="46989" y="26462"/>
                  </a:cubicBezTo>
                  <a:cubicBezTo>
                    <a:pt x="31147" y="22240"/>
                    <a:pt x="18312" y="10975"/>
                    <a:pt x="54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395812" y="-884100"/>
              <a:ext cx="2200164" cy="234548"/>
            </a:xfrm>
            <a:custGeom>
              <a:rect b="b" l="l" r="r" t="t"/>
              <a:pathLst>
                <a:path extrusionOk="0" h="14155" w="68739">
                  <a:moveTo>
                    <a:pt x="0" y="0"/>
                  </a:moveTo>
                  <a:cubicBezTo>
                    <a:pt x="7125" y="5463"/>
                    <a:pt x="14686" y="10000"/>
                    <a:pt x="23202" y="12384"/>
                  </a:cubicBezTo>
                  <a:cubicBezTo>
                    <a:pt x="27518" y="13593"/>
                    <a:pt x="31646" y="14155"/>
                    <a:pt x="35605" y="14155"/>
                  </a:cubicBezTo>
                  <a:cubicBezTo>
                    <a:pt x="48131" y="14155"/>
                    <a:pt x="58970" y="8533"/>
                    <a:pt x="68739" y="0"/>
                  </a:cubicBezTo>
                  <a:lnTo>
                    <a:pt x="63580" y="0"/>
                  </a:lnTo>
                  <a:cubicBezTo>
                    <a:pt x="55205" y="6153"/>
                    <a:pt x="46017" y="10012"/>
                    <a:pt x="35699" y="10012"/>
                  </a:cubicBezTo>
                  <a:cubicBezTo>
                    <a:pt x="31726" y="10012"/>
                    <a:pt x="27585" y="9440"/>
                    <a:pt x="23258" y="8205"/>
                  </a:cubicBezTo>
                  <a:cubicBezTo>
                    <a:pt x="17107" y="6455"/>
                    <a:pt x="11483" y="3563"/>
                    <a:pt x="6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11125" y="-884100"/>
              <a:ext cx="2087945" cy="289743"/>
            </a:xfrm>
            <a:custGeom>
              <a:rect b="b" l="l" r="r" t="t"/>
              <a:pathLst>
                <a:path extrusionOk="0" h="17486" w="65233">
                  <a:moveTo>
                    <a:pt x="1" y="0"/>
                  </a:moveTo>
                  <a:cubicBezTo>
                    <a:pt x="10344" y="9788"/>
                    <a:pt x="22072" y="17486"/>
                    <a:pt x="34705" y="17486"/>
                  </a:cubicBezTo>
                  <a:cubicBezTo>
                    <a:pt x="38585" y="17486"/>
                    <a:pt x="42549" y="16760"/>
                    <a:pt x="46586" y="15146"/>
                  </a:cubicBezTo>
                  <a:cubicBezTo>
                    <a:pt x="54258" y="12073"/>
                    <a:pt x="60148" y="6574"/>
                    <a:pt x="65233" y="0"/>
                  </a:cubicBezTo>
                  <a:lnTo>
                    <a:pt x="61893" y="0"/>
                  </a:lnTo>
                  <a:cubicBezTo>
                    <a:pt x="57578" y="4718"/>
                    <a:pt x="52644" y="8591"/>
                    <a:pt x="46629" y="10969"/>
                  </a:cubicBezTo>
                  <a:cubicBezTo>
                    <a:pt x="42577" y="12574"/>
                    <a:pt x="38602" y="13297"/>
                    <a:pt x="34717" y="13297"/>
                  </a:cubicBezTo>
                  <a:cubicBezTo>
                    <a:pt x="23914" y="13297"/>
                    <a:pt x="13802" y="7711"/>
                    <a:pt x="46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6008029" y="-884100"/>
              <a:ext cx="2880227" cy="384673"/>
            </a:xfrm>
            <a:custGeom>
              <a:rect b="b" l="l" r="r" t="t"/>
              <a:pathLst>
                <a:path extrusionOk="0" h="23215" w="89986">
                  <a:moveTo>
                    <a:pt x="0" y="0"/>
                  </a:moveTo>
                  <a:cubicBezTo>
                    <a:pt x="10801" y="9267"/>
                    <a:pt x="21917" y="17920"/>
                    <a:pt x="35225" y="21514"/>
                  </a:cubicBezTo>
                  <a:cubicBezTo>
                    <a:pt x="39512" y="22674"/>
                    <a:pt x="43610" y="23215"/>
                    <a:pt x="47538" y="23215"/>
                  </a:cubicBezTo>
                  <a:cubicBezTo>
                    <a:pt x="64196" y="23215"/>
                    <a:pt x="77810" y="13491"/>
                    <a:pt x="89985" y="0"/>
                  </a:cubicBezTo>
                  <a:lnTo>
                    <a:pt x="86075" y="0"/>
                  </a:lnTo>
                  <a:cubicBezTo>
                    <a:pt x="74929" y="11268"/>
                    <a:pt x="62474" y="19074"/>
                    <a:pt x="47617" y="19074"/>
                  </a:cubicBezTo>
                  <a:cubicBezTo>
                    <a:pt x="43675" y="19074"/>
                    <a:pt x="39563" y="18524"/>
                    <a:pt x="35262" y="17343"/>
                  </a:cubicBezTo>
                  <a:cubicBezTo>
                    <a:pt x="24114" y="14283"/>
                    <a:pt x="14543" y="7609"/>
                    <a:pt x="5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65974" y="-884100"/>
              <a:ext cx="1461847" cy="138608"/>
            </a:xfrm>
            <a:custGeom>
              <a:rect b="b" l="l" r="r" t="t"/>
              <a:pathLst>
                <a:path extrusionOk="0" h="8365" w="45672">
                  <a:moveTo>
                    <a:pt x="0" y="0"/>
                  </a:moveTo>
                  <a:cubicBezTo>
                    <a:pt x="7388" y="5050"/>
                    <a:pt x="15304" y="8365"/>
                    <a:pt x="23633" y="8365"/>
                  </a:cubicBezTo>
                  <a:cubicBezTo>
                    <a:pt x="27529" y="8365"/>
                    <a:pt x="31515" y="7640"/>
                    <a:pt x="35579" y="6027"/>
                  </a:cubicBezTo>
                  <a:cubicBezTo>
                    <a:pt x="39315" y="4544"/>
                    <a:pt x="42643" y="2477"/>
                    <a:pt x="45672" y="0"/>
                  </a:cubicBezTo>
                  <a:lnTo>
                    <a:pt x="39552" y="0"/>
                  </a:lnTo>
                  <a:cubicBezTo>
                    <a:pt x="38286" y="696"/>
                    <a:pt x="36969" y="1323"/>
                    <a:pt x="35591" y="1868"/>
                  </a:cubicBezTo>
                  <a:cubicBezTo>
                    <a:pt x="31522" y="3487"/>
                    <a:pt x="27532" y="4215"/>
                    <a:pt x="23631" y="4215"/>
                  </a:cubicBezTo>
                  <a:cubicBezTo>
                    <a:pt x="17886" y="4215"/>
                    <a:pt x="12336" y="2636"/>
                    <a:pt x="70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875163" y="-884100"/>
              <a:ext cx="1305138" cy="84457"/>
            </a:xfrm>
            <a:custGeom>
              <a:rect b="b" l="l" r="r" t="t"/>
              <a:pathLst>
                <a:path extrusionOk="0" h="5097" w="40776">
                  <a:moveTo>
                    <a:pt x="1" y="0"/>
                  </a:moveTo>
                  <a:cubicBezTo>
                    <a:pt x="2676" y="1303"/>
                    <a:pt x="5444" y="2409"/>
                    <a:pt x="8337" y="3246"/>
                  </a:cubicBezTo>
                  <a:cubicBezTo>
                    <a:pt x="12678" y="4511"/>
                    <a:pt x="16835" y="5096"/>
                    <a:pt x="20825" y="5096"/>
                  </a:cubicBezTo>
                  <a:cubicBezTo>
                    <a:pt x="27978" y="5096"/>
                    <a:pt x="34595" y="3216"/>
                    <a:pt x="40776" y="0"/>
                  </a:cubicBezTo>
                  <a:lnTo>
                    <a:pt x="29560" y="0"/>
                  </a:lnTo>
                  <a:cubicBezTo>
                    <a:pt x="26762" y="617"/>
                    <a:pt x="23881" y="946"/>
                    <a:pt x="20908" y="946"/>
                  </a:cubicBezTo>
                  <a:cubicBezTo>
                    <a:pt x="18049" y="946"/>
                    <a:pt x="15104" y="642"/>
                    <a:pt x="120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-71925" y="-728525"/>
              <a:ext cx="9144255" cy="1033222"/>
            </a:xfrm>
            <a:custGeom>
              <a:rect b="b" l="l" r="r" t="t"/>
              <a:pathLst>
                <a:path extrusionOk="0" h="62355" w="285691">
                  <a:moveTo>
                    <a:pt x="131902" y="1"/>
                  </a:moveTo>
                  <a:cubicBezTo>
                    <a:pt x="131656" y="1"/>
                    <a:pt x="131410" y="3"/>
                    <a:pt x="131164" y="6"/>
                  </a:cubicBezTo>
                  <a:cubicBezTo>
                    <a:pt x="96261" y="496"/>
                    <a:pt x="93566" y="45319"/>
                    <a:pt x="64591" y="56088"/>
                  </a:cubicBezTo>
                  <a:cubicBezTo>
                    <a:pt x="60641" y="57556"/>
                    <a:pt x="56776" y="58220"/>
                    <a:pt x="53005" y="58220"/>
                  </a:cubicBezTo>
                  <a:cubicBezTo>
                    <a:pt x="32016" y="58220"/>
                    <a:pt x="13923" y="37656"/>
                    <a:pt x="0" y="20776"/>
                  </a:cubicBezTo>
                  <a:lnTo>
                    <a:pt x="0" y="24984"/>
                  </a:lnTo>
                  <a:cubicBezTo>
                    <a:pt x="14162" y="42293"/>
                    <a:pt x="31943" y="62355"/>
                    <a:pt x="53175" y="62355"/>
                  </a:cubicBezTo>
                  <a:cubicBezTo>
                    <a:pt x="56278" y="62355"/>
                    <a:pt x="59455" y="61926"/>
                    <a:pt x="62705" y="60998"/>
                  </a:cubicBezTo>
                  <a:cubicBezTo>
                    <a:pt x="93219" y="52283"/>
                    <a:pt x="96118" y="9013"/>
                    <a:pt x="131336" y="8305"/>
                  </a:cubicBezTo>
                  <a:cubicBezTo>
                    <a:pt x="131715" y="8298"/>
                    <a:pt x="132092" y="8294"/>
                    <a:pt x="132468" y="8294"/>
                  </a:cubicBezTo>
                  <a:cubicBezTo>
                    <a:pt x="168229" y="8294"/>
                    <a:pt x="193184" y="42463"/>
                    <a:pt x="227362" y="48980"/>
                  </a:cubicBezTo>
                  <a:cubicBezTo>
                    <a:pt x="230748" y="49625"/>
                    <a:pt x="234021" y="49926"/>
                    <a:pt x="237197" y="49926"/>
                  </a:cubicBezTo>
                  <a:cubicBezTo>
                    <a:pt x="255723" y="49926"/>
                    <a:pt x="270917" y="39675"/>
                    <a:pt x="285690" y="27646"/>
                  </a:cubicBezTo>
                  <a:lnTo>
                    <a:pt x="285690" y="21254"/>
                  </a:lnTo>
                  <a:cubicBezTo>
                    <a:pt x="271048" y="34312"/>
                    <a:pt x="256046" y="45677"/>
                    <a:pt x="237183" y="45677"/>
                  </a:cubicBezTo>
                  <a:cubicBezTo>
                    <a:pt x="233352" y="45677"/>
                    <a:pt x="229361" y="45208"/>
                    <a:pt x="225183" y="44189"/>
                  </a:cubicBezTo>
                  <a:cubicBezTo>
                    <a:pt x="191758" y="36045"/>
                    <a:pt x="167602" y="1"/>
                    <a:pt x="1319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1"/>
          <p:cNvSpPr txBox="1"/>
          <p:nvPr>
            <p:ph hasCustomPrompt="1" type="title"/>
          </p:nvPr>
        </p:nvSpPr>
        <p:spPr>
          <a:xfrm>
            <a:off x="3314700" y="1396700"/>
            <a:ext cx="5114100" cy="1511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96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61" name="Google Shape;161;p11"/>
          <p:cNvSpPr txBox="1"/>
          <p:nvPr>
            <p:ph idx="1" type="subTitle"/>
          </p:nvPr>
        </p:nvSpPr>
        <p:spPr>
          <a:xfrm>
            <a:off x="3314700" y="3184075"/>
            <a:ext cx="5114100" cy="43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grpSp>
        <p:nvGrpSpPr>
          <p:cNvPr id="162" name="Google Shape;162;p11"/>
          <p:cNvGrpSpPr/>
          <p:nvPr/>
        </p:nvGrpSpPr>
        <p:grpSpPr>
          <a:xfrm>
            <a:off x="2865839" y="262867"/>
            <a:ext cx="6278161" cy="382141"/>
            <a:chOff x="2865839" y="262867"/>
            <a:chExt cx="6278161" cy="382141"/>
          </a:xfrm>
        </p:grpSpPr>
        <p:cxnSp>
          <p:nvCxnSpPr>
            <p:cNvPr id="163" name="Google Shape;163;p11"/>
            <p:cNvCxnSpPr/>
            <p:nvPr/>
          </p:nvCxnSpPr>
          <p:spPr>
            <a:xfrm>
              <a:off x="3148200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164" name="Google Shape;164;p11"/>
            <p:cNvGrpSpPr/>
            <p:nvPr/>
          </p:nvGrpSpPr>
          <p:grpSpPr>
            <a:xfrm flipH="1" rot="-2700771">
              <a:off x="2919601" y="321019"/>
              <a:ext cx="274531" cy="265837"/>
              <a:chOff x="6021400" y="1654100"/>
              <a:chExt cx="435350" cy="421375"/>
            </a:xfrm>
          </p:grpSpPr>
          <p:sp>
            <p:nvSpPr>
              <p:cNvPr id="165" name="Google Shape;165;p11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68" name="Google Shape;168;p11"/>
          <p:cNvGrpSpPr/>
          <p:nvPr/>
        </p:nvGrpSpPr>
        <p:grpSpPr>
          <a:xfrm flipH="1" rot="-5400000">
            <a:off x="-3506483" y="2005869"/>
            <a:ext cx="7610763" cy="832396"/>
            <a:chOff x="-71925" y="-884100"/>
            <a:chExt cx="9144255" cy="1188797"/>
          </a:xfrm>
        </p:grpSpPr>
        <p:sp>
          <p:nvSpPr>
            <p:cNvPr id="169" name="Google Shape;169;p11"/>
            <p:cNvSpPr/>
            <p:nvPr/>
          </p:nvSpPr>
          <p:spPr>
            <a:xfrm>
              <a:off x="-71925" y="-884100"/>
              <a:ext cx="3175016" cy="741739"/>
            </a:xfrm>
            <a:custGeom>
              <a:rect b="b" l="l" r="r" t="t"/>
              <a:pathLst>
                <a:path extrusionOk="0" h="44764" w="99196">
                  <a:moveTo>
                    <a:pt x="96826" y="0"/>
                  </a:moveTo>
                  <a:cubicBezTo>
                    <a:pt x="87993" y="14934"/>
                    <a:pt x="80556" y="32035"/>
                    <a:pt x="64567" y="38354"/>
                  </a:cubicBezTo>
                  <a:cubicBezTo>
                    <a:pt x="60625" y="39913"/>
                    <a:pt x="56746" y="40615"/>
                    <a:pt x="52946" y="40615"/>
                  </a:cubicBezTo>
                  <a:cubicBezTo>
                    <a:pt x="32157" y="40615"/>
                    <a:pt x="13718" y="19608"/>
                    <a:pt x="0" y="2967"/>
                  </a:cubicBezTo>
                  <a:lnTo>
                    <a:pt x="0" y="7107"/>
                  </a:lnTo>
                  <a:cubicBezTo>
                    <a:pt x="13714" y="23750"/>
                    <a:pt x="32154" y="44764"/>
                    <a:pt x="52946" y="44764"/>
                  </a:cubicBezTo>
                  <a:cubicBezTo>
                    <a:pt x="56744" y="44764"/>
                    <a:pt x="60620" y="44063"/>
                    <a:pt x="64560" y="42506"/>
                  </a:cubicBezTo>
                  <a:cubicBezTo>
                    <a:pt x="82058" y="35592"/>
                    <a:pt x="89185" y="15722"/>
                    <a:pt x="99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11"/>
            <p:cNvSpPr/>
            <p:nvPr/>
          </p:nvSpPr>
          <p:spPr>
            <a:xfrm>
              <a:off x="-20108" y="-884100"/>
              <a:ext cx="2963286" cy="591317"/>
            </a:xfrm>
            <a:custGeom>
              <a:rect b="b" l="l" r="r" t="t"/>
              <a:pathLst>
                <a:path extrusionOk="0" h="35686" w="92581">
                  <a:moveTo>
                    <a:pt x="0" y="0"/>
                  </a:moveTo>
                  <a:cubicBezTo>
                    <a:pt x="13539" y="16291"/>
                    <a:pt x="31336" y="35685"/>
                    <a:pt x="51325" y="35685"/>
                  </a:cubicBezTo>
                  <a:cubicBezTo>
                    <a:pt x="55137" y="35685"/>
                    <a:pt x="59029" y="34980"/>
                    <a:pt x="62986" y="33413"/>
                  </a:cubicBezTo>
                  <a:cubicBezTo>
                    <a:pt x="77218" y="27771"/>
                    <a:pt x="84802" y="13613"/>
                    <a:pt x="92580" y="0"/>
                  </a:cubicBezTo>
                  <a:lnTo>
                    <a:pt x="90408" y="0"/>
                  </a:lnTo>
                  <a:cubicBezTo>
                    <a:pt x="83313" y="12253"/>
                    <a:pt x="75803" y="24165"/>
                    <a:pt x="63023" y="29236"/>
                  </a:cubicBezTo>
                  <a:cubicBezTo>
                    <a:pt x="59050" y="30812"/>
                    <a:pt x="55143" y="31522"/>
                    <a:pt x="51318" y="31522"/>
                  </a:cubicBezTo>
                  <a:cubicBezTo>
                    <a:pt x="33004" y="31522"/>
                    <a:pt x="16543" y="15259"/>
                    <a:pt x="34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11"/>
            <p:cNvSpPr/>
            <p:nvPr/>
          </p:nvSpPr>
          <p:spPr>
            <a:xfrm>
              <a:off x="-71925" y="-884100"/>
              <a:ext cx="3386650" cy="891400"/>
            </a:xfrm>
            <a:custGeom>
              <a:rect b="b" l="l" r="r" t="t"/>
              <a:pathLst>
                <a:path extrusionOk="0" h="53796" w="105808">
                  <a:moveTo>
                    <a:pt x="102436" y="0"/>
                  </a:moveTo>
                  <a:cubicBezTo>
                    <a:pt x="90488" y="16145"/>
                    <a:pt x="83963" y="39750"/>
                    <a:pt x="64567" y="47422"/>
                  </a:cubicBezTo>
                  <a:cubicBezTo>
                    <a:pt x="60625" y="48981"/>
                    <a:pt x="56747" y="49682"/>
                    <a:pt x="52947" y="49682"/>
                  </a:cubicBezTo>
                  <a:cubicBezTo>
                    <a:pt x="32156" y="49682"/>
                    <a:pt x="13712" y="28671"/>
                    <a:pt x="0" y="12029"/>
                  </a:cubicBezTo>
                  <a:lnTo>
                    <a:pt x="0" y="16175"/>
                  </a:lnTo>
                  <a:cubicBezTo>
                    <a:pt x="13707" y="32812"/>
                    <a:pt x="32119" y="53795"/>
                    <a:pt x="52888" y="53795"/>
                  </a:cubicBezTo>
                  <a:cubicBezTo>
                    <a:pt x="56714" y="53795"/>
                    <a:pt x="60620" y="53083"/>
                    <a:pt x="64591" y="51501"/>
                  </a:cubicBezTo>
                  <a:cubicBezTo>
                    <a:pt x="85653" y="43115"/>
                    <a:pt x="91549" y="15871"/>
                    <a:pt x="105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11"/>
            <p:cNvSpPr/>
            <p:nvPr/>
          </p:nvSpPr>
          <p:spPr>
            <a:xfrm>
              <a:off x="5229039" y="-884100"/>
              <a:ext cx="3843012" cy="684043"/>
            </a:xfrm>
            <a:custGeom>
              <a:rect b="b" l="l" r="r" t="t"/>
              <a:pathLst>
                <a:path extrusionOk="0" h="41282" w="120066">
                  <a:moveTo>
                    <a:pt x="0" y="0"/>
                  </a:moveTo>
                  <a:cubicBezTo>
                    <a:pt x="19721" y="13196"/>
                    <a:pt x="36784" y="33544"/>
                    <a:pt x="59558" y="39608"/>
                  </a:cubicBezTo>
                  <a:cubicBezTo>
                    <a:pt x="63838" y="40749"/>
                    <a:pt x="67923" y="41282"/>
                    <a:pt x="71837" y="41282"/>
                  </a:cubicBezTo>
                  <a:cubicBezTo>
                    <a:pt x="89348" y="41282"/>
                    <a:pt x="103431" y="30623"/>
                    <a:pt x="116149" y="16058"/>
                  </a:cubicBezTo>
                  <a:cubicBezTo>
                    <a:pt x="117476" y="14531"/>
                    <a:pt x="118780" y="13017"/>
                    <a:pt x="120065" y="11508"/>
                  </a:cubicBezTo>
                  <a:lnTo>
                    <a:pt x="120065" y="7362"/>
                  </a:lnTo>
                  <a:cubicBezTo>
                    <a:pt x="118780" y="8876"/>
                    <a:pt x="117484" y="10397"/>
                    <a:pt x="116155" y="11924"/>
                  </a:cubicBezTo>
                  <a:cubicBezTo>
                    <a:pt x="103450" y="26559"/>
                    <a:pt x="89345" y="37178"/>
                    <a:pt x="71798" y="37178"/>
                  </a:cubicBezTo>
                  <a:cubicBezTo>
                    <a:pt x="67888" y="37178"/>
                    <a:pt x="63808" y="36651"/>
                    <a:pt x="59534" y="35524"/>
                  </a:cubicBezTo>
                  <a:cubicBezTo>
                    <a:pt x="38968" y="30104"/>
                    <a:pt x="23197" y="13023"/>
                    <a:pt x="59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229826" y="-884100"/>
              <a:ext cx="2557367" cy="440530"/>
            </a:xfrm>
            <a:custGeom>
              <a:rect b="b" l="l" r="r" t="t"/>
              <a:pathLst>
                <a:path extrusionOk="0" h="26586" w="79899">
                  <a:moveTo>
                    <a:pt x="0" y="0"/>
                  </a:moveTo>
                  <a:cubicBezTo>
                    <a:pt x="12284" y="13640"/>
                    <a:pt x="27148" y="26585"/>
                    <a:pt x="43505" y="26585"/>
                  </a:cubicBezTo>
                  <a:cubicBezTo>
                    <a:pt x="47349" y="26585"/>
                    <a:pt x="51275" y="25871"/>
                    <a:pt x="55269" y="24282"/>
                  </a:cubicBezTo>
                  <a:cubicBezTo>
                    <a:pt x="66312" y="19888"/>
                    <a:pt x="73506" y="10416"/>
                    <a:pt x="79898" y="0"/>
                  </a:cubicBezTo>
                  <a:lnTo>
                    <a:pt x="77403" y="0"/>
                  </a:lnTo>
                  <a:cubicBezTo>
                    <a:pt x="71581" y="8715"/>
                    <a:pt x="64860" y="16300"/>
                    <a:pt x="55318" y="20099"/>
                  </a:cubicBezTo>
                  <a:cubicBezTo>
                    <a:pt x="51302" y="21702"/>
                    <a:pt x="47357" y="22423"/>
                    <a:pt x="43495" y="22423"/>
                  </a:cubicBezTo>
                  <a:cubicBezTo>
                    <a:pt x="28811" y="22423"/>
                    <a:pt x="15339" y="12001"/>
                    <a:pt x="38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-71925" y="-884100"/>
              <a:ext cx="9144255" cy="1039121"/>
            </a:xfrm>
            <a:custGeom>
              <a:rect b="b" l="l" r="r" t="t"/>
              <a:pathLst>
                <a:path extrusionOk="0" h="62711" w="285691">
                  <a:moveTo>
                    <a:pt x="112709" y="0"/>
                  </a:moveTo>
                  <a:cubicBezTo>
                    <a:pt x="93219" y="13413"/>
                    <a:pt x="88240" y="46765"/>
                    <a:pt x="64591" y="56268"/>
                  </a:cubicBezTo>
                  <a:cubicBezTo>
                    <a:pt x="60565" y="57886"/>
                    <a:pt x="56610" y="58613"/>
                    <a:pt x="52740" y="58613"/>
                  </a:cubicBezTo>
                  <a:cubicBezTo>
                    <a:pt x="32008" y="58613"/>
                    <a:pt x="13710" y="37742"/>
                    <a:pt x="0" y="21099"/>
                  </a:cubicBezTo>
                  <a:lnTo>
                    <a:pt x="0" y="25245"/>
                  </a:lnTo>
                  <a:cubicBezTo>
                    <a:pt x="13779" y="41962"/>
                    <a:pt x="31983" y="62711"/>
                    <a:pt x="52783" y="62711"/>
                  </a:cubicBezTo>
                  <a:cubicBezTo>
                    <a:pt x="56634" y="62711"/>
                    <a:pt x="60574" y="61999"/>
                    <a:pt x="64591" y="60420"/>
                  </a:cubicBezTo>
                  <a:cubicBezTo>
                    <a:pt x="93927" y="48882"/>
                    <a:pt x="95267" y="1223"/>
                    <a:pt x="131046" y="708"/>
                  </a:cubicBezTo>
                  <a:cubicBezTo>
                    <a:pt x="131287" y="704"/>
                    <a:pt x="131528" y="702"/>
                    <a:pt x="131768" y="702"/>
                  </a:cubicBezTo>
                  <a:cubicBezTo>
                    <a:pt x="168136" y="702"/>
                    <a:pt x="191428" y="39679"/>
                    <a:pt x="225177" y="48527"/>
                  </a:cubicBezTo>
                  <a:cubicBezTo>
                    <a:pt x="229412" y="49637"/>
                    <a:pt x="233468" y="50153"/>
                    <a:pt x="237367" y="50153"/>
                  </a:cubicBezTo>
                  <a:cubicBezTo>
                    <a:pt x="254891" y="50153"/>
                    <a:pt x="269258" y="39735"/>
                    <a:pt x="282611" y="25970"/>
                  </a:cubicBezTo>
                  <a:cubicBezTo>
                    <a:pt x="283648" y="24897"/>
                    <a:pt x="284673" y="23829"/>
                    <a:pt x="285690" y="22767"/>
                  </a:cubicBezTo>
                  <a:lnTo>
                    <a:pt x="285690" y="17181"/>
                  </a:lnTo>
                  <a:cubicBezTo>
                    <a:pt x="284487" y="18529"/>
                    <a:pt x="283264" y="19876"/>
                    <a:pt x="282029" y="21234"/>
                  </a:cubicBezTo>
                  <a:cubicBezTo>
                    <a:pt x="269068" y="35407"/>
                    <a:pt x="254906" y="46062"/>
                    <a:pt x="237442" y="46062"/>
                  </a:cubicBezTo>
                  <a:cubicBezTo>
                    <a:pt x="233527" y="46062"/>
                    <a:pt x="229447" y="45527"/>
                    <a:pt x="225177" y="44375"/>
                  </a:cubicBezTo>
                  <a:cubicBezTo>
                    <a:pt x="198970" y="37311"/>
                    <a:pt x="179617" y="11539"/>
                    <a:pt x="1552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5630552" y="-884100"/>
              <a:ext cx="3441478" cy="534747"/>
            </a:xfrm>
            <a:custGeom>
              <a:rect b="b" l="l" r="r" t="t"/>
              <a:pathLst>
                <a:path extrusionOk="0" h="32272" w="107521">
                  <a:moveTo>
                    <a:pt x="0" y="0"/>
                  </a:moveTo>
                  <a:cubicBezTo>
                    <a:pt x="14780" y="12129"/>
                    <a:pt x="29000" y="25858"/>
                    <a:pt x="46975" y="30614"/>
                  </a:cubicBezTo>
                  <a:cubicBezTo>
                    <a:pt x="51247" y="31743"/>
                    <a:pt x="55326" y="32271"/>
                    <a:pt x="59235" y="32271"/>
                  </a:cubicBezTo>
                  <a:cubicBezTo>
                    <a:pt x="76787" y="32271"/>
                    <a:pt x="90909" y="21627"/>
                    <a:pt x="103610" y="7002"/>
                  </a:cubicBezTo>
                  <a:cubicBezTo>
                    <a:pt x="104939" y="5475"/>
                    <a:pt x="106235" y="3954"/>
                    <a:pt x="107520" y="2446"/>
                  </a:cubicBezTo>
                  <a:lnTo>
                    <a:pt x="107520" y="0"/>
                  </a:lnTo>
                  <a:lnTo>
                    <a:pt x="106068" y="0"/>
                  </a:lnTo>
                  <a:cubicBezTo>
                    <a:pt x="105255" y="950"/>
                    <a:pt x="104441" y="1899"/>
                    <a:pt x="103610" y="2856"/>
                  </a:cubicBezTo>
                  <a:cubicBezTo>
                    <a:pt x="90929" y="17458"/>
                    <a:pt x="76798" y="28134"/>
                    <a:pt x="59264" y="28134"/>
                  </a:cubicBezTo>
                  <a:cubicBezTo>
                    <a:pt x="55349" y="28134"/>
                    <a:pt x="51265" y="27601"/>
                    <a:pt x="46989" y="26462"/>
                  </a:cubicBezTo>
                  <a:cubicBezTo>
                    <a:pt x="31147" y="22240"/>
                    <a:pt x="18312" y="10975"/>
                    <a:pt x="54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6395812" y="-884100"/>
              <a:ext cx="2200164" cy="234548"/>
            </a:xfrm>
            <a:custGeom>
              <a:rect b="b" l="l" r="r" t="t"/>
              <a:pathLst>
                <a:path extrusionOk="0" h="14155" w="68739">
                  <a:moveTo>
                    <a:pt x="0" y="0"/>
                  </a:moveTo>
                  <a:cubicBezTo>
                    <a:pt x="7125" y="5463"/>
                    <a:pt x="14686" y="10000"/>
                    <a:pt x="23202" y="12384"/>
                  </a:cubicBezTo>
                  <a:cubicBezTo>
                    <a:pt x="27518" y="13593"/>
                    <a:pt x="31646" y="14155"/>
                    <a:pt x="35605" y="14155"/>
                  </a:cubicBezTo>
                  <a:cubicBezTo>
                    <a:pt x="48131" y="14155"/>
                    <a:pt x="58970" y="8533"/>
                    <a:pt x="68739" y="0"/>
                  </a:cubicBezTo>
                  <a:lnTo>
                    <a:pt x="63580" y="0"/>
                  </a:lnTo>
                  <a:cubicBezTo>
                    <a:pt x="55205" y="6153"/>
                    <a:pt x="46017" y="10012"/>
                    <a:pt x="35699" y="10012"/>
                  </a:cubicBezTo>
                  <a:cubicBezTo>
                    <a:pt x="31726" y="10012"/>
                    <a:pt x="27585" y="9440"/>
                    <a:pt x="23258" y="8205"/>
                  </a:cubicBezTo>
                  <a:cubicBezTo>
                    <a:pt x="17107" y="6455"/>
                    <a:pt x="11483" y="3563"/>
                    <a:pt x="6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11"/>
            <p:cNvSpPr/>
            <p:nvPr/>
          </p:nvSpPr>
          <p:spPr>
            <a:xfrm>
              <a:off x="511125" y="-884100"/>
              <a:ext cx="2087945" cy="289743"/>
            </a:xfrm>
            <a:custGeom>
              <a:rect b="b" l="l" r="r" t="t"/>
              <a:pathLst>
                <a:path extrusionOk="0" h="17486" w="65233">
                  <a:moveTo>
                    <a:pt x="1" y="0"/>
                  </a:moveTo>
                  <a:cubicBezTo>
                    <a:pt x="10344" y="9788"/>
                    <a:pt x="22072" y="17486"/>
                    <a:pt x="34705" y="17486"/>
                  </a:cubicBezTo>
                  <a:cubicBezTo>
                    <a:pt x="38585" y="17486"/>
                    <a:pt x="42549" y="16760"/>
                    <a:pt x="46586" y="15146"/>
                  </a:cubicBezTo>
                  <a:cubicBezTo>
                    <a:pt x="54258" y="12073"/>
                    <a:pt x="60148" y="6574"/>
                    <a:pt x="65233" y="0"/>
                  </a:cubicBezTo>
                  <a:lnTo>
                    <a:pt x="61893" y="0"/>
                  </a:lnTo>
                  <a:cubicBezTo>
                    <a:pt x="57578" y="4718"/>
                    <a:pt x="52644" y="8591"/>
                    <a:pt x="46629" y="10969"/>
                  </a:cubicBezTo>
                  <a:cubicBezTo>
                    <a:pt x="42577" y="12574"/>
                    <a:pt x="38602" y="13297"/>
                    <a:pt x="34717" y="13297"/>
                  </a:cubicBezTo>
                  <a:cubicBezTo>
                    <a:pt x="23914" y="13297"/>
                    <a:pt x="13802" y="7711"/>
                    <a:pt x="46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6008029" y="-884100"/>
              <a:ext cx="2880227" cy="384673"/>
            </a:xfrm>
            <a:custGeom>
              <a:rect b="b" l="l" r="r" t="t"/>
              <a:pathLst>
                <a:path extrusionOk="0" h="23215" w="89986">
                  <a:moveTo>
                    <a:pt x="0" y="0"/>
                  </a:moveTo>
                  <a:cubicBezTo>
                    <a:pt x="10801" y="9267"/>
                    <a:pt x="21917" y="17920"/>
                    <a:pt x="35225" y="21514"/>
                  </a:cubicBezTo>
                  <a:cubicBezTo>
                    <a:pt x="39512" y="22674"/>
                    <a:pt x="43610" y="23215"/>
                    <a:pt x="47538" y="23215"/>
                  </a:cubicBezTo>
                  <a:cubicBezTo>
                    <a:pt x="64196" y="23215"/>
                    <a:pt x="77810" y="13491"/>
                    <a:pt x="89985" y="0"/>
                  </a:cubicBezTo>
                  <a:lnTo>
                    <a:pt x="86075" y="0"/>
                  </a:lnTo>
                  <a:cubicBezTo>
                    <a:pt x="74929" y="11268"/>
                    <a:pt x="62474" y="19074"/>
                    <a:pt x="47617" y="19074"/>
                  </a:cubicBezTo>
                  <a:cubicBezTo>
                    <a:pt x="43675" y="19074"/>
                    <a:pt x="39563" y="18524"/>
                    <a:pt x="35262" y="17343"/>
                  </a:cubicBezTo>
                  <a:cubicBezTo>
                    <a:pt x="24114" y="14283"/>
                    <a:pt x="14543" y="7609"/>
                    <a:pt x="5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865974" y="-884100"/>
              <a:ext cx="1461847" cy="138608"/>
            </a:xfrm>
            <a:custGeom>
              <a:rect b="b" l="l" r="r" t="t"/>
              <a:pathLst>
                <a:path extrusionOk="0" h="8365" w="45672">
                  <a:moveTo>
                    <a:pt x="0" y="0"/>
                  </a:moveTo>
                  <a:cubicBezTo>
                    <a:pt x="7388" y="5050"/>
                    <a:pt x="15304" y="8365"/>
                    <a:pt x="23633" y="8365"/>
                  </a:cubicBezTo>
                  <a:cubicBezTo>
                    <a:pt x="27529" y="8365"/>
                    <a:pt x="31515" y="7640"/>
                    <a:pt x="35579" y="6027"/>
                  </a:cubicBezTo>
                  <a:cubicBezTo>
                    <a:pt x="39315" y="4544"/>
                    <a:pt x="42643" y="2477"/>
                    <a:pt x="45672" y="0"/>
                  </a:cubicBezTo>
                  <a:lnTo>
                    <a:pt x="39552" y="0"/>
                  </a:lnTo>
                  <a:cubicBezTo>
                    <a:pt x="38286" y="696"/>
                    <a:pt x="36969" y="1323"/>
                    <a:pt x="35591" y="1868"/>
                  </a:cubicBezTo>
                  <a:cubicBezTo>
                    <a:pt x="31522" y="3487"/>
                    <a:pt x="27532" y="4215"/>
                    <a:pt x="23631" y="4215"/>
                  </a:cubicBezTo>
                  <a:cubicBezTo>
                    <a:pt x="17886" y="4215"/>
                    <a:pt x="12336" y="2636"/>
                    <a:pt x="70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6875163" y="-884100"/>
              <a:ext cx="1305138" cy="84457"/>
            </a:xfrm>
            <a:custGeom>
              <a:rect b="b" l="l" r="r" t="t"/>
              <a:pathLst>
                <a:path extrusionOk="0" h="5097" w="40776">
                  <a:moveTo>
                    <a:pt x="1" y="0"/>
                  </a:moveTo>
                  <a:cubicBezTo>
                    <a:pt x="2676" y="1303"/>
                    <a:pt x="5444" y="2409"/>
                    <a:pt x="8337" y="3246"/>
                  </a:cubicBezTo>
                  <a:cubicBezTo>
                    <a:pt x="12678" y="4511"/>
                    <a:pt x="16835" y="5096"/>
                    <a:pt x="20825" y="5096"/>
                  </a:cubicBezTo>
                  <a:cubicBezTo>
                    <a:pt x="27978" y="5096"/>
                    <a:pt x="34595" y="3216"/>
                    <a:pt x="40776" y="0"/>
                  </a:cubicBezTo>
                  <a:lnTo>
                    <a:pt x="29560" y="0"/>
                  </a:lnTo>
                  <a:cubicBezTo>
                    <a:pt x="26762" y="617"/>
                    <a:pt x="23881" y="946"/>
                    <a:pt x="20908" y="946"/>
                  </a:cubicBezTo>
                  <a:cubicBezTo>
                    <a:pt x="18049" y="946"/>
                    <a:pt x="15104" y="642"/>
                    <a:pt x="120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-71925" y="-728525"/>
              <a:ext cx="9144255" cy="1033222"/>
            </a:xfrm>
            <a:custGeom>
              <a:rect b="b" l="l" r="r" t="t"/>
              <a:pathLst>
                <a:path extrusionOk="0" h="62355" w="285691">
                  <a:moveTo>
                    <a:pt x="131902" y="1"/>
                  </a:moveTo>
                  <a:cubicBezTo>
                    <a:pt x="131656" y="1"/>
                    <a:pt x="131410" y="3"/>
                    <a:pt x="131164" y="6"/>
                  </a:cubicBezTo>
                  <a:cubicBezTo>
                    <a:pt x="96261" y="496"/>
                    <a:pt x="93566" y="45319"/>
                    <a:pt x="64591" y="56088"/>
                  </a:cubicBezTo>
                  <a:cubicBezTo>
                    <a:pt x="60641" y="57556"/>
                    <a:pt x="56776" y="58220"/>
                    <a:pt x="53005" y="58220"/>
                  </a:cubicBezTo>
                  <a:cubicBezTo>
                    <a:pt x="32016" y="58220"/>
                    <a:pt x="13923" y="37656"/>
                    <a:pt x="0" y="20776"/>
                  </a:cubicBezTo>
                  <a:lnTo>
                    <a:pt x="0" y="24984"/>
                  </a:lnTo>
                  <a:cubicBezTo>
                    <a:pt x="14162" y="42293"/>
                    <a:pt x="31943" y="62355"/>
                    <a:pt x="53175" y="62355"/>
                  </a:cubicBezTo>
                  <a:cubicBezTo>
                    <a:pt x="56278" y="62355"/>
                    <a:pt x="59455" y="61926"/>
                    <a:pt x="62705" y="60998"/>
                  </a:cubicBezTo>
                  <a:cubicBezTo>
                    <a:pt x="93219" y="52283"/>
                    <a:pt x="96118" y="9013"/>
                    <a:pt x="131336" y="8305"/>
                  </a:cubicBezTo>
                  <a:cubicBezTo>
                    <a:pt x="131715" y="8298"/>
                    <a:pt x="132092" y="8294"/>
                    <a:pt x="132468" y="8294"/>
                  </a:cubicBezTo>
                  <a:cubicBezTo>
                    <a:pt x="168229" y="8294"/>
                    <a:pt x="193184" y="42463"/>
                    <a:pt x="227362" y="48980"/>
                  </a:cubicBezTo>
                  <a:cubicBezTo>
                    <a:pt x="230748" y="49625"/>
                    <a:pt x="234021" y="49926"/>
                    <a:pt x="237197" y="49926"/>
                  </a:cubicBezTo>
                  <a:cubicBezTo>
                    <a:pt x="255723" y="49926"/>
                    <a:pt x="270917" y="39675"/>
                    <a:pt x="285690" y="27646"/>
                  </a:cubicBezTo>
                  <a:lnTo>
                    <a:pt x="285690" y="21254"/>
                  </a:lnTo>
                  <a:cubicBezTo>
                    <a:pt x="271048" y="34312"/>
                    <a:pt x="256046" y="45677"/>
                    <a:pt x="237183" y="45677"/>
                  </a:cubicBezTo>
                  <a:cubicBezTo>
                    <a:pt x="233352" y="45677"/>
                    <a:pt x="229361" y="45208"/>
                    <a:pt x="225183" y="44189"/>
                  </a:cubicBezTo>
                  <a:cubicBezTo>
                    <a:pt x="191758" y="36045"/>
                    <a:pt x="167602" y="1"/>
                    <a:pt x="1319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3"/>
          <p:cNvSpPr txBox="1"/>
          <p:nvPr>
            <p:ph type="title"/>
          </p:nvPr>
        </p:nvSpPr>
        <p:spPr>
          <a:xfrm>
            <a:off x="1453950" y="1606250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b="0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85" name="Google Shape;185;p13"/>
          <p:cNvSpPr txBox="1"/>
          <p:nvPr>
            <p:ph hasCustomPrompt="1" idx="2" type="title"/>
          </p:nvPr>
        </p:nvSpPr>
        <p:spPr>
          <a:xfrm>
            <a:off x="1984500" y="1135950"/>
            <a:ext cx="1275300" cy="41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b="0"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86" name="Google Shape;186;p13"/>
          <p:cNvSpPr txBox="1"/>
          <p:nvPr>
            <p:ph idx="1" type="subTitle"/>
          </p:nvPr>
        </p:nvSpPr>
        <p:spPr>
          <a:xfrm>
            <a:off x="1453950" y="2163250"/>
            <a:ext cx="2336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13"/>
          <p:cNvSpPr txBox="1"/>
          <p:nvPr>
            <p:ph idx="3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13"/>
          <p:cNvSpPr txBox="1"/>
          <p:nvPr>
            <p:ph idx="4" type="title"/>
          </p:nvPr>
        </p:nvSpPr>
        <p:spPr>
          <a:xfrm>
            <a:off x="5353650" y="1606250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b="0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89" name="Google Shape;189;p13"/>
          <p:cNvSpPr txBox="1"/>
          <p:nvPr>
            <p:ph hasCustomPrompt="1" idx="5" type="title"/>
          </p:nvPr>
        </p:nvSpPr>
        <p:spPr>
          <a:xfrm>
            <a:off x="5884200" y="1135950"/>
            <a:ext cx="1275300" cy="41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b="0"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0" name="Google Shape;190;p13"/>
          <p:cNvSpPr txBox="1"/>
          <p:nvPr>
            <p:ph idx="6" type="subTitle"/>
          </p:nvPr>
        </p:nvSpPr>
        <p:spPr>
          <a:xfrm>
            <a:off x="5353650" y="2163250"/>
            <a:ext cx="2336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13"/>
          <p:cNvSpPr txBox="1"/>
          <p:nvPr>
            <p:ph idx="7" type="title"/>
          </p:nvPr>
        </p:nvSpPr>
        <p:spPr>
          <a:xfrm>
            <a:off x="1453950" y="3383500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b="0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92" name="Google Shape;192;p13"/>
          <p:cNvSpPr txBox="1"/>
          <p:nvPr>
            <p:ph hasCustomPrompt="1" idx="8" type="title"/>
          </p:nvPr>
        </p:nvSpPr>
        <p:spPr>
          <a:xfrm>
            <a:off x="1984500" y="2913200"/>
            <a:ext cx="1275300" cy="41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b="0"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3" name="Google Shape;193;p13"/>
          <p:cNvSpPr txBox="1"/>
          <p:nvPr>
            <p:ph idx="9" type="subTitle"/>
          </p:nvPr>
        </p:nvSpPr>
        <p:spPr>
          <a:xfrm>
            <a:off x="1453950" y="3940500"/>
            <a:ext cx="2336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13"/>
          <p:cNvSpPr txBox="1"/>
          <p:nvPr>
            <p:ph idx="13" type="title"/>
          </p:nvPr>
        </p:nvSpPr>
        <p:spPr>
          <a:xfrm>
            <a:off x="5353650" y="3383500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b="0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95" name="Google Shape;195;p13"/>
          <p:cNvSpPr txBox="1"/>
          <p:nvPr>
            <p:ph hasCustomPrompt="1" idx="14" type="title"/>
          </p:nvPr>
        </p:nvSpPr>
        <p:spPr>
          <a:xfrm>
            <a:off x="5884200" y="2913200"/>
            <a:ext cx="1275300" cy="41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b="0"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6" name="Google Shape;196;p13"/>
          <p:cNvSpPr txBox="1"/>
          <p:nvPr>
            <p:ph idx="15" type="subTitle"/>
          </p:nvPr>
        </p:nvSpPr>
        <p:spPr>
          <a:xfrm>
            <a:off x="5353650" y="3940500"/>
            <a:ext cx="2336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97" name="Google Shape;197;p13"/>
          <p:cNvCxnSpPr>
            <a:stCxn id="198" idx="4"/>
          </p:cNvCxnSpPr>
          <p:nvPr/>
        </p:nvCxnSpPr>
        <p:spPr>
          <a:xfrm rot="5400000">
            <a:off x="-1318243" y="2652375"/>
            <a:ext cx="741900" cy="33276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99" name="Google Shape;199;p13"/>
          <p:cNvGrpSpPr/>
          <p:nvPr/>
        </p:nvGrpSpPr>
        <p:grpSpPr>
          <a:xfrm flipH="1" rot="2699229">
            <a:off x="577695" y="3688519"/>
            <a:ext cx="274531" cy="265837"/>
            <a:chOff x="6021400" y="1654100"/>
            <a:chExt cx="435350" cy="421375"/>
          </a:xfrm>
        </p:grpSpPr>
        <p:sp>
          <p:nvSpPr>
            <p:cNvPr id="200" name="Google Shape;200;p13"/>
            <p:cNvSpPr/>
            <p:nvPr/>
          </p:nvSpPr>
          <p:spPr>
            <a:xfrm>
              <a:off x="6021400" y="1731075"/>
              <a:ext cx="355825" cy="344400"/>
            </a:xfrm>
            <a:custGeom>
              <a:rect b="b" l="l" r="r" t="t"/>
              <a:pathLst>
                <a:path extrusionOk="0" h="13776" w="14233">
                  <a:moveTo>
                    <a:pt x="5024" y="0"/>
                  </a:moveTo>
                  <a:cubicBezTo>
                    <a:pt x="4837" y="135"/>
                    <a:pt x="4656" y="283"/>
                    <a:pt x="4489" y="458"/>
                  </a:cubicBezTo>
                  <a:lnTo>
                    <a:pt x="1829" y="3110"/>
                  </a:lnTo>
                  <a:cubicBezTo>
                    <a:pt x="0" y="4940"/>
                    <a:pt x="0" y="7915"/>
                    <a:pt x="1829" y="9750"/>
                  </a:cubicBezTo>
                  <a:lnTo>
                    <a:pt x="4489" y="12404"/>
                  </a:lnTo>
                  <a:cubicBezTo>
                    <a:pt x="5402" y="13318"/>
                    <a:pt x="6600" y="13775"/>
                    <a:pt x="7806" y="13775"/>
                  </a:cubicBezTo>
                  <a:cubicBezTo>
                    <a:pt x="9004" y="13775"/>
                    <a:pt x="10208" y="13318"/>
                    <a:pt x="11121" y="12404"/>
                  </a:cubicBezTo>
                  <a:lnTo>
                    <a:pt x="13782" y="9750"/>
                  </a:lnTo>
                  <a:cubicBezTo>
                    <a:pt x="13950" y="9577"/>
                    <a:pt x="14097" y="9396"/>
                    <a:pt x="14233" y="9209"/>
                  </a:cubicBezTo>
                  <a:lnTo>
                    <a:pt x="50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6196400" y="1654100"/>
              <a:ext cx="127050" cy="124475"/>
            </a:xfrm>
            <a:custGeom>
              <a:rect b="b" l="l" r="r" t="t"/>
              <a:pathLst>
                <a:path extrusionOk="0" h="4979" w="5082">
                  <a:moveTo>
                    <a:pt x="3903" y="0"/>
                  </a:moveTo>
                  <a:cubicBezTo>
                    <a:pt x="3627" y="0"/>
                    <a:pt x="3349" y="110"/>
                    <a:pt x="3143" y="315"/>
                  </a:cubicBezTo>
                  <a:lnTo>
                    <a:pt x="1" y="3459"/>
                  </a:lnTo>
                  <a:lnTo>
                    <a:pt x="1520" y="4979"/>
                  </a:lnTo>
                  <a:lnTo>
                    <a:pt x="4662" y="1836"/>
                  </a:lnTo>
                  <a:cubicBezTo>
                    <a:pt x="5081" y="1417"/>
                    <a:pt x="5081" y="734"/>
                    <a:pt x="4662" y="315"/>
                  </a:cubicBezTo>
                  <a:cubicBezTo>
                    <a:pt x="4451" y="110"/>
                    <a:pt x="4174" y="0"/>
                    <a:pt x="39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6329725" y="1787550"/>
              <a:ext cx="127025" cy="124350"/>
            </a:xfrm>
            <a:custGeom>
              <a:rect b="b" l="l" r="r" t="t"/>
              <a:pathLst>
                <a:path extrusionOk="0" h="4974" w="5081">
                  <a:moveTo>
                    <a:pt x="3903" y="1"/>
                  </a:moveTo>
                  <a:cubicBezTo>
                    <a:pt x="3626" y="1"/>
                    <a:pt x="3356" y="104"/>
                    <a:pt x="3143" y="316"/>
                  </a:cubicBezTo>
                  <a:lnTo>
                    <a:pt x="0" y="3454"/>
                  </a:lnTo>
                  <a:lnTo>
                    <a:pt x="1520" y="4973"/>
                  </a:lnTo>
                  <a:lnTo>
                    <a:pt x="4662" y="1831"/>
                  </a:lnTo>
                  <a:cubicBezTo>
                    <a:pt x="5081" y="1412"/>
                    <a:pt x="5081" y="735"/>
                    <a:pt x="4662" y="316"/>
                  </a:cubicBezTo>
                  <a:cubicBezTo>
                    <a:pt x="4450" y="104"/>
                    <a:pt x="4180" y="1"/>
                    <a:pt x="39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8" name="Google Shape;198;p13"/>
          <p:cNvSpPr/>
          <p:nvPr/>
        </p:nvSpPr>
        <p:spPr>
          <a:xfrm>
            <a:off x="668207" y="3857625"/>
            <a:ext cx="96600" cy="876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03" name="Google Shape;203;p13"/>
          <p:cNvCxnSpPr>
            <a:stCxn id="204" idx="4"/>
          </p:cNvCxnSpPr>
          <p:nvPr/>
        </p:nvCxnSpPr>
        <p:spPr>
          <a:xfrm flipH="1" rot="-5400000">
            <a:off x="9694000" y="2652038"/>
            <a:ext cx="770100" cy="33003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205" name="Google Shape;205;p13"/>
          <p:cNvGrpSpPr/>
          <p:nvPr/>
        </p:nvGrpSpPr>
        <p:grpSpPr>
          <a:xfrm rot="-2699229">
            <a:off x="8292957" y="3659944"/>
            <a:ext cx="274531" cy="265837"/>
            <a:chOff x="6021400" y="1654100"/>
            <a:chExt cx="435350" cy="421375"/>
          </a:xfrm>
        </p:grpSpPr>
        <p:sp>
          <p:nvSpPr>
            <p:cNvPr id="206" name="Google Shape;206;p13"/>
            <p:cNvSpPr/>
            <p:nvPr/>
          </p:nvSpPr>
          <p:spPr>
            <a:xfrm>
              <a:off x="6021400" y="1731075"/>
              <a:ext cx="355825" cy="344400"/>
            </a:xfrm>
            <a:custGeom>
              <a:rect b="b" l="l" r="r" t="t"/>
              <a:pathLst>
                <a:path extrusionOk="0" h="13776" w="14233">
                  <a:moveTo>
                    <a:pt x="5024" y="0"/>
                  </a:moveTo>
                  <a:cubicBezTo>
                    <a:pt x="4837" y="135"/>
                    <a:pt x="4656" y="283"/>
                    <a:pt x="4489" y="458"/>
                  </a:cubicBezTo>
                  <a:lnTo>
                    <a:pt x="1829" y="3110"/>
                  </a:lnTo>
                  <a:cubicBezTo>
                    <a:pt x="0" y="4940"/>
                    <a:pt x="0" y="7915"/>
                    <a:pt x="1829" y="9750"/>
                  </a:cubicBezTo>
                  <a:lnTo>
                    <a:pt x="4489" y="12404"/>
                  </a:lnTo>
                  <a:cubicBezTo>
                    <a:pt x="5402" y="13318"/>
                    <a:pt x="6600" y="13775"/>
                    <a:pt x="7806" y="13775"/>
                  </a:cubicBezTo>
                  <a:cubicBezTo>
                    <a:pt x="9004" y="13775"/>
                    <a:pt x="10208" y="13318"/>
                    <a:pt x="11121" y="12404"/>
                  </a:cubicBezTo>
                  <a:lnTo>
                    <a:pt x="13782" y="9750"/>
                  </a:lnTo>
                  <a:cubicBezTo>
                    <a:pt x="13950" y="9577"/>
                    <a:pt x="14097" y="9396"/>
                    <a:pt x="14233" y="9209"/>
                  </a:cubicBezTo>
                  <a:lnTo>
                    <a:pt x="50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13"/>
            <p:cNvSpPr/>
            <p:nvPr/>
          </p:nvSpPr>
          <p:spPr>
            <a:xfrm>
              <a:off x="6196400" y="1654100"/>
              <a:ext cx="127050" cy="124475"/>
            </a:xfrm>
            <a:custGeom>
              <a:rect b="b" l="l" r="r" t="t"/>
              <a:pathLst>
                <a:path extrusionOk="0" h="4979" w="5082">
                  <a:moveTo>
                    <a:pt x="3903" y="0"/>
                  </a:moveTo>
                  <a:cubicBezTo>
                    <a:pt x="3627" y="0"/>
                    <a:pt x="3349" y="110"/>
                    <a:pt x="3143" y="315"/>
                  </a:cubicBezTo>
                  <a:lnTo>
                    <a:pt x="1" y="3459"/>
                  </a:lnTo>
                  <a:lnTo>
                    <a:pt x="1520" y="4979"/>
                  </a:lnTo>
                  <a:lnTo>
                    <a:pt x="4662" y="1836"/>
                  </a:lnTo>
                  <a:cubicBezTo>
                    <a:pt x="5081" y="1417"/>
                    <a:pt x="5081" y="734"/>
                    <a:pt x="4662" y="315"/>
                  </a:cubicBezTo>
                  <a:cubicBezTo>
                    <a:pt x="4451" y="110"/>
                    <a:pt x="4174" y="0"/>
                    <a:pt x="39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6329725" y="1787550"/>
              <a:ext cx="127025" cy="124350"/>
            </a:xfrm>
            <a:custGeom>
              <a:rect b="b" l="l" r="r" t="t"/>
              <a:pathLst>
                <a:path extrusionOk="0" h="4974" w="5081">
                  <a:moveTo>
                    <a:pt x="3903" y="1"/>
                  </a:moveTo>
                  <a:cubicBezTo>
                    <a:pt x="3626" y="1"/>
                    <a:pt x="3356" y="104"/>
                    <a:pt x="3143" y="316"/>
                  </a:cubicBezTo>
                  <a:lnTo>
                    <a:pt x="0" y="3454"/>
                  </a:lnTo>
                  <a:lnTo>
                    <a:pt x="1520" y="4973"/>
                  </a:lnTo>
                  <a:lnTo>
                    <a:pt x="4662" y="1831"/>
                  </a:lnTo>
                  <a:cubicBezTo>
                    <a:pt x="5081" y="1412"/>
                    <a:pt x="5081" y="735"/>
                    <a:pt x="4662" y="316"/>
                  </a:cubicBezTo>
                  <a:cubicBezTo>
                    <a:pt x="4450" y="104"/>
                    <a:pt x="4180" y="1"/>
                    <a:pt x="39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9" name="Google Shape;209;p13"/>
          <p:cNvGrpSpPr/>
          <p:nvPr/>
        </p:nvGrpSpPr>
        <p:grpSpPr>
          <a:xfrm>
            <a:off x="4137879" y="4390554"/>
            <a:ext cx="868242" cy="435892"/>
            <a:chOff x="4036209" y="4390554"/>
            <a:chExt cx="868242" cy="435892"/>
          </a:xfrm>
        </p:grpSpPr>
        <p:sp>
          <p:nvSpPr>
            <p:cNvPr id="210" name="Google Shape;210;p13"/>
            <p:cNvSpPr/>
            <p:nvPr/>
          </p:nvSpPr>
          <p:spPr>
            <a:xfrm>
              <a:off x="46489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434255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40362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04" name="Google Shape;204;p13"/>
          <p:cNvSpPr/>
          <p:nvPr/>
        </p:nvSpPr>
        <p:spPr>
          <a:xfrm>
            <a:off x="8333200" y="3725738"/>
            <a:ext cx="191400" cy="1914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4"/>
          <p:cNvSpPr txBox="1"/>
          <p:nvPr>
            <p:ph type="title"/>
          </p:nvPr>
        </p:nvSpPr>
        <p:spPr>
          <a:xfrm>
            <a:off x="1086575" y="3539750"/>
            <a:ext cx="2962500" cy="53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0"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15" name="Google Shape;215;p14"/>
          <p:cNvSpPr txBox="1"/>
          <p:nvPr>
            <p:ph idx="1" type="subTitle"/>
          </p:nvPr>
        </p:nvSpPr>
        <p:spPr>
          <a:xfrm>
            <a:off x="1086575" y="1071850"/>
            <a:ext cx="6227700" cy="2380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grpSp>
        <p:nvGrpSpPr>
          <p:cNvPr id="216" name="Google Shape;216;p14"/>
          <p:cNvGrpSpPr/>
          <p:nvPr/>
        </p:nvGrpSpPr>
        <p:grpSpPr>
          <a:xfrm>
            <a:off x="-233825" y="262867"/>
            <a:ext cx="6301119" cy="382141"/>
            <a:chOff x="-233825" y="262867"/>
            <a:chExt cx="6301119" cy="382141"/>
          </a:xfrm>
        </p:grpSpPr>
        <p:cxnSp>
          <p:nvCxnSpPr>
            <p:cNvPr id="217" name="Google Shape;217;p14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218" name="Google Shape;218;p14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219" name="Google Shape;219;p14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" name="Google Shape;220;p14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" name="Google Shape;221;p14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22" name="Google Shape;222;p14"/>
          <p:cNvGrpSpPr/>
          <p:nvPr/>
        </p:nvGrpSpPr>
        <p:grpSpPr>
          <a:xfrm rot="-5400000">
            <a:off x="5055983" y="1794163"/>
            <a:ext cx="7589731" cy="1273934"/>
            <a:chOff x="-125" y="4147844"/>
            <a:chExt cx="9144255" cy="1584299"/>
          </a:xfrm>
        </p:grpSpPr>
        <p:sp>
          <p:nvSpPr>
            <p:cNvPr id="223" name="Google Shape;223;p14"/>
            <p:cNvSpPr/>
            <p:nvPr/>
          </p:nvSpPr>
          <p:spPr>
            <a:xfrm>
              <a:off x="-125" y="4147844"/>
              <a:ext cx="9144255" cy="691052"/>
            </a:xfrm>
            <a:custGeom>
              <a:rect b="b" l="l" r="r" t="t"/>
              <a:pathLst>
                <a:path extrusionOk="0" h="41705" w="285691">
                  <a:moveTo>
                    <a:pt x="0" y="1"/>
                  </a:moveTo>
                  <a:lnTo>
                    <a:pt x="0" y="4644"/>
                  </a:lnTo>
                  <a:cubicBezTo>
                    <a:pt x="16421" y="23354"/>
                    <a:pt x="33844" y="41704"/>
                    <a:pt x="57958" y="41704"/>
                  </a:cubicBezTo>
                  <a:cubicBezTo>
                    <a:pt x="60004" y="41704"/>
                    <a:pt x="62098" y="41572"/>
                    <a:pt x="64244" y="41297"/>
                  </a:cubicBezTo>
                  <a:cubicBezTo>
                    <a:pt x="76434" y="39727"/>
                    <a:pt x="85541" y="34227"/>
                    <a:pt x="96204" y="28125"/>
                  </a:cubicBezTo>
                  <a:cubicBezTo>
                    <a:pt x="108340" y="21186"/>
                    <a:pt x="119736" y="19087"/>
                    <a:pt x="133430" y="18863"/>
                  </a:cubicBezTo>
                  <a:cubicBezTo>
                    <a:pt x="134228" y="18850"/>
                    <a:pt x="135026" y="18844"/>
                    <a:pt x="135823" y="18844"/>
                  </a:cubicBezTo>
                  <a:cubicBezTo>
                    <a:pt x="166130" y="18844"/>
                    <a:pt x="195196" y="28031"/>
                    <a:pt x="225375" y="29385"/>
                  </a:cubicBezTo>
                  <a:cubicBezTo>
                    <a:pt x="227107" y="29462"/>
                    <a:pt x="228831" y="29500"/>
                    <a:pt x="230547" y="29500"/>
                  </a:cubicBezTo>
                  <a:cubicBezTo>
                    <a:pt x="249667" y="29500"/>
                    <a:pt x="267799" y="24862"/>
                    <a:pt x="285690" y="18994"/>
                  </a:cubicBezTo>
                  <a:lnTo>
                    <a:pt x="285690" y="14500"/>
                  </a:lnTo>
                  <a:cubicBezTo>
                    <a:pt x="267817" y="20521"/>
                    <a:pt x="249676" y="25280"/>
                    <a:pt x="230459" y="25280"/>
                  </a:cubicBezTo>
                  <a:cubicBezTo>
                    <a:pt x="228793" y="25280"/>
                    <a:pt x="227120" y="25244"/>
                    <a:pt x="225437" y="25171"/>
                  </a:cubicBezTo>
                  <a:cubicBezTo>
                    <a:pt x="195032" y="23828"/>
                    <a:pt x="165388" y="15731"/>
                    <a:pt x="134884" y="15731"/>
                  </a:cubicBezTo>
                  <a:cubicBezTo>
                    <a:pt x="134083" y="15731"/>
                    <a:pt x="133281" y="15737"/>
                    <a:pt x="132479" y="15748"/>
                  </a:cubicBezTo>
                  <a:cubicBezTo>
                    <a:pt x="119078" y="15940"/>
                    <a:pt x="107546" y="18001"/>
                    <a:pt x="95603" y="24636"/>
                  </a:cubicBezTo>
                  <a:cubicBezTo>
                    <a:pt x="85125" y="30453"/>
                    <a:pt x="76193" y="35542"/>
                    <a:pt x="64307" y="37082"/>
                  </a:cubicBezTo>
                  <a:cubicBezTo>
                    <a:pt x="62091" y="37369"/>
                    <a:pt x="59933" y="37506"/>
                    <a:pt x="57830" y="37506"/>
                  </a:cubicBezTo>
                  <a:cubicBezTo>
                    <a:pt x="33530" y="37506"/>
                    <a:pt x="16418" y="1916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14"/>
            <p:cNvSpPr/>
            <p:nvPr/>
          </p:nvSpPr>
          <p:spPr>
            <a:xfrm>
              <a:off x="-125" y="4329030"/>
              <a:ext cx="9144255" cy="659155"/>
            </a:xfrm>
            <a:custGeom>
              <a:rect b="b" l="l" r="r" t="t"/>
              <a:pathLst>
                <a:path extrusionOk="0" h="39780" w="285691">
                  <a:moveTo>
                    <a:pt x="0" y="1"/>
                  </a:moveTo>
                  <a:lnTo>
                    <a:pt x="0" y="5743"/>
                  </a:lnTo>
                  <a:cubicBezTo>
                    <a:pt x="16269" y="22788"/>
                    <a:pt x="33767" y="39779"/>
                    <a:pt x="56809" y="39779"/>
                  </a:cubicBezTo>
                  <a:cubicBezTo>
                    <a:pt x="58663" y="39779"/>
                    <a:pt x="60553" y="39669"/>
                    <a:pt x="62482" y="39441"/>
                  </a:cubicBezTo>
                  <a:cubicBezTo>
                    <a:pt x="76342" y="37796"/>
                    <a:pt x="86503" y="30969"/>
                    <a:pt x="98359" y="23738"/>
                  </a:cubicBezTo>
                  <a:cubicBezTo>
                    <a:pt x="111257" y="15866"/>
                    <a:pt x="123125" y="12384"/>
                    <a:pt x="137979" y="12161"/>
                  </a:cubicBezTo>
                  <a:cubicBezTo>
                    <a:pt x="138485" y="12153"/>
                    <a:pt x="138991" y="12150"/>
                    <a:pt x="139495" y="12150"/>
                  </a:cubicBezTo>
                  <a:cubicBezTo>
                    <a:pt x="171147" y="12150"/>
                    <a:pt x="200062" y="26865"/>
                    <a:pt x="231557" y="27666"/>
                  </a:cubicBezTo>
                  <a:cubicBezTo>
                    <a:pt x="232551" y="27691"/>
                    <a:pt x="233542" y="27703"/>
                    <a:pt x="234532" y="27703"/>
                  </a:cubicBezTo>
                  <a:cubicBezTo>
                    <a:pt x="252057" y="27703"/>
                    <a:pt x="268951" y="23824"/>
                    <a:pt x="285690" y="18865"/>
                  </a:cubicBezTo>
                  <a:lnTo>
                    <a:pt x="285690" y="13694"/>
                  </a:lnTo>
                  <a:cubicBezTo>
                    <a:pt x="268116" y="19184"/>
                    <a:pt x="250352" y="23518"/>
                    <a:pt x="231768" y="23518"/>
                  </a:cubicBezTo>
                  <a:cubicBezTo>
                    <a:pt x="229656" y="23518"/>
                    <a:pt x="227534" y="23462"/>
                    <a:pt x="225400" y="23346"/>
                  </a:cubicBezTo>
                  <a:cubicBezTo>
                    <a:pt x="195613" y="21713"/>
                    <a:pt x="167565" y="10597"/>
                    <a:pt x="137565" y="10597"/>
                  </a:cubicBezTo>
                  <a:cubicBezTo>
                    <a:pt x="136877" y="10597"/>
                    <a:pt x="136187" y="10603"/>
                    <a:pt x="135496" y="10615"/>
                  </a:cubicBezTo>
                  <a:cubicBezTo>
                    <a:pt x="121326" y="10858"/>
                    <a:pt x="109873" y="13341"/>
                    <a:pt x="97453" y="20770"/>
                  </a:cubicBezTo>
                  <a:cubicBezTo>
                    <a:pt x="86447" y="27350"/>
                    <a:pt x="76975" y="33519"/>
                    <a:pt x="64269" y="35257"/>
                  </a:cubicBezTo>
                  <a:cubicBezTo>
                    <a:pt x="62020" y="35564"/>
                    <a:pt x="59823" y="35711"/>
                    <a:pt x="57676" y="35711"/>
                  </a:cubicBezTo>
                  <a:cubicBezTo>
                    <a:pt x="34206" y="35711"/>
                    <a:pt x="16641" y="18163"/>
                    <a:pt x="286" y="312"/>
                  </a:cubicBezTo>
                  <a:cubicBezTo>
                    <a:pt x="192" y="212"/>
                    <a:pt x="92" y="10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14"/>
            <p:cNvSpPr/>
            <p:nvPr/>
          </p:nvSpPr>
          <p:spPr>
            <a:xfrm>
              <a:off x="-125" y="4577353"/>
              <a:ext cx="9144255" cy="713653"/>
            </a:xfrm>
            <a:custGeom>
              <a:rect b="b" l="l" r="r" t="t"/>
              <a:pathLst>
                <a:path extrusionOk="0" h="43069" w="285691">
                  <a:moveTo>
                    <a:pt x="149034" y="1"/>
                  </a:moveTo>
                  <a:cubicBezTo>
                    <a:pt x="148784" y="1"/>
                    <a:pt x="148533" y="2"/>
                    <a:pt x="148282" y="5"/>
                  </a:cubicBezTo>
                  <a:cubicBezTo>
                    <a:pt x="114361" y="439"/>
                    <a:pt x="95087" y="32425"/>
                    <a:pt x="63139" y="38036"/>
                  </a:cubicBezTo>
                  <a:cubicBezTo>
                    <a:pt x="59783" y="38625"/>
                    <a:pt x="56512" y="38903"/>
                    <a:pt x="53315" y="38903"/>
                  </a:cubicBezTo>
                  <a:cubicBezTo>
                    <a:pt x="33410" y="38903"/>
                    <a:pt x="16403" y="28137"/>
                    <a:pt x="0" y="14771"/>
                  </a:cubicBezTo>
                  <a:lnTo>
                    <a:pt x="0" y="21240"/>
                  </a:lnTo>
                  <a:cubicBezTo>
                    <a:pt x="16311" y="33281"/>
                    <a:pt x="33094" y="43069"/>
                    <a:pt x="52342" y="43069"/>
                  </a:cubicBezTo>
                  <a:cubicBezTo>
                    <a:pt x="55904" y="43069"/>
                    <a:pt x="59550" y="42733"/>
                    <a:pt x="63294" y="42015"/>
                  </a:cubicBezTo>
                  <a:cubicBezTo>
                    <a:pt x="96403" y="35659"/>
                    <a:pt x="116261" y="1035"/>
                    <a:pt x="151510" y="651"/>
                  </a:cubicBezTo>
                  <a:cubicBezTo>
                    <a:pt x="151699" y="648"/>
                    <a:pt x="151888" y="647"/>
                    <a:pt x="152076" y="647"/>
                  </a:cubicBezTo>
                  <a:cubicBezTo>
                    <a:pt x="181623" y="647"/>
                    <a:pt x="199893" y="25724"/>
                    <a:pt x="227952" y="29998"/>
                  </a:cubicBezTo>
                  <a:cubicBezTo>
                    <a:pt x="233835" y="30892"/>
                    <a:pt x="239732" y="31279"/>
                    <a:pt x="245639" y="31279"/>
                  </a:cubicBezTo>
                  <a:cubicBezTo>
                    <a:pt x="258953" y="31279"/>
                    <a:pt x="272319" y="29313"/>
                    <a:pt x="285690" y="26764"/>
                  </a:cubicBezTo>
                  <a:lnTo>
                    <a:pt x="285690" y="21377"/>
                  </a:lnTo>
                  <a:cubicBezTo>
                    <a:pt x="271332" y="24496"/>
                    <a:pt x="256956" y="26915"/>
                    <a:pt x="242516" y="26915"/>
                  </a:cubicBezTo>
                  <a:cubicBezTo>
                    <a:pt x="237617" y="26915"/>
                    <a:pt x="232711" y="26637"/>
                    <a:pt x="227796" y="26013"/>
                  </a:cubicBezTo>
                  <a:cubicBezTo>
                    <a:pt x="199390" y="22406"/>
                    <a:pt x="178541" y="1"/>
                    <a:pt x="1490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14"/>
            <p:cNvSpPr/>
            <p:nvPr/>
          </p:nvSpPr>
          <p:spPr>
            <a:xfrm>
              <a:off x="3184870" y="5270304"/>
              <a:ext cx="3269438" cy="461839"/>
            </a:xfrm>
            <a:custGeom>
              <a:rect b="b" l="l" r="r" t="t"/>
              <a:pathLst>
                <a:path extrusionOk="0" h="27872" w="102146">
                  <a:moveTo>
                    <a:pt x="39808" y="0"/>
                  </a:moveTo>
                  <a:cubicBezTo>
                    <a:pt x="39515" y="0"/>
                    <a:pt x="39220" y="3"/>
                    <a:pt x="38925" y="8"/>
                  </a:cubicBezTo>
                  <a:cubicBezTo>
                    <a:pt x="21309" y="294"/>
                    <a:pt x="10397" y="10678"/>
                    <a:pt x="0" y="22043"/>
                  </a:cubicBezTo>
                  <a:cubicBezTo>
                    <a:pt x="577" y="21608"/>
                    <a:pt x="1173" y="21187"/>
                    <a:pt x="1776" y="20803"/>
                  </a:cubicBezTo>
                  <a:cubicBezTo>
                    <a:pt x="9715" y="12155"/>
                    <a:pt x="18851" y="5235"/>
                    <a:pt x="32941" y="4955"/>
                  </a:cubicBezTo>
                  <a:cubicBezTo>
                    <a:pt x="33336" y="4947"/>
                    <a:pt x="33730" y="4943"/>
                    <a:pt x="34123" y="4943"/>
                  </a:cubicBezTo>
                  <a:cubicBezTo>
                    <a:pt x="55986" y="4943"/>
                    <a:pt x="73893" y="17201"/>
                    <a:pt x="92394" y="27871"/>
                  </a:cubicBezTo>
                  <a:lnTo>
                    <a:pt x="102146" y="27871"/>
                  </a:lnTo>
                  <a:cubicBezTo>
                    <a:pt x="82129" y="16288"/>
                    <a:pt x="63971" y="0"/>
                    <a:pt x="398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14"/>
            <p:cNvSpPr/>
            <p:nvPr/>
          </p:nvSpPr>
          <p:spPr>
            <a:xfrm>
              <a:off x="2414202" y="4922635"/>
              <a:ext cx="6729801" cy="809362"/>
            </a:xfrm>
            <a:custGeom>
              <a:rect b="b" l="l" r="r" t="t"/>
              <a:pathLst>
                <a:path extrusionOk="0" h="48845" w="210257">
                  <a:moveTo>
                    <a:pt x="84413" y="1"/>
                  </a:moveTo>
                  <a:cubicBezTo>
                    <a:pt x="84359" y="1"/>
                    <a:pt x="84306" y="1"/>
                    <a:pt x="84252" y="1"/>
                  </a:cubicBezTo>
                  <a:cubicBezTo>
                    <a:pt x="49230" y="138"/>
                    <a:pt x="29597" y="35201"/>
                    <a:pt x="1" y="48844"/>
                  </a:cubicBezTo>
                  <a:lnTo>
                    <a:pt x="7220" y="48844"/>
                  </a:lnTo>
                  <a:cubicBezTo>
                    <a:pt x="31695" y="33463"/>
                    <a:pt x="49442" y="4786"/>
                    <a:pt x="80700" y="4625"/>
                  </a:cubicBezTo>
                  <a:cubicBezTo>
                    <a:pt x="80774" y="4625"/>
                    <a:pt x="80847" y="4625"/>
                    <a:pt x="80921" y="4625"/>
                  </a:cubicBezTo>
                  <a:cubicBezTo>
                    <a:pt x="113794" y="4625"/>
                    <a:pt x="125796" y="41834"/>
                    <a:pt x="156838" y="45841"/>
                  </a:cubicBezTo>
                  <a:cubicBezTo>
                    <a:pt x="165613" y="46974"/>
                    <a:pt x="174539" y="47411"/>
                    <a:pt x="183546" y="47411"/>
                  </a:cubicBezTo>
                  <a:cubicBezTo>
                    <a:pt x="192391" y="47411"/>
                    <a:pt x="201316" y="46990"/>
                    <a:pt x="210256" y="46394"/>
                  </a:cubicBezTo>
                  <a:lnTo>
                    <a:pt x="210256" y="42427"/>
                  </a:lnTo>
                  <a:cubicBezTo>
                    <a:pt x="201522" y="43029"/>
                    <a:pt x="192807" y="43452"/>
                    <a:pt x="184184" y="43452"/>
                  </a:cubicBezTo>
                  <a:cubicBezTo>
                    <a:pt x="174937" y="43452"/>
                    <a:pt x="165795" y="42966"/>
                    <a:pt x="156850" y="41694"/>
                  </a:cubicBezTo>
                  <a:cubicBezTo>
                    <a:pt x="126386" y="37363"/>
                    <a:pt x="116982" y="1"/>
                    <a:pt x="844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14"/>
            <p:cNvSpPr/>
            <p:nvPr/>
          </p:nvSpPr>
          <p:spPr>
            <a:xfrm>
              <a:off x="-125" y="4549753"/>
              <a:ext cx="9144255" cy="591184"/>
            </a:xfrm>
            <a:custGeom>
              <a:rect b="b" l="l" r="r" t="t"/>
              <a:pathLst>
                <a:path extrusionOk="0" h="35678" w="285691">
                  <a:moveTo>
                    <a:pt x="0" y="1"/>
                  </a:moveTo>
                  <a:lnTo>
                    <a:pt x="0" y="9076"/>
                  </a:lnTo>
                  <a:cubicBezTo>
                    <a:pt x="16395" y="23897"/>
                    <a:pt x="33568" y="35678"/>
                    <a:pt x="54128" y="35678"/>
                  </a:cubicBezTo>
                  <a:cubicBezTo>
                    <a:pt x="56360" y="35678"/>
                    <a:pt x="58632" y="35539"/>
                    <a:pt x="60947" y="35250"/>
                  </a:cubicBezTo>
                  <a:cubicBezTo>
                    <a:pt x="92139" y="31359"/>
                    <a:pt x="111803" y="1180"/>
                    <a:pt x="144397" y="863"/>
                  </a:cubicBezTo>
                  <a:cubicBezTo>
                    <a:pt x="144616" y="861"/>
                    <a:pt x="144835" y="860"/>
                    <a:pt x="145054" y="860"/>
                  </a:cubicBezTo>
                  <a:cubicBezTo>
                    <a:pt x="175436" y="860"/>
                    <a:pt x="199855" y="20848"/>
                    <a:pt x="229658" y="23128"/>
                  </a:cubicBezTo>
                  <a:cubicBezTo>
                    <a:pt x="232703" y="23362"/>
                    <a:pt x="235736" y="23471"/>
                    <a:pt x="238759" y="23471"/>
                  </a:cubicBezTo>
                  <a:cubicBezTo>
                    <a:pt x="254613" y="23471"/>
                    <a:pt x="270186" y="20467"/>
                    <a:pt x="285690" y="16636"/>
                  </a:cubicBezTo>
                  <a:lnTo>
                    <a:pt x="285690" y="11459"/>
                  </a:lnTo>
                  <a:cubicBezTo>
                    <a:pt x="269468" y="15848"/>
                    <a:pt x="253146" y="19296"/>
                    <a:pt x="236383" y="19296"/>
                  </a:cubicBezTo>
                  <a:cubicBezTo>
                    <a:pt x="234115" y="19296"/>
                    <a:pt x="231839" y="19233"/>
                    <a:pt x="229553" y="19100"/>
                  </a:cubicBezTo>
                  <a:cubicBezTo>
                    <a:pt x="199220" y="17340"/>
                    <a:pt x="172790" y="126"/>
                    <a:pt x="142067" y="126"/>
                  </a:cubicBezTo>
                  <a:cubicBezTo>
                    <a:pt x="141795" y="126"/>
                    <a:pt x="141523" y="127"/>
                    <a:pt x="141251" y="130"/>
                  </a:cubicBezTo>
                  <a:cubicBezTo>
                    <a:pt x="110065" y="441"/>
                    <a:pt x="90755" y="27933"/>
                    <a:pt x="60843" y="31216"/>
                  </a:cubicBezTo>
                  <a:cubicBezTo>
                    <a:pt x="59130" y="31404"/>
                    <a:pt x="57441" y="31495"/>
                    <a:pt x="55775" y="31495"/>
                  </a:cubicBezTo>
                  <a:cubicBezTo>
                    <a:pt x="33877" y="31495"/>
                    <a:pt x="15950" y="15817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Google Shape;229;p14"/>
            <p:cNvSpPr/>
            <p:nvPr/>
          </p:nvSpPr>
          <p:spPr>
            <a:xfrm>
              <a:off x="-125" y="4601506"/>
              <a:ext cx="9144255" cy="841839"/>
            </a:xfrm>
            <a:custGeom>
              <a:rect b="b" l="l" r="r" t="t"/>
              <a:pathLst>
                <a:path extrusionOk="0" h="50805" w="285691">
                  <a:moveTo>
                    <a:pt x="155442" y="0"/>
                  </a:moveTo>
                  <a:cubicBezTo>
                    <a:pt x="155369" y="0"/>
                    <a:pt x="155296" y="1"/>
                    <a:pt x="155223" y="1"/>
                  </a:cubicBezTo>
                  <a:cubicBezTo>
                    <a:pt x="119413" y="168"/>
                    <a:pt x="98688" y="36672"/>
                    <a:pt x="65603" y="44816"/>
                  </a:cubicBezTo>
                  <a:cubicBezTo>
                    <a:pt x="60681" y="46027"/>
                    <a:pt x="55903" y="46579"/>
                    <a:pt x="51244" y="46579"/>
                  </a:cubicBezTo>
                  <a:cubicBezTo>
                    <a:pt x="32822" y="46579"/>
                    <a:pt x="16255" y="37962"/>
                    <a:pt x="0" y="27480"/>
                  </a:cubicBezTo>
                  <a:lnTo>
                    <a:pt x="0" y="33916"/>
                  </a:lnTo>
                  <a:cubicBezTo>
                    <a:pt x="16127" y="43157"/>
                    <a:pt x="32475" y="50804"/>
                    <a:pt x="50246" y="50804"/>
                  </a:cubicBezTo>
                  <a:cubicBezTo>
                    <a:pt x="55287" y="50804"/>
                    <a:pt x="60442" y="50189"/>
                    <a:pt x="65740" y="48820"/>
                  </a:cubicBezTo>
                  <a:cubicBezTo>
                    <a:pt x="99693" y="40043"/>
                    <a:pt x="121108" y="1285"/>
                    <a:pt x="157959" y="1179"/>
                  </a:cubicBezTo>
                  <a:cubicBezTo>
                    <a:pt x="157999" y="1179"/>
                    <a:pt x="158040" y="1179"/>
                    <a:pt x="158080" y="1179"/>
                  </a:cubicBezTo>
                  <a:cubicBezTo>
                    <a:pt x="187440" y="1179"/>
                    <a:pt x="199813" y="30523"/>
                    <a:pt x="226325" y="36920"/>
                  </a:cubicBezTo>
                  <a:cubicBezTo>
                    <a:pt x="235065" y="39030"/>
                    <a:pt x="244086" y="39853"/>
                    <a:pt x="253270" y="39853"/>
                  </a:cubicBezTo>
                  <a:cubicBezTo>
                    <a:pt x="263920" y="39853"/>
                    <a:pt x="274788" y="38746"/>
                    <a:pt x="285690" y="37256"/>
                  </a:cubicBezTo>
                  <a:lnTo>
                    <a:pt x="285690" y="31918"/>
                  </a:lnTo>
                  <a:cubicBezTo>
                    <a:pt x="273729" y="33846"/>
                    <a:pt x="261797" y="35303"/>
                    <a:pt x="250055" y="35303"/>
                  </a:cubicBezTo>
                  <a:cubicBezTo>
                    <a:pt x="241992" y="35303"/>
                    <a:pt x="234019" y="34616"/>
                    <a:pt x="226188" y="32924"/>
                  </a:cubicBezTo>
                  <a:cubicBezTo>
                    <a:pt x="199454" y="27140"/>
                    <a:pt x="184483" y="0"/>
                    <a:pt x="155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14"/>
            <p:cNvSpPr/>
            <p:nvPr/>
          </p:nvSpPr>
          <p:spPr>
            <a:xfrm>
              <a:off x="-125" y="4765717"/>
              <a:ext cx="9144255" cy="966213"/>
            </a:xfrm>
            <a:custGeom>
              <a:rect b="b" l="l" r="r" t="t"/>
              <a:pathLst>
                <a:path extrusionOk="0" h="58311" w="285691">
                  <a:moveTo>
                    <a:pt x="163145" y="1"/>
                  </a:moveTo>
                  <a:cubicBezTo>
                    <a:pt x="163066" y="1"/>
                    <a:pt x="162986" y="1"/>
                    <a:pt x="162907" y="2"/>
                  </a:cubicBezTo>
                  <a:cubicBezTo>
                    <a:pt x="122945" y="237"/>
                    <a:pt x="100829" y="44860"/>
                    <a:pt x="63505" y="53276"/>
                  </a:cubicBezTo>
                  <a:cubicBezTo>
                    <a:pt x="58366" y="54436"/>
                    <a:pt x="53267" y="54953"/>
                    <a:pt x="48202" y="54953"/>
                  </a:cubicBezTo>
                  <a:cubicBezTo>
                    <a:pt x="31888" y="54953"/>
                    <a:pt x="15915" y="49588"/>
                    <a:pt x="0" y="43023"/>
                  </a:cubicBezTo>
                  <a:lnTo>
                    <a:pt x="0" y="47219"/>
                  </a:lnTo>
                  <a:cubicBezTo>
                    <a:pt x="12371" y="52277"/>
                    <a:pt x="24773" y="56604"/>
                    <a:pt x="37317" y="58310"/>
                  </a:cubicBezTo>
                  <a:lnTo>
                    <a:pt x="58887" y="58310"/>
                  </a:lnTo>
                  <a:cubicBezTo>
                    <a:pt x="60471" y="58075"/>
                    <a:pt x="62053" y="57783"/>
                    <a:pt x="63642" y="57430"/>
                  </a:cubicBezTo>
                  <a:cubicBezTo>
                    <a:pt x="100885" y="49093"/>
                    <a:pt x="122380" y="4371"/>
                    <a:pt x="162323" y="4197"/>
                  </a:cubicBezTo>
                  <a:cubicBezTo>
                    <a:pt x="162384" y="4196"/>
                    <a:pt x="162445" y="4196"/>
                    <a:pt x="162505" y="4196"/>
                  </a:cubicBezTo>
                  <a:cubicBezTo>
                    <a:pt x="195055" y="4196"/>
                    <a:pt x="201982" y="41914"/>
                    <a:pt x="232204" y="46251"/>
                  </a:cubicBezTo>
                  <a:cubicBezTo>
                    <a:pt x="241165" y="47537"/>
                    <a:pt x="250329" y="48028"/>
                    <a:pt x="259602" y="48028"/>
                  </a:cubicBezTo>
                  <a:cubicBezTo>
                    <a:pt x="268230" y="48028"/>
                    <a:pt x="276951" y="47603"/>
                    <a:pt x="285690" y="46996"/>
                  </a:cubicBezTo>
                  <a:lnTo>
                    <a:pt x="285690" y="42650"/>
                  </a:lnTo>
                  <a:cubicBezTo>
                    <a:pt x="276677" y="43265"/>
                    <a:pt x="267681" y="43703"/>
                    <a:pt x="258766" y="43703"/>
                  </a:cubicBezTo>
                  <a:cubicBezTo>
                    <a:pt x="249772" y="43703"/>
                    <a:pt x="240860" y="43257"/>
                    <a:pt x="232098" y="42098"/>
                  </a:cubicBezTo>
                  <a:cubicBezTo>
                    <a:pt x="201793" y="38097"/>
                    <a:pt x="195821" y="1"/>
                    <a:pt x="1631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14"/>
            <p:cNvSpPr/>
            <p:nvPr/>
          </p:nvSpPr>
          <p:spPr>
            <a:xfrm>
              <a:off x="-125" y="4659542"/>
              <a:ext cx="9144255" cy="934415"/>
            </a:xfrm>
            <a:custGeom>
              <a:rect b="b" l="l" r="r" t="t"/>
              <a:pathLst>
                <a:path extrusionOk="0" h="56392" w="285691">
                  <a:moveTo>
                    <a:pt x="160663" y="0"/>
                  </a:moveTo>
                  <a:cubicBezTo>
                    <a:pt x="160594" y="0"/>
                    <a:pt x="160524" y="0"/>
                    <a:pt x="160454" y="1"/>
                  </a:cubicBezTo>
                  <a:cubicBezTo>
                    <a:pt x="121759" y="181"/>
                    <a:pt x="99737" y="42197"/>
                    <a:pt x="63599" y="50514"/>
                  </a:cubicBezTo>
                  <a:cubicBezTo>
                    <a:pt x="58612" y="51660"/>
                    <a:pt x="53729" y="52176"/>
                    <a:pt x="48931" y="52176"/>
                  </a:cubicBezTo>
                  <a:cubicBezTo>
                    <a:pt x="31859" y="52176"/>
                    <a:pt x="15854" y="45645"/>
                    <a:pt x="0" y="37751"/>
                  </a:cubicBezTo>
                  <a:lnTo>
                    <a:pt x="0" y="43444"/>
                  </a:lnTo>
                  <a:cubicBezTo>
                    <a:pt x="15801" y="50536"/>
                    <a:pt x="31700" y="56392"/>
                    <a:pt x="48318" y="56392"/>
                  </a:cubicBezTo>
                  <a:cubicBezTo>
                    <a:pt x="53340" y="56392"/>
                    <a:pt x="58428" y="55857"/>
                    <a:pt x="63599" y="54660"/>
                  </a:cubicBezTo>
                  <a:cubicBezTo>
                    <a:pt x="100364" y="46144"/>
                    <a:pt x="122622" y="2626"/>
                    <a:pt x="162013" y="2453"/>
                  </a:cubicBezTo>
                  <a:cubicBezTo>
                    <a:pt x="162075" y="2453"/>
                    <a:pt x="162137" y="2452"/>
                    <a:pt x="162200" y="2452"/>
                  </a:cubicBezTo>
                  <a:cubicBezTo>
                    <a:pt x="194345" y="2452"/>
                    <a:pt x="202244" y="39281"/>
                    <a:pt x="232178" y="43500"/>
                  </a:cubicBezTo>
                  <a:cubicBezTo>
                    <a:pt x="240416" y="44662"/>
                    <a:pt x="248768" y="45116"/>
                    <a:pt x="257187" y="45116"/>
                  </a:cubicBezTo>
                  <a:cubicBezTo>
                    <a:pt x="266626" y="45116"/>
                    <a:pt x="276150" y="44545"/>
                    <a:pt x="285690" y="43761"/>
                  </a:cubicBezTo>
                  <a:lnTo>
                    <a:pt x="285690" y="38963"/>
                  </a:lnTo>
                  <a:cubicBezTo>
                    <a:pt x="275292" y="40006"/>
                    <a:pt x="264910" y="40784"/>
                    <a:pt x="254613" y="40784"/>
                  </a:cubicBezTo>
                  <a:cubicBezTo>
                    <a:pt x="247084" y="40784"/>
                    <a:pt x="239602" y="40368"/>
                    <a:pt x="232190" y="39335"/>
                  </a:cubicBezTo>
                  <a:cubicBezTo>
                    <a:pt x="202480" y="35198"/>
                    <a:pt x="192336" y="0"/>
                    <a:pt x="1606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14"/>
            <p:cNvSpPr/>
            <p:nvPr/>
          </p:nvSpPr>
          <p:spPr>
            <a:xfrm>
              <a:off x="2832230" y="5092913"/>
              <a:ext cx="4322229" cy="639155"/>
            </a:xfrm>
            <a:custGeom>
              <a:rect b="b" l="l" r="r" t="t"/>
              <a:pathLst>
                <a:path extrusionOk="0" h="38573" w="135038">
                  <a:moveTo>
                    <a:pt x="62560" y="1"/>
                  </a:moveTo>
                  <a:cubicBezTo>
                    <a:pt x="62435" y="1"/>
                    <a:pt x="62309" y="1"/>
                    <a:pt x="62184" y="2"/>
                  </a:cubicBezTo>
                  <a:cubicBezTo>
                    <a:pt x="34922" y="226"/>
                    <a:pt x="19504" y="22956"/>
                    <a:pt x="0" y="38572"/>
                  </a:cubicBezTo>
                  <a:lnTo>
                    <a:pt x="3315" y="38572"/>
                  </a:lnTo>
                  <a:cubicBezTo>
                    <a:pt x="19192" y="23657"/>
                    <a:pt x="32705" y="5148"/>
                    <a:pt x="56839" y="4862"/>
                  </a:cubicBezTo>
                  <a:cubicBezTo>
                    <a:pt x="57029" y="4859"/>
                    <a:pt x="57218" y="4858"/>
                    <a:pt x="57406" y="4858"/>
                  </a:cubicBezTo>
                  <a:cubicBezTo>
                    <a:pt x="84480" y="4858"/>
                    <a:pt x="101892" y="27237"/>
                    <a:pt x="124274" y="38572"/>
                  </a:cubicBezTo>
                  <a:lnTo>
                    <a:pt x="135037" y="38572"/>
                  </a:lnTo>
                  <a:cubicBezTo>
                    <a:pt x="108586" y="29987"/>
                    <a:pt x="92913" y="1"/>
                    <a:pt x="625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5"/>
          <p:cNvSpPr txBox="1"/>
          <p:nvPr>
            <p:ph idx="1" type="subTitle"/>
          </p:nvPr>
        </p:nvSpPr>
        <p:spPr>
          <a:xfrm>
            <a:off x="720000" y="1785075"/>
            <a:ext cx="4507800" cy="263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⌁"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5" name="Google Shape;235;p15"/>
          <p:cNvSpPr txBox="1"/>
          <p:nvPr>
            <p:ph type="title"/>
          </p:nvPr>
        </p:nvSpPr>
        <p:spPr>
          <a:xfrm>
            <a:off x="720000" y="792350"/>
            <a:ext cx="4963200" cy="75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5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236" name="Google Shape;236;p15"/>
          <p:cNvGrpSpPr/>
          <p:nvPr/>
        </p:nvGrpSpPr>
        <p:grpSpPr>
          <a:xfrm>
            <a:off x="-233825" y="262867"/>
            <a:ext cx="6301119" cy="382141"/>
            <a:chOff x="-233825" y="262867"/>
            <a:chExt cx="6301119" cy="382141"/>
          </a:xfrm>
        </p:grpSpPr>
        <p:cxnSp>
          <p:nvCxnSpPr>
            <p:cNvPr id="237" name="Google Shape;237;p15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238" name="Google Shape;238;p15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239" name="Google Shape;239;p15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" name="Google Shape;240;p15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" name="Google Shape;241;p15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242" name="Google Shape;242;p15"/>
          <p:cNvCxnSpPr/>
          <p:nvPr/>
        </p:nvCxnSpPr>
        <p:spPr>
          <a:xfrm>
            <a:off x="-233825" y="4686785"/>
            <a:ext cx="5995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6"/>
          <p:cNvSpPr txBox="1"/>
          <p:nvPr>
            <p:ph idx="1" type="subTitle"/>
          </p:nvPr>
        </p:nvSpPr>
        <p:spPr>
          <a:xfrm>
            <a:off x="1290763" y="1769725"/>
            <a:ext cx="29076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Righteous"/>
                <a:ea typeface="Righteous"/>
                <a:cs typeface="Righteous"/>
                <a:sym typeface="Righteous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45" name="Google Shape;245;p16"/>
          <p:cNvSpPr txBox="1"/>
          <p:nvPr>
            <p:ph idx="2" type="subTitle"/>
          </p:nvPr>
        </p:nvSpPr>
        <p:spPr>
          <a:xfrm>
            <a:off x="4945638" y="1769725"/>
            <a:ext cx="29076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Righteous"/>
                <a:ea typeface="Righteous"/>
                <a:cs typeface="Righteous"/>
                <a:sym typeface="Righteous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46" name="Google Shape;246;p16"/>
          <p:cNvSpPr txBox="1"/>
          <p:nvPr>
            <p:ph idx="3" type="subTitle"/>
          </p:nvPr>
        </p:nvSpPr>
        <p:spPr>
          <a:xfrm>
            <a:off x="1290763" y="2078950"/>
            <a:ext cx="2907600" cy="92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7" name="Google Shape;247;p16"/>
          <p:cNvSpPr txBox="1"/>
          <p:nvPr>
            <p:ph idx="4" type="subTitle"/>
          </p:nvPr>
        </p:nvSpPr>
        <p:spPr>
          <a:xfrm>
            <a:off x="4945638" y="2078950"/>
            <a:ext cx="2907600" cy="92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8" name="Google Shape;248;p1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249" name="Google Shape;249;p16"/>
          <p:cNvCxnSpPr/>
          <p:nvPr/>
        </p:nvCxnSpPr>
        <p:spPr>
          <a:xfrm>
            <a:off x="-233825" y="454400"/>
            <a:ext cx="9408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250" name="Google Shape;250;p16"/>
          <p:cNvGrpSpPr/>
          <p:nvPr/>
        </p:nvGrpSpPr>
        <p:grpSpPr>
          <a:xfrm rot="5400000">
            <a:off x="3599820" y="5142367"/>
            <a:ext cx="1944361" cy="382141"/>
            <a:chOff x="2865839" y="262867"/>
            <a:chExt cx="1944361" cy="382141"/>
          </a:xfrm>
        </p:grpSpPr>
        <p:cxnSp>
          <p:nvCxnSpPr>
            <p:cNvPr id="251" name="Google Shape;251;p16"/>
            <p:cNvCxnSpPr/>
            <p:nvPr/>
          </p:nvCxnSpPr>
          <p:spPr>
            <a:xfrm rot="10800000">
              <a:off x="3979200" y="-376600"/>
              <a:ext cx="0" cy="166200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252" name="Google Shape;252;p16"/>
            <p:cNvGrpSpPr/>
            <p:nvPr/>
          </p:nvGrpSpPr>
          <p:grpSpPr>
            <a:xfrm flipH="1" rot="-2700771">
              <a:off x="2919601" y="321019"/>
              <a:ext cx="274531" cy="265837"/>
              <a:chOff x="6021400" y="1654100"/>
              <a:chExt cx="435350" cy="421375"/>
            </a:xfrm>
          </p:grpSpPr>
          <p:sp>
            <p:nvSpPr>
              <p:cNvPr id="253" name="Google Shape;253;p16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4" name="Google Shape;254;p16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" name="Google Shape;255;p16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BLANK_1_1_1_2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7"/>
          <p:cNvSpPr txBox="1"/>
          <p:nvPr>
            <p:ph type="title"/>
          </p:nvPr>
        </p:nvSpPr>
        <p:spPr>
          <a:xfrm>
            <a:off x="720000" y="3109113"/>
            <a:ext cx="23364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58" name="Google Shape;258;p17"/>
          <p:cNvSpPr txBox="1"/>
          <p:nvPr>
            <p:ph idx="1" type="subTitle"/>
          </p:nvPr>
        </p:nvSpPr>
        <p:spPr>
          <a:xfrm>
            <a:off x="720000" y="3467038"/>
            <a:ext cx="2336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9" name="Google Shape;259;p17"/>
          <p:cNvSpPr txBox="1"/>
          <p:nvPr>
            <p:ph idx="2" type="title"/>
          </p:nvPr>
        </p:nvSpPr>
        <p:spPr>
          <a:xfrm>
            <a:off x="3403800" y="3109113"/>
            <a:ext cx="23364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60" name="Google Shape;260;p17"/>
          <p:cNvSpPr txBox="1"/>
          <p:nvPr>
            <p:ph idx="3" type="subTitle"/>
          </p:nvPr>
        </p:nvSpPr>
        <p:spPr>
          <a:xfrm>
            <a:off x="3403800" y="3467038"/>
            <a:ext cx="2336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1" name="Google Shape;261;p17"/>
          <p:cNvSpPr txBox="1"/>
          <p:nvPr>
            <p:ph idx="4" type="title"/>
          </p:nvPr>
        </p:nvSpPr>
        <p:spPr>
          <a:xfrm>
            <a:off x="6087600" y="3109113"/>
            <a:ext cx="23364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62" name="Google Shape;262;p17"/>
          <p:cNvSpPr txBox="1"/>
          <p:nvPr>
            <p:ph idx="5" type="subTitle"/>
          </p:nvPr>
        </p:nvSpPr>
        <p:spPr>
          <a:xfrm>
            <a:off x="6087600" y="3467038"/>
            <a:ext cx="2336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17"/>
          <p:cNvSpPr txBox="1"/>
          <p:nvPr>
            <p:ph idx="6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264" name="Google Shape;264;p17"/>
          <p:cNvGrpSpPr/>
          <p:nvPr/>
        </p:nvGrpSpPr>
        <p:grpSpPr>
          <a:xfrm rot="5400000">
            <a:off x="3599820" y="5142367"/>
            <a:ext cx="1944361" cy="382141"/>
            <a:chOff x="2865839" y="262867"/>
            <a:chExt cx="1944361" cy="382141"/>
          </a:xfrm>
        </p:grpSpPr>
        <p:cxnSp>
          <p:nvCxnSpPr>
            <p:cNvPr id="265" name="Google Shape;265;p17"/>
            <p:cNvCxnSpPr/>
            <p:nvPr/>
          </p:nvCxnSpPr>
          <p:spPr>
            <a:xfrm rot="10800000">
              <a:off x="3979200" y="-376600"/>
              <a:ext cx="0" cy="166200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266" name="Google Shape;266;p17"/>
            <p:cNvGrpSpPr/>
            <p:nvPr/>
          </p:nvGrpSpPr>
          <p:grpSpPr>
            <a:xfrm flipH="1" rot="-2700771">
              <a:off x="2919601" y="321019"/>
              <a:ext cx="274531" cy="265837"/>
              <a:chOff x="6021400" y="1654100"/>
              <a:chExt cx="435350" cy="421375"/>
            </a:xfrm>
          </p:grpSpPr>
          <p:sp>
            <p:nvSpPr>
              <p:cNvPr id="267" name="Google Shape;267;p17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" name="Google Shape;268;p17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" name="Google Shape;269;p17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BLANK_1_1_1_2_1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8"/>
          <p:cNvSpPr txBox="1"/>
          <p:nvPr>
            <p:ph type="title"/>
          </p:nvPr>
        </p:nvSpPr>
        <p:spPr>
          <a:xfrm>
            <a:off x="720000" y="3578930"/>
            <a:ext cx="23364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72" name="Google Shape;272;p18"/>
          <p:cNvSpPr txBox="1"/>
          <p:nvPr>
            <p:ph idx="1" type="subTitle"/>
          </p:nvPr>
        </p:nvSpPr>
        <p:spPr>
          <a:xfrm>
            <a:off x="720000" y="2815590"/>
            <a:ext cx="23364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3" name="Google Shape;273;p18"/>
          <p:cNvSpPr txBox="1"/>
          <p:nvPr>
            <p:ph idx="2" type="title"/>
          </p:nvPr>
        </p:nvSpPr>
        <p:spPr>
          <a:xfrm>
            <a:off x="3403800" y="3578930"/>
            <a:ext cx="23364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74" name="Google Shape;274;p18"/>
          <p:cNvSpPr txBox="1"/>
          <p:nvPr>
            <p:ph idx="3" type="subTitle"/>
          </p:nvPr>
        </p:nvSpPr>
        <p:spPr>
          <a:xfrm>
            <a:off x="3403800" y="2815590"/>
            <a:ext cx="23364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18"/>
          <p:cNvSpPr txBox="1"/>
          <p:nvPr>
            <p:ph idx="4" type="title"/>
          </p:nvPr>
        </p:nvSpPr>
        <p:spPr>
          <a:xfrm>
            <a:off x="6087600" y="3578930"/>
            <a:ext cx="23364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76" name="Google Shape;276;p18"/>
          <p:cNvSpPr txBox="1"/>
          <p:nvPr>
            <p:ph idx="5" type="subTitle"/>
          </p:nvPr>
        </p:nvSpPr>
        <p:spPr>
          <a:xfrm>
            <a:off x="6087600" y="2815590"/>
            <a:ext cx="23364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7" name="Google Shape;277;p18"/>
          <p:cNvSpPr txBox="1"/>
          <p:nvPr>
            <p:ph idx="6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278" name="Google Shape;278;p18"/>
          <p:cNvGrpSpPr/>
          <p:nvPr/>
        </p:nvGrpSpPr>
        <p:grpSpPr>
          <a:xfrm>
            <a:off x="4137879" y="4390554"/>
            <a:ext cx="868242" cy="435892"/>
            <a:chOff x="4036209" y="4390554"/>
            <a:chExt cx="868242" cy="435892"/>
          </a:xfrm>
        </p:grpSpPr>
        <p:sp>
          <p:nvSpPr>
            <p:cNvPr id="279" name="Google Shape;279;p18"/>
            <p:cNvSpPr/>
            <p:nvPr/>
          </p:nvSpPr>
          <p:spPr>
            <a:xfrm>
              <a:off x="46489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18"/>
            <p:cNvSpPr/>
            <p:nvPr/>
          </p:nvSpPr>
          <p:spPr>
            <a:xfrm>
              <a:off x="434255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18"/>
            <p:cNvSpPr/>
            <p:nvPr/>
          </p:nvSpPr>
          <p:spPr>
            <a:xfrm>
              <a:off x="40362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82" name="Google Shape;282;p18"/>
          <p:cNvGrpSpPr/>
          <p:nvPr/>
        </p:nvGrpSpPr>
        <p:grpSpPr>
          <a:xfrm>
            <a:off x="-3410922" y="4496667"/>
            <a:ext cx="6301119" cy="382141"/>
            <a:chOff x="-233825" y="262867"/>
            <a:chExt cx="6301119" cy="382141"/>
          </a:xfrm>
        </p:grpSpPr>
        <p:cxnSp>
          <p:nvCxnSpPr>
            <p:cNvPr id="283" name="Google Shape;283;p18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284" name="Google Shape;284;p18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285" name="Google Shape;285;p18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6" name="Google Shape;286;p18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7" name="Google Shape;287;p18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88" name="Google Shape;288;p18"/>
          <p:cNvGrpSpPr/>
          <p:nvPr/>
        </p:nvGrpSpPr>
        <p:grpSpPr>
          <a:xfrm flipH="1">
            <a:off x="6253803" y="4496667"/>
            <a:ext cx="6301119" cy="382141"/>
            <a:chOff x="-233825" y="262867"/>
            <a:chExt cx="6301119" cy="382141"/>
          </a:xfrm>
        </p:grpSpPr>
        <p:cxnSp>
          <p:nvCxnSpPr>
            <p:cNvPr id="289" name="Google Shape;289;p18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290" name="Google Shape;290;p18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291" name="Google Shape;291;p18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2" name="Google Shape;292;p18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" name="Google Shape;293;p18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294" name="Google Shape;294;p18"/>
          <p:cNvCxnSpPr/>
          <p:nvPr/>
        </p:nvCxnSpPr>
        <p:spPr>
          <a:xfrm>
            <a:off x="-233825" y="454400"/>
            <a:ext cx="9408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5" name="Google Shape;295;p18"/>
          <p:cNvSpPr txBox="1"/>
          <p:nvPr>
            <p:ph hasCustomPrompt="1" idx="7" type="title"/>
          </p:nvPr>
        </p:nvSpPr>
        <p:spPr>
          <a:xfrm>
            <a:off x="1074450" y="2428775"/>
            <a:ext cx="16275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b="0" sz="2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96" name="Google Shape;296;p18"/>
          <p:cNvSpPr txBox="1"/>
          <p:nvPr>
            <p:ph hasCustomPrompt="1" idx="8" type="title"/>
          </p:nvPr>
        </p:nvSpPr>
        <p:spPr>
          <a:xfrm>
            <a:off x="3758250" y="2428775"/>
            <a:ext cx="16275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b="0" sz="2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97" name="Google Shape;297;p18"/>
          <p:cNvSpPr txBox="1"/>
          <p:nvPr>
            <p:ph hasCustomPrompt="1" idx="9" type="title"/>
          </p:nvPr>
        </p:nvSpPr>
        <p:spPr>
          <a:xfrm>
            <a:off x="6442050" y="2428775"/>
            <a:ext cx="16275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b="0" sz="2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BLANK_1_1_1_1"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9"/>
          <p:cNvSpPr txBox="1"/>
          <p:nvPr>
            <p:ph type="title"/>
          </p:nvPr>
        </p:nvSpPr>
        <p:spPr>
          <a:xfrm>
            <a:off x="2030898" y="1530450"/>
            <a:ext cx="21102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00" name="Google Shape;300;p19"/>
          <p:cNvSpPr txBox="1"/>
          <p:nvPr>
            <p:ph idx="1" type="subTitle"/>
          </p:nvPr>
        </p:nvSpPr>
        <p:spPr>
          <a:xfrm>
            <a:off x="2030898" y="1812175"/>
            <a:ext cx="21102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19"/>
          <p:cNvSpPr txBox="1"/>
          <p:nvPr>
            <p:ph idx="2" type="title"/>
          </p:nvPr>
        </p:nvSpPr>
        <p:spPr>
          <a:xfrm>
            <a:off x="5611273" y="1530450"/>
            <a:ext cx="21102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02" name="Google Shape;302;p19"/>
          <p:cNvSpPr txBox="1"/>
          <p:nvPr>
            <p:ph idx="3" type="subTitle"/>
          </p:nvPr>
        </p:nvSpPr>
        <p:spPr>
          <a:xfrm>
            <a:off x="5611273" y="1812175"/>
            <a:ext cx="21102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19"/>
          <p:cNvSpPr txBox="1"/>
          <p:nvPr>
            <p:ph idx="4" type="title"/>
          </p:nvPr>
        </p:nvSpPr>
        <p:spPr>
          <a:xfrm>
            <a:off x="2030898" y="2963850"/>
            <a:ext cx="21102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04" name="Google Shape;304;p19"/>
          <p:cNvSpPr txBox="1"/>
          <p:nvPr>
            <p:ph idx="5" type="subTitle"/>
          </p:nvPr>
        </p:nvSpPr>
        <p:spPr>
          <a:xfrm>
            <a:off x="2030898" y="3245575"/>
            <a:ext cx="21102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19"/>
          <p:cNvSpPr txBox="1"/>
          <p:nvPr>
            <p:ph idx="6" type="title"/>
          </p:nvPr>
        </p:nvSpPr>
        <p:spPr>
          <a:xfrm>
            <a:off x="5611273" y="2963850"/>
            <a:ext cx="21102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06" name="Google Shape;306;p19"/>
          <p:cNvSpPr txBox="1"/>
          <p:nvPr>
            <p:ph idx="7" type="subTitle"/>
          </p:nvPr>
        </p:nvSpPr>
        <p:spPr>
          <a:xfrm>
            <a:off x="5611273" y="3245575"/>
            <a:ext cx="21102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7" name="Google Shape;307;p19"/>
          <p:cNvSpPr txBox="1"/>
          <p:nvPr>
            <p:ph idx="8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308" name="Google Shape;308;p19"/>
          <p:cNvGrpSpPr/>
          <p:nvPr/>
        </p:nvGrpSpPr>
        <p:grpSpPr>
          <a:xfrm>
            <a:off x="4137879" y="4390554"/>
            <a:ext cx="868242" cy="435892"/>
            <a:chOff x="4036209" y="4390554"/>
            <a:chExt cx="868242" cy="435892"/>
          </a:xfrm>
        </p:grpSpPr>
        <p:sp>
          <p:nvSpPr>
            <p:cNvPr id="309" name="Google Shape;309;p19"/>
            <p:cNvSpPr/>
            <p:nvPr/>
          </p:nvSpPr>
          <p:spPr>
            <a:xfrm>
              <a:off x="46489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19"/>
            <p:cNvSpPr/>
            <p:nvPr/>
          </p:nvSpPr>
          <p:spPr>
            <a:xfrm>
              <a:off x="434255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19"/>
            <p:cNvSpPr/>
            <p:nvPr/>
          </p:nvSpPr>
          <p:spPr>
            <a:xfrm>
              <a:off x="40362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2" name="Google Shape;312;p19"/>
          <p:cNvGrpSpPr/>
          <p:nvPr/>
        </p:nvGrpSpPr>
        <p:grpSpPr>
          <a:xfrm>
            <a:off x="-3410922" y="4496667"/>
            <a:ext cx="6301119" cy="382141"/>
            <a:chOff x="-233825" y="262867"/>
            <a:chExt cx="6301119" cy="382141"/>
          </a:xfrm>
        </p:grpSpPr>
        <p:cxnSp>
          <p:nvCxnSpPr>
            <p:cNvPr id="313" name="Google Shape;313;p19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314" name="Google Shape;314;p19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315" name="Google Shape;315;p19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" name="Google Shape;316;p19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" name="Google Shape;317;p19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18" name="Google Shape;318;p19"/>
          <p:cNvGrpSpPr/>
          <p:nvPr/>
        </p:nvGrpSpPr>
        <p:grpSpPr>
          <a:xfrm flipH="1">
            <a:off x="6253803" y="4496667"/>
            <a:ext cx="6301119" cy="382141"/>
            <a:chOff x="-233825" y="262867"/>
            <a:chExt cx="6301119" cy="382141"/>
          </a:xfrm>
        </p:grpSpPr>
        <p:cxnSp>
          <p:nvCxnSpPr>
            <p:cNvPr id="319" name="Google Shape;319;p19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320" name="Google Shape;320;p19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321" name="Google Shape;321;p19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2" name="Google Shape;322;p19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" name="Google Shape;323;p19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BLANK_1_1_1_1_1"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0"/>
          <p:cNvSpPr txBox="1"/>
          <p:nvPr>
            <p:ph type="title"/>
          </p:nvPr>
        </p:nvSpPr>
        <p:spPr>
          <a:xfrm>
            <a:off x="719977" y="1759050"/>
            <a:ext cx="23055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26" name="Google Shape;326;p20"/>
          <p:cNvSpPr txBox="1"/>
          <p:nvPr>
            <p:ph idx="1" type="subTitle"/>
          </p:nvPr>
        </p:nvSpPr>
        <p:spPr>
          <a:xfrm>
            <a:off x="719977" y="2040775"/>
            <a:ext cx="23055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7" name="Google Shape;327;p20"/>
          <p:cNvSpPr txBox="1"/>
          <p:nvPr>
            <p:ph idx="2" type="title"/>
          </p:nvPr>
        </p:nvSpPr>
        <p:spPr>
          <a:xfrm>
            <a:off x="3419247" y="1759050"/>
            <a:ext cx="23055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28" name="Google Shape;328;p20"/>
          <p:cNvSpPr txBox="1"/>
          <p:nvPr>
            <p:ph idx="3" type="subTitle"/>
          </p:nvPr>
        </p:nvSpPr>
        <p:spPr>
          <a:xfrm>
            <a:off x="3419247" y="2040775"/>
            <a:ext cx="23055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20"/>
          <p:cNvSpPr txBox="1"/>
          <p:nvPr>
            <p:ph idx="4" type="title"/>
          </p:nvPr>
        </p:nvSpPr>
        <p:spPr>
          <a:xfrm>
            <a:off x="719977" y="3421050"/>
            <a:ext cx="23055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30" name="Google Shape;330;p20"/>
          <p:cNvSpPr txBox="1"/>
          <p:nvPr>
            <p:ph idx="5" type="subTitle"/>
          </p:nvPr>
        </p:nvSpPr>
        <p:spPr>
          <a:xfrm>
            <a:off x="719977" y="3702775"/>
            <a:ext cx="23055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20"/>
          <p:cNvSpPr txBox="1"/>
          <p:nvPr>
            <p:ph idx="6" type="title"/>
          </p:nvPr>
        </p:nvSpPr>
        <p:spPr>
          <a:xfrm>
            <a:off x="3419247" y="3421050"/>
            <a:ext cx="23055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32" name="Google Shape;332;p20"/>
          <p:cNvSpPr txBox="1"/>
          <p:nvPr>
            <p:ph idx="7" type="subTitle"/>
          </p:nvPr>
        </p:nvSpPr>
        <p:spPr>
          <a:xfrm>
            <a:off x="3419247" y="3702775"/>
            <a:ext cx="23055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20"/>
          <p:cNvSpPr txBox="1"/>
          <p:nvPr>
            <p:ph idx="8" type="title"/>
          </p:nvPr>
        </p:nvSpPr>
        <p:spPr>
          <a:xfrm>
            <a:off x="6118523" y="1759050"/>
            <a:ext cx="23055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34" name="Google Shape;334;p20"/>
          <p:cNvSpPr txBox="1"/>
          <p:nvPr>
            <p:ph idx="9" type="subTitle"/>
          </p:nvPr>
        </p:nvSpPr>
        <p:spPr>
          <a:xfrm>
            <a:off x="6118523" y="2040775"/>
            <a:ext cx="23055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5" name="Google Shape;335;p20"/>
          <p:cNvSpPr txBox="1"/>
          <p:nvPr>
            <p:ph idx="13" type="title"/>
          </p:nvPr>
        </p:nvSpPr>
        <p:spPr>
          <a:xfrm>
            <a:off x="6118523" y="3421050"/>
            <a:ext cx="2305500" cy="25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b="0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36" name="Google Shape;336;p20"/>
          <p:cNvSpPr txBox="1"/>
          <p:nvPr>
            <p:ph idx="14" type="subTitle"/>
          </p:nvPr>
        </p:nvSpPr>
        <p:spPr>
          <a:xfrm>
            <a:off x="6118523" y="3702775"/>
            <a:ext cx="23055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20"/>
          <p:cNvSpPr txBox="1"/>
          <p:nvPr>
            <p:ph idx="15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338" name="Google Shape;338;p20"/>
          <p:cNvGrpSpPr/>
          <p:nvPr/>
        </p:nvGrpSpPr>
        <p:grpSpPr>
          <a:xfrm>
            <a:off x="4137879" y="4390554"/>
            <a:ext cx="868242" cy="435892"/>
            <a:chOff x="4036209" y="4390554"/>
            <a:chExt cx="868242" cy="435892"/>
          </a:xfrm>
        </p:grpSpPr>
        <p:sp>
          <p:nvSpPr>
            <p:cNvPr id="339" name="Google Shape;339;p20"/>
            <p:cNvSpPr/>
            <p:nvPr/>
          </p:nvSpPr>
          <p:spPr>
            <a:xfrm>
              <a:off x="46489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20"/>
            <p:cNvSpPr/>
            <p:nvPr/>
          </p:nvSpPr>
          <p:spPr>
            <a:xfrm>
              <a:off x="434255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20"/>
            <p:cNvSpPr/>
            <p:nvPr/>
          </p:nvSpPr>
          <p:spPr>
            <a:xfrm>
              <a:off x="40362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42" name="Google Shape;342;p20"/>
          <p:cNvGrpSpPr/>
          <p:nvPr/>
        </p:nvGrpSpPr>
        <p:grpSpPr>
          <a:xfrm>
            <a:off x="-3410922" y="4496667"/>
            <a:ext cx="6301119" cy="382141"/>
            <a:chOff x="-233825" y="262867"/>
            <a:chExt cx="6301119" cy="382141"/>
          </a:xfrm>
        </p:grpSpPr>
        <p:cxnSp>
          <p:nvCxnSpPr>
            <p:cNvPr id="343" name="Google Shape;343;p20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344" name="Google Shape;344;p20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345" name="Google Shape;345;p20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" name="Google Shape;346;p20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" name="Google Shape;347;p20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48" name="Google Shape;348;p20"/>
          <p:cNvGrpSpPr/>
          <p:nvPr/>
        </p:nvGrpSpPr>
        <p:grpSpPr>
          <a:xfrm flipH="1">
            <a:off x="6253803" y="4496667"/>
            <a:ext cx="6301119" cy="382141"/>
            <a:chOff x="-233825" y="262867"/>
            <a:chExt cx="6301119" cy="382141"/>
          </a:xfrm>
        </p:grpSpPr>
        <p:cxnSp>
          <p:nvCxnSpPr>
            <p:cNvPr id="349" name="Google Shape;349;p20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350" name="Google Shape;350;p20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351" name="Google Shape;351;p20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" name="Google Shape;352;p20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" name="Google Shape;353;p20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"/>
          <p:cNvSpPr txBox="1"/>
          <p:nvPr>
            <p:ph type="title"/>
          </p:nvPr>
        </p:nvSpPr>
        <p:spPr>
          <a:xfrm>
            <a:off x="4325150" y="1551600"/>
            <a:ext cx="3492600" cy="13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3" name="Google Shape;33;p3"/>
          <p:cNvSpPr txBox="1"/>
          <p:nvPr>
            <p:ph hasCustomPrompt="1" idx="2" type="title"/>
          </p:nvPr>
        </p:nvSpPr>
        <p:spPr>
          <a:xfrm>
            <a:off x="1142050" y="1751400"/>
            <a:ext cx="2381400" cy="17157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112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34" name="Google Shape;34;p3"/>
          <p:cNvSpPr txBox="1"/>
          <p:nvPr>
            <p:ph idx="1" type="subTitle"/>
          </p:nvPr>
        </p:nvSpPr>
        <p:spPr>
          <a:xfrm>
            <a:off x="4325150" y="2878500"/>
            <a:ext cx="3159900" cy="71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35" name="Google Shape;35;p3"/>
          <p:cNvGrpSpPr/>
          <p:nvPr/>
        </p:nvGrpSpPr>
        <p:grpSpPr>
          <a:xfrm rot="5400000">
            <a:off x="4951717" y="2005869"/>
            <a:ext cx="7610763" cy="832396"/>
            <a:chOff x="-71925" y="-884100"/>
            <a:chExt cx="9144255" cy="1188797"/>
          </a:xfrm>
        </p:grpSpPr>
        <p:sp>
          <p:nvSpPr>
            <p:cNvPr id="36" name="Google Shape;36;p3"/>
            <p:cNvSpPr/>
            <p:nvPr/>
          </p:nvSpPr>
          <p:spPr>
            <a:xfrm>
              <a:off x="-71925" y="-884100"/>
              <a:ext cx="3175016" cy="741739"/>
            </a:xfrm>
            <a:custGeom>
              <a:rect b="b" l="l" r="r" t="t"/>
              <a:pathLst>
                <a:path extrusionOk="0" h="44764" w="99196">
                  <a:moveTo>
                    <a:pt x="96826" y="0"/>
                  </a:moveTo>
                  <a:cubicBezTo>
                    <a:pt x="87993" y="14934"/>
                    <a:pt x="80556" y="32035"/>
                    <a:pt x="64567" y="38354"/>
                  </a:cubicBezTo>
                  <a:cubicBezTo>
                    <a:pt x="60625" y="39913"/>
                    <a:pt x="56746" y="40615"/>
                    <a:pt x="52946" y="40615"/>
                  </a:cubicBezTo>
                  <a:cubicBezTo>
                    <a:pt x="32157" y="40615"/>
                    <a:pt x="13718" y="19608"/>
                    <a:pt x="0" y="2967"/>
                  </a:cubicBezTo>
                  <a:lnTo>
                    <a:pt x="0" y="7107"/>
                  </a:lnTo>
                  <a:cubicBezTo>
                    <a:pt x="13714" y="23750"/>
                    <a:pt x="32154" y="44764"/>
                    <a:pt x="52946" y="44764"/>
                  </a:cubicBezTo>
                  <a:cubicBezTo>
                    <a:pt x="56744" y="44764"/>
                    <a:pt x="60620" y="44063"/>
                    <a:pt x="64560" y="42506"/>
                  </a:cubicBezTo>
                  <a:cubicBezTo>
                    <a:pt x="82058" y="35592"/>
                    <a:pt x="89185" y="15722"/>
                    <a:pt x="99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-20108" y="-884100"/>
              <a:ext cx="2963286" cy="591317"/>
            </a:xfrm>
            <a:custGeom>
              <a:rect b="b" l="l" r="r" t="t"/>
              <a:pathLst>
                <a:path extrusionOk="0" h="35686" w="92581">
                  <a:moveTo>
                    <a:pt x="0" y="0"/>
                  </a:moveTo>
                  <a:cubicBezTo>
                    <a:pt x="13539" y="16291"/>
                    <a:pt x="31336" y="35685"/>
                    <a:pt x="51325" y="35685"/>
                  </a:cubicBezTo>
                  <a:cubicBezTo>
                    <a:pt x="55137" y="35685"/>
                    <a:pt x="59029" y="34980"/>
                    <a:pt x="62986" y="33413"/>
                  </a:cubicBezTo>
                  <a:cubicBezTo>
                    <a:pt x="77218" y="27771"/>
                    <a:pt x="84802" y="13613"/>
                    <a:pt x="92580" y="0"/>
                  </a:cubicBezTo>
                  <a:lnTo>
                    <a:pt x="90408" y="0"/>
                  </a:lnTo>
                  <a:cubicBezTo>
                    <a:pt x="83313" y="12253"/>
                    <a:pt x="75803" y="24165"/>
                    <a:pt x="63023" y="29236"/>
                  </a:cubicBezTo>
                  <a:cubicBezTo>
                    <a:pt x="59050" y="30812"/>
                    <a:pt x="55143" y="31522"/>
                    <a:pt x="51318" y="31522"/>
                  </a:cubicBezTo>
                  <a:cubicBezTo>
                    <a:pt x="33004" y="31522"/>
                    <a:pt x="16543" y="15259"/>
                    <a:pt x="34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-71925" y="-884100"/>
              <a:ext cx="3386650" cy="891400"/>
            </a:xfrm>
            <a:custGeom>
              <a:rect b="b" l="l" r="r" t="t"/>
              <a:pathLst>
                <a:path extrusionOk="0" h="53796" w="105808">
                  <a:moveTo>
                    <a:pt x="102436" y="0"/>
                  </a:moveTo>
                  <a:cubicBezTo>
                    <a:pt x="90488" y="16145"/>
                    <a:pt x="83963" y="39750"/>
                    <a:pt x="64567" y="47422"/>
                  </a:cubicBezTo>
                  <a:cubicBezTo>
                    <a:pt x="60625" y="48981"/>
                    <a:pt x="56747" y="49682"/>
                    <a:pt x="52947" y="49682"/>
                  </a:cubicBezTo>
                  <a:cubicBezTo>
                    <a:pt x="32156" y="49682"/>
                    <a:pt x="13712" y="28671"/>
                    <a:pt x="0" y="12029"/>
                  </a:cubicBezTo>
                  <a:lnTo>
                    <a:pt x="0" y="16175"/>
                  </a:lnTo>
                  <a:cubicBezTo>
                    <a:pt x="13707" y="32812"/>
                    <a:pt x="32119" y="53795"/>
                    <a:pt x="52888" y="53795"/>
                  </a:cubicBezTo>
                  <a:cubicBezTo>
                    <a:pt x="56714" y="53795"/>
                    <a:pt x="60620" y="53083"/>
                    <a:pt x="64591" y="51501"/>
                  </a:cubicBezTo>
                  <a:cubicBezTo>
                    <a:pt x="85653" y="43115"/>
                    <a:pt x="91549" y="15871"/>
                    <a:pt x="105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5229039" y="-884100"/>
              <a:ext cx="3843012" cy="684043"/>
            </a:xfrm>
            <a:custGeom>
              <a:rect b="b" l="l" r="r" t="t"/>
              <a:pathLst>
                <a:path extrusionOk="0" h="41282" w="120066">
                  <a:moveTo>
                    <a:pt x="0" y="0"/>
                  </a:moveTo>
                  <a:cubicBezTo>
                    <a:pt x="19721" y="13196"/>
                    <a:pt x="36784" y="33544"/>
                    <a:pt x="59558" y="39608"/>
                  </a:cubicBezTo>
                  <a:cubicBezTo>
                    <a:pt x="63838" y="40749"/>
                    <a:pt x="67923" y="41282"/>
                    <a:pt x="71837" y="41282"/>
                  </a:cubicBezTo>
                  <a:cubicBezTo>
                    <a:pt x="89348" y="41282"/>
                    <a:pt x="103431" y="30623"/>
                    <a:pt x="116149" y="16058"/>
                  </a:cubicBezTo>
                  <a:cubicBezTo>
                    <a:pt x="117476" y="14531"/>
                    <a:pt x="118780" y="13017"/>
                    <a:pt x="120065" y="11508"/>
                  </a:cubicBezTo>
                  <a:lnTo>
                    <a:pt x="120065" y="7362"/>
                  </a:lnTo>
                  <a:cubicBezTo>
                    <a:pt x="118780" y="8876"/>
                    <a:pt x="117484" y="10397"/>
                    <a:pt x="116155" y="11924"/>
                  </a:cubicBezTo>
                  <a:cubicBezTo>
                    <a:pt x="103450" y="26559"/>
                    <a:pt x="89345" y="37178"/>
                    <a:pt x="71798" y="37178"/>
                  </a:cubicBezTo>
                  <a:cubicBezTo>
                    <a:pt x="67888" y="37178"/>
                    <a:pt x="63808" y="36651"/>
                    <a:pt x="59534" y="35524"/>
                  </a:cubicBezTo>
                  <a:cubicBezTo>
                    <a:pt x="38968" y="30104"/>
                    <a:pt x="23197" y="13023"/>
                    <a:pt x="59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" name="Google Shape;40;p3"/>
            <p:cNvSpPr/>
            <p:nvPr/>
          </p:nvSpPr>
          <p:spPr>
            <a:xfrm>
              <a:off x="229826" y="-884100"/>
              <a:ext cx="2557367" cy="440530"/>
            </a:xfrm>
            <a:custGeom>
              <a:rect b="b" l="l" r="r" t="t"/>
              <a:pathLst>
                <a:path extrusionOk="0" h="26586" w="79899">
                  <a:moveTo>
                    <a:pt x="0" y="0"/>
                  </a:moveTo>
                  <a:cubicBezTo>
                    <a:pt x="12284" y="13640"/>
                    <a:pt x="27148" y="26585"/>
                    <a:pt x="43505" y="26585"/>
                  </a:cubicBezTo>
                  <a:cubicBezTo>
                    <a:pt x="47349" y="26585"/>
                    <a:pt x="51275" y="25871"/>
                    <a:pt x="55269" y="24282"/>
                  </a:cubicBezTo>
                  <a:cubicBezTo>
                    <a:pt x="66312" y="19888"/>
                    <a:pt x="73506" y="10416"/>
                    <a:pt x="79898" y="0"/>
                  </a:cubicBezTo>
                  <a:lnTo>
                    <a:pt x="77403" y="0"/>
                  </a:lnTo>
                  <a:cubicBezTo>
                    <a:pt x="71581" y="8715"/>
                    <a:pt x="64860" y="16300"/>
                    <a:pt x="55318" y="20099"/>
                  </a:cubicBezTo>
                  <a:cubicBezTo>
                    <a:pt x="51302" y="21702"/>
                    <a:pt x="47357" y="22423"/>
                    <a:pt x="43495" y="22423"/>
                  </a:cubicBezTo>
                  <a:cubicBezTo>
                    <a:pt x="28811" y="22423"/>
                    <a:pt x="15339" y="12001"/>
                    <a:pt x="38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-71925" y="-884100"/>
              <a:ext cx="9144255" cy="1039121"/>
            </a:xfrm>
            <a:custGeom>
              <a:rect b="b" l="l" r="r" t="t"/>
              <a:pathLst>
                <a:path extrusionOk="0" h="62711" w="285691">
                  <a:moveTo>
                    <a:pt x="112709" y="0"/>
                  </a:moveTo>
                  <a:cubicBezTo>
                    <a:pt x="93219" y="13413"/>
                    <a:pt x="88240" y="46765"/>
                    <a:pt x="64591" y="56268"/>
                  </a:cubicBezTo>
                  <a:cubicBezTo>
                    <a:pt x="60565" y="57886"/>
                    <a:pt x="56610" y="58613"/>
                    <a:pt x="52740" y="58613"/>
                  </a:cubicBezTo>
                  <a:cubicBezTo>
                    <a:pt x="32008" y="58613"/>
                    <a:pt x="13710" y="37742"/>
                    <a:pt x="0" y="21099"/>
                  </a:cubicBezTo>
                  <a:lnTo>
                    <a:pt x="0" y="25245"/>
                  </a:lnTo>
                  <a:cubicBezTo>
                    <a:pt x="13779" y="41962"/>
                    <a:pt x="31983" y="62711"/>
                    <a:pt x="52783" y="62711"/>
                  </a:cubicBezTo>
                  <a:cubicBezTo>
                    <a:pt x="56634" y="62711"/>
                    <a:pt x="60574" y="61999"/>
                    <a:pt x="64591" y="60420"/>
                  </a:cubicBezTo>
                  <a:cubicBezTo>
                    <a:pt x="93927" y="48882"/>
                    <a:pt x="95267" y="1223"/>
                    <a:pt x="131046" y="708"/>
                  </a:cubicBezTo>
                  <a:cubicBezTo>
                    <a:pt x="131287" y="704"/>
                    <a:pt x="131528" y="702"/>
                    <a:pt x="131768" y="702"/>
                  </a:cubicBezTo>
                  <a:cubicBezTo>
                    <a:pt x="168136" y="702"/>
                    <a:pt x="191428" y="39679"/>
                    <a:pt x="225177" y="48527"/>
                  </a:cubicBezTo>
                  <a:cubicBezTo>
                    <a:pt x="229412" y="49637"/>
                    <a:pt x="233468" y="50153"/>
                    <a:pt x="237367" y="50153"/>
                  </a:cubicBezTo>
                  <a:cubicBezTo>
                    <a:pt x="254891" y="50153"/>
                    <a:pt x="269258" y="39735"/>
                    <a:pt x="282611" y="25970"/>
                  </a:cubicBezTo>
                  <a:cubicBezTo>
                    <a:pt x="283648" y="24897"/>
                    <a:pt x="284673" y="23829"/>
                    <a:pt x="285690" y="22767"/>
                  </a:cubicBezTo>
                  <a:lnTo>
                    <a:pt x="285690" y="17181"/>
                  </a:lnTo>
                  <a:cubicBezTo>
                    <a:pt x="284487" y="18529"/>
                    <a:pt x="283264" y="19876"/>
                    <a:pt x="282029" y="21234"/>
                  </a:cubicBezTo>
                  <a:cubicBezTo>
                    <a:pt x="269068" y="35407"/>
                    <a:pt x="254906" y="46062"/>
                    <a:pt x="237442" y="46062"/>
                  </a:cubicBezTo>
                  <a:cubicBezTo>
                    <a:pt x="233527" y="46062"/>
                    <a:pt x="229447" y="45527"/>
                    <a:pt x="225177" y="44375"/>
                  </a:cubicBezTo>
                  <a:cubicBezTo>
                    <a:pt x="198970" y="37311"/>
                    <a:pt x="179617" y="11539"/>
                    <a:pt x="1552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5630552" y="-884100"/>
              <a:ext cx="3441478" cy="534747"/>
            </a:xfrm>
            <a:custGeom>
              <a:rect b="b" l="l" r="r" t="t"/>
              <a:pathLst>
                <a:path extrusionOk="0" h="32272" w="107521">
                  <a:moveTo>
                    <a:pt x="0" y="0"/>
                  </a:moveTo>
                  <a:cubicBezTo>
                    <a:pt x="14780" y="12129"/>
                    <a:pt x="29000" y="25858"/>
                    <a:pt x="46975" y="30614"/>
                  </a:cubicBezTo>
                  <a:cubicBezTo>
                    <a:pt x="51247" y="31743"/>
                    <a:pt x="55326" y="32271"/>
                    <a:pt x="59235" y="32271"/>
                  </a:cubicBezTo>
                  <a:cubicBezTo>
                    <a:pt x="76787" y="32271"/>
                    <a:pt x="90909" y="21627"/>
                    <a:pt x="103610" y="7002"/>
                  </a:cubicBezTo>
                  <a:cubicBezTo>
                    <a:pt x="104939" y="5475"/>
                    <a:pt x="106235" y="3954"/>
                    <a:pt x="107520" y="2446"/>
                  </a:cubicBezTo>
                  <a:lnTo>
                    <a:pt x="107520" y="0"/>
                  </a:lnTo>
                  <a:lnTo>
                    <a:pt x="106068" y="0"/>
                  </a:lnTo>
                  <a:cubicBezTo>
                    <a:pt x="105255" y="950"/>
                    <a:pt x="104441" y="1899"/>
                    <a:pt x="103610" y="2856"/>
                  </a:cubicBezTo>
                  <a:cubicBezTo>
                    <a:pt x="90929" y="17458"/>
                    <a:pt x="76798" y="28134"/>
                    <a:pt x="59264" y="28134"/>
                  </a:cubicBezTo>
                  <a:cubicBezTo>
                    <a:pt x="55349" y="28134"/>
                    <a:pt x="51265" y="27601"/>
                    <a:pt x="46989" y="26462"/>
                  </a:cubicBezTo>
                  <a:cubicBezTo>
                    <a:pt x="31147" y="22240"/>
                    <a:pt x="18312" y="10975"/>
                    <a:pt x="54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6395812" y="-884100"/>
              <a:ext cx="2200164" cy="234548"/>
            </a:xfrm>
            <a:custGeom>
              <a:rect b="b" l="l" r="r" t="t"/>
              <a:pathLst>
                <a:path extrusionOk="0" h="14155" w="68739">
                  <a:moveTo>
                    <a:pt x="0" y="0"/>
                  </a:moveTo>
                  <a:cubicBezTo>
                    <a:pt x="7125" y="5463"/>
                    <a:pt x="14686" y="10000"/>
                    <a:pt x="23202" y="12384"/>
                  </a:cubicBezTo>
                  <a:cubicBezTo>
                    <a:pt x="27518" y="13593"/>
                    <a:pt x="31646" y="14155"/>
                    <a:pt x="35605" y="14155"/>
                  </a:cubicBezTo>
                  <a:cubicBezTo>
                    <a:pt x="48131" y="14155"/>
                    <a:pt x="58970" y="8533"/>
                    <a:pt x="68739" y="0"/>
                  </a:cubicBezTo>
                  <a:lnTo>
                    <a:pt x="63580" y="0"/>
                  </a:lnTo>
                  <a:cubicBezTo>
                    <a:pt x="55205" y="6153"/>
                    <a:pt x="46017" y="10012"/>
                    <a:pt x="35699" y="10012"/>
                  </a:cubicBezTo>
                  <a:cubicBezTo>
                    <a:pt x="31726" y="10012"/>
                    <a:pt x="27585" y="9440"/>
                    <a:pt x="23258" y="8205"/>
                  </a:cubicBezTo>
                  <a:cubicBezTo>
                    <a:pt x="17107" y="6455"/>
                    <a:pt x="11483" y="3563"/>
                    <a:pt x="6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511125" y="-884100"/>
              <a:ext cx="2087945" cy="289743"/>
            </a:xfrm>
            <a:custGeom>
              <a:rect b="b" l="l" r="r" t="t"/>
              <a:pathLst>
                <a:path extrusionOk="0" h="17486" w="65233">
                  <a:moveTo>
                    <a:pt x="1" y="0"/>
                  </a:moveTo>
                  <a:cubicBezTo>
                    <a:pt x="10344" y="9788"/>
                    <a:pt x="22072" y="17486"/>
                    <a:pt x="34705" y="17486"/>
                  </a:cubicBezTo>
                  <a:cubicBezTo>
                    <a:pt x="38585" y="17486"/>
                    <a:pt x="42549" y="16760"/>
                    <a:pt x="46586" y="15146"/>
                  </a:cubicBezTo>
                  <a:cubicBezTo>
                    <a:pt x="54258" y="12073"/>
                    <a:pt x="60148" y="6574"/>
                    <a:pt x="65233" y="0"/>
                  </a:cubicBezTo>
                  <a:lnTo>
                    <a:pt x="61893" y="0"/>
                  </a:lnTo>
                  <a:cubicBezTo>
                    <a:pt x="57578" y="4718"/>
                    <a:pt x="52644" y="8591"/>
                    <a:pt x="46629" y="10969"/>
                  </a:cubicBezTo>
                  <a:cubicBezTo>
                    <a:pt x="42577" y="12574"/>
                    <a:pt x="38602" y="13297"/>
                    <a:pt x="34717" y="13297"/>
                  </a:cubicBezTo>
                  <a:cubicBezTo>
                    <a:pt x="23914" y="13297"/>
                    <a:pt x="13802" y="7711"/>
                    <a:pt x="46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6008029" y="-884100"/>
              <a:ext cx="2880227" cy="384673"/>
            </a:xfrm>
            <a:custGeom>
              <a:rect b="b" l="l" r="r" t="t"/>
              <a:pathLst>
                <a:path extrusionOk="0" h="23215" w="89986">
                  <a:moveTo>
                    <a:pt x="0" y="0"/>
                  </a:moveTo>
                  <a:cubicBezTo>
                    <a:pt x="10801" y="9267"/>
                    <a:pt x="21917" y="17920"/>
                    <a:pt x="35225" y="21514"/>
                  </a:cubicBezTo>
                  <a:cubicBezTo>
                    <a:pt x="39512" y="22674"/>
                    <a:pt x="43610" y="23215"/>
                    <a:pt x="47538" y="23215"/>
                  </a:cubicBezTo>
                  <a:cubicBezTo>
                    <a:pt x="64196" y="23215"/>
                    <a:pt x="77810" y="13491"/>
                    <a:pt x="89985" y="0"/>
                  </a:cubicBezTo>
                  <a:lnTo>
                    <a:pt x="86075" y="0"/>
                  </a:lnTo>
                  <a:cubicBezTo>
                    <a:pt x="74929" y="11268"/>
                    <a:pt x="62474" y="19074"/>
                    <a:pt x="47617" y="19074"/>
                  </a:cubicBezTo>
                  <a:cubicBezTo>
                    <a:pt x="43675" y="19074"/>
                    <a:pt x="39563" y="18524"/>
                    <a:pt x="35262" y="17343"/>
                  </a:cubicBezTo>
                  <a:cubicBezTo>
                    <a:pt x="24114" y="14283"/>
                    <a:pt x="14543" y="7609"/>
                    <a:pt x="5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865974" y="-884100"/>
              <a:ext cx="1461847" cy="138608"/>
            </a:xfrm>
            <a:custGeom>
              <a:rect b="b" l="l" r="r" t="t"/>
              <a:pathLst>
                <a:path extrusionOk="0" h="8365" w="45672">
                  <a:moveTo>
                    <a:pt x="0" y="0"/>
                  </a:moveTo>
                  <a:cubicBezTo>
                    <a:pt x="7388" y="5050"/>
                    <a:pt x="15304" y="8365"/>
                    <a:pt x="23633" y="8365"/>
                  </a:cubicBezTo>
                  <a:cubicBezTo>
                    <a:pt x="27529" y="8365"/>
                    <a:pt x="31515" y="7640"/>
                    <a:pt x="35579" y="6027"/>
                  </a:cubicBezTo>
                  <a:cubicBezTo>
                    <a:pt x="39315" y="4544"/>
                    <a:pt x="42643" y="2477"/>
                    <a:pt x="45672" y="0"/>
                  </a:cubicBezTo>
                  <a:lnTo>
                    <a:pt x="39552" y="0"/>
                  </a:lnTo>
                  <a:cubicBezTo>
                    <a:pt x="38286" y="696"/>
                    <a:pt x="36969" y="1323"/>
                    <a:pt x="35591" y="1868"/>
                  </a:cubicBezTo>
                  <a:cubicBezTo>
                    <a:pt x="31522" y="3487"/>
                    <a:pt x="27532" y="4215"/>
                    <a:pt x="23631" y="4215"/>
                  </a:cubicBezTo>
                  <a:cubicBezTo>
                    <a:pt x="17886" y="4215"/>
                    <a:pt x="12336" y="2636"/>
                    <a:pt x="70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6875163" y="-884100"/>
              <a:ext cx="1305138" cy="84457"/>
            </a:xfrm>
            <a:custGeom>
              <a:rect b="b" l="l" r="r" t="t"/>
              <a:pathLst>
                <a:path extrusionOk="0" h="5097" w="40776">
                  <a:moveTo>
                    <a:pt x="1" y="0"/>
                  </a:moveTo>
                  <a:cubicBezTo>
                    <a:pt x="2676" y="1303"/>
                    <a:pt x="5444" y="2409"/>
                    <a:pt x="8337" y="3246"/>
                  </a:cubicBezTo>
                  <a:cubicBezTo>
                    <a:pt x="12678" y="4511"/>
                    <a:pt x="16835" y="5096"/>
                    <a:pt x="20825" y="5096"/>
                  </a:cubicBezTo>
                  <a:cubicBezTo>
                    <a:pt x="27978" y="5096"/>
                    <a:pt x="34595" y="3216"/>
                    <a:pt x="40776" y="0"/>
                  </a:cubicBezTo>
                  <a:lnTo>
                    <a:pt x="29560" y="0"/>
                  </a:lnTo>
                  <a:cubicBezTo>
                    <a:pt x="26762" y="617"/>
                    <a:pt x="23881" y="946"/>
                    <a:pt x="20908" y="946"/>
                  </a:cubicBezTo>
                  <a:cubicBezTo>
                    <a:pt x="18049" y="946"/>
                    <a:pt x="15104" y="642"/>
                    <a:pt x="120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-71925" y="-728525"/>
              <a:ext cx="9144255" cy="1033222"/>
            </a:xfrm>
            <a:custGeom>
              <a:rect b="b" l="l" r="r" t="t"/>
              <a:pathLst>
                <a:path extrusionOk="0" h="62355" w="285691">
                  <a:moveTo>
                    <a:pt x="131902" y="1"/>
                  </a:moveTo>
                  <a:cubicBezTo>
                    <a:pt x="131656" y="1"/>
                    <a:pt x="131410" y="3"/>
                    <a:pt x="131164" y="6"/>
                  </a:cubicBezTo>
                  <a:cubicBezTo>
                    <a:pt x="96261" y="496"/>
                    <a:pt x="93566" y="45319"/>
                    <a:pt x="64591" y="56088"/>
                  </a:cubicBezTo>
                  <a:cubicBezTo>
                    <a:pt x="60641" y="57556"/>
                    <a:pt x="56776" y="58220"/>
                    <a:pt x="53005" y="58220"/>
                  </a:cubicBezTo>
                  <a:cubicBezTo>
                    <a:pt x="32016" y="58220"/>
                    <a:pt x="13923" y="37656"/>
                    <a:pt x="0" y="20776"/>
                  </a:cubicBezTo>
                  <a:lnTo>
                    <a:pt x="0" y="24984"/>
                  </a:lnTo>
                  <a:cubicBezTo>
                    <a:pt x="14162" y="42293"/>
                    <a:pt x="31943" y="62355"/>
                    <a:pt x="53175" y="62355"/>
                  </a:cubicBezTo>
                  <a:cubicBezTo>
                    <a:pt x="56278" y="62355"/>
                    <a:pt x="59455" y="61926"/>
                    <a:pt x="62705" y="60998"/>
                  </a:cubicBezTo>
                  <a:cubicBezTo>
                    <a:pt x="93219" y="52283"/>
                    <a:pt x="96118" y="9013"/>
                    <a:pt x="131336" y="8305"/>
                  </a:cubicBezTo>
                  <a:cubicBezTo>
                    <a:pt x="131715" y="8298"/>
                    <a:pt x="132092" y="8294"/>
                    <a:pt x="132468" y="8294"/>
                  </a:cubicBezTo>
                  <a:cubicBezTo>
                    <a:pt x="168229" y="8294"/>
                    <a:pt x="193184" y="42463"/>
                    <a:pt x="227362" y="48980"/>
                  </a:cubicBezTo>
                  <a:cubicBezTo>
                    <a:pt x="230748" y="49625"/>
                    <a:pt x="234021" y="49926"/>
                    <a:pt x="237197" y="49926"/>
                  </a:cubicBezTo>
                  <a:cubicBezTo>
                    <a:pt x="255723" y="49926"/>
                    <a:pt x="270917" y="39675"/>
                    <a:pt x="285690" y="27646"/>
                  </a:cubicBezTo>
                  <a:lnTo>
                    <a:pt x="285690" y="21254"/>
                  </a:lnTo>
                  <a:cubicBezTo>
                    <a:pt x="271048" y="34312"/>
                    <a:pt x="256046" y="45677"/>
                    <a:pt x="237183" y="45677"/>
                  </a:cubicBezTo>
                  <a:cubicBezTo>
                    <a:pt x="233352" y="45677"/>
                    <a:pt x="229361" y="45208"/>
                    <a:pt x="225183" y="44189"/>
                  </a:cubicBezTo>
                  <a:cubicBezTo>
                    <a:pt x="191758" y="36045"/>
                    <a:pt x="167602" y="1"/>
                    <a:pt x="1319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9" name="Google Shape;49;p3"/>
          <p:cNvGrpSpPr/>
          <p:nvPr/>
        </p:nvGrpSpPr>
        <p:grpSpPr>
          <a:xfrm>
            <a:off x="-233825" y="262867"/>
            <a:ext cx="6301119" cy="382141"/>
            <a:chOff x="-233825" y="262867"/>
            <a:chExt cx="6301119" cy="382141"/>
          </a:xfrm>
        </p:grpSpPr>
        <p:cxnSp>
          <p:nvCxnSpPr>
            <p:cNvPr id="50" name="Google Shape;50;p3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51" name="Google Shape;51;p3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52" name="Google Shape;52;p3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" name="Google Shape;54;p3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BLANK_1_1_1_1_1_1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1"/>
          <p:cNvSpPr txBox="1"/>
          <p:nvPr>
            <p:ph idx="1" type="subTitle"/>
          </p:nvPr>
        </p:nvSpPr>
        <p:spPr>
          <a:xfrm>
            <a:off x="771987" y="3446771"/>
            <a:ext cx="2132700" cy="976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56" name="Google Shape;356;p21"/>
          <p:cNvSpPr txBox="1"/>
          <p:nvPr>
            <p:ph idx="2" type="subTitle"/>
          </p:nvPr>
        </p:nvSpPr>
        <p:spPr>
          <a:xfrm>
            <a:off x="771987" y="3120675"/>
            <a:ext cx="21327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Font typeface="Hanuman"/>
              <a:buNone/>
              <a:defRPr sz="2000">
                <a:latin typeface="Righteous"/>
                <a:ea typeface="Righteous"/>
                <a:cs typeface="Righteous"/>
                <a:sym typeface="Righteou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57" name="Google Shape;357;p21"/>
          <p:cNvSpPr txBox="1"/>
          <p:nvPr>
            <p:ph idx="3" type="subTitle"/>
          </p:nvPr>
        </p:nvSpPr>
        <p:spPr>
          <a:xfrm>
            <a:off x="3515290" y="3448999"/>
            <a:ext cx="2113500" cy="976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58" name="Google Shape;358;p21"/>
          <p:cNvSpPr txBox="1"/>
          <p:nvPr>
            <p:ph idx="4" type="subTitle"/>
          </p:nvPr>
        </p:nvSpPr>
        <p:spPr>
          <a:xfrm>
            <a:off x="3515290" y="3120675"/>
            <a:ext cx="21135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Font typeface="Hanuman"/>
              <a:buNone/>
              <a:defRPr sz="2000">
                <a:latin typeface="Righteous"/>
                <a:ea typeface="Righteous"/>
                <a:cs typeface="Righteous"/>
                <a:sym typeface="Righteou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59" name="Google Shape;359;p21"/>
          <p:cNvSpPr txBox="1"/>
          <p:nvPr>
            <p:ph idx="5" type="subTitle"/>
          </p:nvPr>
        </p:nvSpPr>
        <p:spPr>
          <a:xfrm>
            <a:off x="6258513" y="3120675"/>
            <a:ext cx="21135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Font typeface="Hanuman"/>
              <a:buNone/>
              <a:defRPr sz="2000">
                <a:latin typeface="Righteous"/>
                <a:ea typeface="Righteous"/>
                <a:cs typeface="Righteous"/>
                <a:sym typeface="Righteou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60" name="Google Shape;360;p21"/>
          <p:cNvSpPr txBox="1"/>
          <p:nvPr>
            <p:ph idx="6" type="subTitle"/>
          </p:nvPr>
        </p:nvSpPr>
        <p:spPr>
          <a:xfrm>
            <a:off x="6258513" y="3449003"/>
            <a:ext cx="2113500" cy="974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61" name="Google Shape;361;p21"/>
          <p:cNvSpPr txBox="1"/>
          <p:nvPr>
            <p:ph hasCustomPrompt="1" type="title"/>
          </p:nvPr>
        </p:nvSpPr>
        <p:spPr>
          <a:xfrm>
            <a:off x="771987" y="2166750"/>
            <a:ext cx="1318500" cy="8046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b="0" sz="4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2" name="Google Shape;362;p21"/>
          <p:cNvSpPr txBox="1"/>
          <p:nvPr>
            <p:ph hasCustomPrompt="1" idx="7" type="title"/>
          </p:nvPr>
        </p:nvSpPr>
        <p:spPr>
          <a:xfrm>
            <a:off x="3515290" y="2166750"/>
            <a:ext cx="1318500" cy="8046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b="0" sz="4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3" name="Google Shape;363;p21"/>
          <p:cNvSpPr txBox="1"/>
          <p:nvPr>
            <p:ph hasCustomPrompt="1" idx="8" type="title"/>
          </p:nvPr>
        </p:nvSpPr>
        <p:spPr>
          <a:xfrm>
            <a:off x="6258513" y="2166750"/>
            <a:ext cx="1318500" cy="8046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b="0" sz="4000"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4" name="Google Shape;364;p21"/>
          <p:cNvSpPr txBox="1"/>
          <p:nvPr>
            <p:ph idx="9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365" name="Google Shape;365;p21"/>
          <p:cNvGrpSpPr/>
          <p:nvPr/>
        </p:nvGrpSpPr>
        <p:grpSpPr>
          <a:xfrm>
            <a:off x="-233825" y="262867"/>
            <a:ext cx="6301119" cy="382141"/>
            <a:chOff x="-233825" y="262867"/>
            <a:chExt cx="6301119" cy="382141"/>
          </a:xfrm>
        </p:grpSpPr>
        <p:cxnSp>
          <p:nvCxnSpPr>
            <p:cNvPr id="366" name="Google Shape;366;p21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367" name="Google Shape;367;p21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368" name="Google Shape;368;p21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" name="Google Shape;369;p21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" name="Google Shape;370;p21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71" name="Google Shape;371;p21"/>
          <p:cNvGrpSpPr/>
          <p:nvPr/>
        </p:nvGrpSpPr>
        <p:grpSpPr>
          <a:xfrm flipH="1">
            <a:off x="3205803" y="4496667"/>
            <a:ext cx="6301119" cy="382141"/>
            <a:chOff x="-233825" y="262867"/>
            <a:chExt cx="6301119" cy="382141"/>
          </a:xfrm>
        </p:grpSpPr>
        <p:cxnSp>
          <p:nvCxnSpPr>
            <p:cNvPr id="372" name="Google Shape;372;p21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373" name="Google Shape;373;p21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374" name="Google Shape;374;p21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" name="Google Shape;375;p21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" name="Google Shape;376;p21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ONE_COLUMN_TEXT_1"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2"/>
          <p:cNvSpPr txBox="1"/>
          <p:nvPr>
            <p:ph type="title"/>
          </p:nvPr>
        </p:nvSpPr>
        <p:spPr>
          <a:xfrm>
            <a:off x="720000" y="804225"/>
            <a:ext cx="3852000" cy="71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5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9" name="Google Shape;379;p22"/>
          <p:cNvSpPr txBox="1"/>
          <p:nvPr>
            <p:ph idx="1" type="body"/>
          </p:nvPr>
        </p:nvSpPr>
        <p:spPr>
          <a:xfrm>
            <a:off x="720000" y="1981200"/>
            <a:ext cx="3322200" cy="258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grpSp>
        <p:nvGrpSpPr>
          <p:cNvPr id="380" name="Google Shape;380;p22"/>
          <p:cNvGrpSpPr/>
          <p:nvPr/>
        </p:nvGrpSpPr>
        <p:grpSpPr>
          <a:xfrm>
            <a:off x="-233825" y="262867"/>
            <a:ext cx="6301119" cy="382141"/>
            <a:chOff x="-233825" y="262867"/>
            <a:chExt cx="6301119" cy="382141"/>
          </a:xfrm>
        </p:grpSpPr>
        <p:cxnSp>
          <p:nvCxnSpPr>
            <p:cNvPr id="381" name="Google Shape;381;p22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382" name="Google Shape;382;p22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383" name="Google Shape;383;p22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" name="Google Shape;384;p22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" name="Google Shape;385;p22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386" name="Google Shape;386;p22"/>
          <p:cNvGrpSpPr/>
          <p:nvPr/>
        </p:nvGrpSpPr>
        <p:grpSpPr>
          <a:xfrm>
            <a:off x="5888625" y="4390554"/>
            <a:ext cx="868242" cy="435892"/>
            <a:chOff x="5888625" y="4390554"/>
            <a:chExt cx="868242" cy="435892"/>
          </a:xfrm>
        </p:grpSpPr>
        <p:sp>
          <p:nvSpPr>
            <p:cNvPr id="387" name="Google Shape;387;p22"/>
            <p:cNvSpPr/>
            <p:nvPr/>
          </p:nvSpPr>
          <p:spPr>
            <a:xfrm>
              <a:off x="6501325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22"/>
            <p:cNvSpPr/>
            <p:nvPr/>
          </p:nvSpPr>
          <p:spPr>
            <a:xfrm>
              <a:off x="6194975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22"/>
            <p:cNvSpPr/>
            <p:nvPr/>
          </p:nvSpPr>
          <p:spPr>
            <a:xfrm>
              <a:off x="5888625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90" name="Google Shape;390;p22"/>
          <p:cNvCxnSpPr/>
          <p:nvPr/>
        </p:nvCxnSpPr>
        <p:spPr>
          <a:xfrm>
            <a:off x="-233825" y="4686785"/>
            <a:ext cx="5995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393" name="Google Shape;393;p23"/>
          <p:cNvCxnSpPr/>
          <p:nvPr/>
        </p:nvCxnSpPr>
        <p:spPr>
          <a:xfrm>
            <a:off x="-233825" y="4686785"/>
            <a:ext cx="5995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394" name="Google Shape;394;p23"/>
          <p:cNvGrpSpPr/>
          <p:nvPr/>
        </p:nvGrpSpPr>
        <p:grpSpPr>
          <a:xfrm>
            <a:off x="5888625" y="4390554"/>
            <a:ext cx="868242" cy="435892"/>
            <a:chOff x="5888625" y="4390554"/>
            <a:chExt cx="868242" cy="435892"/>
          </a:xfrm>
        </p:grpSpPr>
        <p:sp>
          <p:nvSpPr>
            <p:cNvPr id="395" name="Google Shape;395;p23"/>
            <p:cNvSpPr/>
            <p:nvPr/>
          </p:nvSpPr>
          <p:spPr>
            <a:xfrm>
              <a:off x="6501325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23"/>
            <p:cNvSpPr/>
            <p:nvPr/>
          </p:nvSpPr>
          <p:spPr>
            <a:xfrm>
              <a:off x="6194975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23"/>
            <p:cNvSpPr/>
            <p:nvPr/>
          </p:nvSpPr>
          <p:spPr>
            <a:xfrm>
              <a:off x="5888625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8" name="Google Shape;398;p23"/>
          <p:cNvGrpSpPr/>
          <p:nvPr/>
        </p:nvGrpSpPr>
        <p:grpSpPr>
          <a:xfrm>
            <a:off x="2865839" y="262867"/>
            <a:ext cx="6278161" cy="382141"/>
            <a:chOff x="2865839" y="262867"/>
            <a:chExt cx="6278161" cy="382141"/>
          </a:xfrm>
        </p:grpSpPr>
        <p:cxnSp>
          <p:nvCxnSpPr>
            <p:cNvPr id="399" name="Google Shape;399;p23"/>
            <p:cNvCxnSpPr/>
            <p:nvPr/>
          </p:nvCxnSpPr>
          <p:spPr>
            <a:xfrm>
              <a:off x="3148200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400" name="Google Shape;400;p23"/>
            <p:cNvGrpSpPr/>
            <p:nvPr/>
          </p:nvGrpSpPr>
          <p:grpSpPr>
            <a:xfrm flipH="1" rot="-2700771">
              <a:off x="2919601" y="321019"/>
              <a:ext cx="274531" cy="265837"/>
              <a:chOff x="6021400" y="1654100"/>
              <a:chExt cx="435350" cy="421375"/>
            </a:xfrm>
          </p:grpSpPr>
          <p:sp>
            <p:nvSpPr>
              <p:cNvPr id="401" name="Google Shape;401;p23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" name="Google Shape;402;p23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" name="Google Shape;403;p23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2"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406" name="Google Shape;406;p24"/>
          <p:cNvCxnSpPr>
            <a:stCxn id="407" idx="4"/>
          </p:cNvCxnSpPr>
          <p:nvPr/>
        </p:nvCxnSpPr>
        <p:spPr>
          <a:xfrm rot="5400000">
            <a:off x="-1318243" y="2652375"/>
            <a:ext cx="741900" cy="33276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408" name="Google Shape;408;p24"/>
          <p:cNvGrpSpPr/>
          <p:nvPr/>
        </p:nvGrpSpPr>
        <p:grpSpPr>
          <a:xfrm flipH="1" rot="2699229">
            <a:off x="577695" y="3688519"/>
            <a:ext cx="274531" cy="265837"/>
            <a:chOff x="6021400" y="1654100"/>
            <a:chExt cx="435350" cy="421375"/>
          </a:xfrm>
        </p:grpSpPr>
        <p:sp>
          <p:nvSpPr>
            <p:cNvPr id="409" name="Google Shape;409;p24"/>
            <p:cNvSpPr/>
            <p:nvPr/>
          </p:nvSpPr>
          <p:spPr>
            <a:xfrm>
              <a:off x="6021400" y="1731075"/>
              <a:ext cx="355825" cy="344400"/>
            </a:xfrm>
            <a:custGeom>
              <a:rect b="b" l="l" r="r" t="t"/>
              <a:pathLst>
                <a:path extrusionOk="0" h="13776" w="14233">
                  <a:moveTo>
                    <a:pt x="5024" y="0"/>
                  </a:moveTo>
                  <a:cubicBezTo>
                    <a:pt x="4837" y="135"/>
                    <a:pt x="4656" y="283"/>
                    <a:pt x="4489" y="458"/>
                  </a:cubicBezTo>
                  <a:lnTo>
                    <a:pt x="1829" y="3110"/>
                  </a:lnTo>
                  <a:cubicBezTo>
                    <a:pt x="0" y="4940"/>
                    <a:pt x="0" y="7915"/>
                    <a:pt x="1829" y="9750"/>
                  </a:cubicBezTo>
                  <a:lnTo>
                    <a:pt x="4489" y="12404"/>
                  </a:lnTo>
                  <a:cubicBezTo>
                    <a:pt x="5402" y="13318"/>
                    <a:pt x="6600" y="13775"/>
                    <a:pt x="7806" y="13775"/>
                  </a:cubicBezTo>
                  <a:cubicBezTo>
                    <a:pt x="9004" y="13775"/>
                    <a:pt x="10208" y="13318"/>
                    <a:pt x="11121" y="12404"/>
                  </a:cubicBezTo>
                  <a:lnTo>
                    <a:pt x="13782" y="9750"/>
                  </a:lnTo>
                  <a:cubicBezTo>
                    <a:pt x="13950" y="9577"/>
                    <a:pt x="14097" y="9396"/>
                    <a:pt x="14233" y="9209"/>
                  </a:cubicBezTo>
                  <a:lnTo>
                    <a:pt x="50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24"/>
            <p:cNvSpPr/>
            <p:nvPr/>
          </p:nvSpPr>
          <p:spPr>
            <a:xfrm>
              <a:off x="6196400" y="1654100"/>
              <a:ext cx="127050" cy="124475"/>
            </a:xfrm>
            <a:custGeom>
              <a:rect b="b" l="l" r="r" t="t"/>
              <a:pathLst>
                <a:path extrusionOk="0" h="4979" w="5082">
                  <a:moveTo>
                    <a:pt x="3903" y="0"/>
                  </a:moveTo>
                  <a:cubicBezTo>
                    <a:pt x="3627" y="0"/>
                    <a:pt x="3349" y="110"/>
                    <a:pt x="3143" y="315"/>
                  </a:cubicBezTo>
                  <a:lnTo>
                    <a:pt x="1" y="3459"/>
                  </a:lnTo>
                  <a:lnTo>
                    <a:pt x="1520" y="4979"/>
                  </a:lnTo>
                  <a:lnTo>
                    <a:pt x="4662" y="1836"/>
                  </a:lnTo>
                  <a:cubicBezTo>
                    <a:pt x="5081" y="1417"/>
                    <a:pt x="5081" y="734"/>
                    <a:pt x="4662" y="315"/>
                  </a:cubicBezTo>
                  <a:cubicBezTo>
                    <a:pt x="4451" y="110"/>
                    <a:pt x="4174" y="0"/>
                    <a:pt x="39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24"/>
            <p:cNvSpPr/>
            <p:nvPr/>
          </p:nvSpPr>
          <p:spPr>
            <a:xfrm>
              <a:off x="6329725" y="1787550"/>
              <a:ext cx="127025" cy="124350"/>
            </a:xfrm>
            <a:custGeom>
              <a:rect b="b" l="l" r="r" t="t"/>
              <a:pathLst>
                <a:path extrusionOk="0" h="4974" w="5081">
                  <a:moveTo>
                    <a:pt x="3903" y="1"/>
                  </a:moveTo>
                  <a:cubicBezTo>
                    <a:pt x="3626" y="1"/>
                    <a:pt x="3356" y="104"/>
                    <a:pt x="3143" y="316"/>
                  </a:cubicBezTo>
                  <a:lnTo>
                    <a:pt x="0" y="3454"/>
                  </a:lnTo>
                  <a:lnTo>
                    <a:pt x="1520" y="4973"/>
                  </a:lnTo>
                  <a:lnTo>
                    <a:pt x="4662" y="1831"/>
                  </a:lnTo>
                  <a:cubicBezTo>
                    <a:pt x="5081" y="1412"/>
                    <a:pt x="5081" y="735"/>
                    <a:pt x="4662" y="316"/>
                  </a:cubicBezTo>
                  <a:cubicBezTo>
                    <a:pt x="4450" y="104"/>
                    <a:pt x="4180" y="1"/>
                    <a:pt x="39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07" name="Google Shape;407;p24"/>
          <p:cNvSpPr/>
          <p:nvPr/>
        </p:nvSpPr>
        <p:spPr>
          <a:xfrm>
            <a:off x="668207" y="3857625"/>
            <a:ext cx="96600" cy="876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2" name="Google Shape;412;p24"/>
          <p:cNvCxnSpPr>
            <a:stCxn id="413" idx="4"/>
          </p:cNvCxnSpPr>
          <p:nvPr/>
        </p:nvCxnSpPr>
        <p:spPr>
          <a:xfrm flipH="1" rot="-5400000">
            <a:off x="9694000" y="2652038"/>
            <a:ext cx="770100" cy="33003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414" name="Google Shape;414;p24"/>
          <p:cNvGrpSpPr/>
          <p:nvPr/>
        </p:nvGrpSpPr>
        <p:grpSpPr>
          <a:xfrm rot="-2699229">
            <a:off x="8292957" y="3659944"/>
            <a:ext cx="274531" cy="265837"/>
            <a:chOff x="6021400" y="1654100"/>
            <a:chExt cx="435350" cy="421375"/>
          </a:xfrm>
        </p:grpSpPr>
        <p:sp>
          <p:nvSpPr>
            <p:cNvPr id="415" name="Google Shape;415;p24"/>
            <p:cNvSpPr/>
            <p:nvPr/>
          </p:nvSpPr>
          <p:spPr>
            <a:xfrm>
              <a:off x="6021400" y="1731075"/>
              <a:ext cx="355825" cy="344400"/>
            </a:xfrm>
            <a:custGeom>
              <a:rect b="b" l="l" r="r" t="t"/>
              <a:pathLst>
                <a:path extrusionOk="0" h="13776" w="14233">
                  <a:moveTo>
                    <a:pt x="5024" y="0"/>
                  </a:moveTo>
                  <a:cubicBezTo>
                    <a:pt x="4837" y="135"/>
                    <a:pt x="4656" y="283"/>
                    <a:pt x="4489" y="458"/>
                  </a:cubicBezTo>
                  <a:lnTo>
                    <a:pt x="1829" y="3110"/>
                  </a:lnTo>
                  <a:cubicBezTo>
                    <a:pt x="0" y="4940"/>
                    <a:pt x="0" y="7915"/>
                    <a:pt x="1829" y="9750"/>
                  </a:cubicBezTo>
                  <a:lnTo>
                    <a:pt x="4489" y="12404"/>
                  </a:lnTo>
                  <a:cubicBezTo>
                    <a:pt x="5402" y="13318"/>
                    <a:pt x="6600" y="13775"/>
                    <a:pt x="7806" y="13775"/>
                  </a:cubicBezTo>
                  <a:cubicBezTo>
                    <a:pt x="9004" y="13775"/>
                    <a:pt x="10208" y="13318"/>
                    <a:pt x="11121" y="12404"/>
                  </a:cubicBezTo>
                  <a:lnTo>
                    <a:pt x="13782" y="9750"/>
                  </a:lnTo>
                  <a:cubicBezTo>
                    <a:pt x="13950" y="9577"/>
                    <a:pt x="14097" y="9396"/>
                    <a:pt x="14233" y="9209"/>
                  </a:cubicBezTo>
                  <a:lnTo>
                    <a:pt x="50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" name="Google Shape;416;p24"/>
            <p:cNvSpPr/>
            <p:nvPr/>
          </p:nvSpPr>
          <p:spPr>
            <a:xfrm>
              <a:off x="6196400" y="1654100"/>
              <a:ext cx="127050" cy="124475"/>
            </a:xfrm>
            <a:custGeom>
              <a:rect b="b" l="l" r="r" t="t"/>
              <a:pathLst>
                <a:path extrusionOk="0" h="4979" w="5082">
                  <a:moveTo>
                    <a:pt x="3903" y="0"/>
                  </a:moveTo>
                  <a:cubicBezTo>
                    <a:pt x="3627" y="0"/>
                    <a:pt x="3349" y="110"/>
                    <a:pt x="3143" y="315"/>
                  </a:cubicBezTo>
                  <a:lnTo>
                    <a:pt x="1" y="3459"/>
                  </a:lnTo>
                  <a:lnTo>
                    <a:pt x="1520" y="4979"/>
                  </a:lnTo>
                  <a:lnTo>
                    <a:pt x="4662" y="1836"/>
                  </a:lnTo>
                  <a:cubicBezTo>
                    <a:pt x="5081" y="1417"/>
                    <a:pt x="5081" y="734"/>
                    <a:pt x="4662" y="315"/>
                  </a:cubicBezTo>
                  <a:cubicBezTo>
                    <a:pt x="4451" y="110"/>
                    <a:pt x="4174" y="0"/>
                    <a:pt x="39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24"/>
            <p:cNvSpPr/>
            <p:nvPr/>
          </p:nvSpPr>
          <p:spPr>
            <a:xfrm>
              <a:off x="6329725" y="1787550"/>
              <a:ext cx="127025" cy="124350"/>
            </a:xfrm>
            <a:custGeom>
              <a:rect b="b" l="l" r="r" t="t"/>
              <a:pathLst>
                <a:path extrusionOk="0" h="4974" w="5081">
                  <a:moveTo>
                    <a:pt x="3903" y="1"/>
                  </a:moveTo>
                  <a:cubicBezTo>
                    <a:pt x="3626" y="1"/>
                    <a:pt x="3356" y="104"/>
                    <a:pt x="3143" y="316"/>
                  </a:cubicBezTo>
                  <a:lnTo>
                    <a:pt x="0" y="3454"/>
                  </a:lnTo>
                  <a:lnTo>
                    <a:pt x="1520" y="4973"/>
                  </a:lnTo>
                  <a:lnTo>
                    <a:pt x="4662" y="1831"/>
                  </a:lnTo>
                  <a:cubicBezTo>
                    <a:pt x="5081" y="1412"/>
                    <a:pt x="5081" y="735"/>
                    <a:pt x="4662" y="316"/>
                  </a:cubicBezTo>
                  <a:cubicBezTo>
                    <a:pt x="4450" y="104"/>
                    <a:pt x="4180" y="1"/>
                    <a:pt x="39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3" name="Google Shape;413;p24"/>
          <p:cNvSpPr/>
          <p:nvPr/>
        </p:nvSpPr>
        <p:spPr>
          <a:xfrm>
            <a:off x="8333200" y="3725738"/>
            <a:ext cx="191400" cy="1914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1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5"/>
          <p:cNvSpPr txBox="1"/>
          <p:nvPr>
            <p:ph idx="1" type="subTitle"/>
          </p:nvPr>
        </p:nvSpPr>
        <p:spPr>
          <a:xfrm>
            <a:off x="720000" y="2716875"/>
            <a:ext cx="2972400" cy="199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⌁"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0" name="Google Shape;420;p25"/>
          <p:cNvSpPr txBox="1"/>
          <p:nvPr>
            <p:ph type="title"/>
          </p:nvPr>
        </p:nvSpPr>
        <p:spPr>
          <a:xfrm>
            <a:off x="720000" y="792350"/>
            <a:ext cx="3891300" cy="156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5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421" name="Google Shape;421;p25"/>
          <p:cNvGrpSpPr/>
          <p:nvPr/>
        </p:nvGrpSpPr>
        <p:grpSpPr>
          <a:xfrm>
            <a:off x="-233825" y="262867"/>
            <a:ext cx="6301119" cy="382141"/>
            <a:chOff x="-233825" y="262867"/>
            <a:chExt cx="6301119" cy="382141"/>
          </a:xfrm>
        </p:grpSpPr>
        <p:cxnSp>
          <p:nvCxnSpPr>
            <p:cNvPr id="422" name="Google Shape;422;p25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423" name="Google Shape;423;p25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424" name="Google Shape;424;p25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5" name="Google Shape;425;p25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6" name="Google Shape;426;p25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427" name="Google Shape;427;p25"/>
          <p:cNvSpPr/>
          <p:nvPr/>
        </p:nvSpPr>
        <p:spPr>
          <a:xfrm>
            <a:off x="6194975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25"/>
          <p:cNvSpPr/>
          <p:nvPr/>
        </p:nvSpPr>
        <p:spPr>
          <a:xfrm>
            <a:off x="5888625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25"/>
          <p:cNvSpPr/>
          <p:nvPr/>
        </p:nvSpPr>
        <p:spPr>
          <a:xfrm>
            <a:off x="6501325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0" name="Google Shape;430;p25"/>
          <p:cNvCxnSpPr/>
          <p:nvPr/>
        </p:nvCxnSpPr>
        <p:spPr>
          <a:xfrm>
            <a:off x="-233825" y="4686785"/>
            <a:ext cx="5995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TITLE_ONLY_2_1"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BLANK_1_1_1_1_1_1_2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7"/>
          <p:cNvSpPr txBox="1"/>
          <p:nvPr>
            <p:ph type="ctrTitle"/>
          </p:nvPr>
        </p:nvSpPr>
        <p:spPr>
          <a:xfrm>
            <a:off x="2698500" y="669825"/>
            <a:ext cx="3747000" cy="630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35" name="Google Shape;435;p27"/>
          <p:cNvSpPr txBox="1"/>
          <p:nvPr>
            <p:ph idx="1" type="subTitle"/>
          </p:nvPr>
        </p:nvSpPr>
        <p:spPr>
          <a:xfrm>
            <a:off x="2698488" y="2143525"/>
            <a:ext cx="3747000" cy="113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36" name="Google Shape;436;p27"/>
          <p:cNvSpPr txBox="1"/>
          <p:nvPr/>
        </p:nvSpPr>
        <p:spPr>
          <a:xfrm>
            <a:off x="2429988" y="3488500"/>
            <a:ext cx="4284000" cy="7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rPr>
              <a:t>CREDITS: This presentation template was created by </a:t>
            </a:r>
            <a:r>
              <a:rPr b="1" lang="en">
                <a:solidFill>
                  <a:schemeClr val="lt1"/>
                </a:solidFill>
                <a:uFill>
                  <a:noFill/>
                </a:uFill>
                <a:latin typeface="Jura"/>
                <a:ea typeface="Jura"/>
                <a:cs typeface="Jura"/>
                <a:sym typeface="Jura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1" lang="en"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rPr>
              <a:t>,</a:t>
            </a:r>
            <a:r>
              <a:rPr lang="en"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rPr>
              <a:t> including icons by </a:t>
            </a:r>
            <a:r>
              <a:rPr b="1" lang="en">
                <a:solidFill>
                  <a:schemeClr val="lt1"/>
                </a:solidFill>
                <a:uFill>
                  <a:noFill/>
                </a:uFill>
                <a:latin typeface="Jura"/>
                <a:ea typeface="Jura"/>
                <a:cs typeface="Jura"/>
                <a:sym typeface="Jura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rPr>
              <a:t> and infographics &amp; images by </a:t>
            </a:r>
            <a:r>
              <a:rPr b="1" lang="en">
                <a:solidFill>
                  <a:schemeClr val="lt1"/>
                </a:solidFill>
                <a:uFill>
                  <a:noFill/>
                </a:uFill>
                <a:latin typeface="Jura"/>
                <a:ea typeface="Jura"/>
                <a:cs typeface="Jura"/>
                <a:sym typeface="Jura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b="1">
              <a:solidFill>
                <a:schemeClr val="lt1"/>
              </a:solidFill>
              <a:latin typeface="Jura"/>
              <a:ea typeface="Jura"/>
              <a:cs typeface="Jura"/>
              <a:sym typeface="Jura"/>
            </a:endParaRPr>
          </a:p>
        </p:txBody>
      </p:sp>
      <p:grpSp>
        <p:nvGrpSpPr>
          <p:cNvPr id="437" name="Google Shape;437;p27"/>
          <p:cNvGrpSpPr/>
          <p:nvPr/>
        </p:nvGrpSpPr>
        <p:grpSpPr>
          <a:xfrm flipH="1" rot="-5400000">
            <a:off x="-3617782" y="2005869"/>
            <a:ext cx="7610763" cy="832396"/>
            <a:chOff x="-71925" y="-884100"/>
            <a:chExt cx="9144255" cy="1188797"/>
          </a:xfrm>
        </p:grpSpPr>
        <p:sp>
          <p:nvSpPr>
            <p:cNvPr id="438" name="Google Shape;438;p27"/>
            <p:cNvSpPr/>
            <p:nvPr/>
          </p:nvSpPr>
          <p:spPr>
            <a:xfrm>
              <a:off x="-71925" y="-884100"/>
              <a:ext cx="3175016" cy="741739"/>
            </a:xfrm>
            <a:custGeom>
              <a:rect b="b" l="l" r="r" t="t"/>
              <a:pathLst>
                <a:path extrusionOk="0" h="44764" w="99196">
                  <a:moveTo>
                    <a:pt x="96826" y="0"/>
                  </a:moveTo>
                  <a:cubicBezTo>
                    <a:pt x="87993" y="14934"/>
                    <a:pt x="80556" y="32035"/>
                    <a:pt x="64567" y="38354"/>
                  </a:cubicBezTo>
                  <a:cubicBezTo>
                    <a:pt x="60625" y="39913"/>
                    <a:pt x="56746" y="40615"/>
                    <a:pt x="52946" y="40615"/>
                  </a:cubicBezTo>
                  <a:cubicBezTo>
                    <a:pt x="32157" y="40615"/>
                    <a:pt x="13718" y="19608"/>
                    <a:pt x="0" y="2967"/>
                  </a:cubicBezTo>
                  <a:lnTo>
                    <a:pt x="0" y="7107"/>
                  </a:lnTo>
                  <a:cubicBezTo>
                    <a:pt x="13714" y="23750"/>
                    <a:pt x="32154" y="44764"/>
                    <a:pt x="52946" y="44764"/>
                  </a:cubicBezTo>
                  <a:cubicBezTo>
                    <a:pt x="56744" y="44764"/>
                    <a:pt x="60620" y="44063"/>
                    <a:pt x="64560" y="42506"/>
                  </a:cubicBezTo>
                  <a:cubicBezTo>
                    <a:pt x="82058" y="35592"/>
                    <a:pt x="89185" y="15722"/>
                    <a:pt x="99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27"/>
            <p:cNvSpPr/>
            <p:nvPr/>
          </p:nvSpPr>
          <p:spPr>
            <a:xfrm>
              <a:off x="-20108" y="-884100"/>
              <a:ext cx="2963286" cy="591317"/>
            </a:xfrm>
            <a:custGeom>
              <a:rect b="b" l="l" r="r" t="t"/>
              <a:pathLst>
                <a:path extrusionOk="0" h="35686" w="92581">
                  <a:moveTo>
                    <a:pt x="0" y="0"/>
                  </a:moveTo>
                  <a:cubicBezTo>
                    <a:pt x="13539" y="16291"/>
                    <a:pt x="31336" y="35685"/>
                    <a:pt x="51325" y="35685"/>
                  </a:cubicBezTo>
                  <a:cubicBezTo>
                    <a:pt x="55137" y="35685"/>
                    <a:pt x="59029" y="34980"/>
                    <a:pt x="62986" y="33413"/>
                  </a:cubicBezTo>
                  <a:cubicBezTo>
                    <a:pt x="77218" y="27771"/>
                    <a:pt x="84802" y="13613"/>
                    <a:pt x="92580" y="0"/>
                  </a:cubicBezTo>
                  <a:lnTo>
                    <a:pt x="90408" y="0"/>
                  </a:lnTo>
                  <a:cubicBezTo>
                    <a:pt x="83313" y="12253"/>
                    <a:pt x="75803" y="24165"/>
                    <a:pt x="63023" y="29236"/>
                  </a:cubicBezTo>
                  <a:cubicBezTo>
                    <a:pt x="59050" y="30812"/>
                    <a:pt x="55143" y="31522"/>
                    <a:pt x="51318" y="31522"/>
                  </a:cubicBezTo>
                  <a:cubicBezTo>
                    <a:pt x="33004" y="31522"/>
                    <a:pt x="16543" y="15259"/>
                    <a:pt x="34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27"/>
            <p:cNvSpPr/>
            <p:nvPr/>
          </p:nvSpPr>
          <p:spPr>
            <a:xfrm>
              <a:off x="-71925" y="-884100"/>
              <a:ext cx="3386650" cy="891400"/>
            </a:xfrm>
            <a:custGeom>
              <a:rect b="b" l="l" r="r" t="t"/>
              <a:pathLst>
                <a:path extrusionOk="0" h="53796" w="105808">
                  <a:moveTo>
                    <a:pt x="102436" y="0"/>
                  </a:moveTo>
                  <a:cubicBezTo>
                    <a:pt x="90488" y="16145"/>
                    <a:pt x="83963" y="39750"/>
                    <a:pt x="64567" y="47422"/>
                  </a:cubicBezTo>
                  <a:cubicBezTo>
                    <a:pt x="60625" y="48981"/>
                    <a:pt x="56747" y="49682"/>
                    <a:pt x="52947" y="49682"/>
                  </a:cubicBezTo>
                  <a:cubicBezTo>
                    <a:pt x="32156" y="49682"/>
                    <a:pt x="13712" y="28671"/>
                    <a:pt x="0" y="12029"/>
                  </a:cubicBezTo>
                  <a:lnTo>
                    <a:pt x="0" y="16175"/>
                  </a:lnTo>
                  <a:cubicBezTo>
                    <a:pt x="13707" y="32812"/>
                    <a:pt x="32119" y="53795"/>
                    <a:pt x="52888" y="53795"/>
                  </a:cubicBezTo>
                  <a:cubicBezTo>
                    <a:pt x="56714" y="53795"/>
                    <a:pt x="60620" y="53083"/>
                    <a:pt x="64591" y="51501"/>
                  </a:cubicBezTo>
                  <a:cubicBezTo>
                    <a:pt x="85653" y="43115"/>
                    <a:pt x="91549" y="15871"/>
                    <a:pt x="105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27"/>
            <p:cNvSpPr/>
            <p:nvPr/>
          </p:nvSpPr>
          <p:spPr>
            <a:xfrm>
              <a:off x="5229039" y="-884100"/>
              <a:ext cx="3843012" cy="684043"/>
            </a:xfrm>
            <a:custGeom>
              <a:rect b="b" l="l" r="r" t="t"/>
              <a:pathLst>
                <a:path extrusionOk="0" h="41282" w="120066">
                  <a:moveTo>
                    <a:pt x="0" y="0"/>
                  </a:moveTo>
                  <a:cubicBezTo>
                    <a:pt x="19721" y="13196"/>
                    <a:pt x="36784" y="33544"/>
                    <a:pt x="59558" y="39608"/>
                  </a:cubicBezTo>
                  <a:cubicBezTo>
                    <a:pt x="63838" y="40749"/>
                    <a:pt x="67923" y="41282"/>
                    <a:pt x="71837" y="41282"/>
                  </a:cubicBezTo>
                  <a:cubicBezTo>
                    <a:pt x="89348" y="41282"/>
                    <a:pt x="103431" y="30623"/>
                    <a:pt x="116149" y="16058"/>
                  </a:cubicBezTo>
                  <a:cubicBezTo>
                    <a:pt x="117476" y="14531"/>
                    <a:pt x="118780" y="13017"/>
                    <a:pt x="120065" y="11508"/>
                  </a:cubicBezTo>
                  <a:lnTo>
                    <a:pt x="120065" y="7362"/>
                  </a:lnTo>
                  <a:cubicBezTo>
                    <a:pt x="118780" y="8876"/>
                    <a:pt x="117484" y="10397"/>
                    <a:pt x="116155" y="11924"/>
                  </a:cubicBezTo>
                  <a:cubicBezTo>
                    <a:pt x="103450" y="26559"/>
                    <a:pt x="89345" y="37178"/>
                    <a:pt x="71798" y="37178"/>
                  </a:cubicBezTo>
                  <a:cubicBezTo>
                    <a:pt x="67888" y="37178"/>
                    <a:pt x="63808" y="36651"/>
                    <a:pt x="59534" y="35524"/>
                  </a:cubicBezTo>
                  <a:cubicBezTo>
                    <a:pt x="38968" y="30104"/>
                    <a:pt x="23197" y="13023"/>
                    <a:pt x="59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Google Shape;442;p27"/>
            <p:cNvSpPr/>
            <p:nvPr/>
          </p:nvSpPr>
          <p:spPr>
            <a:xfrm>
              <a:off x="229826" y="-884100"/>
              <a:ext cx="2557367" cy="440530"/>
            </a:xfrm>
            <a:custGeom>
              <a:rect b="b" l="l" r="r" t="t"/>
              <a:pathLst>
                <a:path extrusionOk="0" h="26586" w="79899">
                  <a:moveTo>
                    <a:pt x="0" y="0"/>
                  </a:moveTo>
                  <a:cubicBezTo>
                    <a:pt x="12284" y="13640"/>
                    <a:pt x="27148" y="26585"/>
                    <a:pt x="43505" y="26585"/>
                  </a:cubicBezTo>
                  <a:cubicBezTo>
                    <a:pt x="47349" y="26585"/>
                    <a:pt x="51275" y="25871"/>
                    <a:pt x="55269" y="24282"/>
                  </a:cubicBezTo>
                  <a:cubicBezTo>
                    <a:pt x="66312" y="19888"/>
                    <a:pt x="73506" y="10416"/>
                    <a:pt x="79898" y="0"/>
                  </a:cubicBezTo>
                  <a:lnTo>
                    <a:pt x="77403" y="0"/>
                  </a:lnTo>
                  <a:cubicBezTo>
                    <a:pt x="71581" y="8715"/>
                    <a:pt x="64860" y="16300"/>
                    <a:pt x="55318" y="20099"/>
                  </a:cubicBezTo>
                  <a:cubicBezTo>
                    <a:pt x="51302" y="21702"/>
                    <a:pt x="47357" y="22423"/>
                    <a:pt x="43495" y="22423"/>
                  </a:cubicBezTo>
                  <a:cubicBezTo>
                    <a:pt x="28811" y="22423"/>
                    <a:pt x="15339" y="12001"/>
                    <a:pt x="38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27"/>
            <p:cNvSpPr/>
            <p:nvPr/>
          </p:nvSpPr>
          <p:spPr>
            <a:xfrm>
              <a:off x="-71925" y="-884100"/>
              <a:ext cx="9144255" cy="1039121"/>
            </a:xfrm>
            <a:custGeom>
              <a:rect b="b" l="l" r="r" t="t"/>
              <a:pathLst>
                <a:path extrusionOk="0" h="62711" w="285691">
                  <a:moveTo>
                    <a:pt x="112709" y="0"/>
                  </a:moveTo>
                  <a:cubicBezTo>
                    <a:pt x="93219" y="13413"/>
                    <a:pt x="88240" y="46765"/>
                    <a:pt x="64591" y="56268"/>
                  </a:cubicBezTo>
                  <a:cubicBezTo>
                    <a:pt x="60565" y="57886"/>
                    <a:pt x="56610" y="58613"/>
                    <a:pt x="52740" y="58613"/>
                  </a:cubicBezTo>
                  <a:cubicBezTo>
                    <a:pt x="32008" y="58613"/>
                    <a:pt x="13710" y="37742"/>
                    <a:pt x="0" y="21099"/>
                  </a:cubicBezTo>
                  <a:lnTo>
                    <a:pt x="0" y="25245"/>
                  </a:lnTo>
                  <a:cubicBezTo>
                    <a:pt x="13779" y="41962"/>
                    <a:pt x="31983" y="62711"/>
                    <a:pt x="52783" y="62711"/>
                  </a:cubicBezTo>
                  <a:cubicBezTo>
                    <a:pt x="56634" y="62711"/>
                    <a:pt x="60574" y="61999"/>
                    <a:pt x="64591" y="60420"/>
                  </a:cubicBezTo>
                  <a:cubicBezTo>
                    <a:pt x="93927" y="48882"/>
                    <a:pt x="95267" y="1223"/>
                    <a:pt x="131046" y="708"/>
                  </a:cubicBezTo>
                  <a:cubicBezTo>
                    <a:pt x="131287" y="704"/>
                    <a:pt x="131528" y="702"/>
                    <a:pt x="131768" y="702"/>
                  </a:cubicBezTo>
                  <a:cubicBezTo>
                    <a:pt x="168136" y="702"/>
                    <a:pt x="191428" y="39679"/>
                    <a:pt x="225177" y="48527"/>
                  </a:cubicBezTo>
                  <a:cubicBezTo>
                    <a:pt x="229412" y="49637"/>
                    <a:pt x="233468" y="50153"/>
                    <a:pt x="237367" y="50153"/>
                  </a:cubicBezTo>
                  <a:cubicBezTo>
                    <a:pt x="254891" y="50153"/>
                    <a:pt x="269258" y="39735"/>
                    <a:pt x="282611" y="25970"/>
                  </a:cubicBezTo>
                  <a:cubicBezTo>
                    <a:pt x="283648" y="24897"/>
                    <a:pt x="284673" y="23829"/>
                    <a:pt x="285690" y="22767"/>
                  </a:cubicBezTo>
                  <a:lnTo>
                    <a:pt x="285690" y="17181"/>
                  </a:lnTo>
                  <a:cubicBezTo>
                    <a:pt x="284487" y="18529"/>
                    <a:pt x="283264" y="19876"/>
                    <a:pt x="282029" y="21234"/>
                  </a:cubicBezTo>
                  <a:cubicBezTo>
                    <a:pt x="269068" y="35407"/>
                    <a:pt x="254906" y="46062"/>
                    <a:pt x="237442" y="46062"/>
                  </a:cubicBezTo>
                  <a:cubicBezTo>
                    <a:pt x="233527" y="46062"/>
                    <a:pt x="229447" y="45527"/>
                    <a:pt x="225177" y="44375"/>
                  </a:cubicBezTo>
                  <a:cubicBezTo>
                    <a:pt x="198970" y="37311"/>
                    <a:pt x="179617" y="11539"/>
                    <a:pt x="1552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27"/>
            <p:cNvSpPr/>
            <p:nvPr/>
          </p:nvSpPr>
          <p:spPr>
            <a:xfrm>
              <a:off x="5630552" y="-884100"/>
              <a:ext cx="3441478" cy="534747"/>
            </a:xfrm>
            <a:custGeom>
              <a:rect b="b" l="l" r="r" t="t"/>
              <a:pathLst>
                <a:path extrusionOk="0" h="32272" w="107521">
                  <a:moveTo>
                    <a:pt x="0" y="0"/>
                  </a:moveTo>
                  <a:cubicBezTo>
                    <a:pt x="14780" y="12129"/>
                    <a:pt x="29000" y="25858"/>
                    <a:pt x="46975" y="30614"/>
                  </a:cubicBezTo>
                  <a:cubicBezTo>
                    <a:pt x="51247" y="31743"/>
                    <a:pt x="55326" y="32271"/>
                    <a:pt x="59235" y="32271"/>
                  </a:cubicBezTo>
                  <a:cubicBezTo>
                    <a:pt x="76787" y="32271"/>
                    <a:pt x="90909" y="21627"/>
                    <a:pt x="103610" y="7002"/>
                  </a:cubicBezTo>
                  <a:cubicBezTo>
                    <a:pt x="104939" y="5475"/>
                    <a:pt x="106235" y="3954"/>
                    <a:pt x="107520" y="2446"/>
                  </a:cubicBezTo>
                  <a:lnTo>
                    <a:pt x="107520" y="0"/>
                  </a:lnTo>
                  <a:lnTo>
                    <a:pt x="106068" y="0"/>
                  </a:lnTo>
                  <a:cubicBezTo>
                    <a:pt x="105255" y="950"/>
                    <a:pt x="104441" y="1899"/>
                    <a:pt x="103610" y="2856"/>
                  </a:cubicBezTo>
                  <a:cubicBezTo>
                    <a:pt x="90929" y="17458"/>
                    <a:pt x="76798" y="28134"/>
                    <a:pt x="59264" y="28134"/>
                  </a:cubicBezTo>
                  <a:cubicBezTo>
                    <a:pt x="55349" y="28134"/>
                    <a:pt x="51265" y="27601"/>
                    <a:pt x="46989" y="26462"/>
                  </a:cubicBezTo>
                  <a:cubicBezTo>
                    <a:pt x="31147" y="22240"/>
                    <a:pt x="18312" y="10975"/>
                    <a:pt x="54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p27"/>
            <p:cNvSpPr/>
            <p:nvPr/>
          </p:nvSpPr>
          <p:spPr>
            <a:xfrm>
              <a:off x="6395812" y="-884100"/>
              <a:ext cx="2200164" cy="234548"/>
            </a:xfrm>
            <a:custGeom>
              <a:rect b="b" l="l" r="r" t="t"/>
              <a:pathLst>
                <a:path extrusionOk="0" h="14155" w="68739">
                  <a:moveTo>
                    <a:pt x="0" y="0"/>
                  </a:moveTo>
                  <a:cubicBezTo>
                    <a:pt x="7125" y="5463"/>
                    <a:pt x="14686" y="10000"/>
                    <a:pt x="23202" y="12384"/>
                  </a:cubicBezTo>
                  <a:cubicBezTo>
                    <a:pt x="27518" y="13593"/>
                    <a:pt x="31646" y="14155"/>
                    <a:pt x="35605" y="14155"/>
                  </a:cubicBezTo>
                  <a:cubicBezTo>
                    <a:pt x="48131" y="14155"/>
                    <a:pt x="58970" y="8533"/>
                    <a:pt x="68739" y="0"/>
                  </a:cubicBezTo>
                  <a:lnTo>
                    <a:pt x="63580" y="0"/>
                  </a:lnTo>
                  <a:cubicBezTo>
                    <a:pt x="55205" y="6153"/>
                    <a:pt x="46017" y="10012"/>
                    <a:pt x="35699" y="10012"/>
                  </a:cubicBezTo>
                  <a:cubicBezTo>
                    <a:pt x="31726" y="10012"/>
                    <a:pt x="27585" y="9440"/>
                    <a:pt x="23258" y="8205"/>
                  </a:cubicBezTo>
                  <a:cubicBezTo>
                    <a:pt x="17107" y="6455"/>
                    <a:pt x="11483" y="3563"/>
                    <a:pt x="6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" name="Google Shape;446;p27"/>
            <p:cNvSpPr/>
            <p:nvPr/>
          </p:nvSpPr>
          <p:spPr>
            <a:xfrm>
              <a:off x="511125" y="-884100"/>
              <a:ext cx="2087945" cy="289743"/>
            </a:xfrm>
            <a:custGeom>
              <a:rect b="b" l="l" r="r" t="t"/>
              <a:pathLst>
                <a:path extrusionOk="0" h="17486" w="65233">
                  <a:moveTo>
                    <a:pt x="1" y="0"/>
                  </a:moveTo>
                  <a:cubicBezTo>
                    <a:pt x="10344" y="9788"/>
                    <a:pt x="22072" y="17486"/>
                    <a:pt x="34705" y="17486"/>
                  </a:cubicBezTo>
                  <a:cubicBezTo>
                    <a:pt x="38585" y="17486"/>
                    <a:pt x="42549" y="16760"/>
                    <a:pt x="46586" y="15146"/>
                  </a:cubicBezTo>
                  <a:cubicBezTo>
                    <a:pt x="54258" y="12073"/>
                    <a:pt x="60148" y="6574"/>
                    <a:pt x="65233" y="0"/>
                  </a:cubicBezTo>
                  <a:lnTo>
                    <a:pt x="61893" y="0"/>
                  </a:lnTo>
                  <a:cubicBezTo>
                    <a:pt x="57578" y="4718"/>
                    <a:pt x="52644" y="8591"/>
                    <a:pt x="46629" y="10969"/>
                  </a:cubicBezTo>
                  <a:cubicBezTo>
                    <a:pt x="42577" y="12574"/>
                    <a:pt x="38602" y="13297"/>
                    <a:pt x="34717" y="13297"/>
                  </a:cubicBezTo>
                  <a:cubicBezTo>
                    <a:pt x="23914" y="13297"/>
                    <a:pt x="13802" y="7711"/>
                    <a:pt x="46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27"/>
            <p:cNvSpPr/>
            <p:nvPr/>
          </p:nvSpPr>
          <p:spPr>
            <a:xfrm>
              <a:off x="6008029" y="-884100"/>
              <a:ext cx="2880227" cy="384673"/>
            </a:xfrm>
            <a:custGeom>
              <a:rect b="b" l="l" r="r" t="t"/>
              <a:pathLst>
                <a:path extrusionOk="0" h="23215" w="89986">
                  <a:moveTo>
                    <a:pt x="0" y="0"/>
                  </a:moveTo>
                  <a:cubicBezTo>
                    <a:pt x="10801" y="9267"/>
                    <a:pt x="21917" y="17920"/>
                    <a:pt x="35225" y="21514"/>
                  </a:cubicBezTo>
                  <a:cubicBezTo>
                    <a:pt x="39512" y="22674"/>
                    <a:pt x="43610" y="23215"/>
                    <a:pt x="47538" y="23215"/>
                  </a:cubicBezTo>
                  <a:cubicBezTo>
                    <a:pt x="64196" y="23215"/>
                    <a:pt x="77810" y="13491"/>
                    <a:pt x="89985" y="0"/>
                  </a:cubicBezTo>
                  <a:lnTo>
                    <a:pt x="86075" y="0"/>
                  </a:lnTo>
                  <a:cubicBezTo>
                    <a:pt x="74929" y="11268"/>
                    <a:pt x="62474" y="19074"/>
                    <a:pt x="47617" y="19074"/>
                  </a:cubicBezTo>
                  <a:cubicBezTo>
                    <a:pt x="43675" y="19074"/>
                    <a:pt x="39563" y="18524"/>
                    <a:pt x="35262" y="17343"/>
                  </a:cubicBezTo>
                  <a:cubicBezTo>
                    <a:pt x="24114" y="14283"/>
                    <a:pt x="14543" y="7609"/>
                    <a:pt x="5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" name="Google Shape;448;p27"/>
            <p:cNvSpPr/>
            <p:nvPr/>
          </p:nvSpPr>
          <p:spPr>
            <a:xfrm>
              <a:off x="865974" y="-884100"/>
              <a:ext cx="1461847" cy="138608"/>
            </a:xfrm>
            <a:custGeom>
              <a:rect b="b" l="l" r="r" t="t"/>
              <a:pathLst>
                <a:path extrusionOk="0" h="8365" w="45672">
                  <a:moveTo>
                    <a:pt x="0" y="0"/>
                  </a:moveTo>
                  <a:cubicBezTo>
                    <a:pt x="7388" y="5050"/>
                    <a:pt x="15304" y="8365"/>
                    <a:pt x="23633" y="8365"/>
                  </a:cubicBezTo>
                  <a:cubicBezTo>
                    <a:pt x="27529" y="8365"/>
                    <a:pt x="31515" y="7640"/>
                    <a:pt x="35579" y="6027"/>
                  </a:cubicBezTo>
                  <a:cubicBezTo>
                    <a:pt x="39315" y="4544"/>
                    <a:pt x="42643" y="2477"/>
                    <a:pt x="45672" y="0"/>
                  </a:cubicBezTo>
                  <a:lnTo>
                    <a:pt x="39552" y="0"/>
                  </a:lnTo>
                  <a:cubicBezTo>
                    <a:pt x="38286" y="696"/>
                    <a:pt x="36969" y="1323"/>
                    <a:pt x="35591" y="1868"/>
                  </a:cubicBezTo>
                  <a:cubicBezTo>
                    <a:pt x="31522" y="3487"/>
                    <a:pt x="27532" y="4215"/>
                    <a:pt x="23631" y="4215"/>
                  </a:cubicBezTo>
                  <a:cubicBezTo>
                    <a:pt x="17886" y="4215"/>
                    <a:pt x="12336" y="2636"/>
                    <a:pt x="70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" name="Google Shape;449;p27"/>
            <p:cNvSpPr/>
            <p:nvPr/>
          </p:nvSpPr>
          <p:spPr>
            <a:xfrm>
              <a:off x="6875163" y="-884100"/>
              <a:ext cx="1305138" cy="84457"/>
            </a:xfrm>
            <a:custGeom>
              <a:rect b="b" l="l" r="r" t="t"/>
              <a:pathLst>
                <a:path extrusionOk="0" h="5097" w="40776">
                  <a:moveTo>
                    <a:pt x="1" y="0"/>
                  </a:moveTo>
                  <a:cubicBezTo>
                    <a:pt x="2676" y="1303"/>
                    <a:pt x="5444" y="2409"/>
                    <a:pt x="8337" y="3246"/>
                  </a:cubicBezTo>
                  <a:cubicBezTo>
                    <a:pt x="12678" y="4511"/>
                    <a:pt x="16835" y="5096"/>
                    <a:pt x="20825" y="5096"/>
                  </a:cubicBezTo>
                  <a:cubicBezTo>
                    <a:pt x="27978" y="5096"/>
                    <a:pt x="34595" y="3216"/>
                    <a:pt x="40776" y="0"/>
                  </a:cubicBezTo>
                  <a:lnTo>
                    <a:pt x="29560" y="0"/>
                  </a:lnTo>
                  <a:cubicBezTo>
                    <a:pt x="26762" y="617"/>
                    <a:pt x="23881" y="946"/>
                    <a:pt x="20908" y="946"/>
                  </a:cubicBezTo>
                  <a:cubicBezTo>
                    <a:pt x="18049" y="946"/>
                    <a:pt x="15104" y="642"/>
                    <a:pt x="120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" name="Google Shape;450;p27"/>
            <p:cNvSpPr/>
            <p:nvPr/>
          </p:nvSpPr>
          <p:spPr>
            <a:xfrm>
              <a:off x="-71925" y="-728525"/>
              <a:ext cx="9144255" cy="1033222"/>
            </a:xfrm>
            <a:custGeom>
              <a:rect b="b" l="l" r="r" t="t"/>
              <a:pathLst>
                <a:path extrusionOk="0" h="62355" w="285691">
                  <a:moveTo>
                    <a:pt x="131902" y="1"/>
                  </a:moveTo>
                  <a:cubicBezTo>
                    <a:pt x="131656" y="1"/>
                    <a:pt x="131410" y="3"/>
                    <a:pt x="131164" y="6"/>
                  </a:cubicBezTo>
                  <a:cubicBezTo>
                    <a:pt x="96261" y="496"/>
                    <a:pt x="93566" y="45319"/>
                    <a:pt x="64591" y="56088"/>
                  </a:cubicBezTo>
                  <a:cubicBezTo>
                    <a:pt x="60641" y="57556"/>
                    <a:pt x="56776" y="58220"/>
                    <a:pt x="53005" y="58220"/>
                  </a:cubicBezTo>
                  <a:cubicBezTo>
                    <a:pt x="32016" y="58220"/>
                    <a:pt x="13923" y="37656"/>
                    <a:pt x="0" y="20776"/>
                  </a:cubicBezTo>
                  <a:lnTo>
                    <a:pt x="0" y="24984"/>
                  </a:lnTo>
                  <a:cubicBezTo>
                    <a:pt x="14162" y="42293"/>
                    <a:pt x="31943" y="62355"/>
                    <a:pt x="53175" y="62355"/>
                  </a:cubicBezTo>
                  <a:cubicBezTo>
                    <a:pt x="56278" y="62355"/>
                    <a:pt x="59455" y="61926"/>
                    <a:pt x="62705" y="60998"/>
                  </a:cubicBezTo>
                  <a:cubicBezTo>
                    <a:pt x="93219" y="52283"/>
                    <a:pt x="96118" y="9013"/>
                    <a:pt x="131336" y="8305"/>
                  </a:cubicBezTo>
                  <a:cubicBezTo>
                    <a:pt x="131715" y="8298"/>
                    <a:pt x="132092" y="8294"/>
                    <a:pt x="132468" y="8294"/>
                  </a:cubicBezTo>
                  <a:cubicBezTo>
                    <a:pt x="168229" y="8294"/>
                    <a:pt x="193184" y="42463"/>
                    <a:pt x="227362" y="48980"/>
                  </a:cubicBezTo>
                  <a:cubicBezTo>
                    <a:pt x="230748" y="49625"/>
                    <a:pt x="234021" y="49926"/>
                    <a:pt x="237197" y="49926"/>
                  </a:cubicBezTo>
                  <a:cubicBezTo>
                    <a:pt x="255723" y="49926"/>
                    <a:pt x="270917" y="39675"/>
                    <a:pt x="285690" y="27646"/>
                  </a:cubicBezTo>
                  <a:lnTo>
                    <a:pt x="285690" y="21254"/>
                  </a:lnTo>
                  <a:cubicBezTo>
                    <a:pt x="271048" y="34312"/>
                    <a:pt x="256046" y="45677"/>
                    <a:pt x="237183" y="45677"/>
                  </a:cubicBezTo>
                  <a:cubicBezTo>
                    <a:pt x="233352" y="45677"/>
                    <a:pt x="229361" y="45208"/>
                    <a:pt x="225183" y="44189"/>
                  </a:cubicBezTo>
                  <a:cubicBezTo>
                    <a:pt x="191758" y="36045"/>
                    <a:pt x="167602" y="1"/>
                    <a:pt x="1319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1" name="Google Shape;451;p27"/>
          <p:cNvGrpSpPr/>
          <p:nvPr/>
        </p:nvGrpSpPr>
        <p:grpSpPr>
          <a:xfrm rot="5400000">
            <a:off x="5151018" y="2158269"/>
            <a:ext cx="7610763" cy="832396"/>
            <a:chOff x="-71925" y="-884100"/>
            <a:chExt cx="9144255" cy="1188797"/>
          </a:xfrm>
        </p:grpSpPr>
        <p:sp>
          <p:nvSpPr>
            <p:cNvPr id="452" name="Google Shape;452;p27"/>
            <p:cNvSpPr/>
            <p:nvPr/>
          </p:nvSpPr>
          <p:spPr>
            <a:xfrm>
              <a:off x="-71925" y="-884100"/>
              <a:ext cx="3175016" cy="741739"/>
            </a:xfrm>
            <a:custGeom>
              <a:rect b="b" l="l" r="r" t="t"/>
              <a:pathLst>
                <a:path extrusionOk="0" h="44764" w="99196">
                  <a:moveTo>
                    <a:pt x="96826" y="0"/>
                  </a:moveTo>
                  <a:cubicBezTo>
                    <a:pt x="87993" y="14934"/>
                    <a:pt x="80556" y="32035"/>
                    <a:pt x="64567" y="38354"/>
                  </a:cubicBezTo>
                  <a:cubicBezTo>
                    <a:pt x="60625" y="39913"/>
                    <a:pt x="56746" y="40615"/>
                    <a:pt x="52946" y="40615"/>
                  </a:cubicBezTo>
                  <a:cubicBezTo>
                    <a:pt x="32157" y="40615"/>
                    <a:pt x="13718" y="19608"/>
                    <a:pt x="0" y="2967"/>
                  </a:cubicBezTo>
                  <a:lnTo>
                    <a:pt x="0" y="7107"/>
                  </a:lnTo>
                  <a:cubicBezTo>
                    <a:pt x="13714" y="23750"/>
                    <a:pt x="32154" y="44764"/>
                    <a:pt x="52946" y="44764"/>
                  </a:cubicBezTo>
                  <a:cubicBezTo>
                    <a:pt x="56744" y="44764"/>
                    <a:pt x="60620" y="44063"/>
                    <a:pt x="64560" y="42506"/>
                  </a:cubicBezTo>
                  <a:cubicBezTo>
                    <a:pt x="82058" y="35592"/>
                    <a:pt x="89185" y="15722"/>
                    <a:pt x="99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p27"/>
            <p:cNvSpPr/>
            <p:nvPr/>
          </p:nvSpPr>
          <p:spPr>
            <a:xfrm>
              <a:off x="-20108" y="-884100"/>
              <a:ext cx="2963286" cy="591317"/>
            </a:xfrm>
            <a:custGeom>
              <a:rect b="b" l="l" r="r" t="t"/>
              <a:pathLst>
                <a:path extrusionOk="0" h="35686" w="92581">
                  <a:moveTo>
                    <a:pt x="0" y="0"/>
                  </a:moveTo>
                  <a:cubicBezTo>
                    <a:pt x="13539" y="16291"/>
                    <a:pt x="31336" y="35685"/>
                    <a:pt x="51325" y="35685"/>
                  </a:cubicBezTo>
                  <a:cubicBezTo>
                    <a:pt x="55137" y="35685"/>
                    <a:pt x="59029" y="34980"/>
                    <a:pt x="62986" y="33413"/>
                  </a:cubicBezTo>
                  <a:cubicBezTo>
                    <a:pt x="77218" y="27771"/>
                    <a:pt x="84802" y="13613"/>
                    <a:pt x="92580" y="0"/>
                  </a:cubicBezTo>
                  <a:lnTo>
                    <a:pt x="90408" y="0"/>
                  </a:lnTo>
                  <a:cubicBezTo>
                    <a:pt x="83313" y="12253"/>
                    <a:pt x="75803" y="24165"/>
                    <a:pt x="63023" y="29236"/>
                  </a:cubicBezTo>
                  <a:cubicBezTo>
                    <a:pt x="59050" y="30812"/>
                    <a:pt x="55143" y="31522"/>
                    <a:pt x="51318" y="31522"/>
                  </a:cubicBezTo>
                  <a:cubicBezTo>
                    <a:pt x="33004" y="31522"/>
                    <a:pt x="16543" y="15259"/>
                    <a:pt x="34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4" name="Google Shape;454;p27"/>
            <p:cNvSpPr/>
            <p:nvPr/>
          </p:nvSpPr>
          <p:spPr>
            <a:xfrm>
              <a:off x="-71925" y="-884100"/>
              <a:ext cx="3386650" cy="891400"/>
            </a:xfrm>
            <a:custGeom>
              <a:rect b="b" l="l" r="r" t="t"/>
              <a:pathLst>
                <a:path extrusionOk="0" h="53796" w="105808">
                  <a:moveTo>
                    <a:pt x="102436" y="0"/>
                  </a:moveTo>
                  <a:cubicBezTo>
                    <a:pt x="90488" y="16145"/>
                    <a:pt x="83963" y="39750"/>
                    <a:pt x="64567" y="47422"/>
                  </a:cubicBezTo>
                  <a:cubicBezTo>
                    <a:pt x="60625" y="48981"/>
                    <a:pt x="56747" y="49682"/>
                    <a:pt x="52947" y="49682"/>
                  </a:cubicBezTo>
                  <a:cubicBezTo>
                    <a:pt x="32156" y="49682"/>
                    <a:pt x="13712" y="28671"/>
                    <a:pt x="0" y="12029"/>
                  </a:cubicBezTo>
                  <a:lnTo>
                    <a:pt x="0" y="16175"/>
                  </a:lnTo>
                  <a:cubicBezTo>
                    <a:pt x="13707" y="32812"/>
                    <a:pt x="32119" y="53795"/>
                    <a:pt x="52888" y="53795"/>
                  </a:cubicBezTo>
                  <a:cubicBezTo>
                    <a:pt x="56714" y="53795"/>
                    <a:pt x="60620" y="53083"/>
                    <a:pt x="64591" y="51501"/>
                  </a:cubicBezTo>
                  <a:cubicBezTo>
                    <a:pt x="85653" y="43115"/>
                    <a:pt x="91549" y="15871"/>
                    <a:pt x="105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5" name="Google Shape;455;p27"/>
            <p:cNvSpPr/>
            <p:nvPr/>
          </p:nvSpPr>
          <p:spPr>
            <a:xfrm>
              <a:off x="5229039" y="-884100"/>
              <a:ext cx="3843012" cy="684043"/>
            </a:xfrm>
            <a:custGeom>
              <a:rect b="b" l="l" r="r" t="t"/>
              <a:pathLst>
                <a:path extrusionOk="0" h="41282" w="120066">
                  <a:moveTo>
                    <a:pt x="0" y="0"/>
                  </a:moveTo>
                  <a:cubicBezTo>
                    <a:pt x="19721" y="13196"/>
                    <a:pt x="36784" y="33544"/>
                    <a:pt x="59558" y="39608"/>
                  </a:cubicBezTo>
                  <a:cubicBezTo>
                    <a:pt x="63838" y="40749"/>
                    <a:pt x="67923" y="41282"/>
                    <a:pt x="71837" y="41282"/>
                  </a:cubicBezTo>
                  <a:cubicBezTo>
                    <a:pt x="89348" y="41282"/>
                    <a:pt x="103431" y="30623"/>
                    <a:pt x="116149" y="16058"/>
                  </a:cubicBezTo>
                  <a:cubicBezTo>
                    <a:pt x="117476" y="14531"/>
                    <a:pt x="118780" y="13017"/>
                    <a:pt x="120065" y="11508"/>
                  </a:cubicBezTo>
                  <a:lnTo>
                    <a:pt x="120065" y="7362"/>
                  </a:lnTo>
                  <a:cubicBezTo>
                    <a:pt x="118780" y="8876"/>
                    <a:pt x="117484" y="10397"/>
                    <a:pt x="116155" y="11924"/>
                  </a:cubicBezTo>
                  <a:cubicBezTo>
                    <a:pt x="103450" y="26559"/>
                    <a:pt x="89345" y="37178"/>
                    <a:pt x="71798" y="37178"/>
                  </a:cubicBezTo>
                  <a:cubicBezTo>
                    <a:pt x="67888" y="37178"/>
                    <a:pt x="63808" y="36651"/>
                    <a:pt x="59534" y="35524"/>
                  </a:cubicBezTo>
                  <a:cubicBezTo>
                    <a:pt x="38968" y="30104"/>
                    <a:pt x="23197" y="13023"/>
                    <a:pt x="59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p27"/>
            <p:cNvSpPr/>
            <p:nvPr/>
          </p:nvSpPr>
          <p:spPr>
            <a:xfrm>
              <a:off x="229826" y="-884100"/>
              <a:ext cx="2557367" cy="440530"/>
            </a:xfrm>
            <a:custGeom>
              <a:rect b="b" l="l" r="r" t="t"/>
              <a:pathLst>
                <a:path extrusionOk="0" h="26586" w="79899">
                  <a:moveTo>
                    <a:pt x="0" y="0"/>
                  </a:moveTo>
                  <a:cubicBezTo>
                    <a:pt x="12284" y="13640"/>
                    <a:pt x="27148" y="26585"/>
                    <a:pt x="43505" y="26585"/>
                  </a:cubicBezTo>
                  <a:cubicBezTo>
                    <a:pt x="47349" y="26585"/>
                    <a:pt x="51275" y="25871"/>
                    <a:pt x="55269" y="24282"/>
                  </a:cubicBezTo>
                  <a:cubicBezTo>
                    <a:pt x="66312" y="19888"/>
                    <a:pt x="73506" y="10416"/>
                    <a:pt x="79898" y="0"/>
                  </a:cubicBezTo>
                  <a:lnTo>
                    <a:pt x="77403" y="0"/>
                  </a:lnTo>
                  <a:cubicBezTo>
                    <a:pt x="71581" y="8715"/>
                    <a:pt x="64860" y="16300"/>
                    <a:pt x="55318" y="20099"/>
                  </a:cubicBezTo>
                  <a:cubicBezTo>
                    <a:pt x="51302" y="21702"/>
                    <a:pt x="47357" y="22423"/>
                    <a:pt x="43495" y="22423"/>
                  </a:cubicBezTo>
                  <a:cubicBezTo>
                    <a:pt x="28811" y="22423"/>
                    <a:pt x="15339" y="12001"/>
                    <a:pt x="38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7" name="Google Shape;457;p27"/>
            <p:cNvSpPr/>
            <p:nvPr/>
          </p:nvSpPr>
          <p:spPr>
            <a:xfrm>
              <a:off x="-71925" y="-884100"/>
              <a:ext cx="9144255" cy="1039121"/>
            </a:xfrm>
            <a:custGeom>
              <a:rect b="b" l="l" r="r" t="t"/>
              <a:pathLst>
                <a:path extrusionOk="0" h="62711" w="285691">
                  <a:moveTo>
                    <a:pt x="112709" y="0"/>
                  </a:moveTo>
                  <a:cubicBezTo>
                    <a:pt x="93219" y="13413"/>
                    <a:pt x="88240" y="46765"/>
                    <a:pt x="64591" y="56268"/>
                  </a:cubicBezTo>
                  <a:cubicBezTo>
                    <a:pt x="60565" y="57886"/>
                    <a:pt x="56610" y="58613"/>
                    <a:pt x="52740" y="58613"/>
                  </a:cubicBezTo>
                  <a:cubicBezTo>
                    <a:pt x="32008" y="58613"/>
                    <a:pt x="13710" y="37742"/>
                    <a:pt x="0" y="21099"/>
                  </a:cubicBezTo>
                  <a:lnTo>
                    <a:pt x="0" y="25245"/>
                  </a:lnTo>
                  <a:cubicBezTo>
                    <a:pt x="13779" y="41962"/>
                    <a:pt x="31983" y="62711"/>
                    <a:pt x="52783" y="62711"/>
                  </a:cubicBezTo>
                  <a:cubicBezTo>
                    <a:pt x="56634" y="62711"/>
                    <a:pt x="60574" y="61999"/>
                    <a:pt x="64591" y="60420"/>
                  </a:cubicBezTo>
                  <a:cubicBezTo>
                    <a:pt x="93927" y="48882"/>
                    <a:pt x="95267" y="1223"/>
                    <a:pt x="131046" y="708"/>
                  </a:cubicBezTo>
                  <a:cubicBezTo>
                    <a:pt x="131287" y="704"/>
                    <a:pt x="131528" y="702"/>
                    <a:pt x="131768" y="702"/>
                  </a:cubicBezTo>
                  <a:cubicBezTo>
                    <a:pt x="168136" y="702"/>
                    <a:pt x="191428" y="39679"/>
                    <a:pt x="225177" y="48527"/>
                  </a:cubicBezTo>
                  <a:cubicBezTo>
                    <a:pt x="229412" y="49637"/>
                    <a:pt x="233468" y="50153"/>
                    <a:pt x="237367" y="50153"/>
                  </a:cubicBezTo>
                  <a:cubicBezTo>
                    <a:pt x="254891" y="50153"/>
                    <a:pt x="269258" y="39735"/>
                    <a:pt x="282611" y="25970"/>
                  </a:cubicBezTo>
                  <a:cubicBezTo>
                    <a:pt x="283648" y="24897"/>
                    <a:pt x="284673" y="23829"/>
                    <a:pt x="285690" y="22767"/>
                  </a:cubicBezTo>
                  <a:lnTo>
                    <a:pt x="285690" y="17181"/>
                  </a:lnTo>
                  <a:cubicBezTo>
                    <a:pt x="284487" y="18529"/>
                    <a:pt x="283264" y="19876"/>
                    <a:pt x="282029" y="21234"/>
                  </a:cubicBezTo>
                  <a:cubicBezTo>
                    <a:pt x="269068" y="35407"/>
                    <a:pt x="254906" y="46062"/>
                    <a:pt x="237442" y="46062"/>
                  </a:cubicBezTo>
                  <a:cubicBezTo>
                    <a:pt x="233527" y="46062"/>
                    <a:pt x="229447" y="45527"/>
                    <a:pt x="225177" y="44375"/>
                  </a:cubicBezTo>
                  <a:cubicBezTo>
                    <a:pt x="198970" y="37311"/>
                    <a:pt x="179617" y="11539"/>
                    <a:pt x="1552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8" name="Google Shape;458;p27"/>
            <p:cNvSpPr/>
            <p:nvPr/>
          </p:nvSpPr>
          <p:spPr>
            <a:xfrm>
              <a:off x="5630552" y="-884100"/>
              <a:ext cx="3441478" cy="534747"/>
            </a:xfrm>
            <a:custGeom>
              <a:rect b="b" l="l" r="r" t="t"/>
              <a:pathLst>
                <a:path extrusionOk="0" h="32272" w="107521">
                  <a:moveTo>
                    <a:pt x="0" y="0"/>
                  </a:moveTo>
                  <a:cubicBezTo>
                    <a:pt x="14780" y="12129"/>
                    <a:pt x="29000" y="25858"/>
                    <a:pt x="46975" y="30614"/>
                  </a:cubicBezTo>
                  <a:cubicBezTo>
                    <a:pt x="51247" y="31743"/>
                    <a:pt x="55326" y="32271"/>
                    <a:pt x="59235" y="32271"/>
                  </a:cubicBezTo>
                  <a:cubicBezTo>
                    <a:pt x="76787" y="32271"/>
                    <a:pt x="90909" y="21627"/>
                    <a:pt x="103610" y="7002"/>
                  </a:cubicBezTo>
                  <a:cubicBezTo>
                    <a:pt x="104939" y="5475"/>
                    <a:pt x="106235" y="3954"/>
                    <a:pt x="107520" y="2446"/>
                  </a:cubicBezTo>
                  <a:lnTo>
                    <a:pt x="107520" y="0"/>
                  </a:lnTo>
                  <a:lnTo>
                    <a:pt x="106068" y="0"/>
                  </a:lnTo>
                  <a:cubicBezTo>
                    <a:pt x="105255" y="950"/>
                    <a:pt x="104441" y="1899"/>
                    <a:pt x="103610" y="2856"/>
                  </a:cubicBezTo>
                  <a:cubicBezTo>
                    <a:pt x="90929" y="17458"/>
                    <a:pt x="76798" y="28134"/>
                    <a:pt x="59264" y="28134"/>
                  </a:cubicBezTo>
                  <a:cubicBezTo>
                    <a:pt x="55349" y="28134"/>
                    <a:pt x="51265" y="27601"/>
                    <a:pt x="46989" y="26462"/>
                  </a:cubicBezTo>
                  <a:cubicBezTo>
                    <a:pt x="31147" y="22240"/>
                    <a:pt x="18312" y="10975"/>
                    <a:pt x="54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9" name="Google Shape;459;p27"/>
            <p:cNvSpPr/>
            <p:nvPr/>
          </p:nvSpPr>
          <p:spPr>
            <a:xfrm>
              <a:off x="6395812" y="-884100"/>
              <a:ext cx="2200164" cy="234548"/>
            </a:xfrm>
            <a:custGeom>
              <a:rect b="b" l="l" r="r" t="t"/>
              <a:pathLst>
                <a:path extrusionOk="0" h="14155" w="68739">
                  <a:moveTo>
                    <a:pt x="0" y="0"/>
                  </a:moveTo>
                  <a:cubicBezTo>
                    <a:pt x="7125" y="5463"/>
                    <a:pt x="14686" y="10000"/>
                    <a:pt x="23202" y="12384"/>
                  </a:cubicBezTo>
                  <a:cubicBezTo>
                    <a:pt x="27518" y="13593"/>
                    <a:pt x="31646" y="14155"/>
                    <a:pt x="35605" y="14155"/>
                  </a:cubicBezTo>
                  <a:cubicBezTo>
                    <a:pt x="48131" y="14155"/>
                    <a:pt x="58970" y="8533"/>
                    <a:pt x="68739" y="0"/>
                  </a:cubicBezTo>
                  <a:lnTo>
                    <a:pt x="63580" y="0"/>
                  </a:lnTo>
                  <a:cubicBezTo>
                    <a:pt x="55205" y="6153"/>
                    <a:pt x="46017" y="10012"/>
                    <a:pt x="35699" y="10012"/>
                  </a:cubicBezTo>
                  <a:cubicBezTo>
                    <a:pt x="31726" y="10012"/>
                    <a:pt x="27585" y="9440"/>
                    <a:pt x="23258" y="8205"/>
                  </a:cubicBezTo>
                  <a:cubicBezTo>
                    <a:pt x="17107" y="6455"/>
                    <a:pt x="11483" y="3563"/>
                    <a:pt x="6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0" name="Google Shape;460;p27"/>
            <p:cNvSpPr/>
            <p:nvPr/>
          </p:nvSpPr>
          <p:spPr>
            <a:xfrm>
              <a:off x="511125" y="-884100"/>
              <a:ext cx="2087945" cy="289743"/>
            </a:xfrm>
            <a:custGeom>
              <a:rect b="b" l="l" r="r" t="t"/>
              <a:pathLst>
                <a:path extrusionOk="0" h="17486" w="65233">
                  <a:moveTo>
                    <a:pt x="1" y="0"/>
                  </a:moveTo>
                  <a:cubicBezTo>
                    <a:pt x="10344" y="9788"/>
                    <a:pt x="22072" y="17486"/>
                    <a:pt x="34705" y="17486"/>
                  </a:cubicBezTo>
                  <a:cubicBezTo>
                    <a:pt x="38585" y="17486"/>
                    <a:pt x="42549" y="16760"/>
                    <a:pt x="46586" y="15146"/>
                  </a:cubicBezTo>
                  <a:cubicBezTo>
                    <a:pt x="54258" y="12073"/>
                    <a:pt x="60148" y="6574"/>
                    <a:pt x="65233" y="0"/>
                  </a:cubicBezTo>
                  <a:lnTo>
                    <a:pt x="61893" y="0"/>
                  </a:lnTo>
                  <a:cubicBezTo>
                    <a:pt x="57578" y="4718"/>
                    <a:pt x="52644" y="8591"/>
                    <a:pt x="46629" y="10969"/>
                  </a:cubicBezTo>
                  <a:cubicBezTo>
                    <a:pt x="42577" y="12574"/>
                    <a:pt x="38602" y="13297"/>
                    <a:pt x="34717" y="13297"/>
                  </a:cubicBezTo>
                  <a:cubicBezTo>
                    <a:pt x="23914" y="13297"/>
                    <a:pt x="13802" y="7711"/>
                    <a:pt x="46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Google Shape;461;p27"/>
            <p:cNvSpPr/>
            <p:nvPr/>
          </p:nvSpPr>
          <p:spPr>
            <a:xfrm>
              <a:off x="6008029" y="-884100"/>
              <a:ext cx="2880227" cy="384673"/>
            </a:xfrm>
            <a:custGeom>
              <a:rect b="b" l="l" r="r" t="t"/>
              <a:pathLst>
                <a:path extrusionOk="0" h="23215" w="89986">
                  <a:moveTo>
                    <a:pt x="0" y="0"/>
                  </a:moveTo>
                  <a:cubicBezTo>
                    <a:pt x="10801" y="9267"/>
                    <a:pt x="21917" y="17920"/>
                    <a:pt x="35225" y="21514"/>
                  </a:cubicBezTo>
                  <a:cubicBezTo>
                    <a:pt x="39512" y="22674"/>
                    <a:pt x="43610" y="23215"/>
                    <a:pt x="47538" y="23215"/>
                  </a:cubicBezTo>
                  <a:cubicBezTo>
                    <a:pt x="64196" y="23215"/>
                    <a:pt x="77810" y="13491"/>
                    <a:pt x="89985" y="0"/>
                  </a:cubicBezTo>
                  <a:lnTo>
                    <a:pt x="86075" y="0"/>
                  </a:lnTo>
                  <a:cubicBezTo>
                    <a:pt x="74929" y="11268"/>
                    <a:pt x="62474" y="19074"/>
                    <a:pt x="47617" y="19074"/>
                  </a:cubicBezTo>
                  <a:cubicBezTo>
                    <a:pt x="43675" y="19074"/>
                    <a:pt x="39563" y="18524"/>
                    <a:pt x="35262" y="17343"/>
                  </a:cubicBezTo>
                  <a:cubicBezTo>
                    <a:pt x="24114" y="14283"/>
                    <a:pt x="14543" y="7609"/>
                    <a:pt x="54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2" name="Google Shape;462;p27"/>
            <p:cNvSpPr/>
            <p:nvPr/>
          </p:nvSpPr>
          <p:spPr>
            <a:xfrm>
              <a:off x="865974" y="-884100"/>
              <a:ext cx="1461847" cy="138608"/>
            </a:xfrm>
            <a:custGeom>
              <a:rect b="b" l="l" r="r" t="t"/>
              <a:pathLst>
                <a:path extrusionOk="0" h="8365" w="45672">
                  <a:moveTo>
                    <a:pt x="0" y="0"/>
                  </a:moveTo>
                  <a:cubicBezTo>
                    <a:pt x="7388" y="5050"/>
                    <a:pt x="15304" y="8365"/>
                    <a:pt x="23633" y="8365"/>
                  </a:cubicBezTo>
                  <a:cubicBezTo>
                    <a:pt x="27529" y="8365"/>
                    <a:pt x="31515" y="7640"/>
                    <a:pt x="35579" y="6027"/>
                  </a:cubicBezTo>
                  <a:cubicBezTo>
                    <a:pt x="39315" y="4544"/>
                    <a:pt x="42643" y="2477"/>
                    <a:pt x="45672" y="0"/>
                  </a:cubicBezTo>
                  <a:lnTo>
                    <a:pt x="39552" y="0"/>
                  </a:lnTo>
                  <a:cubicBezTo>
                    <a:pt x="38286" y="696"/>
                    <a:pt x="36969" y="1323"/>
                    <a:pt x="35591" y="1868"/>
                  </a:cubicBezTo>
                  <a:cubicBezTo>
                    <a:pt x="31522" y="3487"/>
                    <a:pt x="27532" y="4215"/>
                    <a:pt x="23631" y="4215"/>
                  </a:cubicBezTo>
                  <a:cubicBezTo>
                    <a:pt x="17886" y="4215"/>
                    <a:pt x="12336" y="2636"/>
                    <a:pt x="70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27"/>
            <p:cNvSpPr/>
            <p:nvPr/>
          </p:nvSpPr>
          <p:spPr>
            <a:xfrm>
              <a:off x="6875163" y="-884100"/>
              <a:ext cx="1305138" cy="84457"/>
            </a:xfrm>
            <a:custGeom>
              <a:rect b="b" l="l" r="r" t="t"/>
              <a:pathLst>
                <a:path extrusionOk="0" h="5097" w="40776">
                  <a:moveTo>
                    <a:pt x="1" y="0"/>
                  </a:moveTo>
                  <a:cubicBezTo>
                    <a:pt x="2676" y="1303"/>
                    <a:pt x="5444" y="2409"/>
                    <a:pt x="8337" y="3246"/>
                  </a:cubicBezTo>
                  <a:cubicBezTo>
                    <a:pt x="12678" y="4511"/>
                    <a:pt x="16835" y="5096"/>
                    <a:pt x="20825" y="5096"/>
                  </a:cubicBezTo>
                  <a:cubicBezTo>
                    <a:pt x="27978" y="5096"/>
                    <a:pt x="34595" y="3216"/>
                    <a:pt x="40776" y="0"/>
                  </a:cubicBezTo>
                  <a:lnTo>
                    <a:pt x="29560" y="0"/>
                  </a:lnTo>
                  <a:cubicBezTo>
                    <a:pt x="26762" y="617"/>
                    <a:pt x="23881" y="946"/>
                    <a:pt x="20908" y="946"/>
                  </a:cubicBezTo>
                  <a:cubicBezTo>
                    <a:pt x="18049" y="946"/>
                    <a:pt x="15104" y="642"/>
                    <a:pt x="120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27"/>
            <p:cNvSpPr/>
            <p:nvPr/>
          </p:nvSpPr>
          <p:spPr>
            <a:xfrm>
              <a:off x="-71925" y="-728525"/>
              <a:ext cx="9144255" cy="1033222"/>
            </a:xfrm>
            <a:custGeom>
              <a:rect b="b" l="l" r="r" t="t"/>
              <a:pathLst>
                <a:path extrusionOk="0" h="62355" w="285691">
                  <a:moveTo>
                    <a:pt x="131902" y="1"/>
                  </a:moveTo>
                  <a:cubicBezTo>
                    <a:pt x="131656" y="1"/>
                    <a:pt x="131410" y="3"/>
                    <a:pt x="131164" y="6"/>
                  </a:cubicBezTo>
                  <a:cubicBezTo>
                    <a:pt x="96261" y="496"/>
                    <a:pt x="93566" y="45319"/>
                    <a:pt x="64591" y="56088"/>
                  </a:cubicBezTo>
                  <a:cubicBezTo>
                    <a:pt x="60641" y="57556"/>
                    <a:pt x="56776" y="58220"/>
                    <a:pt x="53005" y="58220"/>
                  </a:cubicBezTo>
                  <a:cubicBezTo>
                    <a:pt x="32016" y="58220"/>
                    <a:pt x="13923" y="37656"/>
                    <a:pt x="0" y="20776"/>
                  </a:cubicBezTo>
                  <a:lnTo>
                    <a:pt x="0" y="24984"/>
                  </a:lnTo>
                  <a:cubicBezTo>
                    <a:pt x="14162" y="42293"/>
                    <a:pt x="31943" y="62355"/>
                    <a:pt x="53175" y="62355"/>
                  </a:cubicBezTo>
                  <a:cubicBezTo>
                    <a:pt x="56278" y="62355"/>
                    <a:pt x="59455" y="61926"/>
                    <a:pt x="62705" y="60998"/>
                  </a:cubicBezTo>
                  <a:cubicBezTo>
                    <a:pt x="93219" y="52283"/>
                    <a:pt x="96118" y="9013"/>
                    <a:pt x="131336" y="8305"/>
                  </a:cubicBezTo>
                  <a:cubicBezTo>
                    <a:pt x="131715" y="8298"/>
                    <a:pt x="132092" y="8294"/>
                    <a:pt x="132468" y="8294"/>
                  </a:cubicBezTo>
                  <a:cubicBezTo>
                    <a:pt x="168229" y="8294"/>
                    <a:pt x="193184" y="42463"/>
                    <a:pt x="227362" y="48980"/>
                  </a:cubicBezTo>
                  <a:cubicBezTo>
                    <a:pt x="230748" y="49625"/>
                    <a:pt x="234021" y="49926"/>
                    <a:pt x="237197" y="49926"/>
                  </a:cubicBezTo>
                  <a:cubicBezTo>
                    <a:pt x="255723" y="49926"/>
                    <a:pt x="270917" y="39675"/>
                    <a:pt x="285690" y="27646"/>
                  </a:cubicBezTo>
                  <a:lnTo>
                    <a:pt x="285690" y="21254"/>
                  </a:lnTo>
                  <a:cubicBezTo>
                    <a:pt x="271048" y="34312"/>
                    <a:pt x="256046" y="45677"/>
                    <a:pt x="237183" y="45677"/>
                  </a:cubicBezTo>
                  <a:cubicBezTo>
                    <a:pt x="233352" y="45677"/>
                    <a:pt x="229361" y="45208"/>
                    <a:pt x="225183" y="44189"/>
                  </a:cubicBezTo>
                  <a:cubicBezTo>
                    <a:pt x="191758" y="36045"/>
                    <a:pt x="167602" y="1"/>
                    <a:pt x="1319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BLANK_1_1_1_1_1_1_1"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BLANK_1_1_1_1_1_1_1_1"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7" name="Google Shape;467;p29"/>
          <p:cNvGrpSpPr/>
          <p:nvPr/>
        </p:nvGrpSpPr>
        <p:grpSpPr>
          <a:xfrm>
            <a:off x="4137879" y="4390554"/>
            <a:ext cx="868242" cy="435892"/>
            <a:chOff x="4036209" y="4390554"/>
            <a:chExt cx="868242" cy="435892"/>
          </a:xfrm>
        </p:grpSpPr>
        <p:sp>
          <p:nvSpPr>
            <p:cNvPr id="468" name="Google Shape;468;p29"/>
            <p:cNvSpPr/>
            <p:nvPr/>
          </p:nvSpPr>
          <p:spPr>
            <a:xfrm>
              <a:off x="46489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434255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4036209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71" name="Google Shape;471;p29"/>
          <p:cNvGrpSpPr/>
          <p:nvPr/>
        </p:nvGrpSpPr>
        <p:grpSpPr>
          <a:xfrm>
            <a:off x="-3410922" y="4496667"/>
            <a:ext cx="6301119" cy="382141"/>
            <a:chOff x="-233825" y="262867"/>
            <a:chExt cx="6301119" cy="382141"/>
          </a:xfrm>
        </p:grpSpPr>
        <p:cxnSp>
          <p:nvCxnSpPr>
            <p:cNvPr id="472" name="Google Shape;472;p29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473" name="Google Shape;473;p29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474" name="Google Shape;474;p29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" name="Google Shape;475;p29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" name="Google Shape;476;p29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477" name="Google Shape;477;p29"/>
          <p:cNvGrpSpPr/>
          <p:nvPr/>
        </p:nvGrpSpPr>
        <p:grpSpPr>
          <a:xfrm flipH="1">
            <a:off x="6253803" y="4496667"/>
            <a:ext cx="6301119" cy="382141"/>
            <a:chOff x="-233825" y="262867"/>
            <a:chExt cx="6301119" cy="382141"/>
          </a:xfrm>
        </p:grpSpPr>
        <p:cxnSp>
          <p:nvCxnSpPr>
            <p:cNvPr id="478" name="Google Shape;478;p29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479" name="Google Shape;479;p29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480" name="Google Shape;480;p29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1" name="Google Shape;481;p29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2" name="Google Shape;482;p29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" name="Google Shape;57;p4"/>
          <p:cNvSpPr txBox="1"/>
          <p:nvPr>
            <p:ph idx="1" type="body"/>
          </p:nvPr>
        </p:nvSpPr>
        <p:spPr>
          <a:xfrm>
            <a:off x="720000" y="1000075"/>
            <a:ext cx="77040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250"/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/>
        </p:txBody>
      </p:sp>
      <p:grpSp>
        <p:nvGrpSpPr>
          <p:cNvPr id="58" name="Google Shape;58;p4"/>
          <p:cNvGrpSpPr/>
          <p:nvPr/>
        </p:nvGrpSpPr>
        <p:grpSpPr>
          <a:xfrm>
            <a:off x="-233825" y="262867"/>
            <a:ext cx="6301119" cy="382141"/>
            <a:chOff x="-233825" y="262867"/>
            <a:chExt cx="6301119" cy="382141"/>
          </a:xfrm>
        </p:grpSpPr>
        <p:cxnSp>
          <p:nvCxnSpPr>
            <p:cNvPr id="59" name="Google Shape;59;p4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60" name="Google Shape;60;p4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61" name="Google Shape;61;p4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" name="Google Shape;62;p4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" name="Google Shape;63;p4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"/>
          <p:cNvSpPr/>
          <p:nvPr/>
        </p:nvSpPr>
        <p:spPr>
          <a:xfrm>
            <a:off x="0" y="0"/>
            <a:ext cx="4572000" cy="516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5"/>
          <p:cNvSpPr txBox="1"/>
          <p:nvPr>
            <p:ph idx="1" type="subTitle"/>
          </p:nvPr>
        </p:nvSpPr>
        <p:spPr>
          <a:xfrm>
            <a:off x="1175100" y="2594472"/>
            <a:ext cx="29076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solidFill>
                  <a:schemeClr val="dk1"/>
                </a:solidFill>
                <a:latin typeface="Righteous"/>
                <a:ea typeface="Righteous"/>
                <a:cs typeface="Righteous"/>
                <a:sym typeface="Righteou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67" name="Google Shape;67;p5"/>
          <p:cNvSpPr txBox="1"/>
          <p:nvPr>
            <p:ph idx="2" type="subTitle"/>
          </p:nvPr>
        </p:nvSpPr>
        <p:spPr>
          <a:xfrm>
            <a:off x="5061300" y="2594472"/>
            <a:ext cx="29076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Righteous"/>
                <a:ea typeface="Righteous"/>
                <a:cs typeface="Righteous"/>
                <a:sym typeface="Righteous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68" name="Google Shape;68;p5"/>
          <p:cNvSpPr txBox="1"/>
          <p:nvPr>
            <p:ph idx="3" type="subTitle"/>
          </p:nvPr>
        </p:nvSpPr>
        <p:spPr>
          <a:xfrm>
            <a:off x="1175100" y="2904722"/>
            <a:ext cx="2907600" cy="99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5"/>
          <p:cNvSpPr txBox="1"/>
          <p:nvPr>
            <p:ph idx="4" type="subTitle"/>
          </p:nvPr>
        </p:nvSpPr>
        <p:spPr>
          <a:xfrm>
            <a:off x="5061300" y="2904722"/>
            <a:ext cx="2907600" cy="99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70" name="Google Shape;70;p5"/>
          <p:cNvCxnSpPr>
            <a:stCxn id="71" idx="4"/>
          </p:cNvCxnSpPr>
          <p:nvPr/>
        </p:nvCxnSpPr>
        <p:spPr>
          <a:xfrm flipH="1" rot="-5400000">
            <a:off x="9707625" y="2643600"/>
            <a:ext cx="765900" cy="33207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72" name="Google Shape;72;p5"/>
          <p:cNvGrpSpPr/>
          <p:nvPr/>
        </p:nvGrpSpPr>
        <p:grpSpPr>
          <a:xfrm rot="-2699229">
            <a:off x="8292957" y="3659944"/>
            <a:ext cx="274531" cy="265837"/>
            <a:chOff x="6021400" y="1654100"/>
            <a:chExt cx="435350" cy="421375"/>
          </a:xfrm>
        </p:grpSpPr>
        <p:sp>
          <p:nvSpPr>
            <p:cNvPr id="73" name="Google Shape;73;p5"/>
            <p:cNvSpPr/>
            <p:nvPr/>
          </p:nvSpPr>
          <p:spPr>
            <a:xfrm>
              <a:off x="6021400" y="1731075"/>
              <a:ext cx="355825" cy="344400"/>
            </a:xfrm>
            <a:custGeom>
              <a:rect b="b" l="l" r="r" t="t"/>
              <a:pathLst>
                <a:path extrusionOk="0" h="13776" w="14233">
                  <a:moveTo>
                    <a:pt x="5024" y="0"/>
                  </a:moveTo>
                  <a:cubicBezTo>
                    <a:pt x="4837" y="135"/>
                    <a:pt x="4656" y="283"/>
                    <a:pt x="4489" y="458"/>
                  </a:cubicBezTo>
                  <a:lnTo>
                    <a:pt x="1829" y="3110"/>
                  </a:lnTo>
                  <a:cubicBezTo>
                    <a:pt x="0" y="4940"/>
                    <a:pt x="0" y="7915"/>
                    <a:pt x="1829" y="9750"/>
                  </a:cubicBezTo>
                  <a:lnTo>
                    <a:pt x="4489" y="12404"/>
                  </a:lnTo>
                  <a:cubicBezTo>
                    <a:pt x="5402" y="13318"/>
                    <a:pt x="6600" y="13775"/>
                    <a:pt x="7806" y="13775"/>
                  </a:cubicBezTo>
                  <a:cubicBezTo>
                    <a:pt x="9004" y="13775"/>
                    <a:pt x="10208" y="13318"/>
                    <a:pt x="11121" y="12404"/>
                  </a:cubicBezTo>
                  <a:lnTo>
                    <a:pt x="13782" y="9750"/>
                  </a:lnTo>
                  <a:cubicBezTo>
                    <a:pt x="13950" y="9577"/>
                    <a:pt x="14097" y="9396"/>
                    <a:pt x="14233" y="9209"/>
                  </a:cubicBezTo>
                  <a:lnTo>
                    <a:pt x="50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5"/>
            <p:cNvSpPr/>
            <p:nvPr/>
          </p:nvSpPr>
          <p:spPr>
            <a:xfrm>
              <a:off x="6196400" y="1654100"/>
              <a:ext cx="127050" cy="124475"/>
            </a:xfrm>
            <a:custGeom>
              <a:rect b="b" l="l" r="r" t="t"/>
              <a:pathLst>
                <a:path extrusionOk="0" h="4979" w="5082">
                  <a:moveTo>
                    <a:pt x="3903" y="0"/>
                  </a:moveTo>
                  <a:cubicBezTo>
                    <a:pt x="3627" y="0"/>
                    <a:pt x="3349" y="110"/>
                    <a:pt x="3143" y="315"/>
                  </a:cubicBezTo>
                  <a:lnTo>
                    <a:pt x="1" y="3459"/>
                  </a:lnTo>
                  <a:lnTo>
                    <a:pt x="1520" y="4979"/>
                  </a:lnTo>
                  <a:lnTo>
                    <a:pt x="4662" y="1836"/>
                  </a:lnTo>
                  <a:cubicBezTo>
                    <a:pt x="5081" y="1417"/>
                    <a:pt x="5081" y="734"/>
                    <a:pt x="4662" y="315"/>
                  </a:cubicBezTo>
                  <a:cubicBezTo>
                    <a:pt x="4451" y="110"/>
                    <a:pt x="4174" y="0"/>
                    <a:pt x="39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5"/>
            <p:cNvSpPr/>
            <p:nvPr/>
          </p:nvSpPr>
          <p:spPr>
            <a:xfrm>
              <a:off x="6329725" y="1787550"/>
              <a:ext cx="127025" cy="124350"/>
            </a:xfrm>
            <a:custGeom>
              <a:rect b="b" l="l" r="r" t="t"/>
              <a:pathLst>
                <a:path extrusionOk="0" h="4974" w="5081">
                  <a:moveTo>
                    <a:pt x="3903" y="1"/>
                  </a:moveTo>
                  <a:cubicBezTo>
                    <a:pt x="3626" y="1"/>
                    <a:pt x="3356" y="104"/>
                    <a:pt x="3143" y="316"/>
                  </a:cubicBezTo>
                  <a:lnTo>
                    <a:pt x="0" y="3454"/>
                  </a:lnTo>
                  <a:lnTo>
                    <a:pt x="1520" y="4973"/>
                  </a:lnTo>
                  <a:lnTo>
                    <a:pt x="4662" y="1831"/>
                  </a:lnTo>
                  <a:cubicBezTo>
                    <a:pt x="5081" y="1412"/>
                    <a:pt x="5081" y="735"/>
                    <a:pt x="4662" y="316"/>
                  </a:cubicBezTo>
                  <a:cubicBezTo>
                    <a:pt x="4450" y="104"/>
                    <a:pt x="4180" y="1"/>
                    <a:pt x="39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76" name="Google Shape;76;p5"/>
          <p:cNvCxnSpPr>
            <a:stCxn id="77" idx="4"/>
          </p:cNvCxnSpPr>
          <p:nvPr/>
        </p:nvCxnSpPr>
        <p:spPr>
          <a:xfrm rot="5400000">
            <a:off x="-1323550" y="2648550"/>
            <a:ext cx="766200" cy="3311100"/>
          </a:xfrm>
          <a:prstGeom prst="bentConnector2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78" name="Google Shape;78;p5"/>
          <p:cNvGrpSpPr/>
          <p:nvPr/>
        </p:nvGrpSpPr>
        <p:grpSpPr>
          <a:xfrm flipH="1" rot="2699229">
            <a:off x="577695" y="3664333"/>
            <a:ext cx="274531" cy="265837"/>
            <a:chOff x="6021400" y="1654100"/>
            <a:chExt cx="435350" cy="421375"/>
          </a:xfrm>
        </p:grpSpPr>
        <p:sp>
          <p:nvSpPr>
            <p:cNvPr id="79" name="Google Shape;79;p5"/>
            <p:cNvSpPr/>
            <p:nvPr/>
          </p:nvSpPr>
          <p:spPr>
            <a:xfrm>
              <a:off x="6021400" y="1731075"/>
              <a:ext cx="355825" cy="344400"/>
            </a:xfrm>
            <a:custGeom>
              <a:rect b="b" l="l" r="r" t="t"/>
              <a:pathLst>
                <a:path extrusionOk="0" h="13776" w="14233">
                  <a:moveTo>
                    <a:pt x="5024" y="0"/>
                  </a:moveTo>
                  <a:cubicBezTo>
                    <a:pt x="4837" y="135"/>
                    <a:pt x="4656" y="283"/>
                    <a:pt x="4489" y="458"/>
                  </a:cubicBezTo>
                  <a:lnTo>
                    <a:pt x="1829" y="3110"/>
                  </a:lnTo>
                  <a:cubicBezTo>
                    <a:pt x="0" y="4940"/>
                    <a:pt x="0" y="7915"/>
                    <a:pt x="1829" y="9750"/>
                  </a:cubicBezTo>
                  <a:lnTo>
                    <a:pt x="4489" y="12404"/>
                  </a:lnTo>
                  <a:cubicBezTo>
                    <a:pt x="5402" y="13318"/>
                    <a:pt x="6600" y="13775"/>
                    <a:pt x="7806" y="13775"/>
                  </a:cubicBezTo>
                  <a:cubicBezTo>
                    <a:pt x="9004" y="13775"/>
                    <a:pt x="10208" y="13318"/>
                    <a:pt x="11121" y="12404"/>
                  </a:cubicBezTo>
                  <a:lnTo>
                    <a:pt x="13782" y="9750"/>
                  </a:lnTo>
                  <a:cubicBezTo>
                    <a:pt x="13950" y="9577"/>
                    <a:pt x="14097" y="9396"/>
                    <a:pt x="14233" y="9209"/>
                  </a:cubicBezTo>
                  <a:lnTo>
                    <a:pt x="50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5"/>
            <p:cNvSpPr/>
            <p:nvPr/>
          </p:nvSpPr>
          <p:spPr>
            <a:xfrm>
              <a:off x="6196400" y="1654100"/>
              <a:ext cx="127050" cy="124475"/>
            </a:xfrm>
            <a:custGeom>
              <a:rect b="b" l="l" r="r" t="t"/>
              <a:pathLst>
                <a:path extrusionOk="0" h="4979" w="5082">
                  <a:moveTo>
                    <a:pt x="3903" y="0"/>
                  </a:moveTo>
                  <a:cubicBezTo>
                    <a:pt x="3627" y="0"/>
                    <a:pt x="3349" y="110"/>
                    <a:pt x="3143" y="315"/>
                  </a:cubicBezTo>
                  <a:lnTo>
                    <a:pt x="1" y="3459"/>
                  </a:lnTo>
                  <a:lnTo>
                    <a:pt x="1520" y="4979"/>
                  </a:lnTo>
                  <a:lnTo>
                    <a:pt x="4662" y="1836"/>
                  </a:lnTo>
                  <a:cubicBezTo>
                    <a:pt x="5081" y="1417"/>
                    <a:pt x="5081" y="734"/>
                    <a:pt x="4662" y="315"/>
                  </a:cubicBezTo>
                  <a:cubicBezTo>
                    <a:pt x="4451" y="110"/>
                    <a:pt x="4174" y="0"/>
                    <a:pt x="39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6329725" y="1787550"/>
              <a:ext cx="127025" cy="124350"/>
            </a:xfrm>
            <a:custGeom>
              <a:rect b="b" l="l" r="r" t="t"/>
              <a:pathLst>
                <a:path extrusionOk="0" h="4974" w="5081">
                  <a:moveTo>
                    <a:pt x="3903" y="1"/>
                  </a:moveTo>
                  <a:cubicBezTo>
                    <a:pt x="3626" y="1"/>
                    <a:pt x="3356" y="104"/>
                    <a:pt x="3143" y="316"/>
                  </a:cubicBezTo>
                  <a:lnTo>
                    <a:pt x="0" y="3454"/>
                  </a:lnTo>
                  <a:lnTo>
                    <a:pt x="1520" y="4973"/>
                  </a:lnTo>
                  <a:lnTo>
                    <a:pt x="4662" y="1831"/>
                  </a:lnTo>
                  <a:cubicBezTo>
                    <a:pt x="5081" y="1412"/>
                    <a:pt x="5081" y="735"/>
                    <a:pt x="4662" y="316"/>
                  </a:cubicBezTo>
                  <a:cubicBezTo>
                    <a:pt x="4450" y="104"/>
                    <a:pt x="4180" y="1"/>
                    <a:pt x="39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82" name="Google Shape;82;p5"/>
          <p:cNvCxnSpPr/>
          <p:nvPr/>
        </p:nvCxnSpPr>
        <p:spPr>
          <a:xfrm>
            <a:off x="-81425" y="454400"/>
            <a:ext cx="46533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" name="Google Shape;83;p5"/>
          <p:cNvCxnSpPr/>
          <p:nvPr/>
        </p:nvCxnSpPr>
        <p:spPr>
          <a:xfrm>
            <a:off x="4581525" y="454400"/>
            <a:ext cx="4593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7" name="Google Shape;77;p5"/>
          <p:cNvSpPr/>
          <p:nvPr/>
        </p:nvSpPr>
        <p:spPr>
          <a:xfrm>
            <a:off x="648800" y="3788400"/>
            <a:ext cx="132600" cy="1326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5"/>
          <p:cNvSpPr/>
          <p:nvPr/>
        </p:nvSpPr>
        <p:spPr>
          <a:xfrm>
            <a:off x="801200" y="3940800"/>
            <a:ext cx="132600" cy="1326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5"/>
          <p:cNvSpPr/>
          <p:nvPr/>
        </p:nvSpPr>
        <p:spPr>
          <a:xfrm>
            <a:off x="8363925" y="3788400"/>
            <a:ext cx="132600" cy="1326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87" name="Google Shape;87;p6"/>
          <p:cNvCxnSpPr/>
          <p:nvPr/>
        </p:nvCxnSpPr>
        <p:spPr>
          <a:xfrm>
            <a:off x="-233825" y="454400"/>
            <a:ext cx="9408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88" name="Google Shape;88;p6"/>
          <p:cNvGrpSpPr/>
          <p:nvPr/>
        </p:nvGrpSpPr>
        <p:grpSpPr>
          <a:xfrm rot="5400000">
            <a:off x="3599820" y="5142367"/>
            <a:ext cx="1944361" cy="382141"/>
            <a:chOff x="2865839" y="262867"/>
            <a:chExt cx="1944361" cy="382141"/>
          </a:xfrm>
        </p:grpSpPr>
        <p:cxnSp>
          <p:nvCxnSpPr>
            <p:cNvPr id="89" name="Google Shape;89;p6"/>
            <p:cNvCxnSpPr/>
            <p:nvPr/>
          </p:nvCxnSpPr>
          <p:spPr>
            <a:xfrm rot="10800000">
              <a:off x="3979200" y="-376600"/>
              <a:ext cx="0" cy="166200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90" name="Google Shape;90;p6"/>
            <p:cNvGrpSpPr/>
            <p:nvPr/>
          </p:nvGrpSpPr>
          <p:grpSpPr>
            <a:xfrm flipH="1" rot="-2700771">
              <a:off x="2919601" y="321019"/>
              <a:ext cx="274531" cy="265837"/>
              <a:chOff x="6021400" y="1654100"/>
              <a:chExt cx="435350" cy="421375"/>
            </a:xfrm>
          </p:grpSpPr>
          <p:sp>
            <p:nvSpPr>
              <p:cNvPr id="91" name="Google Shape;91;p6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" name="Google Shape;92;p6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" name="Google Shape;93;p6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7"/>
          <p:cNvSpPr txBox="1"/>
          <p:nvPr>
            <p:ph type="title"/>
          </p:nvPr>
        </p:nvSpPr>
        <p:spPr>
          <a:xfrm>
            <a:off x="4530000" y="804225"/>
            <a:ext cx="3852000" cy="71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 sz="5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" name="Google Shape;96;p7"/>
          <p:cNvSpPr txBox="1"/>
          <p:nvPr>
            <p:ph idx="1" type="body"/>
          </p:nvPr>
        </p:nvSpPr>
        <p:spPr>
          <a:xfrm>
            <a:off x="5059800" y="1981200"/>
            <a:ext cx="3322200" cy="258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97" name="Google Shape;97;p7"/>
          <p:cNvCxnSpPr/>
          <p:nvPr/>
        </p:nvCxnSpPr>
        <p:spPr>
          <a:xfrm>
            <a:off x="3148200" y="4686492"/>
            <a:ext cx="5995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8" name="Google Shape;98;p7"/>
          <p:cNvSpPr/>
          <p:nvPr/>
        </p:nvSpPr>
        <p:spPr>
          <a:xfrm>
            <a:off x="2806384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7"/>
          <p:cNvSpPr/>
          <p:nvPr/>
        </p:nvSpPr>
        <p:spPr>
          <a:xfrm>
            <a:off x="2500034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7"/>
          <p:cNvSpPr/>
          <p:nvPr/>
        </p:nvSpPr>
        <p:spPr>
          <a:xfrm>
            <a:off x="2193684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1" name="Google Shape;101;p7"/>
          <p:cNvGrpSpPr/>
          <p:nvPr/>
        </p:nvGrpSpPr>
        <p:grpSpPr>
          <a:xfrm>
            <a:off x="2865839" y="262867"/>
            <a:ext cx="6278161" cy="382141"/>
            <a:chOff x="2865839" y="262867"/>
            <a:chExt cx="6278161" cy="382141"/>
          </a:xfrm>
        </p:grpSpPr>
        <p:cxnSp>
          <p:nvCxnSpPr>
            <p:cNvPr id="102" name="Google Shape;102;p7"/>
            <p:cNvCxnSpPr/>
            <p:nvPr/>
          </p:nvCxnSpPr>
          <p:spPr>
            <a:xfrm>
              <a:off x="3148200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103" name="Google Shape;103;p7"/>
            <p:cNvGrpSpPr/>
            <p:nvPr/>
          </p:nvGrpSpPr>
          <p:grpSpPr>
            <a:xfrm flipH="1" rot="-2700771">
              <a:off x="2919601" y="321019"/>
              <a:ext cx="274531" cy="265837"/>
              <a:chOff x="6021400" y="1654100"/>
              <a:chExt cx="435350" cy="421375"/>
            </a:xfrm>
          </p:grpSpPr>
          <p:sp>
            <p:nvSpPr>
              <p:cNvPr id="104" name="Google Shape;104;p7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" name="Google Shape;105;p7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" name="Google Shape;106;p7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8"/>
          <p:cNvSpPr txBox="1"/>
          <p:nvPr>
            <p:ph type="title"/>
          </p:nvPr>
        </p:nvSpPr>
        <p:spPr>
          <a:xfrm>
            <a:off x="715100" y="1307100"/>
            <a:ext cx="4009200" cy="252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8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grpSp>
        <p:nvGrpSpPr>
          <p:cNvPr id="109" name="Google Shape;109;p8"/>
          <p:cNvGrpSpPr/>
          <p:nvPr/>
        </p:nvGrpSpPr>
        <p:grpSpPr>
          <a:xfrm>
            <a:off x="-233825" y="262867"/>
            <a:ext cx="6301119" cy="382141"/>
            <a:chOff x="-233825" y="262867"/>
            <a:chExt cx="6301119" cy="382141"/>
          </a:xfrm>
        </p:grpSpPr>
        <p:cxnSp>
          <p:nvCxnSpPr>
            <p:cNvPr id="110" name="Google Shape;110;p8"/>
            <p:cNvCxnSpPr/>
            <p:nvPr/>
          </p:nvCxnSpPr>
          <p:spPr>
            <a:xfrm>
              <a:off x="-233825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111" name="Google Shape;111;p8"/>
            <p:cNvGrpSpPr/>
            <p:nvPr/>
          </p:nvGrpSpPr>
          <p:grpSpPr>
            <a:xfrm rot="2700771">
              <a:off x="5739001" y="321019"/>
              <a:ext cx="274531" cy="265837"/>
              <a:chOff x="6021400" y="1654100"/>
              <a:chExt cx="435350" cy="421375"/>
            </a:xfrm>
          </p:grpSpPr>
          <p:sp>
            <p:nvSpPr>
              <p:cNvPr id="112" name="Google Shape;112;p8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" name="Google Shape;113;p8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" name="Google Shape;114;p8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115" name="Google Shape;115;p8"/>
          <p:cNvCxnSpPr/>
          <p:nvPr/>
        </p:nvCxnSpPr>
        <p:spPr>
          <a:xfrm>
            <a:off x="-233825" y="4686785"/>
            <a:ext cx="5995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16" name="Google Shape;116;p8"/>
          <p:cNvGrpSpPr/>
          <p:nvPr/>
        </p:nvGrpSpPr>
        <p:grpSpPr>
          <a:xfrm>
            <a:off x="5888625" y="4390554"/>
            <a:ext cx="868242" cy="435892"/>
            <a:chOff x="5888625" y="4390554"/>
            <a:chExt cx="868242" cy="435892"/>
          </a:xfrm>
        </p:grpSpPr>
        <p:sp>
          <p:nvSpPr>
            <p:cNvPr id="117" name="Google Shape;117;p8"/>
            <p:cNvSpPr/>
            <p:nvPr/>
          </p:nvSpPr>
          <p:spPr>
            <a:xfrm>
              <a:off x="6501325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6194975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5888625" y="4390554"/>
              <a:ext cx="255542" cy="43589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0" name="Google Shape;120;p8"/>
          <p:cNvGrpSpPr/>
          <p:nvPr/>
        </p:nvGrpSpPr>
        <p:grpSpPr>
          <a:xfrm flipH="1" rot="-5400000">
            <a:off x="5203265" y="1282426"/>
            <a:ext cx="7589731" cy="1138445"/>
            <a:chOff x="-125" y="1906547"/>
            <a:chExt cx="9144255" cy="1330426"/>
          </a:xfrm>
        </p:grpSpPr>
        <p:sp>
          <p:nvSpPr>
            <p:cNvPr id="121" name="Google Shape;121;p8"/>
            <p:cNvSpPr/>
            <p:nvPr/>
          </p:nvSpPr>
          <p:spPr>
            <a:xfrm>
              <a:off x="-125" y="2395469"/>
              <a:ext cx="9144255" cy="693786"/>
            </a:xfrm>
            <a:custGeom>
              <a:rect b="b" l="l" r="r" t="t"/>
              <a:pathLst>
                <a:path extrusionOk="0" h="41870" w="285691">
                  <a:moveTo>
                    <a:pt x="0" y="1"/>
                  </a:moveTo>
                  <a:lnTo>
                    <a:pt x="0" y="4197"/>
                  </a:lnTo>
                  <a:cubicBezTo>
                    <a:pt x="16070" y="23121"/>
                    <a:pt x="33277" y="41869"/>
                    <a:pt x="57254" y="41869"/>
                  </a:cubicBezTo>
                  <a:cubicBezTo>
                    <a:pt x="59569" y="41869"/>
                    <a:pt x="61947" y="41695"/>
                    <a:pt x="64393" y="41328"/>
                  </a:cubicBezTo>
                  <a:cubicBezTo>
                    <a:pt x="76844" y="39466"/>
                    <a:pt x="85063" y="33327"/>
                    <a:pt x="95379" y="26122"/>
                  </a:cubicBezTo>
                  <a:cubicBezTo>
                    <a:pt x="107203" y="17860"/>
                    <a:pt x="118184" y="15799"/>
                    <a:pt x="132169" y="15551"/>
                  </a:cubicBezTo>
                  <a:cubicBezTo>
                    <a:pt x="132866" y="15538"/>
                    <a:pt x="133561" y="15532"/>
                    <a:pt x="134255" y="15532"/>
                  </a:cubicBezTo>
                  <a:cubicBezTo>
                    <a:pt x="165460" y="15532"/>
                    <a:pt x="194539" y="27693"/>
                    <a:pt x="225524" y="29417"/>
                  </a:cubicBezTo>
                  <a:cubicBezTo>
                    <a:pt x="227375" y="29520"/>
                    <a:pt x="229211" y="29569"/>
                    <a:pt x="231033" y="29569"/>
                  </a:cubicBezTo>
                  <a:cubicBezTo>
                    <a:pt x="250422" y="29569"/>
                    <a:pt x="268237" y="23946"/>
                    <a:pt x="285690" y="16984"/>
                  </a:cubicBezTo>
                  <a:lnTo>
                    <a:pt x="285690" y="12471"/>
                  </a:lnTo>
                  <a:cubicBezTo>
                    <a:pt x="269303" y="19700"/>
                    <a:pt x="252524" y="25473"/>
                    <a:pt x="234134" y="25473"/>
                  </a:cubicBezTo>
                  <a:cubicBezTo>
                    <a:pt x="233306" y="25473"/>
                    <a:pt x="232474" y="25462"/>
                    <a:pt x="231639" y="25438"/>
                  </a:cubicBezTo>
                  <a:cubicBezTo>
                    <a:pt x="198088" y="24478"/>
                    <a:pt x="167357" y="7953"/>
                    <a:pt x="133635" y="7953"/>
                  </a:cubicBezTo>
                  <a:cubicBezTo>
                    <a:pt x="133124" y="7953"/>
                    <a:pt x="132613" y="7957"/>
                    <a:pt x="132101" y="7965"/>
                  </a:cubicBezTo>
                  <a:cubicBezTo>
                    <a:pt x="117639" y="8182"/>
                    <a:pt x="106719" y="11293"/>
                    <a:pt x="94901" y="20335"/>
                  </a:cubicBezTo>
                  <a:cubicBezTo>
                    <a:pt x="84238" y="28505"/>
                    <a:pt x="75944" y="35426"/>
                    <a:pt x="62519" y="37195"/>
                  </a:cubicBezTo>
                  <a:cubicBezTo>
                    <a:pt x="60468" y="37465"/>
                    <a:pt x="58464" y="37594"/>
                    <a:pt x="56503" y="37594"/>
                  </a:cubicBezTo>
                  <a:cubicBezTo>
                    <a:pt x="32833" y="37594"/>
                    <a:pt x="15535" y="18695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-125" y="2546634"/>
              <a:ext cx="9144255" cy="690339"/>
            </a:xfrm>
            <a:custGeom>
              <a:rect b="b" l="l" r="r" t="t"/>
              <a:pathLst>
                <a:path extrusionOk="0" h="41662" w="285691">
                  <a:moveTo>
                    <a:pt x="0" y="0"/>
                  </a:moveTo>
                  <a:lnTo>
                    <a:pt x="0" y="4148"/>
                  </a:lnTo>
                  <a:cubicBezTo>
                    <a:pt x="16432" y="23499"/>
                    <a:pt x="33389" y="41662"/>
                    <a:pt x="57740" y="41662"/>
                  </a:cubicBezTo>
                  <a:cubicBezTo>
                    <a:pt x="59898" y="41662"/>
                    <a:pt x="62114" y="41519"/>
                    <a:pt x="64393" y="41222"/>
                  </a:cubicBezTo>
                  <a:cubicBezTo>
                    <a:pt x="76274" y="39677"/>
                    <a:pt x="85038" y="34624"/>
                    <a:pt x="95466" y="28709"/>
                  </a:cubicBezTo>
                  <a:cubicBezTo>
                    <a:pt x="107383" y="21942"/>
                    <a:pt x="118885" y="20006"/>
                    <a:pt x="132305" y="19814"/>
                  </a:cubicBezTo>
                  <a:cubicBezTo>
                    <a:pt x="133110" y="19802"/>
                    <a:pt x="133914" y="19796"/>
                    <a:pt x="134718" y="19796"/>
                  </a:cubicBezTo>
                  <a:cubicBezTo>
                    <a:pt x="165317" y="19796"/>
                    <a:pt x="195023" y="27998"/>
                    <a:pt x="225524" y="29310"/>
                  </a:cubicBezTo>
                  <a:cubicBezTo>
                    <a:pt x="227149" y="29381"/>
                    <a:pt x="228764" y="29415"/>
                    <a:pt x="230372" y="29415"/>
                  </a:cubicBezTo>
                  <a:cubicBezTo>
                    <a:pt x="249709" y="29415"/>
                    <a:pt x="267845" y="24496"/>
                    <a:pt x="285690" y="18324"/>
                  </a:cubicBezTo>
                  <a:lnTo>
                    <a:pt x="285690" y="13663"/>
                  </a:lnTo>
                  <a:cubicBezTo>
                    <a:pt x="267876" y="20144"/>
                    <a:pt x="249745" y="25360"/>
                    <a:pt x="230243" y="25360"/>
                  </a:cubicBezTo>
                  <a:cubicBezTo>
                    <a:pt x="228679" y="25360"/>
                    <a:pt x="227106" y="25326"/>
                    <a:pt x="225524" y="25257"/>
                  </a:cubicBezTo>
                  <a:cubicBezTo>
                    <a:pt x="194875" y="23921"/>
                    <a:pt x="165429" y="14288"/>
                    <a:pt x="134644" y="14288"/>
                  </a:cubicBezTo>
                  <a:cubicBezTo>
                    <a:pt x="133851" y="14288"/>
                    <a:pt x="133057" y="14295"/>
                    <a:pt x="132262" y="14308"/>
                  </a:cubicBezTo>
                  <a:cubicBezTo>
                    <a:pt x="118593" y="14531"/>
                    <a:pt x="107377" y="16338"/>
                    <a:pt x="95434" y="23700"/>
                  </a:cubicBezTo>
                  <a:cubicBezTo>
                    <a:pt x="85032" y="30112"/>
                    <a:pt x="76509" y="35549"/>
                    <a:pt x="64393" y="37169"/>
                  </a:cubicBezTo>
                  <a:cubicBezTo>
                    <a:pt x="62104" y="37475"/>
                    <a:pt x="59878" y="37621"/>
                    <a:pt x="57709" y="37621"/>
                  </a:cubicBezTo>
                  <a:cubicBezTo>
                    <a:pt x="33421" y="37621"/>
                    <a:pt x="16337" y="19233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-125" y="2223483"/>
              <a:ext cx="9144255" cy="712543"/>
            </a:xfrm>
            <a:custGeom>
              <a:rect b="b" l="l" r="r" t="t"/>
              <a:pathLst>
                <a:path extrusionOk="0" h="43002" w="285691">
                  <a:moveTo>
                    <a:pt x="132567" y="0"/>
                  </a:moveTo>
                  <a:cubicBezTo>
                    <a:pt x="132302" y="0"/>
                    <a:pt x="132037" y="2"/>
                    <a:pt x="131771" y="5"/>
                  </a:cubicBezTo>
                  <a:cubicBezTo>
                    <a:pt x="116341" y="171"/>
                    <a:pt x="105490" y="5324"/>
                    <a:pt x="94280" y="16752"/>
                  </a:cubicBezTo>
                  <a:cubicBezTo>
                    <a:pt x="84038" y="27186"/>
                    <a:pt x="75491" y="36291"/>
                    <a:pt x="60812" y="38502"/>
                  </a:cubicBezTo>
                  <a:cubicBezTo>
                    <a:pt x="58810" y="38803"/>
                    <a:pt x="56844" y="38947"/>
                    <a:pt x="54913" y="38947"/>
                  </a:cubicBezTo>
                  <a:cubicBezTo>
                    <a:pt x="32552" y="38947"/>
                    <a:pt x="14799" y="19662"/>
                    <a:pt x="0" y="1543"/>
                  </a:cubicBezTo>
                  <a:lnTo>
                    <a:pt x="0" y="5460"/>
                  </a:lnTo>
                  <a:cubicBezTo>
                    <a:pt x="15209" y="23794"/>
                    <a:pt x="32545" y="43001"/>
                    <a:pt x="55670" y="43001"/>
                  </a:cubicBezTo>
                  <a:cubicBezTo>
                    <a:pt x="57895" y="43001"/>
                    <a:pt x="60175" y="42823"/>
                    <a:pt x="62512" y="42449"/>
                  </a:cubicBezTo>
                  <a:cubicBezTo>
                    <a:pt x="76397" y="40227"/>
                    <a:pt x="84349" y="32220"/>
                    <a:pt x="94815" y="23021"/>
                  </a:cubicBezTo>
                  <a:cubicBezTo>
                    <a:pt x="106335" y="12891"/>
                    <a:pt x="117055" y="8886"/>
                    <a:pt x="131952" y="8651"/>
                  </a:cubicBezTo>
                  <a:cubicBezTo>
                    <a:pt x="132403" y="8644"/>
                    <a:pt x="132853" y="8640"/>
                    <a:pt x="133302" y="8640"/>
                  </a:cubicBezTo>
                  <a:cubicBezTo>
                    <a:pt x="167649" y="8640"/>
                    <a:pt x="197567" y="29223"/>
                    <a:pt x="231639" y="30792"/>
                  </a:cubicBezTo>
                  <a:cubicBezTo>
                    <a:pt x="232828" y="30847"/>
                    <a:pt x="234010" y="30873"/>
                    <a:pt x="235183" y="30873"/>
                  </a:cubicBezTo>
                  <a:cubicBezTo>
                    <a:pt x="253416" y="30873"/>
                    <a:pt x="269770" y="24461"/>
                    <a:pt x="285690" y="16478"/>
                  </a:cubicBezTo>
                  <a:lnTo>
                    <a:pt x="285690" y="10644"/>
                  </a:lnTo>
                  <a:cubicBezTo>
                    <a:pt x="269952" y="19464"/>
                    <a:pt x="253785" y="26634"/>
                    <a:pt x="235448" y="26634"/>
                  </a:cubicBezTo>
                  <a:cubicBezTo>
                    <a:pt x="233498" y="26634"/>
                    <a:pt x="231523" y="26553"/>
                    <a:pt x="229522" y="26384"/>
                  </a:cubicBezTo>
                  <a:cubicBezTo>
                    <a:pt x="195611" y="23521"/>
                    <a:pt x="167057" y="0"/>
                    <a:pt x="1325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-125" y="1906547"/>
              <a:ext cx="9144255" cy="879966"/>
            </a:xfrm>
            <a:custGeom>
              <a:rect b="b" l="l" r="r" t="t"/>
              <a:pathLst>
                <a:path extrusionOk="0" h="53106" w="285691">
                  <a:moveTo>
                    <a:pt x="132665" y="1"/>
                  </a:moveTo>
                  <a:cubicBezTo>
                    <a:pt x="132277" y="1"/>
                    <a:pt x="131889" y="5"/>
                    <a:pt x="131499" y="12"/>
                  </a:cubicBezTo>
                  <a:cubicBezTo>
                    <a:pt x="97477" y="663"/>
                    <a:pt x="92598" y="40178"/>
                    <a:pt x="62711" y="47769"/>
                  </a:cubicBezTo>
                  <a:cubicBezTo>
                    <a:pt x="59643" y="48549"/>
                    <a:pt x="56647" y="48912"/>
                    <a:pt x="53723" y="48912"/>
                  </a:cubicBezTo>
                  <a:cubicBezTo>
                    <a:pt x="32101" y="48912"/>
                    <a:pt x="14392" y="29077"/>
                    <a:pt x="0" y="11520"/>
                  </a:cubicBezTo>
                  <a:lnTo>
                    <a:pt x="0" y="15766"/>
                  </a:lnTo>
                  <a:cubicBezTo>
                    <a:pt x="14529" y="33607"/>
                    <a:pt x="32295" y="53106"/>
                    <a:pt x="54128" y="53106"/>
                  </a:cubicBezTo>
                  <a:cubicBezTo>
                    <a:pt x="56313" y="53106"/>
                    <a:pt x="58539" y="52911"/>
                    <a:pt x="60806" y="52499"/>
                  </a:cubicBezTo>
                  <a:cubicBezTo>
                    <a:pt x="90779" y="47068"/>
                    <a:pt x="98749" y="9006"/>
                    <a:pt x="131597" y="8633"/>
                  </a:cubicBezTo>
                  <a:cubicBezTo>
                    <a:pt x="131849" y="8630"/>
                    <a:pt x="132101" y="8629"/>
                    <a:pt x="132353" y="8629"/>
                  </a:cubicBezTo>
                  <a:cubicBezTo>
                    <a:pt x="167594" y="8629"/>
                    <a:pt x="195095" y="36524"/>
                    <a:pt x="229516" y="40383"/>
                  </a:cubicBezTo>
                  <a:cubicBezTo>
                    <a:pt x="231868" y="40647"/>
                    <a:pt x="234176" y="40772"/>
                    <a:pt x="236446" y="40772"/>
                  </a:cubicBezTo>
                  <a:cubicBezTo>
                    <a:pt x="254675" y="40772"/>
                    <a:pt x="270405" y="32678"/>
                    <a:pt x="285690" y="22842"/>
                  </a:cubicBezTo>
                  <a:lnTo>
                    <a:pt x="285690" y="16603"/>
                  </a:lnTo>
                  <a:cubicBezTo>
                    <a:pt x="270596" y="27441"/>
                    <a:pt x="255072" y="36514"/>
                    <a:pt x="236659" y="36514"/>
                  </a:cubicBezTo>
                  <a:cubicBezTo>
                    <a:pt x="233643" y="36514"/>
                    <a:pt x="230550" y="36271"/>
                    <a:pt x="227368" y="35752"/>
                  </a:cubicBezTo>
                  <a:cubicBezTo>
                    <a:pt x="193608" y="30252"/>
                    <a:pt x="167682" y="1"/>
                    <a:pt x="1326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9"/>
          <p:cNvSpPr txBox="1"/>
          <p:nvPr>
            <p:ph type="title"/>
          </p:nvPr>
        </p:nvSpPr>
        <p:spPr>
          <a:xfrm>
            <a:off x="3399763" y="1171600"/>
            <a:ext cx="4817700" cy="7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5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7" name="Google Shape;127;p9"/>
          <p:cNvSpPr txBox="1"/>
          <p:nvPr>
            <p:ph idx="1" type="subTitle"/>
          </p:nvPr>
        </p:nvSpPr>
        <p:spPr>
          <a:xfrm>
            <a:off x="4196638" y="2390600"/>
            <a:ext cx="4020900" cy="158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28" name="Google Shape;128;p9"/>
          <p:cNvCxnSpPr/>
          <p:nvPr/>
        </p:nvCxnSpPr>
        <p:spPr>
          <a:xfrm>
            <a:off x="3148200" y="4686785"/>
            <a:ext cx="5995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29" name="Google Shape;129;p9"/>
          <p:cNvGrpSpPr/>
          <p:nvPr/>
        </p:nvGrpSpPr>
        <p:grpSpPr>
          <a:xfrm>
            <a:off x="2865839" y="262867"/>
            <a:ext cx="6278161" cy="382141"/>
            <a:chOff x="2865839" y="262867"/>
            <a:chExt cx="6278161" cy="382141"/>
          </a:xfrm>
        </p:grpSpPr>
        <p:cxnSp>
          <p:nvCxnSpPr>
            <p:cNvPr id="130" name="Google Shape;130;p9"/>
            <p:cNvCxnSpPr/>
            <p:nvPr/>
          </p:nvCxnSpPr>
          <p:spPr>
            <a:xfrm>
              <a:off x="3148200" y="454400"/>
              <a:ext cx="5995800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131" name="Google Shape;131;p9"/>
            <p:cNvGrpSpPr/>
            <p:nvPr/>
          </p:nvGrpSpPr>
          <p:grpSpPr>
            <a:xfrm flipH="1" rot="-2700771">
              <a:off x="2919601" y="321019"/>
              <a:ext cx="274531" cy="265837"/>
              <a:chOff x="6021400" y="1654100"/>
              <a:chExt cx="435350" cy="421375"/>
            </a:xfrm>
          </p:grpSpPr>
          <p:sp>
            <p:nvSpPr>
              <p:cNvPr id="132" name="Google Shape;132;p9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" name="Google Shape;133;p9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" name="Google Shape;134;p9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35" name="Google Shape;135;p9"/>
          <p:cNvGrpSpPr/>
          <p:nvPr/>
        </p:nvGrpSpPr>
        <p:grpSpPr>
          <a:xfrm flipH="1" rot="5400000">
            <a:off x="-3516517" y="1822738"/>
            <a:ext cx="7589731" cy="1273934"/>
            <a:chOff x="-125" y="4147844"/>
            <a:chExt cx="9144255" cy="1584299"/>
          </a:xfrm>
        </p:grpSpPr>
        <p:sp>
          <p:nvSpPr>
            <p:cNvPr id="136" name="Google Shape;136;p9"/>
            <p:cNvSpPr/>
            <p:nvPr/>
          </p:nvSpPr>
          <p:spPr>
            <a:xfrm>
              <a:off x="-125" y="4147844"/>
              <a:ext cx="9144255" cy="691052"/>
            </a:xfrm>
            <a:custGeom>
              <a:rect b="b" l="l" r="r" t="t"/>
              <a:pathLst>
                <a:path extrusionOk="0" h="41705" w="285691">
                  <a:moveTo>
                    <a:pt x="0" y="1"/>
                  </a:moveTo>
                  <a:lnTo>
                    <a:pt x="0" y="4644"/>
                  </a:lnTo>
                  <a:cubicBezTo>
                    <a:pt x="16421" y="23354"/>
                    <a:pt x="33844" y="41704"/>
                    <a:pt x="57958" y="41704"/>
                  </a:cubicBezTo>
                  <a:cubicBezTo>
                    <a:pt x="60004" y="41704"/>
                    <a:pt x="62098" y="41572"/>
                    <a:pt x="64244" y="41297"/>
                  </a:cubicBezTo>
                  <a:cubicBezTo>
                    <a:pt x="76434" y="39727"/>
                    <a:pt x="85541" y="34227"/>
                    <a:pt x="96204" y="28125"/>
                  </a:cubicBezTo>
                  <a:cubicBezTo>
                    <a:pt x="108340" y="21186"/>
                    <a:pt x="119736" y="19087"/>
                    <a:pt x="133430" y="18863"/>
                  </a:cubicBezTo>
                  <a:cubicBezTo>
                    <a:pt x="134228" y="18850"/>
                    <a:pt x="135026" y="18844"/>
                    <a:pt x="135823" y="18844"/>
                  </a:cubicBezTo>
                  <a:cubicBezTo>
                    <a:pt x="166130" y="18844"/>
                    <a:pt x="195196" y="28031"/>
                    <a:pt x="225375" y="29385"/>
                  </a:cubicBezTo>
                  <a:cubicBezTo>
                    <a:pt x="227107" y="29462"/>
                    <a:pt x="228831" y="29500"/>
                    <a:pt x="230547" y="29500"/>
                  </a:cubicBezTo>
                  <a:cubicBezTo>
                    <a:pt x="249667" y="29500"/>
                    <a:pt x="267799" y="24862"/>
                    <a:pt x="285690" y="18994"/>
                  </a:cubicBezTo>
                  <a:lnTo>
                    <a:pt x="285690" y="14500"/>
                  </a:lnTo>
                  <a:cubicBezTo>
                    <a:pt x="267817" y="20521"/>
                    <a:pt x="249676" y="25280"/>
                    <a:pt x="230459" y="25280"/>
                  </a:cubicBezTo>
                  <a:cubicBezTo>
                    <a:pt x="228793" y="25280"/>
                    <a:pt x="227120" y="25244"/>
                    <a:pt x="225437" y="25171"/>
                  </a:cubicBezTo>
                  <a:cubicBezTo>
                    <a:pt x="195032" y="23828"/>
                    <a:pt x="165388" y="15731"/>
                    <a:pt x="134884" y="15731"/>
                  </a:cubicBezTo>
                  <a:cubicBezTo>
                    <a:pt x="134083" y="15731"/>
                    <a:pt x="133281" y="15737"/>
                    <a:pt x="132479" y="15748"/>
                  </a:cubicBezTo>
                  <a:cubicBezTo>
                    <a:pt x="119078" y="15940"/>
                    <a:pt x="107546" y="18001"/>
                    <a:pt x="95603" y="24636"/>
                  </a:cubicBezTo>
                  <a:cubicBezTo>
                    <a:pt x="85125" y="30453"/>
                    <a:pt x="76193" y="35542"/>
                    <a:pt x="64307" y="37082"/>
                  </a:cubicBezTo>
                  <a:cubicBezTo>
                    <a:pt x="62091" y="37369"/>
                    <a:pt x="59933" y="37506"/>
                    <a:pt x="57830" y="37506"/>
                  </a:cubicBezTo>
                  <a:cubicBezTo>
                    <a:pt x="33530" y="37506"/>
                    <a:pt x="16418" y="1916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-125" y="4329030"/>
              <a:ext cx="9144255" cy="659155"/>
            </a:xfrm>
            <a:custGeom>
              <a:rect b="b" l="l" r="r" t="t"/>
              <a:pathLst>
                <a:path extrusionOk="0" h="39780" w="285691">
                  <a:moveTo>
                    <a:pt x="0" y="1"/>
                  </a:moveTo>
                  <a:lnTo>
                    <a:pt x="0" y="5743"/>
                  </a:lnTo>
                  <a:cubicBezTo>
                    <a:pt x="16269" y="22788"/>
                    <a:pt x="33767" y="39779"/>
                    <a:pt x="56809" y="39779"/>
                  </a:cubicBezTo>
                  <a:cubicBezTo>
                    <a:pt x="58663" y="39779"/>
                    <a:pt x="60553" y="39669"/>
                    <a:pt x="62482" y="39441"/>
                  </a:cubicBezTo>
                  <a:cubicBezTo>
                    <a:pt x="76342" y="37796"/>
                    <a:pt x="86503" y="30969"/>
                    <a:pt x="98359" y="23738"/>
                  </a:cubicBezTo>
                  <a:cubicBezTo>
                    <a:pt x="111257" y="15866"/>
                    <a:pt x="123125" y="12384"/>
                    <a:pt x="137979" y="12161"/>
                  </a:cubicBezTo>
                  <a:cubicBezTo>
                    <a:pt x="138485" y="12153"/>
                    <a:pt x="138991" y="12150"/>
                    <a:pt x="139495" y="12150"/>
                  </a:cubicBezTo>
                  <a:cubicBezTo>
                    <a:pt x="171147" y="12150"/>
                    <a:pt x="200062" y="26865"/>
                    <a:pt x="231557" y="27666"/>
                  </a:cubicBezTo>
                  <a:cubicBezTo>
                    <a:pt x="232551" y="27691"/>
                    <a:pt x="233542" y="27703"/>
                    <a:pt x="234532" y="27703"/>
                  </a:cubicBezTo>
                  <a:cubicBezTo>
                    <a:pt x="252057" y="27703"/>
                    <a:pt x="268951" y="23824"/>
                    <a:pt x="285690" y="18865"/>
                  </a:cubicBezTo>
                  <a:lnTo>
                    <a:pt x="285690" y="13694"/>
                  </a:lnTo>
                  <a:cubicBezTo>
                    <a:pt x="268116" y="19184"/>
                    <a:pt x="250352" y="23518"/>
                    <a:pt x="231768" y="23518"/>
                  </a:cubicBezTo>
                  <a:cubicBezTo>
                    <a:pt x="229656" y="23518"/>
                    <a:pt x="227534" y="23462"/>
                    <a:pt x="225400" y="23346"/>
                  </a:cubicBezTo>
                  <a:cubicBezTo>
                    <a:pt x="195613" y="21713"/>
                    <a:pt x="167565" y="10597"/>
                    <a:pt x="137565" y="10597"/>
                  </a:cubicBezTo>
                  <a:cubicBezTo>
                    <a:pt x="136877" y="10597"/>
                    <a:pt x="136187" y="10603"/>
                    <a:pt x="135496" y="10615"/>
                  </a:cubicBezTo>
                  <a:cubicBezTo>
                    <a:pt x="121326" y="10858"/>
                    <a:pt x="109873" y="13341"/>
                    <a:pt x="97453" y="20770"/>
                  </a:cubicBezTo>
                  <a:cubicBezTo>
                    <a:pt x="86447" y="27350"/>
                    <a:pt x="76975" y="33519"/>
                    <a:pt x="64269" y="35257"/>
                  </a:cubicBezTo>
                  <a:cubicBezTo>
                    <a:pt x="62020" y="35564"/>
                    <a:pt x="59823" y="35711"/>
                    <a:pt x="57676" y="35711"/>
                  </a:cubicBezTo>
                  <a:cubicBezTo>
                    <a:pt x="34206" y="35711"/>
                    <a:pt x="16641" y="18163"/>
                    <a:pt x="286" y="312"/>
                  </a:cubicBezTo>
                  <a:cubicBezTo>
                    <a:pt x="192" y="212"/>
                    <a:pt x="92" y="10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-125" y="4577353"/>
              <a:ext cx="9144255" cy="713653"/>
            </a:xfrm>
            <a:custGeom>
              <a:rect b="b" l="l" r="r" t="t"/>
              <a:pathLst>
                <a:path extrusionOk="0" h="43069" w="285691">
                  <a:moveTo>
                    <a:pt x="149034" y="1"/>
                  </a:moveTo>
                  <a:cubicBezTo>
                    <a:pt x="148784" y="1"/>
                    <a:pt x="148533" y="2"/>
                    <a:pt x="148282" y="5"/>
                  </a:cubicBezTo>
                  <a:cubicBezTo>
                    <a:pt x="114361" y="439"/>
                    <a:pt x="95087" y="32425"/>
                    <a:pt x="63139" y="38036"/>
                  </a:cubicBezTo>
                  <a:cubicBezTo>
                    <a:pt x="59783" y="38625"/>
                    <a:pt x="56512" y="38903"/>
                    <a:pt x="53315" y="38903"/>
                  </a:cubicBezTo>
                  <a:cubicBezTo>
                    <a:pt x="33410" y="38903"/>
                    <a:pt x="16403" y="28137"/>
                    <a:pt x="0" y="14771"/>
                  </a:cubicBezTo>
                  <a:lnTo>
                    <a:pt x="0" y="21240"/>
                  </a:lnTo>
                  <a:cubicBezTo>
                    <a:pt x="16311" y="33281"/>
                    <a:pt x="33094" y="43069"/>
                    <a:pt x="52342" y="43069"/>
                  </a:cubicBezTo>
                  <a:cubicBezTo>
                    <a:pt x="55904" y="43069"/>
                    <a:pt x="59550" y="42733"/>
                    <a:pt x="63294" y="42015"/>
                  </a:cubicBezTo>
                  <a:cubicBezTo>
                    <a:pt x="96403" y="35659"/>
                    <a:pt x="116261" y="1035"/>
                    <a:pt x="151510" y="651"/>
                  </a:cubicBezTo>
                  <a:cubicBezTo>
                    <a:pt x="151699" y="648"/>
                    <a:pt x="151888" y="647"/>
                    <a:pt x="152076" y="647"/>
                  </a:cubicBezTo>
                  <a:cubicBezTo>
                    <a:pt x="181623" y="647"/>
                    <a:pt x="199893" y="25724"/>
                    <a:pt x="227952" y="29998"/>
                  </a:cubicBezTo>
                  <a:cubicBezTo>
                    <a:pt x="233835" y="30892"/>
                    <a:pt x="239732" y="31279"/>
                    <a:pt x="245639" y="31279"/>
                  </a:cubicBezTo>
                  <a:cubicBezTo>
                    <a:pt x="258953" y="31279"/>
                    <a:pt x="272319" y="29313"/>
                    <a:pt x="285690" y="26764"/>
                  </a:cubicBezTo>
                  <a:lnTo>
                    <a:pt x="285690" y="21377"/>
                  </a:lnTo>
                  <a:cubicBezTo>
                    <a:pt x="271332" y="24496"/>
                    <a:pt x="256956" y="26915"/>
                    <a:pt x="242516" y="26915"/>
                  </a:cubicBezTo>
                  <a:cubicBezTo>
                    <a:pt x="237617" y="26915"/>
                    <a:pt x="232711" y="26637"/>
                    <a:pt x="227796" y="26013"/>
                  </a:cubicBezTo>
                  <a:cubicBezTo>
                    <a:pt x="199390" y="22406"/>
                    <a:pt x="178541" y="1"/>
                    <a:pt x="1490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3184870" y="5270304"/>
              <a:ext cx="3269438" cy="461839"/>
            </a:xfrm>
            <a:custGeom>
              <a:rect b="b" l="l" r="r" t="t"/>
              <a:pathLst>
                <a:path extrusionOk="0" h="27872" w="102146">
                  <a:moveTo>
                    <a:pt x="39808" y="0"/>
                  </a:moveTo>
                  <a:cubicBezTo>
                    <a:pt x="39515" y="0"/>
                    <a:pt x="39220" y="3"/>
                    <a:pt x="38925" y="8"/>
                  </a:cubicBezTo>
                  <a:cubicBezTo>
                    <a:pt x="21309" y="294"/>
                    <a:pt x="10397" y="10678"/>
                    <a:pt x="0" y="22043"/>
                  </a:cubicBezTo>
                  <a:cubicBezTo>
                    <a:pt x="577" y="21608"/>
                    <a:pt x="1173" y="21187"/>
                    <a:pt x="1776" y="20803"/>
                  </a:cubicBezTo>
                  <a:cubicBezTo>
                    <a:pt x="9715" y="12155"/>
                    <a:pt x="18851" y="5235"/>
                    <a:pt x="32941" y="4955"/>
                  </a:cubicBezTo>
                  <a:cubicBezTo>
                    <a:pt x="33336" y="4947"/>
                    <a:pt x="33730" y="4943"/>
                    <a:pt x="34123" y="4943"/>
                  </a:cubicBezTo>
                  <a:cubicBezTo>
                    <a:pt x="55986" y="4943"/>
                    <a:pt x="73893" y="17201"/>
                    <a:pt x="92394" y="27871"/>
                  </a:cubicBezTo>
                  <a:lnTo>
                    <a:pt x="102146" y="27871"/>
                  </a:lnTo>
                  <a:cubicBezTo>
                    <a:pt x="82129" y="16288"/>
                    <a:pt x="63971" y="0"/>
                    <a:pt x="398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2414202" y="4922635"/>
              <a:ext cx="6729801" cy="809362"/>
            </a:xfrm>
            <a:custGeom>
              <a:rect b="b" l="l" r="r" t="t"/>
              <a:pathLst>
                <a:path extrusionOk="0" h="48845" w="210257">
                  <a:moveTo>
                    <a:pt x="84413" y="1"/>
                  </a:moveTo>
                  <a:cubicBezTo>
                    <a:pt x="84359" y="1"/>
                    <a:pt x="84306" y="1"/>
                    <a:pt x="84252" y="1"/>
                  </a:cubicBezTo>
                  <a:cubicBezTo>
                    <a:pt x="49230" y="138"/>
                    <a:pt x="29597" y="35201"/>
                    <a:pt x="1" y="48844"/>
                  </a:cubicBezTo>
                  <a:lnTo>
                    <a:pt x="7220" y="48844"/>
                  </a:lnTo>
                  <a:cubicBezTo>
                    <a:pt x="31695" y="33463"/>
                    <a:pt x="49442" y="4786"/>
                    <a:pt x="80700" y="4625"/>
                  </a:cubicBezTo>
                  <a:cubicBezTo>
                    <a:pt x="80774" y="4625"/>
                    <a:pt x="80847" y="4625"/>
                    <a:pt x="80921" y="4625"/>
                  </a:cubicBezTo>
                  <a:cubicBezTo>
                    <a:pt x="113794" y="4625"/>
                    <a:pt x="125796" y="41834"/>
                    <a:pt x="156838" y="45841"/>
                  </a:cubicBezTo>
                  <a:cubicBezTo>
                    <a:pt x="165613" y="46974"/>
                    <a:pt x="174539" y="47411"/>
                    <a:pt x="183546" y="47411"/>
                  </a:cubicBezTo>
                  <a:cubicBezTo>
                    <a:pt x="192391" y="47411"/>
                    <a:pt x="201316" y="46990"/>
                    <a:pt x="210256" y="46394"/>
                  </a:cubicBezTo>
                  <a:lnTo>
                    <a:pt x="210256" y="42427"/>
                  </a:lnTo>
                  <a:cubicBezTo>
                    <a:pt x="201522" y="43029"/>
                    <a:pt x="192807" y="43452"/>
                    <a:pt x="184184" y="43452"/>
                  </a:cubicBezTo>
                  <a:cubicBezTo>
                    <a:pt x="174937" y="43452"/>
                    <a:pt x="165795" y="42966"/>
                    <a:pt x="156850" y="41694"/>
                  </a:cubicBezTo>
                  <a:cubicBezTo>
                    <a:pt x="126386" y="37363"/>
                    <a:pt x="116982" y="1"/>
                    <a:pt x="844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-125" y="4549753"/>
              <a:ext cx="9144255" cy="591184"/>
            </a:xfrm>
            <a:custGeom>
              <a:rect b="b" l="l" r="r" t="t"/>
              <a:pathLst>
                <a:path extrusionOk="0" h="35678" w="285691">
                  <a:moveTo>
                    <a:pt x="0" y="1"/>
                  </a:moveTo>
                  <a:lnTo>
                    <a:pt x="0" y="9076"/>
                  </a:lnTo>
                  <a:cubicBezTo>
                    <a:pt x="16395" y="23897"/>
                    <a:pt x="33568" y="35678"/>
                    <a:pt x="54128" y="35678"/>
                  </a:cubicBezTo>
                  <a:cubicBezTo>
                    <a:pt x="56360" y="35678"/>
                    <a:pt x="58632" y="35539"/>
                    <a:pt x="60947" y="35250"/>
                  </a:cubicBezTo>
                  <a:cubicBezTo>
                    <a:pt x="92139" y="31359"/>
                    <a:pt x="111803" y="1180"/>
                    <a:pt x="144397" y="863"/>
                  </a:cubicBezTo>
                  <a:cubicBezTo>
                    <a:pt x="144616" y="861"/>
                    <a:pt x="144835" y="860"/>
                    <a:pt x="145054" y="860"/>
                  </a:cubicBezTo>
                  <a:cubicBezTo>
                    <a:pt x="175436" y="860"/>
                    <a:pt x="199855" y="20848"/>
                    <a:pt x="229658" y="23128"/>
                  </a:cubicBezTo>
                  <a:cubicBezTo>
                    <a:pt x="232703" y="23362"/>
                    <a:pt x="235736" y="23471"/>
                    <a:pt x="238759" y="23471"/>
                  </a:cubicBezTo>
                  <a:cubicBezTo>
                    <a:pt x="254613" y="23471"/>
                    <a:pt x="270186" y="20467"/>
                    <a:pt x="285690" y="16636"/>
                  </a:cubicBezTo>
                  <a:lnTo>
                    <a:pt x="285690" y="11459"/>
                  </a:lnTo>
                  <a:cubicBezTo>
                    <a:pt x="269468" y="15848"/>
                    <a:pt x="253146" y="19296"/>
                    <a:pt x="236383" y="19296"/>
                  </a:cubicBezTo>
                  <a:cubicBezTo>
                    <a:pt x="234115" y="19296"/>
                    <a:pt x="231839" y="19233"/>
                    <a:pt x="229553" y="19100"/>
                  </a:cubicBezTo>
                  <a:cubicBezTo>
                    <a:pt x="199220" y="17340"/>
                    <a:pt x="172790" y="126"/>
                    <a:pt x="142067" y="126"/>
                  </a:cubicBezTo>
                  <a:cubicBezTo>
                    <a:pt x="141795" y="126"/>
                    <a:pt x="141523" y="127"/>
                    <a:pt x="141251" y="130"/>
                  </a:cubicBezTo>
                  <a:cubicBezTo>
                    <a:pt x="110065" y="441"/>
                    <a:pt x="90755" y="27933"/>
                    <a:pt x="60843" y="31216"/>
                  </a:cubicBezTo>
                  <a:cubicBezTo>
                    <a:pt x="59130" y="31404"/>
                    <a:pt x="57441" y="31495"/>
                    <a:pt x="55775" y="31495"/>
                  </a:cubicBezTo>
                  <a:cubicBezTo>
                    <a:pt x="33877" y="31495"/>
                    <a:pt x="15950" y="15817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-125" y="4601506"/>
              <a:ext cx="9144255" cy="841839"/>
            </a:xfrm>
            <a:custGeom>
              <a:rect b="b" l="l" r="r" t="t"/>
              <a:pathLst>
                <a:path extrusionOk="0" h="50805" w="285691">
                  <a:moveTo>
                    <a:pt x="155442" y="0"/>
                  </a:moveTo>
                  <a:cubicBezTo>
                    <a:pt x="155369" y="0"/>
                    <a:pt x="155296" y="1"/>
                    <a:pt x="155223" y="1"/>
                  </a:cubicBezTo>
                  <a:cubicBezTo>
                    <a:pt x="119413" y="168"/>
                    <a:pt x="98688" y="36672"/>
                    <a:pt x="65603" y="44816"/>
                  </a:cubicBezTo>
                  <a:cubicBezTo>
                    <a:pt x="60681" y="46027"/>
                    <a:pt x="55903" y="46579"/>
                    <a:pt x="51244" y="46579"/>
                  </a:cubicBezTo>
                  <a:cubicBezTo>
                    <a:pt x="32822" y="46579"/>
                    <a:pt x="16255" y="37962"/>
                    <a:pt x="0" y="27480"/>
                  </a:cubicBezTo>
                  <a:lnTo>
                    <a:pt x="0" y="33916"/>
                  </a:lnTo>
                  <a:cubicBezTo>
                    <a:pt x="16127" y="43157"/>
                    <a:pt x="32475" y="50804"/>
                    <a:pt x="50246" y="50804"/>
                  </a:cubicBezTo>
                  <a:cubicBezTo>
                    <a:pt x="55287" y="50804"/>
                    <a:pt x="60442" y="50189"/>
                    <a:pt x="65740" y="48820"/>
                  </a:cubicBezTo>
                  <a:cubicBezTo>
                    <a:pt x="99693" y="40043"/>
                    <a:pt x="121108" y="1285"/>
                    <a:pt x="157959" y="1179"/>
                  </a:cubicBezTo>
                  <a:cubicBezTo>
                    <a:pt x="157999" y="1179"/>
                    <a:pt x="158040" y="1179"/>
                    <a:pt x="158080" y="1179"/>
                  </a:cubicBezTo>
                  <a:cubicBezTo>
                    <a:pt x="187440" y="1179"/>
                    <a:pt x="199813" y="30523"/>
                    <a:pt x="226325" y="36920"/>
                  </a:cubicBezTo>
                  <a:cubicBezTo>
                    <a:pt x="235065" y="39030"/>
                    <a:pt x="244086" y="39853"/>
                    <a:pt x="253270" y="39853"/>
                  </a:cubicBezTo>
                  <a:cubicBezTo>
                    <a:pt x="263920" y="39853"/>
                    <a:pt x="274788" y="38746"/>
                    <a:pt x="285690" y="37256"/>
                  </a:cubicBezTo>
                  <a:lnTo>
                    <a:pt x="285690" y="31918"/>
                  </a:lnTo>
                  <a:cubicBezTo>
                    <a:pt x="273729" y="33846"/>
                    <a:pt x="261797" y="35303"/>
                    <a:pt x="250055" y="35303"/>
                  </a:cubicBezTo>
                  <a:cubicBezTo>
                    <a:pt x="241992" y="35303"/>
                    <a:pt x="234019" y="34616"/>
                    <a:pt x="226188" y="32924"/>
                  </a:cubicBezTo>
                  <a:cubicBezTo>
                    <a:pt x="199454" y="27140"/>
                    <a:pt x="184483" y="0"/>
                    <a:pt x="155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-125" y="4765717"/>
              <a:ext cx="9144255" cy="966213"/>
            </a:xfrm>
            <a:custGeom>
              <a:rect b="b" l="l" r="r" t="t"/>
              <a:pathLst>
                <a:path extrusionOk="0" h="58311" w="285691">
                  <a:moveTo>
                    <a:pt x="163145" y="1"/>
                  </a:moveTo>
                  <a:cubicBezTo>
                    <a:pt x="163066" y="1"/>
                    <a:pt x="162986" y="1"/>
                    <a:pt x="162907" y="2"/>
                  </a:cubicBezTo>
                  <a:cubicBezTo>
                    <a:pt x="122945" y="237"/>
                    <a:pt x="100829" y="44860"/>
                    <a:pt x="63505" y="53276"/>
                  </a:cubicBezTo>
                  <a:cubicBezTo>
                    <a:pt x="58366" y="54436"/>
                    <a:pt x="53267" y="54953"/>
                    <a:pt x="48202" y="54953"/>
                  </a:cubicBezTo>
                  <a:cubicBezTo>
                    <a:pt x="31888" y="54953"/>
                    <a:pt x="15915" y="49588"/>
                    <a:pt x="0" y="43023"/>
                  </a:cubicBezTo>
                  <a:lnTo>
                    <a:pt x="0" y="47219"/>
                  </a:lnTo>
                  <a:cubicBezTo>
                    <a:pt x="12371" y="52277"/>
                    <a:pt x="24773" y="56604"/>
                    <a:pt x="37317" y="58310"/>
                  </a:cubicBezTo>
                  <a:lnTo>
                    <a:pt x="58887" y="58310"/>
                  </a:lnTo>
                  <a:cubicBezTo>
                    <a:pt x="60471" y="58075"/>
                    <a:pt x="62053" y="57783"/>
                    <a:pt x="63642" y="57430"/>
                  </a:cubicBezTo>
                  <a:cubicBezTo>
                    <a:pt x="100885" y="49093"/>
                    <a:pt x="122380" y="4371"/>
                    <a:pt x="162323" y="4197"/>
                  </a:cubicBezTo>
                  <a:cubicBezTo>
                    <a:pt x="162384" y="4196"/>
                    <a:pt x="162445" y="4196"/>
                    <a:pt x="162505" y="4196"/>
                  </a:cubicBezTo>
                  <a:cubicBezTo>
                    <a:pt x="195055" y="4196"/>
                    <a:pt x="201982" y="41914"/>
                    <a:pt x="232204" y="46251"/>
                  </a:cubicBezTo>
                  <a:cubicBezTo>
                    <a:pt x="241165" y="47537"/>
                    <a:pt x="250329" y="48028"/>
                    <a:pt x="259602" y="48028"/>
                  </a:cubicBezTo>
                  <a:cubicBezTo>
                    <a:pt x="268230" y="48028"/>
                    <a:pt x="276951" y="47603"/>
                    <a:pt x="285690" y="46996"/>
                  </a:cubicBezTo>
                  <a:lnTo>
                    <a:pt x="285690" y="42650"/>
                  </a:lnTo>
                  <a:cubicBezTo>
                    <a:pt x="276677" y="43265"/>
                    <a:pt x="267681" y="43703"/>
                    <a:pt x="258766" y="43703"/>
                  </a:cubicBezTo>
                  <a:cubicBezTo>
                    <a:pt x="249772" y="43703"/>
                    <a:pt x="240860" y="43257"/>
                    <a:pt x="232098" y="42098"/>
                  </a:cubicBezTo>
                  <a:cubicBezTo>
                    <a:pt x="201793" y="38097"/>
                    <a:pt x="195821" y="1"/>
                    <a:pt x="1631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-125" y="4659542"/>
              <a:ext cx="9144255" cy="934415"/>
            </a:xfrm>
            <a:custGeom>
              <a:rect b="b" l="l" r="r" t="t"/>
              <a:pathLst>
                <a:path extrusionOk="0" h="56392" w="285691">
                  <a:moveTo>
                    <a:pt x="160663" y="0"/>
                  </a:moveTo>
                  <a:cubicBezTo>
                    <a:pt x="160594" y="0"/>
                    <a:pt x="160524" y="0"/>
                    <a:pt x="160454" y="1"/>
                  </a:cubicBezTo>
                  <a:cubicBezTo>
                    <a:pt x="121759" y="181"/>
                    <a:pt x="99737" y="42197"/>
                    <a:pt x="63599" y="50514"/>
                  </a:cubicBezTo>
                  <a:cubicBezTo>
                    <a:pt x="58612" y="51660"/>
                    <a:pt x="53729" y="52176"/>
                    <a:pt x="48931" y="52176"/>
                  </a:cubicBezTo>
                  <a:cubicBezTo>
                    <a:pt x="31859" y="52176"/>
                    <a:pt x="15854" y="45645"/>
                    <a:pt x="0" y="37751"/>
                  </a:cubicBezTo>
                  <a:lnTo>
                    <a:pt x="0" y="43444"/>
                  </a:lnTo>
                  <a:cubicBezTo>
                    <a:pt x="15801" y="50536"/>
                    <a:pt x="31700" y="56392"/>
                    <a:pt x="48318" y="56392"/>
                  </a:cubicBezTo>
                  <a:cubicBezTo>
                    <a:pt x="53340" y="56392"/>
                    <a:pt x="58428" y="55857"/>
                    <a:pt x="63599" y="54660"/>
                  </a:cubicBezTo>
                  <a:cubicBezTo>
                    <a:pt x="100364" y="46144"/>
                    <a:pt x="122622" y="2626"/>
                    <a:pt x="162013" y="2453"/>
                  </a:cubicBezTo>
                  <a:cubicBezTo>
                    <a:pt x="162075" y="2453"/>
                    <a:pt x="162137" y="2452"/>
                    <a:pt x="162200" y="2452"/>
                  </a:cubicBezTo>
                  <a:cubicBezTo>
                    <a:pt x="194345" y="2452"/>
                    <a:pt x="202244" y="39281"/>
                    <a:pt x="232178" y="43500"/>
                  </a:cubicBezTo>
                  <a:cubicBezTo>
                    <a:pt x="240416" y="44662"/>
                    <a:pt x="248768" y="45116"/>
                    <a:pt x="257187" y="45116"/>
                  </a:cubicBezTo>
                  <a:cubicBezTo>
                    <a:pt x="266626" y="45116"/>
                    <a:pt x="276150" y="44545"/>
                    <a:pt x="285690" y="43761"/>
                  </a:cubicBezTo>
                  <a:lnTo>
                    <a:pt x="285690" y="38963"/>
                  </a:lnTo>
                  <a:cubicBezTo>
                    <a:pt x="275292" y="40006"/>
                    <a:pt x="264910" y="40784"/>
                    <a:pt x="254613" y="40784"/>
                  </a:cubicBezTo>
                  <a:cubicBezTo>
                    <a:pt x="247084" y="40784"/>
                    <a:pt x="239602" y="40368"/>
                    <a:pt x="232190" y="39335"/>
                  </a:cubicBezTo>
                  <a:cubicBezTo>
                    <a:pt x="202480" y="35198"/>
                    <a:pt x="192336" y="0"/>
                    <a:pt x="1606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2832230" y="5092913"/>
              <a:ext cx="4322229" cy="639155"/>
            </a:xfrm>
            <a:custGeom>
              <a:rect b="b" l="l" r="r" t="t"/>
              <a:pathLst>
                <a:path extrusionOk="0" h="38573" w="135038">
                  <a:moveTo>
                    <a:pt x="62560" y="1"/>
                  </a:moveTo>
                  <a:cubicBezTo>
                    <a:pt x="62435" y="1"/>
                    <a:pt x="62309" y="1"/>
                    <a:pt x="62184" y="2"/>
                  </a:cubicBezTo>
                  <a:cubicBezTo>
                    <a:pt x="34922" y="226"/>
                    <a:pt x="19504" y="22956"/>
                    <a:pt x="0" y="38572"/>
                  </a:cubicBezTo>
                  <a:lnTo>
                    <a:pt x="3315" y="38572"/>
                  </a:lnTo>
                  <a:cubicBezTo>
                    <a:pt x="19192" y="23657"/>
                    <a:pt x="32705" y="5148"/>
                    <a:pt x="56839" y="4862"/>
                  </a:cubicBezTo>
                  <a:cubicBezTo>
                    <a:pt x="57029" y="4859"/>
                    <a:pt x="57218" y="4858"/>
                    <a:pt x="57406" y="4858"/>
                  </a:cubicBezTo>
                  <a:cubicBezTo>
                    <a:pt x="84480" y="4858"/>
                    <a:pt x="101892" y="27237"/>
                    <a:pt x="124274" y="38572"/>
                  </a:cubicBezTo>
                  <a:lnTo>
                    <a:pt x="135037" y="38572"/>
                  </a:lnTo>
                  <a:cubicBezTo>
                    <a:pt x="108586" y="29987"/>
                    <a:pt x="92913" y="1"/>
                    <a:pt x="625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6" name="Google Shape;146;p9"/>
          <p:cNvSpPr/>
          <p:nvPr/>
        </p:nvSpPr>
        <p:spPr>
          <a:xfrm>
            <a:off x="2433834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9"/>
          <p:cNvSpPr/>
          <p:nvPr/>
        </p:nvSpPr>
        <p:spPr>
          <a:xfrm>
            <a:off x="2127484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9"/>
          <p:cNvSpPr/>
          <p:nvPr/>
        </p:nvSpPr>
        <p:spPr>
          <a:xfrm>
            <a:off x="1821134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9"/>
          <p:cNvSpPr/>
          <p:nvPr/>
        </p:nvSpPr>
        <p:spPr>
          <a:xfrm>
            <a:off x="2740184" y="43905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"/>
          <p:cNvSpPr txBox="1"/>
          <p:nvPr>
            <p:ph type="title"/>
          </p:nvPr>
        </p:nvSpPr>
        <p:spPr>
          <a:xfrm>
            <a:off x="3562350" y="3458454"/>
            <a:ext cx="4866600" cy="12291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 sz="31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52" name="Google Shape;152;p10"/>
          <p:cNvCxnSpPr>
            <a:stCxn id="153" idx="4"/>
          </p:cNvCxnSpPr>
          <p:nvPr/>
        </p:nvCxnSpPr>
        <p:spPr>
          <a:xfrm flipH="1" rot="-5400000">
            <a:off x="6174399" y="1618800"/>
            <a:ext cx="818700" cy="53199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54" name="Google Shape;154;p10"/>
          <p:cNvGrpSpPr/>
          <p:nvPr/>
        </p:nvGrpSpPr>
        <p:grpSpPr>
          <a:xfrm>
            <a:off x="3733296" y="3563764"/>
            <a:ext cx="382141" cy="382054"/>
            <a:chOff x="3733296" y="3676735"/>
            <a:chExt cx="382141" cy="382054"/>
          </a:xfrm>
        </p:grpSpPr>
        <p:grpSp>
          <p:nvGrpSpPr>
            <p:cNvPr id="155" name="Google Shape;155;p10"/>
            <p:cNvGrpSpPr/>
            <p:nvPr/>
          </p:nvGrpSpPr>
          <p:grpSpPr>
            <a:xfrm rot="-2699229">
              <a:off x="3787101" y="3734844"/>
              <a:ext cx="274531" cy="265837"/>
              <a:chOff x="6021400" y="1654100"/>
              <a:chExt cx="435350" cy="421375"/>
            </a:xfrm>
          </p:grpSpPr>
          <p:sp>
            <p:nvSpPr>
              <p:cNvPr id="156" name="Google Shape;156;p10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" name="Google Shape;157;p10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" name="Google Shape;158;p10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3" name="Google Shape;153;p10"/>
            <p:cNvSpPr/>
            <p:nvPr/>
          </p:nvSpPr>
          <p:spPr>
            <a:xfrm>
              <a:off x="3809199" y="3753172"/>
              <a:ext cx="229200" cy="229200"/>
            </a:xfrm>
            <a:prstGeom prst="ellipse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theme" Target="../theme/theme2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ighteous"/>
              <a:buNone/>
              <a:defRPr b="1" sz="2800">
                <a:solidFill>
                  <a:schemeClr val="lt1"/>
                </a:solidFill>
                <a:latin typeface="Righteous"/>
                <a:ea typeface="Righteous"/>
                <a:cs typeface="Righteous"/>
                <a:sym typeface="Righteou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useoModerno Black"/>
              <a:buNone/>
              <a:defRPr sz="2800">
                <a:solidFill>
                  <a:schemeClr val="lt1"/>
                </a:solidFill>
                <a:latin typeface="MuseoModerno Black"/>
                <a:ea typeface="MuseoModerno Black"/>
                <a:cs typeface="MuseoModerno Black"/>
                <a:sym typeface="MuseoModerno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useoModerno Black"/>
              <a:buNone/>
              <a:defRPr sz="2800">
                <a:solidFill>
                  <a:schemeClr val="lt1"/>
                </a:solidFill>
                <a:latin typeface="MuseoModerno Black"/>
                <a:ea typeface="MuseoModerno Black"/>
                <a:cs typeface="MuseoModerno Black"/>
                <a:sym typeface="MuseoModerno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useoModerno Black"/>
              <a:buNone/>
              <a:defRPr sz="2800">
                <a:solidFill>
                  <a:schemeClr val="lt1"/>
                </a:solidFill>
                <a:latin typeface="MuseoModerno Black"/>
                <a:ea typeface="MuseoModerno Black"/>
                <a:cs typeface="MuseoModerno Black"/>
                <a:sym typeface="MuseoModerno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useoModerno Black"/>
              <a:buNone/>
              <a:defRPr sz="2800">
                <a:solidFill>
                  <a:schemeClr val="lt1"/>
                </a:solidFill>
                <a:latin typeface="MuseoModerno Black"/>
                <a:ea typeface="MuseoModerno Black"/>
                <a:cs typeface="MuseoModerno Black"/>
                <a:sym typeface="MuseoModerno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useoModerno Black"/>
              <a:buNone/>
              <a:defRPr sz="2800">
                <a:solidFill>
                  <a:schemeClr val="lt1"/>
                </a:solidFill>
                <a:latin typeface="MuseoModerno Black"/>
                <a:ea typeface="MuseoModerno Black"/>
                <a:cs typeface="MuseoModerno Black"/>
                <a:sym typeface="MuseoModerno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useoModerno Black"/>
              <a:buNone/>
              <a:defRPr sz="2800">
                <a:solidFill>
                  <a:schemeClr val="lt1"/>
                </a:solidFill>
                <a:latin typeface="MuseoModerno Black"/>
                <a:ea typeface="MuseoModerno Black"/>
                <a:cs typeface="MuseoModerno Black"/>
                <a:sym typeface="MuseoModerno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useoModerno Black"/>
              <a:buNone/>
              <a:defRPr sz="2800">
                <a:solidFill>
                  <a:schemeClr val="lt1"/>
                </a:solidFill>
                <a:latin typeface="MuseoModerno Black"/>
                <a:ea typeface="MuseoModerno Black"/>
                <a:cs typeface="MuseoModerno Black"/>
                <a:sym typeface="MuseoModerno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useoModerno Black"/>
              <a:buNone/>
              <a:defRPr sz="2800">
                <a:solidFill>
                  <a:schemeClr val="lt1"/>
                </a:solidFill>
                <a:latin typeface="MuseoModerno Black"/>
                <a:ea typeface="MuseoModerno Black"/>
                <a:cs typeface="MuseoModerno Black"/>
                <a:sym typeface="MuseoModerno Black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ura"/>
              <a:buChar char="●"/>
              <a:defRPr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ura"/>
              <a:buChar char="○"/>
              <a:defRPr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ura"/>
              <a:buChar char="■"/>
              <a:defRPr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ura"/>
              <a:buChar char="●"/>
              <a:defRPr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ura"/>
              <a:buChar char="○"/>
              <a:defRPr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ura"/>
              <a:buChar char="■"/>
              <a:defRPr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ura"/>
              <a:buChar char="●"/>
              <a:defRPr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ura"/>
              <a:buChar char="○"/>
              <a:defRPr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Jura"/>
              <a:buChar char="■"/>
              <a:defRPr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0"/>
          <p:cNvSpPr/>
          <p:nvPr/>
        </p:nvSpPr>
        <p:spPr>
          <a:xfrm>
            <a:off x="6563550" y="454400"/>
            <a:ext cx="1763700" cy="1909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30"/>
          <p:cNvSpPr/>
          <p:nvPr/>
        </p:nvSpPr>
        <p:spPr>
          <a:xfrm>
            <a:off x="6563600" y="2363825"/>
            <a:ext cx="1763700" cy="1909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89" name="Google Shape;489;p30"/>
          <p:cNvGrpSpPr/>
          <p:nvPr/>
        </p:nvGrpSpPr>
        <p:grpSpPr>
          <a:xfrm>
            <a:off x="6724809" y="2868241"/>
            <a:ext cx="1441194" cy="900348"/>
            <a:chOff x="6143426" y="2692674"/>
            <a:chExt cx="2079645" cy="1299203"/>
          </a:xfrm>
        </p:grpSpPr>
        <p:sp>
          <p:nvSpPr>
            <p:cNvPr id="490" name="Google Shape;490;p30"/>
            <p:cNvSpPr/>
            <p:nvPr/>
          </p:nvSpPr>
          <p:spPr>
            <a:xfrm>
              <a:off x="6794848" y="2692674"/>
              <a:ext cx="1332017" cy="122945"/>
            </a:xfrm>
            <a:custGeom>
              <a:rect b="b" l="l" r="r" t="t"/>
              <a:pathLst>
                <a:path extrusionOk="0" h="11723" w="127010">
                  <a:moveTo>
                    <a:pt x="56142" y="0"/>
                  </a:moveTo>
                  <a:cubicBezTo>
                    <a:pt x="41249" y="0"/>
                    <a:pt x="9788" y="295"/>
                    <a:pt x="1" y="3702"/>
                  </a:cubicBezTo>
                  <a:lnTo>
                    <a:pt x="120426" y="11722"/>
                  </a:lnTo>
                  <a:lnTo>
                    <a:pt x="127009" y="8870"/>
                  </a:lnTo>
                  <a:cubicBezTo>
                    <a:pt x="122552" y="1080"/>
                    <a:pt x="71035" y="0"/>
                    <a:pt x="561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30"/>
            <p:cNvSpPr/>
            <p:nvPr/>
          </p:nvSpPr>
          <p:spPr>
            <a:xfrm>
              <a:off x="8100660" y="3126490"/>
              <a:ext cx="95216" cy="89280"/>
            </a:xfrm>
            <a:custGeom>
              <a:rect b="b" l="l" r="r" t="t"/>
              <a:pathLst>
                <a:path extrusionOk="0" h="8513" w="9079">
                  <a:moveTo>
                    <a:pt x="0" y="1"/>
                  </a:moveTo>
                  <a:lnTo>
                    <a:pt x="0" y="8513"/>
                  </a:lnTo>
                  <a:lnTo>
                    <a:pt x="4822" y="8513"/>
                  </a:lnTo>
                  <a:cubicBezTo>
                    <a:pt x="7172" y="8513"/>
                    <a:pt x="9078" y="6607"/>
                    <a:pt x="9078" y="4257"/>
                  </a:cubicBezTo>
                  <a:cubicBezTo>
                    <a:pt x="9078" y="1906"/>
                    <a:pt x="7172" y="1"/>
                    <a:pt x="482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30"/>
            <p:cNvSpPr/>
            <p:nvPr/>
          </p:nvSpPr>
          <p:spPr>
            <a:xfrm>
              <a:off x="7996486" y="2742701"/>
              <a:ext cx="157176" cy="270724"/>
            </a:xfrm>
            <a:custGeom>
              <a:rect b="b" l="l" r="r" t="t"/>
              <a:pathLst>
                <a:path extrusionOk="0" h="25814" w="14987">
                  <a:moveTo>
                    <a:pt x="0" y="0"/>
                  </a:moveTo>
                  <a:lnTo>
                    <a:pt x="12769" y="25813"/>
                  </a:lnTo>
                  <a:lnTo>
                    <a:pt x="11862" y="10625"/>
                  </a:lnTo>
                  <a:cubicBezTo>
                    <a:pt x="14986" y="7224"/>
                    <a:pt x="14131" y="5238"/>
                    <a:pt x="12433" y="4100"/>
                  </a:cubicBezTo>
                  <a:cubicBezTo>
                    <a:pt x="10730" y="2968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" name="Google Shape;493;p30"/>
            <p:cNvSpPr/>
            <p:nvPr/>
          </p:nvSpPr>
          <p:spPr>
            <a:xfrm>
              <a:off x="6910097" y="3585560"/>
              <a:ext cx="370167" cy="406317"/>
            </a:xfrm>
            <a:custGeom>
              <a:rect b="b" l="l" r="r" t="t"/>
              <a:pathLst>
                <a:path extrusionOk="0" h="38743" w="35296">
                  <a:moveTo>
                    <a:pt x="24161" y="0"/>
                  </a:moveTo>
                  <a:cubicBezTo>
                    <a:pt x="24154" y="0"/>
                    <a:pt x="24146" y="0"/>
                    <a:pt x="24138" y="0"/>
                  </a:cubicBezTo>
                  <a:cubicBezTo>
                    <a:pt x="24116" y="0"/>
                    <a:pt x="24098" y="6"/>
                    <a:pt x="24076" y="6"/>
                  </a:cubicBezTo>
                  <a:lnTo>
                    <a:pt x="24076" y="0"/>
                  </a:lnTo>
                  <a:lnTo>
                    <a:pt x="10868" y="117"/>
                  </a:lnTo>
                  <a:cubicBezTo>
                    <a:pt x="4828" y="139"/>
                    <a:pt x="1" y="8807"/>
                    <a:pt x="76" y="19473"/>
                  </a:cubicBezTo>
                  <a:cubicBezTo>
                    <a:pt x="156" y="30124"/>
                    <a:pt x="5103" y="38743"/>
                    <a:pt x="11127" y="38743"/>
                  </a:cubicBezTo>
                  <a:cubicBezTo>
                    <a:pt x="11136" y="38743"/>
                    <a:pt x="11144" y="38743"/>
                    <a:pt x="11152" y="38743"/>
                  </a:cubicBezTo>
                  <a:cubicBezTo>
                    <a:pt x="11232" y="38743"/>
                    <a:pt x="18087" y="38639"/>
                    <a:pt x="18168" y="38639"/>
                  </a:cubicBezTo>
                  <a:lnTo>
                    <a:pt x="24180" y="38617"/>
                  </a:lnTo>
                  <a:cubicBezTo>
                    <a:pt x="24266" y="38617"/>
                    <a:pt x="24346" y="38628"/>
                    <a:pt x="24428" y="38628"/>
                  </a:cubicBezTo>
                  <a:cubicBezTo>
                    <a:pt x="30462" y="38604"/>
                    <a:pt x="35295" y="29937"/>
                    <a:pt x="35215" y="19277"/>
                  </a:cubicBezTo>
                  <a:cubicBezTo>
                    <a:pt x="35134" y="8625"/>
                    <a:pt x="30192" y="0"/>
                    <a:pt x="241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30"/>
            <p:cNvSpPr/>
            <p:nvPr/>
          </p:nvSpPr>
          <p:spPr>
            <a:xfrm>
              <a:off x="6340794" y="3142484"/>
              <a:ext cx="264914" cy="148262"/>
            </a:xfrm>
            <a:custGeom>
              <a:rect b="b" l="l" r="r" t="t"/>
              <a:pathLst>
                <a:path extrusionOk="0" h="14137" w="25260">
                  <a:moveTo>
                    <a:pt x="6671" y="0"/>
                  </a:moveTo>
                  <a:cubicBezTo>
                    <a:pt x="2871" y="0"/>
                    <a:pt x="1" y="3447"/>
                    <a:pt x="694" y="7183"/>
                  </a:cubicBezTo>
                  <a:cubicBezTo>
                    <a:pt x="1155" y="9696"/>
                    <a:pt x="3143" y="11647"/>
                    <a:pt x="5659" y="12074"/>
                  </a:cubicBezTo>
                  <a:lnTo>
                    <a:pt x="17682" y="14102"/>
                  </a:lnTo>
                  <a:cubicBezTo>
                    <a:pt x="17834" y="14126"/>
                    <a:pt x="17983" y="14137"/>
                    <a:pt x="18140" y="14137"/>
                  </a:cubicBezTo>
                  <a:lnTo>
                    <a:pt x="21795" y="14137"/>
                  </a:lnTo>
                  <a:cubicBezTo>
                    <a:pt x="23954" y="14137"/>
                    <a:pt x="25259" y="11757"/>
                    <a:pt x="24105" y="9939"/>
                  </a:cubicBezTo>
                  <a:cubicBezTo>
                    <a:pt x="24001" y="9776"/>
                    <a:pt x="23885" y="9621"/>
                    <a:pt x="23746" y="9488"/>
                  </a:cubicBezTo>
                  <a:lnTo>
                    <a:pt x="16216" y="1818"/>
                  </a:lnTo>
                  <a:cubicBezTo>
                    <a:pt x="15073" y="658"/>
                    <a:pt x="13508" y="0"/>
                    <a:pt x="118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" name="Google Shape;495;p30"/>
            <p:cNvSpPr/>
            <p:nvPr/>
          </p:nvSpPr>
          <p:spPr>
            <a:xfrm>
              <a:off x="6307611" y="3585560"/>
              <a:ext cx="370156" cy="406317"/>
            </a:xfrm>
            <a:custGeom>
              <a:rect b="b" l="l" r="r" t="t"/>
              <a:pathLst>
                <a:path extrusionOk="0" h="38743" w="35295">
                  <a:moveTo>
                    <a:pt x="24168" y="0"/>
                  </a:moveTo>
                  <a:cubicBezTo>
                    <a:pt x="24160" y="0"/>
                    <a:pt x="24153" y="0"/>
                    <a:pt x="24145" y="0"/>
                  </a:cubicBezTo>
                  <a:lnTo>
                    <a:pt x="24138" y="0"/>
                  </a:lnTo>
                  <a:cubicBezTo>
                    <a:pt x="24116" y="0"/>
                    <a:pt x="24098" y="6"/>
                    <a:pt x="24076" y="6"/>
                  </a:cubicBezTo>
                  <a:lnTo>
                    <a:pt x="24076" y="0"/>
                  </a:lnTo>
                  <a:lnTo>
                    <a:pt x="10868" y="117"/>
                  </a:lnTo>
                  <a:cubicBezTo>
                    <a:pt x="4833" y="139"/>
                    <a:pt x="1" y="8807"/>
                    <a:pt x="81" y="19473"/>
                  </a:cubicBezTo>
                  <a:cubicBezTo>
                    <a:pt x="156" y="30124"/>
                    <a:pt x="5103" y="38743"/>
                    <a:pt x="11127" y="38743"/>
                  </a:cubicBezTo>
                  <a:cubicBezTo>
                    <a:pt x="11135" y="38743"/>
                    <a:pt x="11144" y="38743"/>
                    <a:pt x="11152" y="38743"/>
                  </a:cubicBezTo>
                  <a:cubicBezTo>
                    <a:pt x="11238" y="38743"/>
                    <a:pt x="18093" y="38639"/>
                    <a:pt x="18173" y="38639"/>
                  </a:cubicBezTo>
                  <a:lnTo>
                    <a:pt x="24185" y="38617"/>
                  </a:lnTo>
                  <a:cubicBezTo>
                    <a:pt x="24266" y="38617"/>
                    <a:pt x="24346" y="38628"/>
                    <a:pt x="24428" y="38628"/>
                  </a:cubicBezTo>
                  <a:cubicBezTo>
                    <a:pt x="30462" y="38604"/>
                    <a:pt x="35295" y="29937"/>
                    <a:pt x="35214" y="19277"/>
                  </a:cubicBezTo>
                  <a:cubicBezTo>
                    <a:pt x="35140" y="8625"/>
                    <a:pt x="30192" y="0"/>
                    <a:pt x="241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" name="Google Shape;496;p30"/>
            <p:cNvSpPr/>
            <p:nvPr/>
          </p:nvSpPr>
          <p:spPr>
            <a:xfrm>
              <a:off x="6143426" y="3169490"/>
              <a:ext cx="1640591" cy="680544"/>
            </a:xfrm>
            <a:custGeom>
              <a:rect b="b" l="l" r="r" t="t"/>
              <a:pathLst>
                <a:path extrusionOk="0" h="64891" w="156433">
                  <a:moveTo>
                    <a:pt x="51580" y="0"/>
                  </a:moveTo>
                  <a:lnTo>
                    <a:pt x="26506" y="8449"/>
                  </a:lnTo>
                  <a:cubicBezTo>
                    <a:pt x="26506" y="8449"/>
                    <a:pt x="13097" y="14928"/>
                    <a:pt x="6802" y="23995"/>
                  </a:cubicBezTo>
                  <a:cubicBezTo>
                    <a:pt x="2471" y="30231"/>
                    <a:pt x="0" y="32443"/>
                    <a:pt x="1484" y="53891"/>
                  </a:cubicBezTo>
                  <a:cubicBezTo>
                    <a:pt x="1836" y="58990"/>
                    <a:pt x="4435" y="64891"/>
                    <a:pt x="13097" y="64891"/>
                  </a:cubicBezTo>
                  <a:lnTo>
                    <a:pt x="81528" y="64891"/>
                  </a:lnTo>
                  <a:lnTo>
                    <a:pt x="135001" y="29677"/>
                  </a:lnTo>
                  <a:lnTo>
                    <a:pt x="1564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" name="Google Shape;497;p30"/>
            <p:cNvSpPr/>
            <p:nvPr/>
          </p:nvSpPr>
          <p:spPr>
            <a:xfrm>
              <a:off x="6421465" y="2721127"/>
              <a:ext cx="1068645" cy="536960"/>
            </a:xfrm>
            <a:custGeom>
              <a:rect b="b" l="l" r="r" t="t"/>
              <a:pathLst>
                <a:path extrusionOk="0" h="51200" w="101897">
                  <a:moveTo>
                    <a:pt x="101896" y="1"/>
                  </a:moveTo>
                  <a:lnTo>
                    <a:pt x="39153" y="1035"/>
                  </a:lnTo>
                  <a:cubicBezTo>
                    <a:pt x="39126" y="1034"/>
                    <a:pt x="39099" y="1034"/>
                    <a:pt x="39072" y="1034"/>
                  </a:cubicBezTo>
                  <a:cubicBezTo>
                    <a:pt x="33484" y="1034"/>
                    <a:pt x="28313" y="4003"/>
                    <a:pt x="25496" y="8836"/>
                  </a:cubicBezTo>
                  <a:lnTo>
                    <a:pt x="1" y="51200"/>
                  </a:lnTo>
                  <a:lnTo>
                    <a:pt x="76886" y="51200"/>
                  </a:lnTo>
                  <a:lnTo>
                    <a:pt x="98864" y="9321"/>
                  </a:lnTo>
                  <a:lnTo>
                    <a:pt x="10189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30"/>
            <p:cNvSpPr/>
            <p:nvPr/>
          </p:nvSpPr>
          <p:spPr>
            <a:xfrm>
              <a:off x="6524056" y="2770137"/>
              <a:ext cx="873074" cy="446526"/>
            </a:xfrm>
            <a:custGeom>
              <a:rect b="b" l="l" r="r" t="t"/>
              <a:pathLst>
                <a:path extrusionOk="0" h="42577" w="83249">
                  <a:moveTo>
                    <a:pt x="78412" y="1"/>
                  </a:moveTo>
                  <a:cubicBezTo>
                    <a:pt x="77705" y="1"/>
                    <a:pt x="77036" y="74"/>
                    <a:pt x="76603" y="74"/>
                  </a:cubicBezTo>
                  <a:lnTo>
                    <a:pt x="26911" y="74"/>
                  </a:lnTo>
                  <a:cubicBezTo>
                    <a:pt x="23118" y="74"/>
                    <a:pt x="22418" y="2633"/>
                    <a:pt x="17308" y="9442"/>
                  </a:cubicBezTo>
                  <a:lnTo>
                    <a:pt x="1" y="42577"/>
                  </a:lnTo>
                  <a:lnTo>
                    <a:pt x="64961" y="42577"/>
                  </a:lnTo>
                  <a:lnTo>
                    <a:pt x="80039" y="6814"/>
                  </a:lnTo>
                  <a:cubicBezTo>
                    <a:pt x="83248" y="733"/>
                    <a:pt x="80642" y="1"/>
                    <a:pt x="78412" y="1"/>
                  </a:cubicBezTo>
                  <a:close/>
                </a:path>
              </a:pathLst>
            </a:custGeom>
            <a:solidFill>
              <a:srgbClr val="13131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" name="Google Shape;499;p30"/>
            <p:cNvSpPr/>
            <p:nvPr/>
          </p:nvSpPr>
          <p:spPr>
            <a:xfrm>
              <a:off x="7227811" y="2720540"/>
              <a:ext cx="941274" cy="722809"/>
            </a:xfrm>
            <a:custGeom>
              <a:rect b="b" l="l" r="r" t="t"/>
              <a:pathLst>
                <a:path extrusionOk="0" h="68921" w="89752">
                  <a:moveTo>
                    <a:pt x="24204" y="0"/>
                  </a:moveTo>
                  <a:cubicBezTo>
                    <a:pt x="21974" y="0"/>
                    <a:pt x="23295" y="1965"/>
                    <a:pt x="22447" y="4896"/>
                  </a:cubicBezTo>
                  <a:lnTo>
                    <a:pt x="1" y="51256"/>
                  </a:lnTo>
                  <a:lnTo>
                    <a:pt x="20923" y="68921"/>
                  </a:lnTo>
                  <a:lnTo>
                    <a:pt x="79958" y="58238"/>
                  </a:lnTo>
                  <a:lnTo>
                    <a:pt x="89751" y="55160"/>
                  </a:lnTo>
                  <a:lnTo>
                    <a:pt x="84532" y="11485"/>
                  </a:lnTo>
                  <a:cubicBezTo>
                    <a:pt x="82101" y="5792"/>
                    <a:pt x="81107" y="2985"/>
                    <a:pt x="76926" y="2413"/>
                  </a:cubicBezTo>
                  <a:lnTo>
                    <a:pt x="25011" y="64"/>
                  </a:lnTo>
                  <a:cubicBezTo>
                    <a:pt x="24700" y="21"/>
                    <a:pt x="24433" y="0"/>
                    <a:pt x="242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" name="Google Shape;500;p30"/>
            <p:cNvSpPr/>
            <p:nvPr/>
          </p:nvSpPr>
          <p:spPr>
            <a:xfrm>
              <a:off x="7280753" y="2777090"/>
              <a:ext cx="819598" cy="612480"/>
            </a:xfrm>
            <a:custGeom>
              <a:rect b="b" l="l" r="r" t="t"/>
              <a:pathLst>
                <a:path extrusionOk="0" h="58401" w="78150">
                  <a:moveTo>
                    <a:pt x="27320" y="1"/>
                  </a:moveTo>
                  <a:cubicBezTo>
                    <a:pt x="21257" y="1"/>
                    <a:pt x="15784" y="3756"/>
                    <a:pt x="13634" y="9478"/>
                  </a:cubicBezTo>
                  <a:lnTo>
                    <a:pt x="0" y="45512"/>
                  </a:lnTo>
                  <a:lnTo>
                    <a:pt x="18785" y="58401"/>
                  </a:lnTo>
                  <a:lnTo>
                    <a:pt x="73010" y="48289"/>
                  </a:lnTo>
                  <a:lnTo>
                    <a:pt x="78149" y="44224"/>
                  </a:lnTo>
                  <a:lnTo>
                    <a:pt x="73871" y="17886"/>
                  </a:lnTo>
                  <a:cubicBezTo>
                    <a:pt x="73039" y="12804"/>
                    <a:pt x="70353" y="8403"/>
                    <a:pt x="66542" y="5354"/>
                  </a:cubicBezTo>
                  <a:cubicBezTo>
                    <a:pt x="64614" y="3790"/>
                    <a:pt x="62373" y="2594"/>
                    <a:pt x="59942" y="1844"/>
                  </a:cubicBezTo>
                  <a:cubicBezTo>
                    <a:pt x="58481" y="1370"/>
                    <a:pt x="56962" y="1075"/>
                    <a:pt x="55397" y="971"/>
                  </a:cubicBezTo>
                  <a:cubicBezTo>
                    <a:pt x="55235" y="943"/>
                    <a:pt x="55057" y="943"/>
                    <a:pt x="54883" y="930"/>
                  </a:cubicBezTo>
                  <a:lnTo>
                    <a:pt x="39199" y="394"/>
                  </a:lnTo>
                  <a:lnTo>
                    <a:pt x="39188" y="394"/>
                  </a:lnTo>
                  <a:lnTo>
                    <a:pt x="28042" y="19"/>
                  </a:lnTo>
                  <a:cubicBezTo>
                    <a:pt x="27800" y="7"/>
                    <a:pt x="27559" y="1"/>
                    <a:pt x="27320" y="1"/>
                  </a:cubicBezTo>
                  <a:close/>
                </a:path>
              </a:pathLst>
            </a:custGeom>
            <a:solidFill>
              <a:srgbClr val="13131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" name="Google Shape;501;p30"/>
            <p:cNvSpPr/>
            <p:nvPr/>
          </p:nvSpPr>
          <p:spPr>
            <a:xfrm>
              <a:off x="7490119" y="2781222"/>
              <a:ext cx="371625" cy="547615"/>
            </a:xfrm>
            <a:custGeom>
              <a:rect b="b" l="l" r="r" t="t"/>
              <a:pathLst>
                <a:path extrusionOk="0" h="52216" w="35435">
                  <a:moveTo>
                    <a:pt x="19225" y="0"/>
                  </a:moveTo>
                  <a:lnTo>
                    <a:pt x="0" y="52215"/>
                  </a:lnTo>
                  <a:lnTo>
                    <a:pt x="16406" y="52215"/>
                  </a:lnTo>
                  <a:lnTo>
                    <a:pt x="35434" y="577"/>
                  </a:lnTo>
                  <a:cubicBezTo>
                    <a:pt x="35272" y="549"/>
                    <a:pt x="35094" y="549"/>
                    <a:pt x="34920" y="536"/>
                  </a:cubicBezTo>
                  <a:lnTo>
                    <a:pt x="1923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" name="Google Shape;502;p30"/>
            <p:cNvSpPr/>
            <p:nvPr/>
          </p:nvSpPr>
          <p:spPr>
            <a:xfrm>
              <a:off x="6864119" y="2770913"/>
              <a:ext cx="338148" cy="445750"/>
            </a:xfrm>
            <a:custGeom>
              <a:rect b="b" l="l" r="r" t="t"/>
              <a:pathLst>
                <a:path extrusionOk="0" h="42503" w="32243">
                  <a:moveTo>
                    <a:pt x="14975" y="0"/>
                  </a:moveTo>
                  <a:lnTo>
                    <a:pt x="1" y="42503"/>
                  </a:lnTo>
                  <a:lnTo>
                    <a:pt x="17256" y="42503"/>
                  </a:lnTo>
                  <a:lnTo>
                    <a:pt x="3224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" name="Google Shape;503;p30"/>
            <p:cNvSpPr/>
            <p:nvPr/>
          </p:nvSpPr>
          <p:spPr>
            <a:xfrm>
              <a:off x="6685703" y="2770913"/>
              <a:ext cx="262974" cy="445750"/>
            </a:xfrm>
            <a:custGeom>
              <a:rect b="b" l="l" r="r" t="t"/>
              <a:pathLst>
                <a:path extrusionOk="0" h="42503" w="25075">
                  <a:moveTo>
                    <a:pt x="16314" y="0"/>
                  </a:moveTo>
                  <a:lnTo>
                    <a:pt x="1" y="42503"/>
                  </a:lnTo>
                  <a:lnTo>
                    <a:pt x="8750" y="42503"/>
                  </a:lnTo>
                  <a:lnTo>
                    <a:pt x="250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" name="Google Shape;504;p30"/>
            <p:cNvSpPr/>
            <p:nvPr/>
          </p:nvSpPr>
          <p:spPr>
            <a:xfrm>
              <a:off x="7713287" y="2796419"/>
              <a:ext cx="265334" cy="532419"/>
            </a:xfrm>
            <a:custGeom>
              <a:rect b="b" l="l" r="r" t="t"/>
              <a:pathLst>
                <a:path extrusionOk="0" h="50767" w="25300">
                  <a:moveTo>
                    <a:pt x="18700" y="1"/>
                  </a:moveTo>
                  <a:lnTo>
                    <a:pt x="1" y="50766"/>
                  </a:lnTo>
                  <a:lnTo>
                    <a:pt x="7890" y="50766"/>
                  </a:lnTo>
                  <a:lnTo>
                    <a:pt x="25300" y="3511"/>
                  </a:lnTo>
                  <a:cubicBezTo>
                    <a:pt x="23372" y="1947"/>
                    <a:pt x="21131" y="751"/>
                    <a:pt x="187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" name="Google Shape;505;p30"/>
            <p:cNvSpPr/>
            <p:nvPr/>
          </p:nvSpPr>
          <p:spPr>
            <a:xfrm>
              <a:off x="7763145" y="3443346"/>
              <a:ext cx="436720" cy="406695"/>
            </a:xfrm>
            <a:custGeom>
              <a:rect b="b" l="l" r="r" t="t"/>
              <a:pathLst>
                <a:path extrusionOk="0" h="38779" w="41642">
                  <a:moveTo>
                    <a:pt x="20891" y="0"/>
                  </a:moveTo>
                  <a:cubicBezTo>
                    <a:pt x="1" y="0"/>
                    <a:pt x="7190" y="38779"/>
                    <a:pt x="7190" y="38779"/>
                  </a:cubicBezTo>
                  <a:lnTo>
                    <a:pt x="30484" y="38779"/>
                  </a:lnTo>
                  <a:lnTo>
                    <a:pt x="38153" y="32115"/>
                  </a:lnTo>
                  <a:cubicBezTo>
                    <a:pt x="38153" y="32115"/>
                    <a:pt x="41641" y="1988"/>
                    <a:pt x="22729" y="95"/>
                  </a:cubicBezTo>
                  <a:cubicBezTo>
                    <a:pt x="22093" y="31"/>
                    <a:pt x="21481" y="0"/>
                    <a:pt x="20891" y="0"/>
                  </a:cubicBezTo>
                  <a:close/>
                </a:path>
              </a:pathLst>
            </a:custGeom>
            <a:solidFill>
              <a:srgbClr val="13131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" name="Google Shape;506;p30"/>
            <p:cNvSpPr/>
            <p:nvPr/>
          </p:nvSpPr>
          <p:spPr>
            <a:xfrm>
              <a:off x="6988231" y="3443346"/>
              <a:ext cx="545549" cy="406695"/>
            </a:xfrm>
            <a:custGeom>
              <a:rect b="b" l="l" r="r" t="t"/>
              <a:pathLst>
                <a:path extrusionOk="0" h="38779" w="52019">
                  <a:moveTo>
                    <a:pt x="26098" y="0"/>
                  </a:moveTo>
                  <a:cubicBezTo>
                    <a:pt x="1" y="0"/>
                    <a:pt x="8985" y="38779"/>
                    <a:pt x="8985" y="38779"/>
                  </a:cubicBezTo>
                  <a:lnTo>
                    <a:pt x="48213" y="38779"/>
                  </a:lnTo>
                  <a:cubicBezTo>
                    <a:pt x="48213" y="38779"/>
                    <a:pt x="52019" y="1988"/>
                    <a:pt x="28394" y="95"/>
                  </a:cubicBezTo>
                  <a:cubicBezTo>
                    <a:pt x="27600" y="31"/>
                    <a:pt x="26835" y="0"/>
                    <a:pt x="26098" y="0"/>
                  </a:cubicBezTo>
                  <a:close/>
                </a:path>
              </a:pathLst>
            </a:custGeom>
            <a:solidFill>
              <a:srgbClr val="13131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" name="Google Shape;507;p30"/>
            <p:cNvSpPr/>
            <p:nvPr/>
          </p:nvSpPr>
          <p:spPr>
            <a:xfrm>
              <a:off x="7209888" y="3584291"/>
              <a:ext cx="230987" cy="405048"/>
            </a:xfrm>
            <a:custGeom>
              <a:rect b="b" l="l" r="r" t="t"/>
              <a:pathLst>
                <a:path extrusionOk="0" h="38622" w="22025">
                  <a:moveTo>
                    <a:pt x="10893" y="1"/>
                  </a:moveTo>
                  <a:cubicBezTo>
                    <a:pt x="10884" y="1"/>
                    <a:pt x="10876" y="1"/>
                    <a:pt x="10868" y="1"/>
                  </a:cubicBezTo>
                  <a:cubicBezTo>
                    <a:pt x="4833" y="18"/>
                    <a:pt x="1" y="8685"/>
                    <a:pt x="81" y="19351"/>
                  </a:cubicBezTo>
                  <a:cubicBezTo>
                    <a:pt x="156" y="30003"/>
                    <a:pt x="5103" y="38621"/>
                    <a:pt x="11133" y="38621"/>
                  </a:cubicBezTo>
                  <a:cubicBezTo>
                    <a:pt x="11141" y="38621"/>
                    <a:pt x="11149" y="38621"/>
                    <a:pt x="11157" y="38621"/>
                  </a:cubicBezTo>
                  <a:cubicBezTo>
                    <a:pt x="17192" y="38599"/>
                    <a:pt x="22025" y="29937"/>
                    <a:pt x="21944" y="19271"/>
                  </a:cubicBezTo>
                  <a:cubicBezTo>
                    <a:pt x="21864" y="8619"/>
                    <a:pt x="16923" y="1"/>
                    <a:pt x="10893" y="1"/>
                  </a:cubicBez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" name="Google Shape;508;p30"/>
            <p:cNvSpPr/>
            <p:nvPr/>
          </p:nvSpPr>
          <p:spPr>
            <a:xfrm>
              <a:off x="7070716" y="3584291"/>
              <a:ext cx="370156" cy="406265"/>
            </a:xfrm>
            <a:custGeom>
              <a:rect b="b" l="l" r="r" t="t"/>
              <a:pathLst>
                <a:path extrusionOk="0" h="38738" w="35295">
                  <a:moveTo>
                    <a:pt x="24163" y="1"/>
                  </a:moveTo>
                  <a:cubicBezTo>
                    <a:pt x="24154" y="1"/>
                    <a:pt x="24146" y="1"/>
                    <a:pt x="24138" y="1"/>
                  </a:cubicBezTo>
                  <a:lnTo>
                    <a:pt x="24075" y="1"/>
                  </a:lnTo>
                  <a:lnTo>
                    <a:pt x="10867" y="116"/>
                  </a:lnTo>
                  <a:cubicBezTo>
                    <a:pt x="4828" y="139"/>
                    <a:pt x="0" y="8802"/>
                    <a:pt x="75" y="19468"/>
                  </a:cubicBezTo>
                  <a:cubicBezTo>
                    <a:pt x="155" y="30119"/>
                    <a:pt x="5103" y="38738"/>
                    <a:pt x="11128" y="38738"/>
                  </a:cubicBezTo>
                  <a:cubicBezTo>
                    <a:pt x="11136" y="38738"/>
                    <a:pt x="11144" y="38738"/>
                    <a:pt x="11152" y="38738"/>
                  </a:cubicBezTo>
                  <a:cubicBezTo>
                    <a:pt x="11232" y="38738"/>
                    <a:pt x="18087" y="38639"/>
                    <a:pt x="18167" y="38634"/>
                  </a:cubicBezTo>
                  <a:lnTo>
                    <a:pt x="24179" y="38610"/>
                  </a:lnTo>
                  <a:cubicBezTo>
                    <a:pt x="24260" y="38616"/>
                    <a:pt x="24340" y="38621"/>
                    <a:pt x="24427" y="38621"/>
                  </a:cubicBezTo>
                  <a:cubicBezTo>
                    <a:pt x="30462" y="38599"/>
                    <a:pt x="35295" y="29937"/>
                    <a:pt x="35214" y="19271"/>
                  </a:cubicBezTo>
                  <a:cubicBezTo>
                    <a:pt x="35134" y="8619"/>
                    <a:pt x="30193" y="1"/>
                    <a:pt x="241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" name="Google Shape;509;p30"/>
            <p:cNvSpPr/>
            <p:nvPr/>
          </p:nvSpPr>
          <p:spPr>
            <a:xfrm>
              <a:off x="7236107" y="3630196"/>
              <a:ext cx="178550" cy="313241"/>
            </a:xfrm>
            <a:custGeom>
              <a:rect b="b" l="l" r="r" t="t"/>
              <a:pathLst>
                <a:path extrusionOk="0" h="29868" w="17025">
                  <a:moveTo>
                    <a:pt x="8420" y="1"/>
                  </a:moveTo>
                  <a:cubicBezTo>
                    <a:pt x="8414" y="1"/>
                    <a:pt x="8408" y="1"/>
                    <a:pt x="8402" y="1"/>
                  </a:cubicBezTo>
                  <a:cubicBezTo>
                    <a:pt x="3732" y="19"/>
                    <a:pt x="1" y="6717"/>
                    <a:pt x="59" y="14963"/>
                  </a:cubicBezTo>
                  <a:cubicBezTo>
                    <a:pt x="121" y="23198"/>
                    <a:pt x="3946" y="29868"/>
                    <a:pt x="8604" y="29868"/>
                  </a:cubicBezTo>
                  <a:cubicBezTo>
                    <a:pt x="8610" y="29868"/>
                    <a:pt x="8617" y="29868"/>
                    <a:pt x="8623" y="29868"/>
                  </a:cubicBezTo>
                  <a:cubicBezTo>
                    <a:pt x="13288" y="29851"/>
                    <a:pt x="17024" y="23151"/>
                    <a:pt x="16968" y="14899"/>
                  </a:cubicBezTo>
                  <a:cubicBezTo>
                    <a:pt x="16904" y="6663"/>
                    <a:pt x="13078" y="1"/>
                    <a:pt x="84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" name="Google Shape;510;p30"/>
            <p:cNvSpPr/>
            <p:nvPr/>
          </p:nvSpPr>
          <p:spPr>
            <a:xfrm>
              <a:off x="7266752" y="3680894"/>
              <a:ext cx="106847" cy="211858"/>
            </a:xfrm>
            <a:custGeom>
              <a:rect b="b" l="l" r="r" t="t"/>
              <a:pathLst>
                <a:path extrusionOk="0" h="20201" w="10188">
                  <a:moveTo>
                    <a:pt x="5030" y="1"/>
                  </a:moveTo>
                  <a:cubicBezTo>
                    <a:pt x="5027" y="1"/>
                    <a:pt x="5023" y="1"/>
                    <a:pt x="5019" y="1"/>
                  </a:cubicBezTo>
                  <a:cubicBezTo>
                    <a:pt x="2230" y="12"/>
                    <a:pt x="0" y="4540"/>
                    <a:pt x="41" y="10118"/>
                  </a:cubicBezTo>
                  <a:cubicBezTo>
                    <a:pt x="82" y="15693"/>
                    <a:pt x="2372" y="20201"/>
                    <a:pt x="5158" y="20201"/>
                  </a:cubicBezTo>
                  <a:cubicBezTo>
                    <a:pt x="5160" y="20201"/>
                    <a:pt x="5161" y="20201"/>
                    <a:pt x="5163" y="20201"/>
                  </a:cubicBezTo>
                  <a:cubicBezTo>
                    <a:pt x="7959" y="20188"/>
                    <a:pt x="10187" y="15662"/>
                    <a:pt x="10147" y="10083"/>
                  </a:cubicBezTo>
                  <a:cubicBezTo>
                    <a:pt x="10101" y="4513"/>
                    <a:pt x="7815" y="1"/>
                    <a:pt x="5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" name="Google Shape;511;p30"/>
            <p:cNvSpPr/>
            <p:nvPr/>
          </p:nvSpPr>
          <p:spPr>
            <a:xfrm>
              <a:off x="7230968" y="3621229"/>
              <a:ext cx="188775" cy="331122"/>
            </a:xfrm>
            <a:custGeom>
              <a:rect b="b" l="l" r="r" t="t"/>
              <a:pathLst>
                <a:path extrusionOk="0" h="31573" w="18000">
                  <a:moveTo>
                    <a:pt x="8939" y="5533"/>
                  </a:moveTo>
                  <a:cubicBezTo>
                    <a:pt x="12139" y="5533"/>
                    <a:pt x="14766" y="10108"/>
                    <a:pt x="14806" y="15766"/>
                  </a:cubicBezTo>
                  <a:cubicBezTo>
                    <a:pt x="14846" y="21431"/>
                    <a:pt x="12282" y="26034"/>
                    <a:pt x="9078" y="26045"/>
                  </a:cubicBezTo>
                  <a:cubicBezTo>
                    <a:pt x="9074" y="26045"/>
                    <a:pt x="9070" y="26045"/>
                    <a:pt x="9067" y="26045"/>
                  </a:cubicBezTo>
                  <a:cubicBezTo>
                    <a:pt x="5866" y="26045"/>
                    <a:pt x="3239" y="21465"/>
                    <a:pt x="3199" y="15807"/>
                  </a:cubicBezTo>
                  <a:cubicBezTo>
                    <a:pt x="3153" y="10147"/>
                    <a:pt x="5723" y="5544"/>
                    <a:pt x="8927" y="5533"/>
                  </a:cubicBezTo>
                  <a:cubicBezTo>
                    <a:pt x="8931" y="5533"/>
                    <a:pt x="8935" y="5533"/>
                    <a:pt x="8939" y="5533"/>
                  </a:cubicBezTo>
                  <a:close/>
                  <a:moveTo>
                    <a:pt x="8904" y="1"/>
                  </a:moveTo>
                  <a:cubicBezTo>
                    <a:pt x="8899" y="1"/>
                    <a:pt x="8893" y="1"/>
                    <a:pt x="8887" y="1"/>
                  </a:cubicBezTo>
                  <a:cubicBezTo>
                    <a:pt x="3950" y="19"/>
                    <a:pt x="0" y="7103"/>
                    <a:pt x="64" y="15818"/>
                  </a:cubicBezTo>
                  <a:cubicBezTo>
                    <a:pt x="133" y="24525"/>
                    <a:pt x="4168" y="31572"/>
                    <a:pt x="9095" y="31572"/>
                  </a:cubicBezTo>
                  <a:cubicBezTo>
                    <a:pt x="9103" y="31572"/>
                    <a:pt x="9111" y="31572"/>
                    <a:pt x="9118" y="31572"/>
                  </a:cubicBezTo>
                  <a:cubicBezTo>
                    <a:pt x="14055" y="31554"/>
                    <a:pt x="17999" y="24475"/>
                    <a:pt x="17936" y="15754"/>
                  </a:cubicBezTo>
                  <a:cubicBezTo>
                    <a:pt x="17873" y="7044"/>
                    <a:pt x="13829" y="1"/>
                    <a:pt x="89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" name="Google Shape;512;p30"/>
            <p:cNvSpPr/>
            <p:nvPr/>
          </p:nvSpPr>
          <p:spPr>
            <a:xfrm>
              <a:off x="7305515" y="3721964"/>
              <a:ext cx="61006" cy="129479"/>
            </a:xfrm>
            <a:custGeom>
              <a:rect b="b" l="l" r="r" t="t"/>
              <a:pathLst>
                <a:path extrusionOk="0" h="12346" w="5817">
                  <a:moveTo>
                    <a:pt x="2714" y="0"/>
                  </a:moveTo>
                  <a:cubicBezTo>
                    <a:pt x="1202" y="0"/>
                    <a:pt x="1" y="2765"/>
                    <a:pt x="30" y="6179"/>
                  </a:cubicBezTo>
                  <a:cubicBezTo>
                    <a:pt x="59" y="9585"/>
                    <a:pt x="1306" y="12346"/>
                    <a:pt x="2818" y="12346"/>
                  </a:cubicBezTo>
                  <a:cubicBezTo>
                    <a:pt x="4332" y="12346"/>
                    <a:pt x="5816" y="9574"/>
                    <a:pt x="5787" y="6167"/>
                  </a:cubicBezTo>
                  <a:cubicBezTo>
                    <a:pt x="5758" y="2759"/>
                    <a:pt x="4228" y="0"/>
                    <a:pt x="27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30"/>
            <p:cNvSpPr/>
            <p:nvPr/>
          </p:nvSpPr>
          <p:spPr>
            <a:xfrm>
              <a:off x="7910550" y="3584291"/>
              <a:ext cx="230924" cy="405048"/>
            </a:xfrm>
            <a:custGeom>
              <a:rect b="b" l="l" r="r" t="t"/>
              <a:pathLst>
                <a:path extrusionOk="0" h="38622" w="22019">
                  <a:moveTo>
                    <a:pt x="10894" y="1"/>
                  </a:moveTo>
                  <a:cubicBezTo>
                    <a:pt x="10885" y="1"/>
                    <a:pt x="10877" y="1"/>
                    <a:pt x="10869" y="1"/>
                  </a:cubicBezTo>
                  <a:cubicBezTo>
                    <a:pt x="4833" y="18"/>
                    <a:pt x="0" y="8685"/>
                    <a:pt x="81" y="19351"/>
                  </a:cubicBezTo>
                  <a:cubicBezTo>
                    <a:pt x="156" y="30003"/>
                    <a:pt x="5104" y="38621"/>
                    <a:pt x="11127" y="38621"/>
                  </a:cubicBezTo>
                  <a:cubicBezTo>
                    <a:pt x="11135" y="38621"/>
                    <a:pt x="11144" y="38621"/>
                    <a:pt x="11152" y="38621"/>
                  </a:cubicBezTo>
                  <a:cubicBezTo>
                    <a:pt x="17192" y="38599"/>
                    <a:pt x="22019" y="29937"/>
                    <a:pt x="21944" y="19271"/>
                  </a:cubicBezTo>
                  <a:cubicBezTo>
                    <a:pt x="21864" y="8619"/>
                    <a:pt x="16922" y="1"/>
                    <a:pt x="10894" y="1"/>
                  </a:cubicBez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" name="Google Shape;514;p30"/>
            <p:cNvSpPr/>
            <p:nvPr/>
          </p:nvSpPr>
          <p:spPr>
            <a:xfrm>
              <a:off x="7771378" y="3584291"/>
              <a:ext cx="370093" cy="406265"/>
            </a:xfrm>
            <a:custGeom>
              <a:rect b="b" l="l" r="r" t="t"/>
              <a:pathLst>
                <a:path extrusionOk="0" h="38738" w="35289">
                  <a:moveTo>
                    <a:pt x="24164" y="1"/>
                  </a:moveTo>
                  <a:cubicBezTo>
                    <a:pt x="24155" y="1"/>
                    <a:pt x="24147" y="1"/>
                    <a:pt x="24139" y="1"/>
                  </a:cubicBezTo>
                  <a:lnTo>
                    <a:pt x="24075" y="1"/>
                  </a:lnTo>
                  <a:lnTo>
                    <a:pt x="10869" y="116"/>
                  </a:lnTo>
                  <a:cubicBezTo>
                    <a:pt x="4827" y="139"/>
                    <a:pt x="0" y="8802"/>
                    <a:pt x="75" y="19468"/>
                  </a:cubicBezTo>
                  <a:cubicBezTo>
                    <a:pt x="155" y="30119"/>
                    <a:pt x="5097" y="38738"/>
                    <a:pt x="11128" y="38738"/>
                  </a:cubicBezTo>
                  <a:cubicBezTo>
                    <a:pt x="11136" y="38738"/>
                    <a:pt x="11144" y="38738"/>
                    <a:pt x="11151" y="38738"/>
                  </a:cubicBezTo>
                  <a:cubicBezTo>
                    <a:pt x="11232" y="38738"/>
                    <a:pt x="18087" y="38639"/>
                    <a:pt x="18167" y="38634"/>
                  </a:cubicBezTo>
                  <a:lnTo>
                    <a:pt x="24179" y="38610"/>
                  </a:lnTo>
                  <a:cubicBezTo>
                    <a:pt x="24260" y="38616"/>
                    <a:pt x="24340" y="38621"/>
                    <a:pt x="24422" y="38621"/>
                  </a:cubicBezTo>
                  <a:cubicBezTo>
                    <a:pt x="30462" y="38599"/>
                    <a:pt x="35289" y="29937"/>
                    <a:pt x="35214" y="19271"/>
                  </a:cubicBezTo>
                  <a:cubicBezTo>
                    <a:pt x="35134" y="8619"/>
                    <a:pt x="30192" y="1"/>
                    <a:pt x="241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30"/>
            <p:cNvSpPr/>
            <p:nvPr/>
          </p:nvSpPr>
          <p:spPr>
            <a:xfrm>
              <a:off x="7936717" y="3630196"/>
              <a:ext cx="178602" cy="313241"/>
            </a:xfrm>
            <a:custGeom>
              <a:rect b="b" l="l" r="r" t="t"/>
              <a:pathLst>
                <a:path extrusionOk="0" h="29868" w="17030">
                  <a:moveTo>
                    <a:pt x="8426" y="1"/>
                  </a:moveTo>
                  <a:cubicBezTo>
                    <a:pt x="8420" y="1"/>
                    <a:pt x="8414" y="1"/>
                    <a:pt x="8409" y="1"/>
                  </a:cubicBezTo>
                  <a:cubicBezTo>
                    <a:pt x="3737" y="19"/>
                    <a:pt x="0" y="6717"/>
                    <a:pt x="64" y="14963"/>
                  </a:cubicBezTo>
                  <a:cubicBezTo>
                    <a:pt x="121" y="23198"/>
                    <a:pt x="3945" y="29868"/>
                    <a:pt x="8609" y="29868"/>
                  </a:cubicBezTo>
                  <a:cubicBezTo>
                    <a:pt x="8615" y="29868"/>
                    <a:pt x="8621" y="29868"/>
                    <a:pt x="8628" y="29868"/>
                  </a:cubicBezTo>
                  <a:cubicBezTo>
                    <a:pt x="13294" y="29851"/>
                    <a:pt x="17029" y="23151"/>
                    <a:pt x="16972" y="14899"/>
                  </a:cubicBezTo>
                  <a:cubicBezTo>
                    <a:pt x="16909" y="6663"/>
                    <a:pt x="13083" y="1"/>
                    <a:pt x="842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p30"/>
            <p:cNvSpPr/>
            <p:nvPr/>
          </p:nvSpPr>
          <p:spPr>
            <a:xfrm>
              <a:off x="7967351" y="3680894"/>
              <a:ext cx="106847" cy="211858"/>
            </a:xfrm>
            <a:custGeom>
              <a:rect b="b" l="l" r="r" t="t"/>
              <a:pathLst>
                <a:path extrusionOk="0" h="20201" w="10188">
                  <a:moveTo>
                    <a:pt x="5036" y="1"/>
                  </a:moveTo>
                  <a:cubicBezTo>
                    <a:pt x="5032" y="1"/>
                    <a:pt x="5029" y="1"/>
                    <a:pt x="5025" y="1"/>
                  </a:cubicBezTo>
                  <a:cubicBezTo>
                    <a:pt x="2231" y="12"/>
                    <a:pt x="1" y="4540"/>
                    <a:pt x="48" y="10118"/>
                  </a:cubicBezTo>
                  <a:cubicBezTo>
                    <a:pt x="88" y="15693"/>
                    <a:pt x="2378" y="20201"/>
                    <a:pt x="5164" y="20201"/>
                  </a:cubicBezTo>
                  <a:cubicBezTo>
                    <a:pt x="5165" y="20201"/>
                    <a:pt x="5167" y="20201"/>
                    <a:pt x="5169" y="20201"/>
                  </a:cubicBezTo>
                  <a:cubicBezTo>
                    <a:pt x="7959" y="20188"/>
                    <a:pt x="10187" y="15662"/>
                    <a:pt x="10147" y="10083"/>
                  </a:cubicBezTo>
                  <a:cubicBezTo>
                    <a:pt x="10107" y="4513"/>
                    <a:pt x="7821" y="1"/>
                    <a:pt x="50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" name="Google Shape;517;p30"/>
            <p:cNvSpPr/>
            <p:nvPr/>
          </p:nvSpPr>
          <p:spPr>
            <a:xfrm>
              <a:off x="7931630" y="3621229"/>
              <a:ext cx="188775" cy="331122"/>
            </a:xfrm>
            <a:custGeom>
              <a:rect b="b" l="l" r="r" t="t"/>
              <a:pathLst>
                <a:path extrusionOk="0" h="31573" w="18000">
                  <a:moveTo>
                    <a:pt x="8940" y="5533"/>
                  </a:moveTo>
                  <a:cubicBezTo>
                    <a:pt x="12139" y="5533"/>
                    <a:pt x="14766" y="10108"/>
                    <a:pt x="14806" y="15766"/>
                  </a:cubicBezTo>
                  <a:cubicBezTo>
                    <a:pt x="14846" y="21431"/>
                    <a:pt x="12282" y="26034"/>
                    <a:pt x="9078" y="26045"/>
                  </a:cubicBezTo>
                  <a:cubicBezTo>
                    <a:pt x="9074" y="26045"/>
                    <a:pt x="9070" y="26045"/>
                    <a:pt x="9066" y="26045"/>
                  </a:cubicBezTo>
                  <a:cubicBezTo>
                    <a:pt x="5866" y="26045"/>
                    <a:pt x="3239" y="21465"/>
                    <a:pt x="3193" y="15807"/>
                  </a:cubicBezTo>
                  <a:cubicBezTo>
                    <a:pt x="3153" y="10147"/>
                    <a:pt x="5717" y="5544"/>
                    <a:pt x="8928" y="5533"/>
                  </a:cubicBezTo>
                  <a:cubicBezTo>
                    <a:pt x="8932" y="5533"/>
                    <a:pt x="8936" y="5533"/>
                    <a:pt x="8940" y="5533"/>
                  </a:cubicBezTo>
                  <a:close/>
                  <a:moveTo>
                    <a:pt x="8904" y="1"/>
                  </a:moveTo>
                  <a:cubicBezTo>
                    <a:pt x="8898" y="1"/>
                    <a:pt x="8893" y="1"/>
                    <a:pt x="8887" y="1"/>
                  </a:cubicBezTo>
                  <a:cubicBezTo>
                    <a:pt x="3950" y="19"/>
                    <a:pt x="0" y="7103"/>
                    <a:pt x="64" y="15818"/>
                  </a:cubicBezTo>
                  <a:cubicBezTo>
                    <a:pt x="127" y="24525"/>
                    <a:pt x="4169" y="31572"/>
                    <a:pt x="9095" y="31572"/>
                  </a:cubicBezTo>
                  <a:cubicBezTo>
                    <a:pt x="9103" y="31572"/>
                    <a:pt x="9110" y="31572"/>
                    <a:pt x="9118" y="31572"/>
                  </a:cubicBezTo>
                  <a:cubicBezTo>
                    <a:pt x="14056" y="31554"/>
                    <a:pt x="17999" y="24475"/>
                    <a:pt x="17937" y="15754"/>
                  </a:cubicBezTo>
                  <a:cubicBezTo>
                    <a:pt x="17873" y="7044"/>
                    <a:pt x="13829" y="1"/>
                    <a:pt x="89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" name="Google Shape;518;p30"/>
            <p:cNvSpPr/>
            <p:nvPr/>
          </p:nvSpPr>
          <p:spPr>
            <a:xfrm>
              <a:off x="8006124" y="3721964"/>
              <a:ext cx="61048" cy="129479"/>
            </a:xfrm>
            <a:custGeom>
              <a:rect b="b" l="l" r="r" t="t"/>
              <a:pathLst>
                <a:path extrusionOk="0" h="12346" w="5821">
                  <a:moveTo>
                    <a:pt x="2719" y="0"/>
                  </a:moveTo>
                  <a:cubicBezTo>
                    <a:pt x="1207" y="0"/>
                    <a:pt x="0" y="2765"/>
                    <a:pt x="35" y="6179"/>
                  </a:cubicBezTo>
                  <a:cubicBezTo>
                    <a:pt x="64" y="9585"/>
                    <a:pt x="1311" y="12346"/>
                    <a:pt x="2823" y="12346"/>
                  </a:cubicBezTo>
                  <a:cubicBezTo>
                    <a:pt x="4337" y="12346"/>
                    <a:pt x="5821" y="9574"/>
                    <a:pt x="5792" y="6167"/>
                  </a:cubicBezTo>
                  <a:cubicBezTo>
                    <a:pt x="5757" y="2759"/>
                    <a:pt x="4233" y="0"/>
                    <a:pt x="2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" name="Google Shape;519;p30"/>
            <p:cNvSpPr/>
            <p:nvPr/>
          </p:nvSpPr>
          <p:spPr>
            <a:xfrm>
              <a:off x="6925787" y="3252637"/>
              <a:ext cx="1286607" cy="597399"/>
            </a:xfrm>
            <a:custGeom>
              <a:rect b="b" l="l" r="r" t="t"/>
              <a:pathLst>
                <a:path extrusionOk="0" h="56963" w="122680">
                  <a:moveTo>
                    <a:pt x="115081" y="1"/>
                  </a:moveTo>
                  <a:cubicBezTo>
                    <a:pt x="115071" y="1"/>
                    <a:pt x="115060" y="1"/>
                    <a:pt x="115050" y="1"/>
                  </a:cubicBezTo>
                  <a:cubicBezTo>
                    <a:pt x="99493" y="99"/>
                    <a:pt x="51366" y="515"/>
                    <a:pt x="29537" y="521"/>
                  </a:cubicBezTo>
                  <a:cubicBezTo>
                    <a:pt x="29018" y="521"/>
                    <a:pt x="28516" y="596"/>
                    <a:pt x="28020" y="734"/>
                  </a:cubicBezTo>
                  <a:cubicBezTo>
                    <a:pt x="24577" y="1722"/>
                    <a:pt x="3454" y="13058"/>
                    <a:pt x="1999" y="35984"/>
                  </a:cubicBezTo>
                  <a:cubicBezTo>
                    <a:pt x="1311" y="46760"/>
                    <a:pt x="0" y="56963"/>
                    <a:pt x="10799" y="56963"/>
                  </a:cubicBezTo>
                  <a:lnTo>
                    <a:pt x="14939" y="56963"/>
                  </a:lnTo>
                  <a:cubicBezTo>
                    <a:pt x="14939" y="56963"/>
                    <a:pt x="5955" y="18184"/>
                    <a:pt x="32052" y="18184"/>
                  </a:cubicBezTo>
                  <a:cubicBezTo>
                    <a:pt x="32789" y="18184"/>
                    <a:pt x="33554" y="18215"/>
                    <a:pt x="34348" y="18279"/>
                  </a:cubicBezTo>
                  <a:cubicBezTo>
                    <a:pt x="53434" y="19809"/>
                    <a:pt x="54617" y="44103"/>
                    <a:pt x="54369" y="53389"/>
                  </a:cubicBezTo>
                  <a:cubicBezTo>
                    <a:pt x="54318" y="55346"/>
                    <a:pt x="55883" y="56963"/>
                    <a:pt x="57840" y="56963"/>
                  </a:cubicBezTo>
                  <a:lnTo>
                    <a:pt x="83018" y="56963"/>
                  </a:lnTo>
                  <a:cubicBezTo>
                    <a:pt x="85102" y="56963"/>
                    <a:pt x="86714" y="55145"/>
                    <a:pt x="86472" y="53077"/>
                  </a:cubicBezTo>
                  <a:cubicBezTo>
                    <a:pt x="85293" y="43252"/>
                    <a:pt x="83934" y="18184"/>
                    <a:pt x="100729" y="18184"/>
                  </a:cubicBezTo>
                  <a:cubicBezTo>
                    <a:pt x="101320" y="18184"/>
                    <a:pt x="101934" y="18215"/>
                    <a:pt x="102571" y="18279"/>
                  </a:cubicBezTo>
                  <a:cubicBezTo>
                    <a:pt x="121483" y="20172"/>
                    <a:pt x="117995" y="50299"/>
                    <a:pt x="117995" y="50299"/>
                  </a:cubicBezTo>
                  <a:cubicBezTo>
                    <a:pt x="117995" y="50299"/>
                    <a:pt x="122679" y="47965"/>
                    <a:pt x="122679" y="41008"/>
                  </a:cubicBezTo>
                  <a:lnTo>
                    <a:pt x="122679" y="12770"/>
                  </a:lnTo>
                  <a:cubicBezTo>
                    <a:pt x="122679" y="9241"/>
                    <a:pt x="121726" y="5782"/>
                    <a:pt x="119913" y="2756"/>
                  </a:cubicBezTo>
                  <a:cubicBezTo>
                    <a:pt x="118895" y="1049"/>
                    <a:pt x="117067" y="1"/>
                    <a:pt x="1150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" name="Google Shape;520;p30"/>
            <p:cNvSpPr/>
            <p:nvPr/>
          </p:nvSpPr>
          <p:spPr>
            <a:xfrm>
              <a:off x="8127855" y="3273780"/>
              <a:ext cx="95216" cy="89280"/>
            </a:xfrm>
            <a:custGeom>
              <a:rect b="b" l="l" r="r" t="t"/>
              <a:pathLst>
                <a:path extrusionOk="0" h="8513" w="9079">
                  <a:moveTo>
                    <a:pt x="4256" y="0"/>
                  </a:moveTo>
                  <a:cubicBezTo>
                    <a:pt x="1906" y="0"/>
                    <a:pt x="0" y="1906"/>
                    <a:pt x="0" y="4256"/>
                  </a:cubicBezTo>
                  <a:cubicBezTo>
                    <a:pt x="0" y="6607"/>
                    <a:pt x="1906" y="8513"/>
                    <a:pt x="4256" y="8513"/>
                  </a:cubicBezTo>
                  <a:lnTo>
                    <a:pt x="4822" y="8513"/>
                  </a:lnTo>
                  <a:cubicBezTo>
                    <a:pt x="7172" y="8513"/>
                    <a:pt x="9078" y="6607"/>
                    <a:pt x="9078" y="4256"/>
                  </a:cubicBezTo>
                  <a:cubicBezTo>
                    <a:pt x="9078" y="1906"/>
                    <a:pt x="7172" y="0"/>
                    <a:pt x="48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30"/>
            <p:cNvSpPr/>
            <p:nvPr/>
          </p:nvSpPr>
          <p:spPr>
            <a:xfrm>
              <a:off x="6232812" y="3646662"/>
              <a:ext cx="553247" cy="129447"/>
            </a:xfrm>
            <a:custGeom>
              <a:rect b="b" l="l" r="r" t="t"/>
              <a:pathLst>
                <a:path extrusionOk="0" h="12343" w="52753">
                  <a:moveTo>
                    <a:pt x="6168" y="1"/>
                  </a:moveTo>
                  <a:cubicBezTo>
                    <a:pt x="2761" y="1"/>
                    <a:pt x="1" y="2767"/>
                    <a:pt x="1" y="6175"/>
                  </a:cubicBezTo>
                  <a:cubicBezTo>
                    <a:pt x="1" y="9582"/>
                    <a:pt x="2761" y="12343"/>
                    <a:pt x="6168" y="12343"/>
                  </a:cubicBezTo>
                  <a:lnTo>
                    <a:pt x="46585" y="12343"/>
                  </a:lnTo>
                  <a:cubicBezTo>
                    <a:pt x="49993" y="12343"/>
                    <a:pt x="52752" y="9582"/>
                    <a:pt x="52752" y="6175"/>
                  </a:cubicBezTo>
                  <a:cubicBezTo>
                    <a:pt x="52752" y="2767"/>
                    <a:pt x="49993" y="1"/>
                    <a:pt x="465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" name="Google Shape;522;p30"/>
            <p:cNvSpPr/>
            <p:nvPr/>
          </p:nvSpPr>
          <p:spPr>
            <a:xfrm>
              <a:off x="7614870" y="3326051"/>
              <a:ext cx="154942" cy="46827"/>
            </a:xfrm>
            <a:custGeom>
              <a:rect b="b" l="l" r="r" t="t"/>
              <a:pathLst>
                <a:path extrusionOk="0" h="4465" w="14774">
                  <a:moveTo>
                    <a:pt x="2236" y="0"/>
                  </a:moveTo>
                  <a:cubicBezTo>
                    <a:pt x="1000" y="0"/>
                    <a:pt x="1" y="999"/>
                    <a:pt x="1" y="2229"/>
                  </a:cubicBezTo>
                  <a:cubicBezTo>
                    <a:pt x="1" y="3465"/>
                    <a:pt x="1000" y="4464"/>
                    <a:pt x="2236" y="4464"/>
                  </a:cubicBezTo>
                  <a:lnTo>
                    <a:pt x="12543" y="4464"/>
                  </a:lnTo>
                  <a:cubicBezTo>
                    <a:pt x="13774" y="4464"/>
                    <a:pt x="14773" y="3465"/>
                    <a:pt x="14773" y="2229"/>
                  </a:cubicBezTo>
                  <a:cubicBezTo>
                    <a:pt x="14773" y="999"/>
                    <a:pt x="13774" y="0"/>
                    <a:pt x="125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" name="Google Shape;523;p30"/>
            <p:cNvSpPr/>
            <p:nvPr/>
          </p:nvSpPr>
          <p:spPr>
            <a:xfrm>
              <a:off x="7246165" y="3143134"/>
              <a:ext cx="271637" cy="142252"/>
            </a:xfrm>
            <a:custGeom>
              <a:rect b="b" l="l" r="r" t="t"/>
              <a:pathLst>
                <a:path extrusionOk="0" h="13564" w="25901">
                  <a:moveTo>
                    <a:pt x="13836" y="0"/>
                  </a:moveTo>
                  <a:cubicBezTo>
                    <a:pt x="12400" y="0"/>
                    <a:pt x="11003" y="511"/>
                    <a:pt x="9898" y="1452"/>
                  </a:cubicBezTo>
                  <a:lnTo>
                    <a:pt x="1710" y="8421"/>
                  </a:lnTo>
                  <a:cubicBezTo>
                    <a:pt x="1566" y="8547"/>
                    <a:pt x="1433" y="8686"/>
                    <a:pt x="1318" y="8837"/>
                  </a:cubicBezTo>
                  <a:cubicBezTo>
                    <a:pt x="1" y="10552"/>
                    <a:pt x="1097" y="13035"/>
                    <a:pt x="3240" y="13225"/>
                  </a:cubicBezTo>
                  <a:lnTo>
                    <a:pt x="6889" y="13555"/>
                  </a:lnTo>
                  <a:cubicBezTo>
                    <a:pt x="6965" y="13560"/>
                    <a:pt x="7040" y="13563"/>
                    <a:pt x="7116" y="13563"/>
                  </a:cubicBezTo>
                  <a:cubicBezTo>
                    <a:pt x="7192" y="13563"/>
                    <a:pt x="7268" y="13560"/>
                    <a:pt x="7346" y="13555"/>
                  </a:cubicBezTo>
                  <a:lnTo>
                    <a:pt x="19501" y="12601"/>
                  </a:lnTo>
                  <a:cubicBezTo>
                    <a:pt x="22049" y="12406"/>
                    <a:pt x="24197" y="10639"/>
                    <a:pt x="24884" y="8173"/>
                  </a:cubicBezTo>
                  <a:cubicBezTo>
                    <a:pt x="25900" y="4517"/>
                    <a:pt x="23354" y="828"/>
                    <a:pt x="19565" y="492"/>
                  </a:cubicBezTo>
                  <a:lnTo>
                    <a:pt x="14373" y="24"/>
                  </a:lnTo>
                  <a:cubicBezTo>
                    <a:pt x="14194" y="8"/>
                    <a:pt x="14015" y="0"/>
                    <a:pt x="138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" name="Google Shape;524;p30"/>
            <p:cNvSpPr/>
            <p:nvPr/>
          </p:nvSpPr>
          <p:spPr>
            <a:xfrm>
              <a:off x="7856706" y="2778433"/>
              <a:ext cx="47613" cy="481953"/>
            </a:xfrm>
            <a:custGeom>
              <a:rect b="b" l="l" r="r" t="t"/>
              <a:pathLst>
                <a:path extrusionOk="0" h="45955" w="4540">
                  <a:moveTo>
                    <a:pt x="1" y="0"/>
                  </a:moveTo>
                  <a:lnTo>
                    <a:pt x="1" y="45955"/>
                  </a:lnTo>
                  <a:lnTo>
                    <a:pt x="4540" y="45955"/>
                  </a:lnTo>
                  <a:lnTo>
                    <a:pt x="45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" name="Google Shape;525;p30"/>
            <p:cNvSpPr/>
            <p:nvPr/>
          </p:nvSpPr>
          <p:spPr>
            <a:xfrm>
              <a:off x="6660322" y="3439035"/>
              <a:ext cx="269676" cy="133758"/>
            </a:xfrm>
            <a:custGeom>
              <a:rect b="b" l="l" r="r" t="t"/>
              <a:pathLst>
                <a:path extrusionOk="0" h="12754" w="25714">
                  <a:moveTo>
                    <a:pt x="22549" y="1"/>
                  </a:moveTo>
                  <a:cubicBezTo>
                    <a:pt x="22514" y="1"/>
                    <a:pt x="22478" y="1"/>
                    <a:pt x="22442" y="3"/>
                  </a:cubicBezTo>
                  <a:cubicBezTo>
                    <a:pt x="18313" y="165"/>
                    <a:pt x="11735" y="852"/>
                    <a:pt x="7018" y="3393"/>
                  </a:cubicBezTo>
                  <a:cubicBezTo>
                    <a:pt x="4806" y="4582"/>
                    <a:pt x="3183" y="5898"/>
                    <a:pt x="1988" y="7164"/>
                  </a:cubicBezTo>
                  <a:cubicBezTo>
                    <a:pt x="1" y="9272"/>
                    <a:pt x="1589" y="12753"/>
                    <a:pt x="4488" y="12753"/>
                  </a:cubicBezTo>
                  <a:lnTo>
                    <a:pt x="20779" y="12753"/>
                  </a:lnTo>
                  <a:cubicBezTo>
                    <a:pt x="22453" y="12753"/>
                    <a:pt x="23880" y="11517"/>
                    <a:pt x="24099" y="9861"/>
                  </a:cubicBezTo>
                  <a:cubicBezTo>
                    <a:pt x="24348" y="8024"/>
                    <a:pt x="24705" y="5783"/>
                    <a:pt x="25272" y="3491"/>
                  </a:cubicBezTo>
                  <a:cubicBezTo>
                    <a:pt x="25714" y="1712"/>
                    <a:pt x="24361" y="1"/>
                    <a:pt x="225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" name="Google Shape;526;p30"/>
            <p:cNvSpPr/>
            <p:nvPr/>
          </p:nvSpPr>
          <p:spPr>
            <a:xfrm>
              <a:off x="6190107" y="3439035"/>
              <a:ext cx="170317" cy="133758"/>
            </a:xfrm>
            <a:custGeom>
              <a:rect b="b" l="l" r="r" t="t"/>
              <a:pathLst>
                <a:path extrusionOk="0" h="12754" w="16240">
                  <a:moveTo>
                    <a:pt x="1995" y="1"/>
                  </a:moveTo>
                  <a:cubicBezTo>
                    <a:pt x="851" y="1"/>
                    <a:pt x="1" y="1712"/>
                    <a:pt x="278" y="3491"/>
                  </a:cubicBezTo>
                  <a:cubicBezTo>
                    <a:pt x="637" y="5783"/>
                    <a:pt x="861" y="8024"/>
                    <a:pt x="1018" y="9861"/>
                  </a:cubicBezTo>
                  <a:cubicBezTo>
                    <a:pt x="1157" y="11517"/>
                    <a:pt x="2057" y="12753"/>
                    <a:pt x="3113" y="12753"/>
                  </a:cubicBezTo>
                  <a:lnTo>
                    <a:pt x="13404" y="12753"/>
                  </a:lnTo>
                  <a:cubicBezTo>
                    <a:pt x="15235" y="12753"/>
                    <a:pt x="16240" y="9272"/>
                    <a:pt x="14981" y="7164"/>
                  </a:cubicBezTo>
                  <a:cubicBezTo>
                    <a:pt x="14230" y="5898"/>
                    <a:pt x="13202" y="4582"/>
                    <a:pt x="11805" y="3393"/>
                  </a:cubicBezTo>
                  <a:cubicBezTo>
                    <a:pt x="8825" y="852"/>
                    <a:pt x="4673" y="165"/>
                    <a:pt x="2063" y="3"/>
                  </a:cubicBezTo>
                  <a:cubicBezTo>
                    <a:pt x="2040" y="1"/>
                    <a:pt x="2018" y="1"/>
                    <a:pt x="19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" name="Google Shape;527;p30"/>
            <p:cNvSpPr/>
            <p:nvPr/>
          </p:nvSpPr>
          <p:spPr>
            <a:xfrm>
              <a:off x="7599799" y="3473771"/>
              <a:ext cx="137365" cy="234312"/>
            </a:xfrm>
            <a:custGeom>
              <a:rect b="b" l="l" r="r" t="t"/>
              <a:pathLst>
                <a:path extrusionOk="0" h="22342" w="13098">
                  <a:moveTo>
                    <a:pt x="13098" y="0"/>
                  </a:moveTo>
                  <a:lnTo>
                    <a:pt x="7704" y="577"/>
                  </a:lnTo>
                  <a:lnTo>
                    <a:pt x="768" y="10400"/>
                  </a:lnTo>
                  <a:lnTo>
                    <a:pt x="5203" y="11168"/>
                  </a:lnTo>
                  <a:lnTo>
                    <a:pt x="0" y="22341"/>
                  </a:lnTo>
                  <a:lnTo>
                    <a:pt x="11752" y="7317"/>
                  </a:lnTo>
                  <a:lnTo>
                    <a:pt x="7514" y="6739"/>
                  </a:lnTo>
                  <a:lnTo>
                    <a:pt x="130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8" name="Google Shape;528;p30"/>
          <p:cNvSpPr/>
          <p:nvPr/>
        </p:nvSpPr>
        <p:spPr>
          <a:xfrm>
            <a:off x="7251312" y="874802"/>
            <a:ext cx="626412" cy="1068394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9" name="Google Shape;529;p30"/>
          <p:cNvSpPr txBox="1"/>
          <p:nvPr>
            <p:ph type="ctrTitle"/>
          </p:nvPr>
        </p:nvSpPr>
        <p:spPr>
          <a:xfrm>
            <a:off x="867500" y="849175"/>
            <a:ext cx="5218500" cy="258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Pick and Place </a:t>
            </a:r>
            <a:r>
              <a:rPr lang="en">
                <a:solidFill>
                  <a:schemeClr val="accent1"/>
                </a:solidFill>
              </a:rPr>
              <a:t>SMT Machine </a:t>
            </a:r>
            <a:r>
              <a:rPr lang="en">
                <a:solidFill>
                  <a:schemeClr val="lt1"/>
                </a:solidFill>
              </a:rPr>
              <a:t> 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530" name="Google Shape;530;p30"/>
          <p:cNvGrpSpPr/>
          <p:nvPr/>
        </p:nvGrpSpPr>
        <p:grpSpPr>
          <a:xfrm>
            <a:off x="5434507" y="2297989"/>
            <a:ext cx="674028" cy="673984"/>
            <a:chOff x="4748707" y="2755189"/>
            <a:chExt cx="674028" cy="673984"/>
          </a:xfrm>
        </p:grpSpPr>
        <p:sp>
          <p:nvSpPr>
            <p:cNvPr id="531" name="Google Shape;531;p30"/>
            <p:cNvSpPr/>
            <p:nvPr/>
          </p:nvSpPr>
          <p:spPr>
            <a:xfrm>
              <a:off x="4880963" y="2887438"/>
              <a:ext cx="409500" cy="409500"/>
            </a:xfrm>
            <a:prstGeom prst="ellipse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32" name="Google Shape;532;p30"/>
            <p:cNvGrpSpPr/>
            <p:nvPr/>
          </p:nvGrpSpPr>
          <p:grpSpPr>
            <a:xfrm flipH="1" rot="-2699781">
              <a:off x="4843559" y="2857748"/>
              <a:ext cx="484323" cy="468865"/>
              <a:chOff x="6021400" y="1654100"/>
              <a:chExt cx="435350" cy="421375"/>
            </a:xfrm>
          </p:grpSpPr>
          <p:sp>
            <p:nvSpPr>
              <p:cNvPr id="533" name="Google Shape;533;p30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" name="Google Shape;534;p30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" name="Google Shape;535;p30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536" name="Google Shape;536;p30"/>
          <p:cNvCxnSpPr>
            <a:stCxn id="531" idx="6"/>
            <a:endCxn id="488" idx="2"/>
          </p:cNvCxnSpPr>
          <p:nvPr/>
        </p:nvCxnSpPr>
        <p:spPr>
          <a:xfrm>
            <a:off x="5976263" y="2634988"/>
            <a:ext cx="1469100" cy="1638000"/>
          </a:xfrm>
          <a:prstGeom prst="bentConnector4">
            <a:avLst>
              <a:gd fmla="val 19990" name="adj1"/>
              <a:gd fmla="val 11454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37" name="Google Shape;537;p30"/>
          <p:cNvSpPr/>
          <p:nvPr/>
        </p:nvSpPr>
        <p:spPr>
          <a:xfrm>
            <a:off x="7699422" y="150730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30"/>
          <p:cNvSpPr/>
          <p:nvPr/>
        </p:nvSpPr>
        <p:spPr>
          <a:xfrm>
            <a:off x="6935947" y="150730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39" name="Google Shape;53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6656850" y="2580938"/>
            <a:ext cx="1577199" cy="147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39"/>
          <p:cNvSpPr txBox="1"/>
          <p:nvPr>
            <p:ph type="title"/>
          </p:nvPr>
        </p:nvSpPr>
        <p:spPr>
          <a:xfrm>
            <a:off x="4172750" y="1856400"/>
            <a:ext cx="3675900" cy="178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Vision System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p39"/>
          <p:cNvSpPr txBox="1"/>
          <p:nvPr>
            <p:ph idx="2" type="title"/>
          </p:nvPr>
        </p:nvSpPr>
        <p:spPr>
          <a:xfrm>
            <a:off x="959725" y="1527275"/>
            <a:ext cx="2563800" cy="1860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03.</a:t>
            </a:r>
            <a:endParaRPr/>
          </a:p>
        </p:txBody>
      </p:sp>
      <p:grpSp>
        <p:nvGrpSpPr>
          <p:cNvPr id="665" name="Google Shape;665;p39"/>
          <p:cNvGrpSpPr/>
          <p:nvPr/>
        </p:nvGrpSpPr>
        <p:grpSpPr>
          <a:xfrm rot="-5400000">
            <a:off x="1876276" y="3681365"/>
            <a:ext cx="730848" cy="725611"/>
            <a:chOff x="4748707" y="2755189"/>
            <a:chExt cx="674028" cy="673984"/>
          </a:xfrm>
        </p:grpSpPr>
        <p:sp>
          <p:nvSpPr>
            <p:cNvPr id="666" name="Google Shape;666;p39"/>
            <p:cNvSpPr/>
            <p:nvPr/>
          </p:nvSpPr>
          <p:spPr>
            <a:xfrm>
              <a:off x="4880963" y="2887438"/>
              <a:ext cx="409500" cy="409500"/>
            </a:xfrm>
            <a:prstGeom prst="ellipse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67" name="Google Shape;667;p39"/>
            <p:cNvGrpSpPr/>
            <p:nvPr/>
          </p:nvGrpSpPr>
          <p:grpSpPr>
            <a:xfrm flipH="1" rot="-2699781">
              <a:off x="4843559" y="2857748"/>
              <a:ext cx="484323" cy="468865"/>
              <a:chOff x="6021400" y="1654100"/>
              <a:chExt cx="435350" cy="421375"/>
            </a:xfrm>
          </p:grpSpPr>
          <p:sp>
            <p:nvSpPr>
              <p:cNvPr id="668" name="Google Shape;668;p39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9" name="Google Shape;669;p39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0" name="Google Shape;670;p39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671" name="Google Shape;671;p39"/>
          <p:cNvCxnSpPr>
            <a:stCxn id="664" idx="2"/>
            <a:endCxn id="666" idx="6"/>
          </p:cNvCxnSpPr>
          <p:nvPr/>
        </p:nvCxnSpPr>
        <p:spPr>
          <a:xfrm>
            <a:off x="2241625" y="3387575"/>
            <a:ext cx="0" cy="43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0"/>
          <p:cNvSpPr txBox="1"/>
          <p:nvPr>
            <p:ph type="title"/>
          </p:nvPr>
        </p:nvSpPr>
        <p:spPr>
          <a:xfrm>
            <a:off x="4172750" y="1856400"/>
            <a:ext cx="3675900" cy="178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Pneumatic System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7" name="Google Shape;677;p40"/>
          <p:cNvSpPr txBox="1"/>
          <p:nvPr>
            <p:ph idx="2" type="title"/>
          </p:nvPr>
        </p:nvSpPr>
        <p:spPr>
          <a:xfrm>
            <a:off x="959725" y="1527275"/>
            <a:ext cx="2563800" cy="1860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04.</a:t>
            </a:r>
            <a:endParaRPr/>
          </a:p>
        </p:txBody>
      </p:sp>
      <p:grpSp>
        <p:nvGrpSpPr>
          <p:cNvPr id="678" name="Google Shape;678;p40"/>
          <p:cNvGrpSpPr/>
          <p:nvPr/>
        </p:nvGrpSpPr>
        <p:grpSpPr>
          <a:xfrm rot="-5400000">
            <a:off x="1876276" y="3681365"/>
            <a:ext cx="730848" cy="725611"/>
            <a:chOff x="4748707" y="2755189"/>
            <a:chExt cx="674028" cy="673984"/>
          </a:xfrm>
        </p:grpSpPr>
        <p:sp>
          <p:nvSpPr>
            <p:cNvPr id="679" name="Google Shape;679;p40"/>
            <p:cNvSpPr/>
            <p:nvPr/>
          </p:nvSpPr>
          <p:spPr>
            <a:xfrm>
              <a:off x="4880963" y="2887438"/>
              <a:ext cx="409500" cy="409500"/>
            </a:xfrm>
            <a:prstGeom prst="ellipse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80" name="Google Shape;680;p40"/>
            <p:cNvGrpSpPr/>
            <p:nvPr/>
          </p:nvGrpSpPr>
          <p:grpSpPr>
            <a:xfrm flipH="1" rot="-2699781">
              <a:off x="4843559" y="2857748"/>
              <a:ext cx="484323" cy="468865"/>
              <a:chOff x="6021400" y="1654100"/>
              <a:chExt cx="435350" cy="421375"/>
            </a:xfrm>
          </p:grpSpPr>
          <p:sp>
            <p:nvSpPr>
              <p:cNvPr id="681" name="Google Shape;681;p40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2" name="Google Shape;682;p40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3" name="Google Shape;683;p40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684" name="Google Shape;684;p40"/>
          <p:cNvCxnSpPr>
            <a:stCxn id="677" idx="2"/>
            <a:endCxn id="679" idx="6"/>
          </p:cNvCxnSpPr>
          <p:nvPr/>
        </p:nvCxnSpPr>
        <p:spPr>
          <a:xfrm>
            <a:off x="2241625" y="3387575"/>
            <a:ext cx="0" cy="43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41"/>
          <p:cNvSpPr txBox="1"/>
          <p:nvPr>
            <p:ph type="title"/>
          </p:nvPr>
        </p:nvSpPr>
        <p:spPr>
          <a:xfrm>
            <a:off x="720000" y="1241875"/>
            <a:ext cx="3891300" cy="212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Motion controllers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         VS</a:t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 </a:t>
            </a:r>
            <a:r>
              <a:rPr lang="en" sz="4000">
                <a:solidFill>
                  <a:schemeClr val="accent1"/>
                </a:solidFill>
              </a:rPr>
              <a:t>Motherboards</a:t>
            </a:r>
            <a:endParaRPr sz="4000">
              <a:solidFill>
                <a:schemeClr val="accent1"/>
              </a:solidFill>
            </a:endParaRPr>
          </a:p>
        </p:txBody>
      </p:sp>
      <p:grpSp>
        <p:nvGrpSpPr>
          <p:cNvPr id="690" name="Google Shape;690;p41"/>
          <p:cNvGrpSpPr/>
          <p:nvPr/>
        </p:nvGrpSpPr>
        <p:grpSpPr>
          <a:xfrm rot="-5400000">
            <a:off x="5055983" y="1794163"/>
            <a:ext cx="7589731" cy="1273934"/>
            <a:chOff x="-125" y="4147844"/>
            <a:chExt cx="9144255" cy="1584299"/>
          </a:xfrm>
        </p:grpSpPr>
        <p:sp>
          <p:nvSpPr>
            <p:cNvPr id="691" name="Google Shape;691;p41"/>
            <p:cNvSpPr/>
            <p:nvPr/>
          </p:nvSpPr>
          <p:spPr>
            <a:xfrm>
              <a:off x="-125" y="4147844"/>
              <a:ext cx="9144255" cy="691052"/>
            </a:xfrm>
            <a:custGeom>
              <a:rect b="b" l="l" r="r" t="t"/>
              <a:pathLst>
                <a:path extrusionOk="0" h="41705" w="285691">
                  <a:moveTo>
                    <a:pt x="0" y="1"/>
                  </a:moveTo>
                  <a:lnTo>
                    <a:pt x="0" y="4644"/>
                  </a:lnTo>
                  <a:cubicBezTo>
                    <a:pt x="16421" y="23354"/>
                    <a:pt x="33844" y="41704"/>
                    <a:pt x="57958" y="41704"/>
                  </a:cubicBezTo>
                  <a:cubicBezTo>
                    <a:pt x="60004" y="41704"/>
                    <a:pt x="62098" y="41572"/>
                    <a:pt x="64244" y="41297"/>
                  </a:cubicBezTo>
                  <a:cubicBezTo>
                    <a:pt x="76434" y="39727"/>
                    <a:pt x="85541" y="34227"/>
                    <a:pt x="96204" y="28125"/>
                  </a:cubicBezTo>
                  <a:cubicBezTo>
                    <a:pt x="108340" y="21186"/>
                    <a:pt x="119736" y="19087"/>
                    <a:pt x="133430" y="18863"/>
                  </a:cubicBezTo>
                  <a:cubicBezTo>
                    <a:pt x="134228" y="18850"/>
                    <a:pt x="135026" y="18844"/>
                    <a:pt x="135823" y="18844"/>
                  </a:cubicBezTo>
                  <a:cubicBezTo>
                    <a:pt x="166130" y="18844"/>
                    <a:pt x="195196" y="28031"/>
                    <a:pt x="225375" y="29385"/>
                  </a:cubicBezTo>
                  <a:cubicBezTo>
                    <a:pt x="227107" y="29462"/>
                    <a:pt x="228831" y="29500"/>
                    <a:pt x="230547" y="29500"/>
                  </a:cubicBezTo>
                  <a:cubicBezTo>
                    <a:pt x="249667" y="29500"/>
                    <a:pt x="267799" y="24862"/>
                    <a:pt x="285690" y="18994"/>
                  </a:cubicBezTo>
                  <a:lnTo>
                    <a:pt x="285690" y="14500"/>
                  </a:lnTo>
                  <a:cubicBezTo>
                    <a:pt x="267817" y="20521"/>
                    <a:pt x="249676" y="25280"/>
                    <a:pt x="230459" y="25280"/>
                  </a:cubicBezTo>
                  <a:cubicBezTo>
                    <a:pt x="228793" y="25280"/>
                    <a:pt x="227120" y="25244"/>
                    <a:pt x="225437" y="25171"/>
                  </a:cubicBezTo>
                  <a:cubicBezTo>
                    <a:pt x="195032" y="23828"/>
                    <a:pt x="165388" y="15731"/>
                    <a:pt x="134884" y="15731"/>
                  </a:cubicBezTo>
                  <a:cubicBezTo>
                    <a:pt x="134083" y="15731"/>
                    <a:pt x="133281" y="15737"/>
                    <a:pt x="132479" y="15748"/>
                  </a:cubicBezTo>
                  <a:cubicBezTo>
                    <a:pt x="119078" y="15940"/>
                    <a:pt x="107546" y="18001"/>
                    <a:pt x="95603" y="24636"/>
                  </a:cubicBezTo>
                  <a:cubicBezTo>
                    <a:pt x="85125" y="30453"/>
                    <a:pt x="76193" y="35542"/>
                    <a:pt x="64307" y="37082"/>
                  </a:cubicBezTo>
                  <a:cubicBezTo>
                    <a:pt x="62091" y="37369"/>
                    <a:pt x="59933" y="37506"/>
                    <a:pt x="57830" y="37506"/>
                  </a:cubicBezTo>
                  <a:cubicBezTo>
                    <a:pt x="33530" y="37506"/>
                    <a:pt x="16418" y="1916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41"/>
            <p:cNvSpPr/>
            <p:nvPr/>
          </p:nvSpPr>
          <p:spPr>
            <a:xfrm>
              <a:off x="-125" y="4329030"/>
              <a:ext cx="9144255" cy="659155"/>
            </a:xfrm>
            <a:custGeom>
              <a:rect b="b" l="l" r="r" t="t"/>
              <a:pathLst>
                <a:path extrusionOk="0" h="39780" w="285691">
                  <a:moveTo>
                    <a:pt x="0" y="1"/>
                  </a:moveTo>
                  <a:lnTo>
                    <a:pt x="0" y="5743"/>
                  </a:lnTo>
                  <a:cubicBezTo>
                    <a:pt x="16269" y="22788"/>
                    <a:pt x="33767" y="39779"/>
                    <a:pt x="56809" y="39779"/>
                  </a:cubicBezTo>
                  <a:cubicBezTo>
                    <a:pt x="58663" y="39779"/>
                    <a:pt x="60553" y="39669"/>
                    <a:pt x="62482" y="39441"/>
                  </a:cubicBezTo>
                  <a:cubicBezTo>
                    <a:pt x="76342" y="37796"/>
                    <a:pt x="86503" y="30969"/>
                    <a:pt x="98359" y="23738"/>
                  </a:cubicBezTo>
                  <a:cubicBezTo>
                    <a:pt x="111257" y="15866"/>
                    <a:pt x="123125" y="12384"/>
                    <a:pt x="137979" y="12161"/>
                  </a:cubicBezTo>
                  <a:cubicBezTo>
                    <a:pt x="138485" y="12153"/>
                    <a:pt x="138991" y="12150"/>
                    <a:pt x="139495" y="12150"/>
                  </a:cubicBezTo>
                  <a:cubicBezTo>
                    <a:pt x="171147" y="12150"/>
                    <a:pt x="200062" y="26865"/>
                    <a:pt x="231557" y="27666"/>
                  </a:cubicBezTo>
                  <a:cubicBezTo>
                    <a:pt x="232551" y="27691"/>
                    <a:pt x="233542" y="27703"/>
                    <a:pt x="234532" y="27703"/>
                  </a:cubicBezTo>
                  <a:cubicBezTo>
                    <a:pt x="252057" y="27703"/>
                    <a:pt x="268951" y="23824"/>
                    <a:pt x="285690" y="18865"/>
                  </a:cubicBezTo>
                  <a:lnTo>
                    <a:pt x="285690" y="13694"/>
                  </a:lnTo>
                  <a:cubicBezTo>
                    <a:pt x="268116" y="19184"/>
                    <a:pt x="250352" y="23518"/>
                    <a:pt x="231768" y="23518"/>
                  </a:cubicBezTo>
                  <a:cubicBezTo>
                    <a:pt x="229656" y="23518"/>
                    <a:pt x="227534" y="23462"/>
                    <a:pt x="225400" y="23346"/>
                  </a:cubicBezTo>
                  <a:cubicBezTo>
                    <a:pt x="195613" y="21713"/>
                    <a:pt x="167565" y="10597"/>
                    <a:pt x="137565" y="10597"/>
                  </a:cubicBezTo>
                  <a:cubicBezTo>
                    <a:pt x="136877" y="10597"/>
                    <a:pt x="136187" y="10603"/>
                    <a:pt x="135496" y="10615"/>
                  </a:cubicBezTo>
                  <a:cubicBezTo>
                    <a:pt x="121326" y="10858"/>
                    <a:pt x="109873" y="13341"/>
                    <a:pt x="97453" y="20770"/>
                  </a:cubicBezTo>
                  <a:cubicBezTo>
                    <a:pt x="86447" y="27350"/>
                    <a:pt x="76975" y="33519"/>
                    <a:pt x="64269" y="35257"/>
                  </a:cubicBezTo>
                  <a:cubicBezTo>
                    <a:pt x="62020" y="35564"/>
                    <a:pt x="59823" y="35711"/>
                    <a:pt x="57676" y="35711"/>
                  </a:cubicBezTo>
                  <a:cubicBezTo>
                    <a:pt x="34206" y="35711"/>
                    <a:pt x="16641" y="18163"/>
                    <a:pt x="286" y="312"/>
                  </a:cubicBezTo>
                  <a:cubicBezTo>
                    <a:pt x="192" y="212"/>
                    <a:pt x="92" y="106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" name="Google Shape;693;p41"/>
            <p:cNvSpPr/>
            <p:nvPr/>
          </p:nvSpPr>
          <p:spPr>
            <a:xfrm>
              <a:off x="-125" y="4577353"/>
              <a:ext cx="9144255" cy="713653"/>
            </a:xfrm>
            <a:custGeom>
              <a:rect b="b" l="l" r="r" t="t"/>
              <a:pathLst>
                <a:path extrusionOk="0" h="43069" w="285691">
                  <a:moveTo>
                    <a:pt x="149034" y="1"/>
                  </a:moveTo>
                  <a:cubicBezTo>
                    <a:pt x="148784" y="1"/>
                    <a:pt x="148533" y="2"/>
                    <a:pt x="148282" y="5"/>
                  </a:cubicBezTo>
                  <a:cubicBezTo>
                    <a:pt x="114361" y="439"/>
                    <a:pt x="95087" y="32425"/>
                    <a:pt x="63139" y="38036"/>
                  </a:cubicBezTo>
                  <a:cubicBezTo>
                    <a:pt x="59783" y="38625"/>
                    <a:pt x="56512" y="38903"/>
                    <a:pt x="53315" y="38903"/>
                  </a:cubicBezTo>
                  <a:cubicBezTo>
                    <a:pt x="33410" y="38903"/>
                    <a:pt x="16403" y="28137"/>
                    <a:pt x="0" y="14771"/>
                  </a:cubicBezTo>
                  <a:lnTo>
                    <a:pt x="0" y="21240"/>
                  </a:lnTo>
                  <a:cubicBezTo>
                    <a:pt x="16311" y="33281"/>
                    <a:pt x="33094" y="43069"/>
                    <a:pt x="52342" y="43069"/>
                  </a:cubicBezTo>
                  <a:cubicBezTo>
                    <a:pt x="55904" y="43069"/>
                    <a:pt x="59550" y="42733"/>
                    <a:pt x="63294" y="42015"/>
                  </a:cubicBezTo>
                  <a:cubicBezTo>
                    <a:pt x="96403" y="35659"/>
                    <a:pt x="116261" y="1035"/>
                    <a:pt x="151510" y="651"/>
                  </a:cubicBezTo>
                  <a:cubicBezTo>
                    <a:pt x="151699" y="648"/>
                    <a:pt x="151888" y="647"/>
                    <a:pt x="152076" y="647"/>
                  </a:cubicBezTo>
                  <a:cubicBezTo>
                    <a:pt x="181623" y="647"/>
                    <a:pt x="199893" y="25724"/>
                    <a:pt x="227952" y="29998"/>
                  </a:cubicBezTo>
                  <a:cubicBezTo>
                    <a:pt x="233835" y="30892"/>
                    <a:pt x="239732" y="31279"/>
                    <a:pt x="245639" y="31279"/>
                  </a:cubicBezTo>
                  <a:cubicBezTo>
                    <a:pt x="258953" y="31279"/>
                    <a:pt x="272319" y="29313"/>
                    <a:pt x="285690" y="26764"/>
                  </a:cubicBezTo>
                  <a:lnTo>
                    <a:pt x="285690" y="21377"/>
                  </a:lnTo>
                  <a:cubicBezTo>
                    <a:pt x="271332" y="24496"/>
                    <a:pt x="256956" y="26915"/>
                    <a:pt x="242516" y="26915"/>
                  </a:cubicBezTo>
                  <a:cubicBezTo>
                    <a:pt x="237617" y="26915"/>
                    <a:pt x="232711" y="26637"/>
                    <a:pt x="227796" y="26013"/>
                  </a:cubicBezTo>
                  <a:cubicBezTo>
                    <a:pt x="199390" y="22406"/>
                    <a:pt x="178541" y="1"/>
                    <a:pt x="1490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" name="Google Shape;694;p41"/>
            <p:cNvSpPr/>
            <p:nvPr/>
          </p:nvSpPr>
          <p:spPr>
            <a:xfrm>
              <a:off x="3184870" y="5270304"/>
              <a:ext cx="3269438" cy="461839"/>
            </a:xfrm>
            <a:custGeom>
              <a:rect b="b" l="l" r="r" t="t"/>
              <a:pathLst>
                <a:path extrusionOk="0" h="27872" w="102146">
                  <a:moveTo>
                    <a:pt x="39808" y="0"/>
                  </a:moveTo>
                  <a:cubicBezTo>
                    <a:pt x="39515" y="0"/>
                    <a:pt x="39220" y="3"/>
                    <a:pt x="38925" y="8"/>
                  </a:cubicBezTo>
                  <a:cubicBezTo>
                    <a:pt x="21309" y="294"/>
                    <a:pt x="10397" y="10678"/>
                    <a:pt x="0" y="22043"/>
                  </a:cubicBezTo>
                  <a:cubicBezTo>
                    <a:pt x="577" y="21608"/>
                    <a:pt x="1173" y="21187"/>
                    <a:pt x="1776" y="20803"/>
                  </a:cubicBezTo>
                  <a:cubicBezTo>
                    <a:pt x="9715" y="12155"/>
                    <a:pt x="18851" y="5235"/>
                    <a:pt x="32941" y="4955"/>
                  </a:cubicBezTo>
                  <a:cubicBezTo>
                    <a:pt x="33336" y="4947"/>
                    <a:pt x="33730" y="4943"/>
                    <a:pt x="34123" y="4943"/>
                  </a:cubicBezTo>
                  <a:cubicBezTo>
                    <a:pt x="55986" y="4943"/>
                    <a:pt x="73893" y="17201"/>
                    <a:pt x="92394" y="27871"/>
                  </a:cubicBezTo>
                  <a:lnTo>
                    <a:pt x="102146" y="27871"/>
                  </a:lnTo>
                  <a:cubicBezTo>
                    <a:pt x="82129" y="16288"/>
                    <a:pt x="63971" y="0"/>
                    <a:pt x="398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" name="Google Shape;695;p41"/>
            <p:cNvSpPr/>
            <p:nvPr/>
          </p:nvSpPr>
          <p:spPr>
            <a:xfrm>
              <a:off x="2414202" y="4922635"/>
              <a:ext cx="6729801" cy="809362"/>
            </a:xfrm>
            <a:custGeom>
              <a:rect b="b" l="l" r="r" t="t"/>
              <a:pathLst>
                <a:path extrusionOk="0" h="48845" w="210257">
                  <a:moveTo>
                    <a:pt x="84413" y="1"/>
                  </a:moveTo>
                  <a:cubicBezTo>
                    <a:pt x="84359" y="1"/>
                    <a:pt x="84306" y="1"/>
                    <a:pt x="84252" y="1"/>
                  </a:cubicBezTo>
                  <a:cubicBezTo>
                    <a:pt x="49230" y="138"/>
                    <a:pt x="29597" y="35201"/>
                    <a:pt x="1" y="48844"/>
                  </a:cubicBezTo>
                  <a:lnTo>
                    <a:pt x="7220" y="48844"/>
                  </a:lnTo>
                  <a:cubicBezTo>
                    <a:pt x="31695" y="33463"/>
                    <a:pt x="49442" y="4786"/>
                    <a:pt x="80700" y="4625"/>
                  </a:cubicBezTo>
                  <a:cubicBezTo>
                    <a:pt x="80774" y="4625"/>
                    <a:pt x="80847" y="4625"/>
                    <a:pt x="80921" y="4625"/>
                  </a:cubicBezTo>
                  <a:cubicBezTo>
                    <a:pt x="113794" y="4625"/>
                    <a:pt x="125796" y="41834"/>
                    <a:pt x="156838" y="45841"/>
                  </a:cubicBezTo>
                  <a:cubicBezTo>
                    <a:pt x="165613" y="46974"/>
                    <a:pt x="174539" y="47411"/>
                    <a:pt x="183546" y="47411"/>
                  </a:cubicBezTo>
                  <a:cubicBezTo>
                    <a:pt x="192391" y="47411"/>
                    <a:pt x="201316" y="46990"/>
                    <a:pt x="210256" y="46394"/>
                  </a:cubicBezTo>
                  <a:lnTo>
                    <a:pt x="210256" y="42427"/>
                  </a:lnTo>
                  <a:cubicBezTo>
                    <a:pt x="201522" y="43029"/>
                    <a:pt x="192807" y="43452"/>
                    <a:pt x="184184" y="43452"/>
                  </a:cubicBezTo>
                  <a:cubicBezTo>
                    <a:pt x="174937" y="43452"/>
                    <a:pt x="165795" y="42966"/>
                    <a:pt x="156850" y="41694"/>
                  </a:cubicBezTo>
                  <a:cubicBezTo>
                    <a:pt x="126386" y="37363"/>
                    <a:pt x="116982" y="1"/>
                    <a:pt x="844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" name="Google Shape;696;p41"/>
            <p:cNvSpPr/>
            <p:nvPr/>
          </p:nvSpPr>
          <p:spPr>
            <a:xfrm>
              <a:off x="-125" y="4549753"/>
              <a:ext cx="9144255" cy="591184"/>
            </a:xfrm>
            <a:custGeom>
              <a:rect b="b" l="l" r="r" t="t"/>
              <a:pathLst>
                <a:path extrusionOk="0" h="35678" w="285691">
                  <a:moveTo>
                    <a:pt x="0" y="1"/>
                  </a:moveTo>
                  <a:lnTo>
                    <a:pt x="0" y="9076"/>
                  </a:lnTo>
                  <a:cubicBezTo>
                    <a:pt x="16395" y="23897"/>
                    <a:pt x="33568" y="35678"/>
                    <a:pt x="54128" y="35678"/>
                  </a:cubicBezTo>
                  <a:cubicBezTo>
                    <a:pt x="56360" y="35678"/>
                    <a:pt x="58632" y="35539"/>
                    <a:pt x="60947" y="35250"/>
                  </a:cubicBezTo>
                  <a:cubicBezTo>
                    <a:pt x="92139" y="31359"/>
                    <a:pt x="111803" y="1180"/>
                    <a:pt x="144397" y="863"/>
                  </a:cubicBezTo>
                  <a:cubicBezTo>
                    <a:pt x="144616" y="861"/>
                    <a:pt x="144835" y="860"/>
                    <a:pt x="145054" y="860"/>
                  </a:cubicBezTo>
                  <a:cubicBezTo>
                    <a:pt x="175436" y="860"/>
                    <a:pt x="199855" y="20848"/>
                    <a:pt x="229658" y="23128"/>
                  </a:cubicBezTo>
                  <a:cubicBezTo>
                    <a:pt x="232703" y="23362"/>
                    <a:pt x="235736" y="23471"/>
                    <a:pt x="238759" y="23471"/>
                  </a:cubicBezTo>
                  <a:cubicBezTo>
                    <a:pt x="254613" y="23471"/>
                    <a:pt x="270186" y="20467"/>
                    <a:pt x="285690" y="16636"/>
                  </a:cubicBezTo>
                  <a:lnTo>
                    <a:pt x="285690" y="11459"/>
                  </a:lnTo>
                  <a:cubicBezTo>
                    <a:pt x="269468" y="15848"/>
                    <a:pt x="253146" y="19296"/>
                    <a:pt x="236383" y="19296"/>
                  </a:cubicBezTo>
                  <a:cubicBezTo>
                    <a:pt x="234115" y="19296"/>
                    <a:pt x="231839" y="19233"/>
                    <a:pt x="229553" y="19100"/>
                  </a:cubicBezTo>
                  <a:cubicBezTo>
                    <a:pt x="199220" y="17340"/>
                    <a:pt x="172790" y="126"/>
                    <a:pt x="142067" y="126"/>
                  </a:cubicBezTo>
                  <a:cubicBezTo>
                    <a:pt x="141795" y="126"/>
                    <a:pt x="141523" y="127"/>
                    <a:pt x="141251" y="130"/>
                  </a:cubicBezTo>
                  <a:cubicBezTo>
                    <a:pt x="110065" y="441"/>
                    <a:pt x="90755" y="27933"/>
                    <a:pt x="60843" y="31216"/>
                  </a:cubicBezTo>
                  <a:cubicBezTo>
                    <a:pt x="59130" y="31404"/>
                    <a:pt x="57441" y="31495"/>
                    <a:pt x="55775" y="31495"/>
                  </a:cubicBezTo>
                  <a:cubicBezTo>
                    <a:pt x="33877" y="31495"/>
                    <a:pt x="15950" y="15817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" name="Google Shape;697;p41"/>
            <p:cNvSpPr/>
            <p:nvPr/>
          </p:nvSpPr>
          <p:spPr>
            <a:xfrm>
              <a:off x="-125" y="4601506"/>
              <a:ext cx="9144255" cy="841839"/>
            </a:xfrm>
            <a:custGeom>
              <a:rect b="b" l="l" r="r" t="t"/>
              <a:pathLst>
                <a:path extrusionOk="0" h="50805" w="285691">
                  <a:moveTo>
                    <a:pt x="155442" y="0"/>
                  </a:moveTo>
                  <a:cubicBezTo>
                    <a:pt x="155369" y="0"/>
                    <a:pt x="155296" y="1"/>
                    <a:pt x="155223" y="1"/>
                  </a:cubicBezTo>
                  <a:cubicBezTo>
                    <a:pt x="119413" y="168"/>
                    <a:pt x="98688" y="36672"/>
                    <a:pt x="65603" y="44816"/>
                  </a:cubicBezTo>
                  <a:cubicBezTo>
                    <a:pt x="60681" y="46027"/>
                    <a:pt x="55903" y="46579"/>
                    <a:pt x="51244" y="46579"/>
                  </a:cubicBezTo>
                  <a:cubicBezTo>
                    <a:pt x="32822" y="46579"/>
                    <a:pt x="16255" y="37962"/>
                    <a:pt x="0" y="27480"/>
                  </a:cubicBezTo>
                  <a:lnTo>
                    <a:pt x="0" y="33916"/>
                  </a:lnTo>
                  <a:cubicBezTo>
                    <a:pt x="16127" y="43157"/>
                    <a:pt x="32475" y="50804"/>
                    <a:pt x="50246" y="50804"/>
                  </a:cubicBezTo>
                  <a:cubicBezTo>
                    <a:pt x="55287" y="50804"/>
                    <a:pt x="60442" y="50189"/>
                    <a:pt x="65740" y="48820"/>
                  </a:cubicBezTo>
                  <a:cubicBezTo>
                    <a:pt x="99693" y="40043"/>
                    <a:pt x="121108" y="1285"/>
                    <a:pt x="157959" y="1179"/>
                  </a:cubicBezTo>
                  <a:cubicBezTo>
                    <a:pt x="157999" y="1179"/>
                    <a:pt x="158040" y="1179"/>
                    <a:pt x="158080" y="1179"/>
                  </a:cubicBezTo>
                  <a:cubicBezTo>
                    <a:pt x="187440" y="1179"/>
                    <a:pt x="199813" y="30523"/>
                    <a:pt x="226325" y="36920"/>
                  </a:cubicBezTo>
                  <a:cubicBezTo>
                    <a:pt x="235065" y="39030"/>
                    <a:pt x="244086" y="39853"/>
                    <a:pt x="253270" y="39853"/>
                  </a:cubicBezTo>
                  <a:cubicBezTo>
                    <a:pt x="263920" y="39853"/>
                    <a:pt x="274788" y="38746"/>
                    <a:pt x="285690" y="37256"/>
                  </a:cubicBezTo>
                  <a:lnTo>
                    <a:pt x="285690" y="31918"/>
                  </a:lnTo>
                  <a:cubicBezTo>
                    <a:pt x="273729" y="33846"/>
                    <a:pt x="261797" y="35303"/>
                    <a:pt x="250055" y="35303"/>
                  </a:cubicBezTo>
                  <a:cubicBezTo>
                    <a:pt x="241992" y="35303"/>
                    <a:pt x="234019" y="34616"/>
                    <a:pt x="226188" y="32924"/>
                  </a:cubicBezTo>
                  <a:cubicBezTo>
                    <a:pt x="199454" y="27140"/>
                    <a:pt x="184483" y="0"/>
                    <a:pt x="1554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" name="Google Shape;698;p41"/>
            <p:cNvSpPr/>
            <p:nvPr/>
          </p:nvSpPr>
          <p:spPr>
            <a:xfrm>
              <a:off x="-125" y="4765717"/>
              <a:ext cx="9144255" cy="966213"/>
            </a:xfrm>
            <a:custGeom>
              <a:rect b="b" l="l" r="r" t="t"/>
              <a:pathLst>
                <a:path extrusionOk="0" h="58311" w="285691">
                  <a:moveTo>
                    <a:pt x="163145" y="1"/>
                  </a:moveTo>
                  <a:cubicBezTo>
                    <a:pt x="163066" y="1"/>
                    <a:pt x="162986" y="1"/>
                    <a:pt x="162907" y="2"/>
                  </a:cubicBezTo>
                  <a:cubicBezTo>
                    <a:pt x="122945" y="237"/>
                    <a:pt x="100829" y="44860"/>
                    <a:pt x="63505" y="53276"/>
                  </a:cubicBezTo>
                  <a:cubicBezTo>
                    <a:pt x="58366" y="54436"/>
                    <a:pt x="53267" y="54953"/>
                    <a:pt x="48202" y="54953"/>
                  </a:cubicBezTo>
                  <a:cubicBezTo>
                    <a:pt x="31888" y="54953"/>
                    <a:pt x="15915" y="49588"/>
                    <a:pt x="0" y="43023"/>
                  </a:cubicBezTo>
                  <a:lnTo>
                    <a:pt x="0" y="47219"/>
                  </a:lnTo>
                  <a:cubicBezTo>
                    <a:pt x="12371" y="52277"/>
                    <a:pt x="24773" y="56604"/>
                    <a:pt x="37317" y="58310"/>
                  </a:cubicBezTo>
                  <a:lnTo>
                    <a:pt x="58887" y="58310"/>
                  </a:lnTo>
                  <a:cubicBezTo>
                    <a:pt x="60471" y="58075"/>
                    <a:pt x="62053" y="57783"/>
                    <a:pt x="63642" y="57430"/>
                  </a:cubicBezTo>
                  <a:cubicBezTo>
                    <a:pt x="100885" y="49093"/>
                    <a:pt x="122380" y="4371"/>
                    <a:pt x="162323" y="4197"/>
                  </a:cubicBezTo>
                  <a:cubicBezTo>
                    <a:pt x="162384" y="4196"/>
                    <a:pt x="162445" y="4196"/>
                    <a:pt x="162505" y="4196"/>
                  </a:cubicBezTo>
                  <a:cubicBezTo>
                    <a:pt x="195055" y="4196"/>
                    <a:pt x="201982" y="41914"/>
                    <a:pt x="232204" y="46251"/>
                  </a:cubicBezTo>
                  <a:cubicBezTo>
                    <a:pt x="241165" y="47537"/>
                    <a:pt x="250329" y="48028"/>
                    <a:pt x="259602" y="48028"/>
                  </a:cubicBezTo>
                  <a:cubicBezTo>
                    <a:pt x="268230" y="48028"/>
                    <a:pt x="276951" y="47603"/>
                    <a:pt x="285690" y="46996"/>
                  </a:cubicBezTo>
                  <a:lnTo>
                    <a:pt x="285690" y="42650"/>
                  </a:lnTo>
                  <a:cubicBezTo>
                    <a:pt x="276677" y="43265"/>
                    <a:pt x="267681" y="43703"/>
                    <a:pt x="258766" y="43703"/>
                  </a:cubicBezTo>
                  <a:cubicBezTo>
                    <a:pt x="249772" y="43703"/>
                    <a:pt x="240860" y="43257"/>
                    <a:pt x="232098" y="42098"/>
                  </a:cubicBezTo>
                  <a:cubicBezTo>
                    <a:pt x="201793" y="38097"/>
                    <a:pt x="195821" y="1"/>
                    <a:pt x="1631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" name="Google Shape;699;p41"/>
            <p:cNvSpPr/>
            <p:nvPr/>
          </p:nvSpPr>
          <p:spPr>
            <a:xfrm>
              <a:off x="-125" y="4659542"/>
              <a:ext cx="9144255" cy="934415"/>
            </a:xfrm>
            <a:custGeom>
              <a:rect b="b" l="l" r="r" t="t"/>
              <a:pathLst>
                <a:path extrusionOk="0" h="56392" w="285691">
                  <a:moveTo>
                    <a:pt x="160663" y="0"/>
                  </a:moveTo>
                  <a:cubicBezTo>
                    <a:pt x="160594" y="0"/>
                    <a:pt x="160524" y="0"/>
                    <a:pt x="160454" y="1"/>
                  </a:cubicBezTo>
                  <a:cubicBezTo>
                    <a:pt x="121759" y="181"/>
                    <a:pt x="99737" y="42197"/>
                    <a:pt x="63599" y="50514"/>
                  </a:cubicBezTo>
                  <a:cubicBezTo>
                    <a:pt x="58612" y="51660"/>
                    <a:pt x="53729" y="52176"/>
                    <a:pt x="48931" y="52176"/>
                  </a:cubicBezTo>
                  <a:cubicBezTo>
                    <a:pt x="31859" y="52176"/>
                    <a:pt x="15854" y="45645"/>
                    <a:pt x="0" y="37751"/>
                  </a:cubicBezTo>
                  <a:lnTo>
                    <a:pt x="0" y="43444"/>
                  </a:lnTo>
                  <a:cubicBezTo>
                    <a:pt x="15801" y="50536"/>
                    <a:pt x="31700" y="56392"/>
                    <a:pt x="48318" y="56392"/>
                  </a:cubicBezTo>
                  <a:cubicBezTo>
                    <a:pt x="53340" y="56392"/>
                    <a:pt x="58428" y="55857"/>
                    <a:pt x="63599" y="54660"/>
                  </a:cubicBezTo>
                  <a:cubicBezTo>
                    <a:pt x="100364" y="46144"/>
                    <a:pt x="122622" y="2626"/>
                    <a:pt x="162013" y="2453"/>
                  </a:cubicBezTo>
                  <a:cubicBezTo>
                    <a:pt x="162075" y="2453"/>
                    <a:pt x="162137" y="2452"/>
                    <a:pt x="162200" y="2452"/>
                  </a:cubicBezTo>
                  <a:cubicBezTo>
                    <a:pt x="194345" y="2452"/>
                    <a:pt x="202244" y="39281"/>
                    <a:pt x="232178" y="43500"/>
                  </a:cubicBezTo>
                  <a:cubicBezTo>
                    <a:pt x="240416" y="44662"/>
                    <a:pt x="248768" y="45116"/>
                    <a:pt x="257187" y="45116"/>
                  </a:cubicBezTo>
                  <a:cubicBezTo>
                    <a:pt x="266626" y="45116"/>
                    <a:pt x="276150" y="44545"/>
                    <a:pt x="285690" y="43761"/>
                  </a:cubicBezTo>
                  <a:lnTo>
                    <a:pt x="285690" y="38963"/>
                  </a:lnTo>
                  <a:cubicBezTo>
                    <a:pt x="275292" y="40006"/>
                    <a:pt x="264910" y="40784"/>
                    <a:pt x="254613" y="40784"/>
                  </a:cubicBezTo>
                  <a:cubicBezTo>
                    <a:pt x="247084" y="40784"/>
                    <a:pt x="239602" y="40368"/>
                    <a:pt x="232190" y="39335"/>
                  </a:cubicBezTo>
                  <a:cubicBezTo>
                    <a:pt x="202480" y="35198"/>
                    <a:pt x="192336" y="0"/>
                    <a:pt x="1606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" name="Google Shape;700;p41"/>
            <p:cNvSpPr/>
            <p:nvPr/>
          </p:nvSpPr>
          <p:spPr>
            <a:xfrm>
              <a:off x="2832230" y="5092913"/>
              <a:ext cx="4322229" cy="639155"/>
            </a:xfrm>
            <a:custGeom>
              <a:rect b="b" l="l" r="r" t="t"/>
              <a:pathLst>
                <a:path extrusionOk="0" h="38573" w="135038">
                  <a:moveTo>
                    <a:pt x="62560" y="1"/>
                  </a:moveTo>
                  <a:cubicBezTo>
                    <a:pt x="62435" y="1"/>
                    <a:pt x="62309" y="1"/>
                    <a:pt x="62184" y="2"/>
                  </a:cubicBezTo>
                  <a:cubicBezTo>
                    <a:pt x="34922" y="226"/>
                    <a:pt x="19504" y="22956"/>
                    <a:pt x="0" y="38572"/>
                  </a:cubicBezTo>
                  <a:lnTo>
                    <a:pt x="3315" y="38572"/>
                  </a:lnTo>
                  <a:cubicBezTo>
                    <a:pt x="19192" y="23657"/>
                    <a:pt x="32705" y="5148"/>
                    <a:pt x="56839" y="4862"/>
                  </a:cubicBezTo>
                  <a:cubicBezTo>
                    <a:pt x="57029" y="4859"/>
                    <a:pt x="57218" y="4858"/>
                    <a:pt x="57406" y="4858"/>
                  </a:cubicBezTo>
                  <a:cubicBezTo>
                    <a:pt x="84480" y="4858"/>
                    <a:pt x="101892" y="27237"/>
                    <a:pt x="124274" y="38572"/>
                  </a:cubicBezTo>
                  <a:lnTo>
                    <a:pt x="135037" y="38572"/>
                  </a:lnTo>
                  <a:cubicBezTo>
                    <a:pt x="108586" y="29987"/>
                    <a:pt x="92913" y="1"/>
                    <a:pt x="625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01" name="Google Shape;701;p41"/>
          <p:cNvSpPr/>
          <p:nvPr/>
        </p:nvSpPr>
        <p:spPr>
          <a:xfrm flipH="1">
            <a:off x="5437337" y="987450"/>
            <a:ext cx="1950489" cy="3075125"/>
          </a:xfrm>
          <a:custGeom>
            <a:rect b="b" l="l" r="r" t="t"/>
            <a:pathLst>
              <a:path extrusionOk="0" h="6342" w="4563">
                <a:moveTo>
                  <a:pt x="4563" y="0"/>
                </a:moveTo>
                <a:lnTo>
                  <a:pt x="1773" y="30"/>
                </a:lnTo>
                <a:lnTo>
                  <a:pt x="0" y="3927"/>
                </a:lnTo>
                <a:lnTo>
                  <a:pt x="1981" y="3263"/>
                </a:lnTo>
                <a:lnTo>
                  <a:pt x="763" y="6341"/>
                </a:lnTo>
                <a:lnTo>
                  <a:pt x="4153" y="1928"/>
                </a:lnTo>
                <a:lnTo>
                  <a:pt x="4153" y="1928"/>
                </a:lnTo>
                <a:lnTo>
                  <a:pt x="2743" y="1946"/>
                </a:lnTo>
                <a:lnTo>
                  <a:pt x="45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" name="Google Shape;70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1675" y="489375"/>
            <a:ext cx="7038975" cy="393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43"/>
          <p:cNvSpPr/>
          <p:nvPr/>
        </p:nvSpPr>
        <p:spPr>
          <a:xfrm>
            <a:off x="6819524" y="1617150"/>
            <a:ext cx="1763700" cy="1909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Google Shape;712;p43"/>
          <p:cNvSpPr/>
          <p:nvPr/>
        </p:nvSpPr>
        <p:spPr>
          <a:xfrm flipH="1">
            <a:off x="569781" y="1617150"/>
            <a:ext cx="1763700" cy="1909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3" name="Google Shape;713;p43"/>
          <p:cNvSpPr txBox="1"/>
          <p:nvPr>
            <p:ph type="ctrTitle"/>
          </p:nvPr>
        </p:nvSpPr>
        <p:spPr>
          <a:xfrm>
            <a:off x="2555975" y="3526475"/>
            <a:ext cx="4020300" cy="1239000"/>
          </a:xfrm>
          <a:prstGeom prst="rect">
            <a:avLst/>
          </a:prstGeom>
          <a:solidFill>
            <a:schemeClr val="dk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Thanks!</a:t>
            </a:r>
            <a:endParaRPr/>
          </a:p>
        </p:txBody>
      </p:sp>
      <p:sp>
        <p:nvSpPr>
          <p:cNvPr id="714" name="Google Shape;714;p43"/>
          <p:cNvSpPr/>
          <p:nvPr/>
        </p:nvSpPr>
        <p:spPr>
          <a:xfrm>
            <a:off x="7507285" y="2037552"/>
            <a:ext cx="626412" cy="1068394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15" name="Google Shape;715;p43"/>
          <p:cNvGrpSpPr/>
          <p:nvPr/>
        </p:nvGrpSpPr>
        <p:grpSpPr>
          <a:xfrm flipH="1">
            <a:off x="1114612" y="4162664"/>
            <a:ext cx="674028" cy="673984"/>
            <a:chOff x="4748707" y="2755189"/>
            <a:chExt cx="674028" cy="673984"/>
          </a:xfrm>
        </p:grpSpPr>
        <p:sp>
          <p:nvSpPr>
            <p:cNvPr id="716" name="Google Shape;716;p43"/>
            <p:cNvSpPr/>
            <p:nvPr/>
          </p:nvSpPr>
          <p:spPr>
            <a:xfrm>
              <a:off x="4880963" y="2887438"/>
              <a:ext cx="409500" cy="409500"/>
            </a:xfrm>
            <a:prstGeom prst="ellipse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17" name="Google Shape;717;p43"/>
            <p:cNvGrpSpPr/>
            <p:nvPr/>
          </p:nvGrpSpPr>
          <p:grpSpPr>
            <a:xfrm flipH="1" rot="-2699781">
              <a:off x="4843559" y="2857748"/>
              <a:ext cx="484323" cy="468865"/>
              <a:chOff x="6021400" y="1654100"/>
              <a:chExt cx="435350" cy="421375"/>
            </a:xfrm>
          </p:grpSpPr>
          <p:sp>
            <p:nvSpPr>
              <p:cNvPr id="718" name="Google Shape;718;p43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9" name="Google Shape;719;p43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0" name="Google Shape;720;p43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721" name="Google Shape;721;p43"/>
          <p:cNvCxnSpPr>
            <a:stCxn id="716" idx="6"/>
            <a:endCxn id="712" idx="2"/>
          </p:cNvCxnSpPr>
          <p:nvPr/>
        </p:nvCxnSpPr>
        <p:spPr>
          <a:xfrm flipH="1" rot="10800000">
            <a:off x="1246884" y="3526463"/>
            <a:ext cx="204600" cy="973200"/>
          </a:xfrm>
          <a:prstGeom prst="bentConnector4">
            <a:avLst>
              <a:gd fmla="val -335341" name="adj1"/>
              <a:gd fmla="val 60525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2" name="Google Shape;722;p43"/>
          <p:cNvSpPr/>
          <p:nvPr/>
        </p:nvSpPr>
        <p:spPr>
          <a:xfrm>
            <a:off x="7955395" y="26700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3" name="Google Shape;723;p43"/>
          <p:cNvSpPr/>
          <p:nvPr/>
        </p:nvSpPr>
        <p:spPr>
          <a:xfrm>
            <a:off x="7187418" y="2670054"/>
            <a:ext cx="255542" cy="435892"/>
          </a:xfrm>
          <a:custGeom>
            <a:rect b="b" l="l" r="r" t="t"/>
            <a:pathLst>
              <a:path extrusionOk="0" h="22342" w="13098">
                <a:moveTo>
                  <a:pt x="13098" y="0"/>
                </a:moveTo>
                <a:lnTo>
                  <a:pt x="7704" y="577"/>
                </a:lnTo>
                <a:lnTo>
                  <a:pt x="768" y="10400"/>
                </a:lnTo>
                <a:lnTo>
                  <a:pt x="5203" y="11168"/>
                </a:lnTo>
                <a:lnTo>
                  <a:pt x="0" y="22341"/>
                </a:lnTo>
                <a:lnTo>
                  <a:pt x="11752" y="7317"/>
                </a:lnTo>
                <a:lnTo>
                  <a:pt x="7514" y="6739"/>
                </a:lnTo>
                <a:lnTo>
                  <a:pt x="13098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24" name="Google Shape;724;p43"/>
          <p:cNvGrpSpPr/>
          <p:nvPr/>
        </p:nvGrpSpPr>
        <p:grpSpPr>
          <a:xfrm flipH="1" rot="10800000">
            <a:off x="7447462" y="4162664"/>
            <a:ext cx="674028" cy="673984"/>
            <a:chOff x="4748707" y="2755189"/>
            <a:chExt cx="674028" cy="673984"/>
          </a:xfrm>
        </p:grpSpPr>
        <p:sp>
          <p:nvSpPr>
            <p:cNvPr id="725" name="Google Shape;725;p43"/>
            <p:cNvSpPr/>
            <p:nvPr/>
          </p:nvSpPr>
          <p:spPr>
            <a:xfrm>
              <a:off x="4880963" y="2887438"/>
              <a:ext cx="409500" cy="409500"/>
            </a:xfrm>
            <a:prstGeom prst="ellipse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726" name="Google Shape;726;p43"/>
            <p:cNvGrpSpPr/>
            <p:nvPr/>
          </p:nvGrpSpPr>
          <p:grpSpPr>
            <a:xfrm flipH="1" rot="-2699781">
              <a:off x="4843559" y="2857748"/>
              <a:ext cx="484323" cy="468865"/>
              <a:chOff x="6021400" y="1654100"/>
              <a:chExt cx="435350" cy="421375"/>
            </a:xfrm>
          </p:grpSpPr>
          <p:sp>
            <p:nvSpPr>
              <p:cNvPr id="727" name="Google Shape;727;p43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8" name="Google Shape;728;p43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9" name="Google Shape;729;p43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730" name="Google Shape;730;p43"/>
          <p:cNvCxnSpPr>
            <a:stCxn id="725" idx="6"/>
            <a:endCxn id="711" idx="2"/>
          </p:cNvCxnSpPr>
          <p:nvPr/>
        </p:nvCxnSpPr>
        <p:spPr>
          <a:xfrm rot="10800000">
            <a:off x="7701517" y="3526449"/>
            <a:ext cx="287700" cy="973200"/>
          </a:xfrm>
          <a:prstGeom prst="bentConnector4">
            <a:avLst>
              <a:gd fmla="val -206173" name="adj1"/>
              <a:gd fmla="val 60525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731" name="Google Shape;731;p43"/>
          <p:cNvGrpSpPr/>
          <p:nvPr/>
        </p:nvGrpSpPr>
        <p:grpSpPr>
          <a:xfrm>
            <a:off x="808037" y="1928220"/>
            <a:ext cx="1299357" cy="1200574"/>
            <a:chOff x="3184300" y="1375075"/>
            <a:chExt cx="371925" cy="371925"/>
          </a:xfrm>
        </p:grpSpPr>
        <p:sp>
          <p:nvSpPr>
            <p:cNvPr id="732" name="Google Shape;732;p43"/>
            <p:cNvSpPr/>
            <p:nvPr/>
          </p:nvSpPr>
          <p:spPr>
            <a:xfrm>
              <a:off x="3184300" y="1375075"/>
              <a:ext cx="371925" cy="371925"/>
            </a:xfrm>
            <a:custGeom>
              <a:rect b="b" l="l" r="r" t="t"/>
              <a:pathLst>
                <a:path extrusionOk="0" h="14877" w="14877">
                  <a:moveTo>
                    <a:pt x="4129" y="14116"/>
                  </a:moveTo>
                  <a:lnTo>
                    <a:pt x="3327" y="13650"/>
                  </a:lnTo>
                  <a:cubicBezTo>
                    <a:pt x="3129" y="13539"/>
                    <a:pt x="3062" y="13293"/>
                    <a:pt x="3179" y="13098"/>
                  </a:cubicBezTo>
                  <a:lnTo>
                    <a:pt x="3565" y="12429"/>
                  </a:lnTo>
                  <a:cubicBezTo>
                    <a:pt x="3154" y="12110"/>
                    <a:pt x="2780" y="11736"/>
                    <a:pt x="2455" y="11325"/>
                  </a:cubicBezTo>
                  <a:lnTo>
                    <a:pt x="1781" y="11711"/>
                  </a:lnTo>
                  <a:cubicBezTo>
                    <a:pt x="1583" y="11821"/>
                    <a:pt x="1339" y="11753"/>
                    <a:pt x="1221" y="11563"/>
                  </a:cubicBezTo>
                  <a:lnTo>
                    <a:pt x="762" y="10760"/>
                  </a:lnTo>
                  <a:cubicBezTo>
                    <a:pt x="645" y="10570"/>
                    <a:pt x="713" y="10318"/>
                    <a:pt x="909" y="10207"/>
                  </a:cubicBezTo>
                  <a:lnTo>
                    <a:pt x="1583" y="9822"/>
                  </a:lnTo>
                  <a:cubicBezTo>
                    <a:pt x="1387" y="9343"/>
                    <a:pt x="1246" y="8840"/>
                    <a:pt x="1173" y="8313"/>
                  </a:cubicBezTo>
                  <a:lnTo>
                    <a:pt x="405" y="8313"/>
                  </a:lnTo>
                  <a:cubicBezTo>
                    <a:pt x="185" y="8313"/>
                    <a:pt x="1" y="8129"/>
                    <a:pt x="1" y="7908"/>
                  </a:cubicBezTo>
                  <a:lnTo>
                    <a:pt x="1" y="6976"/>
                  </a:lnTo>
                  <a:cubicBezTo>
                    <a:pt x="1" y="6748"/>
                    <a:pt x="185" y="6571"/>
                    <a:pt x="405" y="6571"/>
                  </a:cubicBezTo>
                  <a:lnTo>
                    <a:pt x="1173" y="6571"/>
                  </a:lnTo>
                  <a:cubicBezTo>
                    <a:pt x="1246" y="6042"/>
                    <a:pt x="1387" y="5533"/>
                    <a:pt x="1583" y="5054"/>
                  </a:cubicBezTo>
                  <a:lnTo>
                    <a:pt x="909" y="4669"/>
                  </a:lnTo>
                  <a:cubicBezTo>
                    <a:pt x="713" y="4558"/>
                    <a:pt x="645" y="4312"/>
                    <a:pt x="762" y="4117"/>
                  </a:cubicBezTo>
                  <a:lnTo>
                    <a:pt x="1228" y="3319"/>
                  </a:lnTo>
                  <a:cubicBezTo>
                    <a:pt x="1339" y="3123"/>
                    <a:pt x="1583" y="3061"/>
                    <a:pt x="1781" y="3171"/>
                  </a:cubicBezTo>
                  <a:lnTo>
                    <a:pt x="2455" y="3559"/>
                  </a:lnTo>
                  <a:cubicBezTo>
                    <a:pt x="2774" y="3148"/>
                    <a:pt x="3154" y="2772"/>
                    <a:pt x="3565" y="2448"/>
                  </a:cubicBezTo>
                  <a:lnTo>
                    <a:pt x="3179" y="1779"/>
                  </a:lnTo>
                  <a:cubicBezTo>
                    <a:pt x="3062" y="1589"/>
                    <a:pt x="3129" y="1337"/>
                    <a:pt x="3327" y="1226"/>
                  </a:cubicBezTo>
                  <a:lnTo>
                    <a:pt x="4129" y="767"/>
                  </a:lnTo>
                  <a:cubicBezTo>
                    <a:pt x="4326" y="657"/>
                    <a:pt x="4578" y="724"/>
                    <a:pt x="4688" y="914"/>
                  </a:cubicBezTo>
                  <a:lnTo>
                    <a:pt x="5074" y="1583"/>
                  </a:lnTo>
                  <a:cubicBezTo>
                    <a:pt x="5559" y="1393"/>
                    <a:pt x="6068" y="1251"/>
                    <a:pt x="6595" y="1178"/>
                  </a:cubicBezTo>
                  <a:lnTo>
                    <a:pt x="6595" y="405"/>
                  </a:lnTo>
                  <a:cubicBezTo>
                    <a:pt x="6595" y="184"/>
                    <a:pt x="6779" y="0"/>
                    <a:pt x="7000" y="0"/>
                  </a:cubicBezTo>
                  <a:lnTo>
                    <a:pt x="7933" y="0"/>
                  </a:lnTo>
                  <a:cubicBezTo>
                    <a:pt x="8160" y="0"/>
                    <a:pt x="8338" y="184"/>
                    <a:pt x="8338" y="405"/>
                  </a:cubicBezTo>
                  <a:lnTo>
                    <a:pt x="8338" y="1147"/>
                  </a:lnTo>
                  <a:cubicBezTo>
                    <a:pt x="8865" y="1221"/>
                    <a:pt x="9369" y="1356"/>
                    <a:pt x="9847" y="1552"/>
                  </a:cubicBezTo>
                  <a:lnTo>
                    <a:pt x="10227" y="877"/>
                  </a:lnTo>
                  <a:cubicBezTo>
                    <a:pt x="10338" y="688"/>
                    <a:pt x="10589" y="620"/>
                    <a:pt x="10779" y="730"/>
                  </a:cubicBezTo>
                  <a:lnTo>
                    <a:pt x="11577" y="1197"/>
                  </a:lnTo>
                  <a:cubicBezTo>
                    <a:pt x="11767" y="1307"/>
                    <a:pt x="11835" y="1558"/>
                    <a:pt x="11725" y="1749"/>
                  </a:cubicBezTo>
                  <a:lnTo>
                    <a:pt x="11337" y="2423"/>
                  </a:lnTo>
                  <a:cubicBezTo>
                    <a:pt x="11748" y="2749"/>
                    <a:pt x="12116" y="3123"/>
                    <a:pt x="12442" y="3539"/>
                  </a:cubicBezTo>
                  <a:lnTo>
                    <a:pt x="13104" y="3148"/>
                  </a:lnTo>
                  <a:cubicBezTo>
                    <a:pt x="13301" y="3037"/>
                    <a:pt x="13546" y="3104"/>
                    <a:pt x="13656" y="3295"/>
                  </a:cubicBezTo>
                  <a:lnTo>
                    <a:pt x="14117" y="4105"/>
                  </a:lnTo>
                  <a:cubicBezTo>
                    <a:pt x="14227" y="4295"/>
                    <a:pt x="14160" y="4546"/>
                    <a:pt x="13970" y="4657"/>
                  </a:cubicBezTo>
                  <a:lnTo>
                    <a:pt x="13301" y="5049"/>
                  </a:lnTo>
                  <a:cubicBezTo>
                    <a:pt x="13497" y="5527"/>
                    <a:pt x="13633" y="6036"/>
                    <a:pt x="13706" y="6571"/>
                  </a:cubicBezTo>
                  <a:lnTo>
                    <a:pt x="14472" y="6571"/>
                  </a:lnTo>
                  <a:cubicBezTo>
                    <a:pt x="14693" y="6571"/>
                    <a:pt x="14877" y="6748"/>
                    <a:pt x="14877" y="6968"/>
                  </a:cubicBezTo>
                  <a:lnTo>
                    <a:pt x="14877" y="7908"/>
                  </a:lnTo>
                  <a:cubicBezTo>
                    <a:pt x="14877" y="8129"/>
                    <a:pt x="14693" y="8313"/>
                    <a:pt x="14472" y="8313"/>
                  </a:cubicBezTo>
                  <a:lnTo>
                    <a:pt x="13761" y="8313"/>
                  </a:lnTo>
                  <a:cubicBezTo>
                    <a:pt x="13687" y="8840"/>
                    <a:pt x="13552" y="9343"/>
                    <a:pt x="13356" y="9822"/>
                  </a:cubicBezTo>
                  <a:lnTo>
                    <a:pt x="14030" y="10207"/>
                  </a:lnTo>
                  <a:cubicBezTo>
                    <a:pt x="14222" y="10318"/>
                    <a:pt x="14288" y="10570"/>
                    <a:pt x="14177" y="10760"/>
                  </a:cubicBezTo>
                  <a:lnTo>
                    <a:pt x="13712" y="11563"/>
                  </a:lnTo>
                  <a:cubicBezTo>
                    <a:pt x="13602" y="11753"/>
                    <a:pt x="13350" y="11821"/>
                    <a:pt x="13160" y="11711"/>
                  </a:cubicBezTo>
                  <a:lnTo>
                    <a:pt x="12484" y="11325"/>
                  </a:lnTo>
                  <a:cubicBezTo>
                    <a:pt x="12160" y="11736"/>
                    <a:pt x="11785" y="12110"/>
                    <a:pt x="11368" y="12429"/>
                  </a:cubicBezTo>
                  <a:lnTo>
                    <a:pt x="11761" y="13098"/>
                  </a:lnTo>
                  <a:cubicBezTo>
                    <a:pt x="11872" y="13293"/>
                    <a:pt x="11804" y="13539"/>
                    <a:pt x="11614" y="13650"/>
                  </a:cubicBezTo>
                  <a:lnTo>
                    <a:pt x="10804" y="14116"/>
                  </a:lnTo>
                  <a:cubicBezTo>
                    <a:pt x="10607" y="14227"/>
                    <a:pt x="10363" y="14159"/>
                    <a:pt x="10252" y="13969"/>
                  </a:cubicBezTo>
                  <a:lnTo>
                    <a:pt x="9859" y="13293"/>
                  </a:lnTo>
                  <a:cubicBezTo>
                    <a:pt x="9381" y="13491"/>
                    <a:pt x="8871" y="13625"/>
                    <a:pt x="8338" y="13698"/>
                  </a:cubicBezTo>
                  <a:lnTo>
                    <a:pt x="8338" y="14471"/>
                  </a:lnTo>
                  <a:cubicBezTo>
                    <a:pt x="8338" y="14698"/>
                    <a:pt x="8160" y="14876"/>
                    <a:pt x="7939" y="14876"/>
                  </a:cubicBezTo>
                  <a:lnTo>
                    <a:pt x="7000" y="14876"/>
                  </a:lnTo>
                  <a:cubicBezTo>
                    <a:pt x="6779" y="14876"/>
                    <a:pt x="6595" y="14698"/>
                    <a:pt x="6595" y="14471"/>
                  </a:cubicBezTo>
                  <a:lnTo>
                    <a:pt x="6595" y="13698"/>
                  </a:lnTo>
                  <a:cubicBezTo>
                    <a:pt x="6068" y="13625"/>
                    <a:pt x="5559" y="13491"/>
                    <a:pt x="5074" y="13293"/>
                  </a:cubicBezTo>
                  <a:lnTo>
                    <a:pt x="4688" y="13969"/>
                  </a:lnTo>
                  <a:cubicBezTo>
                    <a:pt x="4578" y="14159"/>
                    <a:pt x="4326" y="14227"/>
                    <a:pt x="4129" y="1411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" name="Google Shape;733;p43"/>
            <p:cNvSpPr/>
            <p:nvPr/>
          </p:nvSpPr>
          <p:spPr>
            <a:xfrm>
              <a:off x="3349175" y="1375075"/>
              <a:ext cx="207050" cy="371925"/>
            </a:xfrm>
            <a:custGeom>
              <a:rect b="b" l="l" r="r" t="t"/>
              <a:pathLst>
                <a:path extrusionOk="0" h="14877" w="8282">
                  <a:moveTo>
                    <a:pt x="0" y="1141"/>
                  </a:moveTo>
                  <a:lnTo>
                    <a:pt x="0" y="405"/>
                  </a:lnTo>
                  <a:cubicBezTo>
                    <a:pt x="0" y="184"/>
                    <a:pt x="184" y="0"/>
                    <a:pt x="405" y="0"/>
                  </a:cubicBezTo>
                  <a:lnTo>
                    <a:pt x="1338" y="0"/>
                  </a:lnTo>
                  <a:cubicBezTo>
                    <a:pt x="1565" y="0"/>
                    <a:pt x="1743" y="184"/>
                    <a:pt x="1743" y="405"/>
                  </a:cubicBezTo>
                  <a:lnTo>
                    <a:pt x="1743" y="1147"/>
                  </a:lnTo>
                  <a:cubicBezTo>
                    <a:pt x="2270" y="1221"/>
                    <a:pt x="2774" y="1356"/>
                    <a:pt x="3252" y="1552"/>
                  </a:cubicBezTo>
                  <a:lnTo>
                    <a:pt x="3632" y="877"/>
                  </a:lnTo>
                  <a:cubicBezTo>
                    <a:pt x="3743" y="688"/>
                    <a:pt x="3994" y="620"/>
                    <a:pt x="4184" y="730"/>
                  </a:cubicBezTo>
                  <a:lnTo>
                    <a:pt x="4982" y="1197"/>
                  </a:lnTo>
                  <a:cubicBezTo>
                    <a:pt x="5172" y="1307"/>
                    <a:pt x="5240" y="1558"/>
                    <a:pt x="5130" y="1749"/>
                  </a:cubicBezTo>
                  <a:lnTo>
                    <a:pt x="4742" y="2423"/>
                  </a:lnTo>
                  <a:cubicBezTo>
                    <a:pt x="5153" y="2749"/>
                    <a:pt x="5521" y="3123"/>
                    <a:pt x="5847" y="3539"/>
                  </a:cubicBezTo>
                  <a:lnTo>
                    <a:pt x="6509" y="3148"/>
                  </a:lnTo>
                  <a:cubicBezTo>
                    <a:pt x="6706" y="3037"/>
                    <a:pt x="6951" y="3104"/>
                    <a:pt x="7061" y="3295"/>
                  </a:cubicBezTo>
                  <a:lnTo>
                    <a:pt x="7522" y="4105"/>
                  </a:lnTo>
                  <a:cubicBezTo>
                    <a:pt x="7632" y="4295"/>
                    <a:pt x="7565" y="4546"/>
                    <a:pt x="7375" y="4657"/>
                  </a:cubicBezTo>
                  <a:lnTo>
                    <a:pt x="6706" y="5049"/>
                  </a:lnTo>
                  <a:cubicBezTo>
                    <a:pt x="6902" y="5527"/>
                    <a:pt x="7038" y="6036"/>
                    <a:pt x="7111" y="6571"/>
                  </a:cubicBezTo>
                  <a:lnTo>
                    <a:pt x="7877" y="6571"/>
                  </a:lnTo>
                  <a:cubicBezTo>
                    <a:pt x="8098" y="6571"/>
                    <a:pt x="8282" y="6748"/>
                    <a:pt x="8282" y="6968"/>
                  </a:cubicBezTo>
                  <a:lnTo>
                    <a:pt x="8282" y="7908"/>
                  </a:lnTo>
                  <a:cubicBezTo>
                    <a:pt x="8282" y="8129"/>
                    <a:pt x="8098" y="8313"/>
                    <a:pt x="7877" y="8313"/>
                  </a:cubicBezTo>
                  <a:lnTo>
                    <a:pt x="7111" y="8313"/>
                  </a:lnTo>
                  <a:cubicBezTo>
                    <a:pt x="7038" y="8840"/>
                    <a:pt x="6902" y="9349"/>
                    <a:pt x="6706" y="9833"/>
                  </a:cubicBezTo>
                  <a:lnTo>
                    <a:pt x="7375" y="10221"/>
                  </a:lnTo>
                  <a:cubicBezTo>
                    <a:pt x="7565" y="10331"/>
                    <a:pt x="7632" y="10583"/>
                    <a:pt x="7522" y="10773"/>
                  </a:cubicBezTo>
                  <a:lnTo>
                    <a:pt x="7061" y="11583"/>
                  </a:lnTo>
                  <a:cubicBezTo>
                    <a:pt x="6951" y="11772"/>
                    <a:pt x="6706" y="11840"/>
                    <a:pt x="6509" y="11730"/>
                  </a:cubicBezTo>
                  <a:lnTo>
                    <a:pt x="5847" y="11343"/>
                  </a:lnTo>
                  <a:cubicBezTo>
                    <a:pt x="5521" y="11753"/>
                    <a:pt x="5153" y="12129"/>
                    <a:pt x="4742" y="12453"/>
                  </a:cubicBezTo>
                  <a:lnTo>
                    <a:pt x="5130" y="13128"/>
                  </a:lnTo>
                  <a:cubicBezTo>
                    <a:pt x="5240" y="13324"/>
                    <a:pt x="5172" y="13570"/>
                    <a:pt x="4982" y="13681"/>
                  </a:cubicBezTo>
                  <a:lnTo>
                    <a:pt x="4184" y="14146"/>
                  </a:lnTo>
                  <a:cubicBezTo>
                    <a:pt x="3994" y="14264"/>
                    <a:pt x="3743" y="14196"/>
                    <a:pt x="3632" y="13999"/>
                  </a:cubicBezTo>
                  <a:lnTo>
                    <a:pt x="3252" y="13324"/>
                  </a:lnTo>
                  <a:cubicBezTo>
                    <a:pt x="2774" y="13520"/>
                    <a:pt x="2270" y="13661"/>
                    <a:pt x="1743" y="13735"/>
                  </a:cubicBezTo>
                  <a:lnTo>
                    <a:pt x="1743" y="14471"/>
                  </a:lnTo>
                  <a:cubicBezTo>
                    <a:pt x="1743" y="14698"/>
                    <a:pt x="1565" y="14876"/>
                    <a:pt x="1344" y="14876"/>
                  </a:cubicBezTo>
                  <a:lnTo>
                    <a:pt x="405" y="14876"/>
                  </a:lnTo>
                  <a:cubicBezTo>
                    <a:pt x="184" y="14876"/>
                    <a:pt x="0" y="14698"/>
                    <a:pt x="0" y="14471"/>
                  </a:cubicBezTo>
                  <a:lnTo>
                    <a:pt x="0" y="13741"/>
                  </a:lnTo>
                  <a:lnTo>
                    <a:pt x="141" y="13741"/>
                  </a:lnTo>
                  <a:cubicBezTo>
                    <a:pt x="3644" y="13741"/>
                    <a:pt x="6478" y="10920"/>
                    <a:pt x="6478" y="7441"/>
                  </a:cubicBezTo>
                  <a:cubicBezTo>
                    <a:pt x="6478" y="3958"/>
                    <a:pt x="3644" y="1135"/>
                    <a:pt x="141" y="1135"/>
                  </a:cubicBezTo>
                  <a:cubicBezTo>
                    <a:pt x="93" y="1135"/>
                    <a:pt x="50" y="1135"/>
                    <a:pt x="0" y="11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" name="Google Shape;734;p43"/>
            <p:cNvSpPr/>
            <p:nvPr/>
          </p:nvSpPr>
          <p:spPr>
            <a:xfrm>
              <a:off x="3326775" y="1525655"/>
              <a:ext cx="87750" cy="87775"/>
            </a:xfrm>
            <a:custGeom>
              <a:rect b="b" l="l" r="r" t="t"/>
              <a:pathLst>
                <a:path extrusionOk="0" h="3511" w="3510">
                  <a:moveTo>
                    <a:pt x="1756" y="3511"/>
                  </a:moveTo>
                  <a:cubicBezTo>
                    <a:pt x="2719" y="3511"/>
                    <a:pt x="3509" y="2724"/>
                    <a:pt x="3509" y="1756"/>
                  </a:cubicBezTo>
                  <a:cubicBezTo>
                    <a:pt x="3509" y="793"/>
                    <a:pt x="2719" y="1"/>
                    <a:pt x="1756" y="1"/>
                  </a:cubicBezTo>
                  <a:cubicBezTo>
                    <a:pt x="786" y="1"/>
                    <a:pt x="1" y="793"/>
                    <a:pt x="1" y="1756"/>
                  </a:cubicBezTo>
                  <a:cubicBezTo>
                    <a:pt x="1" y="2724"/>
                    <a:pt x="786" y="3511"/>
                    <a:pt x="1756" y="35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" name="Google Shape;735;p43"/>
            <p:cNvSpPr/>
            <p:nvPr/>
          </p:nvSpPr>
          <p:spPr>
            <a:xfrm>
              <a:off x="3361600" y="1525655"/>
              <a:ext cx="52925" cy="87775"/>
            </a:xfrm>
            <a:custGeom>
              <a:rect b="b" l="l" r="r" t="t"/>
              <a:pathLst>
                <a:path extrusionOk="0" h="3511" w="2117">
                  <a:moveTo>
                    <a:pt x="363" y="1"/>
                  </a:moveTo>
                  <a:cubicBezTo>
                    <a:pt x="1332" y="1"/>
                    <a:pt x="2116" y="787"/>
                    <a:pt x="2116" y="1756"/>
                  </a:cubicBezTo>
                  <a:cubicBezTo>
                    <a:pt x="2116" y="2724"/>
                    <a:pt x="1332" y="3511"/>
                    <a:pt x="363" y="3511"/>
                  </a:cubicBezTo>
                  <a:cubicBezTo>
                    <a:pt x="239" y="3511"/>
                    <a:pt x="117" y="3497"/>
                    <a:pt x="1" y="3474"/>
                  </a:cubicBezTo>
                  <a:cubicBezTo>
                    <a:pt x="791" y="3307"/>
                    <a:pt x="1393" y="2602"/>
                    <a:pt x="1393" y="1756"/>
                  </a:cubicBezTo>
                  <a:cubicBezTo>
                    <a:pt x="1393" y="915"/>
                    <a:pt x="791" y="210"/>
                    <a:pt x="1" y="45"/>
                  </a:cubicBezTo>
                  <a:cubicBezTo>
                    <a:pt x="117" y="20"/>
                    <a:pt x="239" y="1"/>
                    <a:pt x="3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" name="Google Shape;736;p43"/>
            <p:cNvSpPr/>
            <p:nvPr/>
          </p:nvSpPr>
          <p:spPr>
            <a:xfrm>
              <a:off x="3354550" y="1542280"/>
              <a:ext cx="32225" cy="54525"/>
            </a:xfrm>
            <a:custGeom>
              <a:rect b="b" l="l" r="r" t="t"/>
              <a:pathLst>
                <a:path extrusionOk="0" h="2181" w="1289">
                  <a:moveTo>
                    <a:pt x="796" y="0"/>
                  </a:moveTo>
                  <a:cubicBezTo>
                    <a:pt x="733" y="0"/>
                    <a:pt x="671" y="27"/>
                    <a:pt x="626" y="79"/>
                  </a:cubicBezTo>
                  <a:lnTo>
                    <a:pt x="74" y="778"/>
                  </a:lnTo>
                  <a:cubicBezTo>
                    <a:pt x="0" y="876"/>
                    <a:pt x="19" y="1011"/>
                    <a:pt x="110" y="1085"/>
                  </a:cubicBezTo>
                  <a:cubicBezTo>
                    <a:pt x="124" y="1096"/>
                    <a:pt x="141" y="1110"/>
                    <a:pt x="160" y="1116"/>
                  </a:cubicBezTo>
                  <a:lnTo>
                    <a:pt x="699" y="1354"/>
                  </a:lnTo>
                  <a:lnTo>
                    <a:pt x="319" y="1833"/>
                  </a:lnTo>
                  <a:cubicBezTo>
                    <a:pt x="246" y="1925"/>
                    <a:pt x="258" y="2059"/>
                    <a:pt x="356" y="2133"/>
                  </a:cubicBezTo>
                  <a:cubicBezTo>
                    <a:pt x="396" y="2165"/>
                    <a:pt x="443" y="2180"/>
                    <a:pt x="490" y="2180"/>
                  </a:cubicBezTo>
                  <a:cubicBezTo>
                    <a:pt x="553" y="2180"/>
                    <a:pt x="615" y="2152"/>
                    <a:pt x="657" y="2096"/>
                  </a:cubicBezTo>
                  <a:lnTo>
                    <a:pt x="1203" y="1416"/>
                  </a:lnTo>
                  <a:cubicBezTo>
                    <a:pt x="1215" y="1397"/>
                    <a:pt x="1234" y="1379"/>
                    <a:pt x="1240" y="1354"/>
                  </a:cubicBezTo>
                  <a:cubicBezTo>
                    <a:pt x="1288" y="1244"/>
                    <a:pt x="1240" y="1116"/>
                    <a:pt x="1129" y="1066"/>
                  </a:cubicBezTo>
                  <a:lnTo>
                    <a:pt x="589" y="827"/>
                  </a:lnTo>
                  <a:lnTo>
                    <a:pt x="970" y="349"/>
                  </a:lnTo>
                  <a:cubicBezTo>
                    <a:pt x="1044" y="256"/>
                    <a:pt x="1025" y="122"/>
                    <a:pt x="933" y="48"/>
                  </a:cubicBezTo>
                  <a:cubicBezTo>
                    <a:pt x="893" y="16"/>
                    <a:pt x="844" y="0"/>
                    <a:pt x="7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7" name="Google Shape;737;p43"/>
          <p:cNvSpPr txBox="1"/>
          <p:nvPr/>
        </p:nvSpPr>
        <p:spPr>
          <a:xfrm>
            <a:off x="2830900" y="2037551"/>
            <a:ext cx="3367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rPr>
              <a:t>Any q</a:t>
            </a:r>
            <a:r>
              <a:rPr lang="en" sz="3300"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rPr>
              <a:t>uestions?</a:t>
            </a:r>
            <a:r>
              <a:rPr lang="en" sz="3300">
                <a:solidFill>
                  <a:schemeClr val="lt1"/>
                </a:solidFill>
                <a:latin typeface="Jura"/>
                <a:ea typeface="Jura"/>
                <a:cs typeface="Jura"/>
                <a:sym typeface="Jura"/>
              </a:rPr>
              <a:t> </a:t>
            </a:r>
            <a:endParaRPr sz="3300">
              <a:solidFill>
                <a:schemeClr val="lt1"/>
              </a:solidFill>
              <a:latin typeface="Jura"/>
              <a:ea typeface="Jura"/>
              <a:cs typeface="Jura"/>
              <a:sym typeface="Jur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31"/>
          <p:cNvSpPr txBox="1"/>
          <p:nvPr>
            <p:ph type="title"/>
          </p:nvPr>
        </p:nvSpPr>
        <p:spPr>
          <a:xfrm>
            <a:off x="3589163" y="2196900"/>
            <a:ext cx="4817700" cy="7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lang="en"/>
              <a:t>ntroduction  </a:t>
            </a:r>
            <a:endParaRPr/>
          </a:p>
        </p:txBody>
      </p:sp>
      <p:sp>
        <p:nvSpPr>
          <p:cNvPr id="545" name="Google Shape;545;p31"/>
          <p:cNvSpPr/>
          <p:nvPr/>
        </p:nvSpPr>
        <p:spPr>
          <a:xfrm flipH="1">
            <a:off x="1148548" y="999025"/>
            <a:ext cx="1714502" cy="2711300"/>
          </a:xfrm>
          <a:custGeom>
            <a:rect b="b" l="l" r="r" t="t"/>
            <a:pathLst>
              <a:path extrusionOk="0" h="6342" w="4563">
                <a:moveTo>
                  <a:pt x="4563" y="0"/>
                </a:moveTo>
                <a:lnTo>
                  <a:pt x="1773" y="30"/>
                </a:lnTo>
                <a:lnTo>
                  <a:pt x="0" y="3927"/>
                </a:lnTo>
                <a:lnTo>
                  <a:pt x="1981" y="3263"/>
                </a:lnTo>
                <a:lnTo>
                  <a:pt x="763" y="6341"/>
                </a:lnTo>
                <a:lnTo>
                  <a:pt x="4153" y="1928"/>
                </a:lnTo>
                <a:lnTo>
                  <a:pt x="4153" y="1928"/>
                </a:lnTo>
                <a:lnTo>
                  <a:pt x="2743" y="1946"/>
                </a:lnTo>
                <a:lnTo>
                  <a:pt x="45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32"/>
          <p:cNvSpPr txBox="1"/>
          <p:nvPr>
            <p:ph idx="3" type="title"/>
          </p:nvPr>
        </p:nvSpPr>
        <p:spPr>
          <a:xfrm>
            <a:off x="819600" y="660104"/>
            <a:ext cx="7604400" cy="71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Surface-Mount Technology </a:t>
            </a:r>
            <a:r>
              <a:rPr lang="en" sz="3300">
                <a:solidFill>
                  <a:schemeClr val="accent1"/>
                </a:solidFill>
              </a:rPr>
              <a:t>SMT</a:t>
            </a:r>
            <a:endParaRPr sz="3300">
              <a:solidFill>
                <a:schemeClr val="accen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51" name="Google Shape;551;p32"/>
          <p:cNvCxnSpPr/>
          <p:nvPr/>
        </p:nvCxnSpPr>
        <p:spPr>
          <a:xfrm>
            <a:off x="-132150" y="394600"/>
            <a:ext cx="9408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52" name="Google Shape;55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6762" y="1232225"/>
            <a:ext cx="4330076" cy="306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7" name="Google Shape;557;p33"/>
          <p:cNvGrpSpPr/>
          <p:nvPr/>
        </p:nvGrpSpPr>
        <p:grpSpPr>
          <a:xfrm>
            <a:off x="2534115" y="966851"/>
            <a:ext cx="3877553" cy="3209793"/>
            <a:chOff x="-1183550" y="3586525"/>
            <a:chExt cx="296175" cy="290550"/>
          </a:xfrm>
        </p:grpSpPr>
        <p:sp>
          <p:nvSpPr>
            <p:cNvPr id="558" name="Google Shape;558;p33"/>
            <p:cNvSpPr/>
            <p:nvPr/>
          </p:nvSpPr>
          <p:spPr>
            <a:xfrm>
              <a:off x="-927575" y="3671500"/>
              <a:ext cx="40200" cy="16575"/>
            </a:xfrm>
            <a:custGeom>
              <a:rect b="b" l="l" r="r" t="t"/>
              <a:pathLst>
                <a:path extrusionOk="0" h="663" w="1608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-1183550" y="3671500"/>
              <a:ext cx="39400" cy="16575"/>
            </a:xfrm>
            <a:custGeom>
              <a:rect b="b" l="l" r="r" t="t"/>
              <a:pathLst>
                <a:path extrusionOk="0" h="663" w="1576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-944250" y="3603025"/>
              <a:ext cx="39525" cy="26375"/>
            </a:xfrm>
            <a:custGeom>
              <a:rect b="b" l="l" r="r" t="t"/>
              <a:pathLst>
                <a:path extrusionOk="0" h="1055" w="1581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-1166200" y="3731225"/>
              <a:ext cx="39700" cy="26075"/>
            </a:xfrm>
            <a:custGeom>
              <a:rect b="b" l="l" r="r" t="t"/>
              <a:pathLst>
                <a:path extrusionOk="0" h="1043" w="1588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-944925" y="3730950"/>
              <a:ext cx="40200" cy="26375"/>
            </a:xfrm>
            <a:custGeom>
              <a:rect b="b" l="l" r="r" t="t"/>
              <a:pathLst>
                <a:path extrusionOk="0" h="1055" w="1608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-1167000" y="3603025"/>
              <a:ext cx="40200" cy="26375"/>
            </a:xfrm>
            <a:custGeom>
              <a:rect b="b" l="l" r="r" t="t"/>
              <a:pathLst>
                <a:path extrusionOk="0" h="1055" w="1608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-987448" y="3650275"/>
              <a:ext cx="59875" cy="77200"/>
            </a:xfrm>
            <a:custGeom>
              <a:rect b="b" l="l" r="r" t="t"/>
              <a:pathLst>
                <a:path extrusionOk="0" h="3088" w="2395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-1078000" y="3809325"/>
              <a:ext cx="85075" cy="67750"/>
            </a:xfrm>
            <a:custGeom>
              <a:rect b="b" l="l" r="r" t="t"/>
              <a:pathLst>
                <a:path extrusionOk="0" h="2710" w="3403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-1135500" y="3586525"/>
              <a:ext cx="193775" cy="204700"/>
            </a:xfrm>
            <a:custGeom>
              <a:rect b="b" l="l" r="r" t="t"/>
              <a:pathLst>
                <a:path extrusionOk="0" h="8188" w="7751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34"/>
          <p:cNvSpPr txBox="1"/>
          <p:nvPr>
            <p:ph idx="1" type="subTitle"/>
          </p:nvPr>
        </p:nvSpPr>
        <p:spPr>
          <a:xfrm>
            <a:off x="1042638" y="3460397"/>
            <a:ext cx="2907600" cy="347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Software </a:t>
            </a:r>
            <a:endParaRPr sz="2600"/>
          </a:p>
        </p:txBody>
      </p:sp>
      <p:sp>
        <p:nvSpPr>
          <p:cNvPr id="572" name="Google Shape;572;p34"/>
          <p:cNvSpPr txBox="1"/>
          <p:nvPr>
            <p:ph idx="2" type="subTitle"/>
          </p:nvPr>
        </p:nvSpPr>
        <p:spPr>
          <a:xfrm>
            <a:off x="5213700" y="3508822"/>
            <a:ext cx="2907600" cy="34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Hardware</a:t>
            </a:r>
            <a:r>
              <a:rPr lang="en"/>
              <a:t> </a:t>
            </a:r>
            <a:endParaRPr/>
          </a:p>
        </p:txBody>
      </p:sp>
      <p:grpSp>
        <p:nvGrpSpPr>
          <p:cNvPr id="573" name="Google Shape;573;p34"/>
          <p:cNvGrpSpPr/>
          <p:nvPr/>
        </p:nvGrpSpPr>
        <p:grpSpPr>
          <a:xfrm>
            <a:off x="1720251" y="1852019"/>
            <a:ext cx="1397708" cy="1047217"/>
            <a:chOff x="2431575" y="1404225"/>
            <a:chExt cx="371800" cy="338500"/>
          </a:xfrm>
        </p:grpSpPr>
        <p:sp>
          <p:nvSpPr>
            <p:cNvPr id="574" name="Google Shape;574;p34"/>
            <p:cNvSpPr/>
            <p:nvPr/>
          </p:nvSpPr>
          <p:spPr>
            <a:xfrm>
              <a:off x="2431575" y="1404225"/>
              <a:ext cx="371800" cy="247700"/>
            </a:xfrm>
            <a:custGeom>
              <a:rect b="b" l="l" r="r" t="t"/>
              <a:pathLst>
                <a:path extrusionOk="0" h="9908" w="14872">
                  <a:moveTo>
                    <a:pt x="872" y="0"/>
                  </a:moveTo>
                  <a:lnTo>
                    <a:pt x="14001" y="0"/>
                  </a:lnTo>
                  <a:cubicBezTo>
                    <a:pt x="14485" y="0"/>
                    <a:pt x="14871" y="392"/>
                    <a:pt x="14871" y="870"/>
                  </a:cubicBezTo>
                  <a:lnTo>
                    <a:pt x="14871" y="9036"/>
                  </a:lnTo>
                  <a:cubicBezTo>
                    <a:pt x="14871" y="9514"/>
                    <a:pt x="14485" y="9907"/>
                    <a:pt x="14001" y="9907"/>
                  </a:cubicBezTo>
                  <a:lnTo>
                    <a:pt x="872" y="9907"/>
                  </a:lnTo>
                  <a:cubicBezTo>
                    <a:pt x="394" y="9907"/>
                    <a:pt x="1" y="9514"/>
                    <a:pt x="1" y="9036"/>
                  </a:cubicBezTo>
                  <a:lnTo>
                    <a:pt x="1" y="870"/>
                  </a:lnTo>
                  <a:cubicBezTo>
                    <a:pt x="1" y="392"/>
                    <a:pt x="394" y="0"/>
                    <a:pt x="8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" name="Google Shape;575;p34"/>
            <p:cNvSpPr/>
            <p:nvPr/>
          </p:nvSpPr>
          <p:spPr>
            <a:xfrm>
              <a:off x="2763475" y="1404225"/>
              <a:ext cx="39900" cy="247700"/>
            </a:xfrm>
            <a:custGeom>
              <a:rect b="b" l="l" r="r" t="t"/>
              <a:pathLst>
                <a:path extrusionOk="0" h="9908" w="1596">
                  <a:moveTo>
                    <a:pt x="1" y="0"/>
                  </a:moveTo>
                  <a:lnTo>
                    <a:pt x="725" y="0"/>
                  </a:lnTo>
                  <a:cubicBezTo>
                    <a:pt x="1209" y="0"/>
                    <a:pt x="1595" y="392"/>
                    <a:pt x="1595" y="870"/>
                  </a:cubicBezTo>
                  <a:lnTo>
                    <a:pt x="1595" y="9036"/>
                  </a:lnTo>
                  <a:cubicBezTo>
                    <a:pt x="1595" y="9514"/>
                    <a:pt x="1209" y="9907"/>
                    <a:pt x="725" y="9907"/>
                  </a:cubicBezTo>
                  <a:lnTo>
                    <a:pt x="1" y="9907"/>
                  </a:lnTo>
                  <a:cubicBezTo>
                    <a:pt x="479" y="9907"/>
                    <a:pt x="872" y="9514"/>
                    <a:pt x="872" y="9036"/>
                  </a:cubicBezTo>
                  <a:lnTo>
                    <a:pt x="872" y="870"/>
                  </a:lnTo>
                  <a:cubicBezTo>
                    <a:pt x="872" y="392"/>
                    <a:pt x="479" y="0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" name="Google Shape;576;p34"/>
            <p:cNvSpPr/>
            <p:nvPr/>
          </p:nvSpPr>
          <p:spPr>
            <a:xfrm>
              <a:off x="2495550" y="1433175"/>
              <a:ext cx="142325" cy="75525"/>
            </a:xfrm>
            <a:custGeom>
              <a:rect b="b" l="l" r="r" t="t"/>
              <a:pathLst>
                <a:path extrusionOk="0" h="3021" w="5693">
                  <a:moveTo>
                    <a:pt x="3976" y="1"/>
                  </a:moveTo>
                  <a:cubicBezTo>
                    <a:pt x="3945" y="1"/>
                    <a:pt x="3908" y="14"/>
                    <a:pt x="3877" y="26"/>
                  </a:cubicBezTo>
                  <a:lnTo>
                    <a:pt x="154" y="1897"/>
                  </a:lnTo>
                  <a:cubicBezTo>
                    <a:pt x="49" y="1952"/>
                    <a:pt x="1" y="2081"/>
                    <a:pt x="55" y="2186"/>
                  </a:cubicBezTo>
                  <a:cubicBezTo>
                    <a:pt x="95" y="2263"/>
                    <a:pt x="169" y="2307"/>
                    <a:pt x="249" y="2307"/>
                  </a:cubicBezTo>
                  <a:cubicBezTo>
                    <a:pt x="282" y="2307"/>
                    <a:pt x="317" y="2299"/>
                    <a:pt x="350" y="2283"/>
                  </a:cubicBezTo>
                  <a:lnTo>
                    <a:pt x="4025" y="437"/>
                  </a:lnTo>
                  <a:lnTo>
                    <a:pt x="5472" y="437"/>
                  </a:lnTo>
                  <a:cubicBezTo>
                    <a:pt x="5596" y="437"/>
                    <a:pt x="5693" y="338"/>
                    <a:pt x="5693" y="222"/>
                  </a:cubicBezTo>
                  <a:cubicBezTo>
                    <a:pt x="5693" y="99"/>
                    <a:pt x="5596" y="1"/>
                    <a:pt x="5472" y="1"/>
                  </a:cubicBezTo>
                  <a:close/>
                  <a:moveTo>
                    <a:pt x="4030" y="1804"/>
                  </a:moveTo>
                  <a:cubicBezTo>
                    <a:pt x="4000" y="1804"/>
                    <a:pt x="3963" y="1810"/>
                    <a:pt x="3933" y="1829"/>
                  </a:cubicBezTo>
                  <a:lnTo>
                    <a:pt x="2442" y="2614"/>
                  </a:lnTo>
                  <a:cubicBezTo>
                    <a:pt x="2337" y="2670"/>
                    <a:pt x="2295" y="2798"/>
                    <a:pt x="2351" y="2903"/>
                  </a:cubicBezTo>
                  <a:cubicBezTo>
                    <a:pt x="2388" y="2979"/>
                    <a:pt x="2462" y="3020"/>
                    <a:pt x="2540" y="3020"/>
                  </a:cubicBezTo>
                  <a:cubicBezTo>
                    <a:pt x="2575" y="3020"/>
                    <a:pt x="2611" y="3012"/>
                    <a:pt x="2645" y="2995"/>
                  </a:cubicBezTo>
                  <a:lnTo>
                    <a:pt x="4086" y="2240"/>
                  </a:lnTo>
                  <a:lnTo>
                    <a:pt x="5472" y="2240"/>
                  </a:lnTo>
                  <a:cubicBezTo>
                    <a:pt x="5596" y="2240"/>
                    <a:pt x="5693" y="2141"/>
                    <a:pt x="5693" y="2019"/>
                  </a:cubicBezTo>
                  <a:cubicBezTo>
                    <a:pt x="5693" y="1903"/>
                    <a:pt x="5596" y="1804"/>
                    <a:pt x="5472" y="180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" name="Google Shape;577;p34"/>
            <p:cNvSpPr/>
            <p:nvPr/>
          </p:nvSpPr>
          <p:spPr>
            <a:xfrm>
              <a:off x="2432350" y="1472150"/>
              <a:ext cx="143725" cy="75775"/>
            </a:xfrm>
            <a:custGeom>
              <a:rect b="b" l="l" r="r" t="t"/>
              <a:pathLst>
                <a:path extrusionOk="0" h="3031" w="5749">
                  <a:moveTo>
                    <a:pt x="1436" y="7"/>
                  </a:moveTo>
                  <a:cubicBezTo>
                    <a:pt x="2197" y="1"/>
                    <a:pt x="3639" y="276"/>
                    <a:pt x="4644" y="656"/>
                  </a:cubicBezTo>
                  <a:lnTo>
                    <a:pt x="5749" y="1804"/>
                  </a:lnTo>
                  <a:lnTo>
                    <a:pt x="5749" y="2448"/>
                  </a:lnTo>
                  <a:cubicBezTo>
                    <a:pt x="5749" y="2773"/>
                    <a:pt x="5485" y="3031"/>
                    <a:pt x="5166" y="3031"/>
                  </a:cubicBezTo>
                  <a:lnTo>
                    <a:pt x="1" y="3031"/>
                  </a:lnTo>
                  <a:lnTo>
                    <a:pt x="1" y="1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" name="Google Shape;578;p34"/>
            <p:cNvSpPr/>
            <p:nvPr/>
          </p:nvSpPr>
          <p:spPr>
            <a:xfrm>
              <a:off x="2462725" y="1472150"/>
              <a:ext cx="113350" cy="75775"/>
            </a:xfrm>
            <a:custGeom>
              <a:rect b="b" l="l" r="r" t="t"/>
              <a:pathLst>
                <a:path extrusionOk="0" h="3031" w="4534">
                  <a:moveTo>
                    <a:pt x="221" y="7"/>
                  </a:moveTo>
                  <a:cubicBezTo>
                    <a:pt x="982" y="1"/>
                    <a:pt x="2424" y="276"/>
                    <a:pt x="3429" y="656"/>
                  </a:cubicBezTo>
                  <a:lnTo>
                    <a:pt x="4534" y="1804"/>
                  </a:lnTo>
                  <a:lnTo>
                    <a:pt x="4534" y="2448"/>
                  </a:lnTo>
                  <a:cubicBezTo>
                    <a:pt x="4534" y="2773"/>
                    <a:pt x="4270" y="3031"/>
                    <a:pt x="3951" y="3031"/>
                  </a:cubicBezTo>
                  <a:lnTo>
                    <a:pt x="3228" y="3031"/>
                  </a:lnTo>
                  <a:cubicBezTo>
                    <a:pt x="3546" y="3031"/>
                    <a:pt x="3811" y="2773"/>
                    <a:pt x="3811" y="2448"/>
                  </a:cubicBezTo>
                  <a:lnTo>
                    <a:pt x="3811" y="1804"/>
                  </a:lnTo>
                  <a:cubicBezTo>
                    <a:pt x="3811" y="1503"/>
                    <a:pt x="3706" y="1179"/>
                    <a:pt x="3429" y="1001"/>
                  </a:cubicBezTo>
                  <a:cubicBezTo>
                    <a:pt x="3209" y="859"/>
                    <a:pt x="2994" y="761"/>
                    <a:pt x="2699" y="656"/>
                  </a:cubicBezTo>
                  <a:cubicBezTo>
                    <a:pt x="1889" y="350"/>
                    <a:pt x="798" y="111"/>
                    <a:pt x="0" y="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" name="Google Shape;579;p34"/>
            <p:cNvSpPr/>
            <p:nvPr/>
          </p:nvSpPr>
          <p:spPr>
            <a:xfrm>
              <a:off x="2547675" y="1488400"/>
              <a:ext cx="27625" cy="28400"/>
            </a:xfrm>
            <a:custGeom>
              <a:rect b="b" l="l" r="r" t="t"/>
              <a:pathLst>
                <a:path extrusionOk="0" h="1136" w="1105">
                  <a:moveTo>
                    <a:pt x="8" y="0"/>
                  </a:moveTo>
                  <a:cubicBezTo>
                    <a:pt x="645" y="240"/>
                    <a:pt x="1105" y="521"/>
                    <a:pt x="1105" y="798"/>
                  </a:cubicBezTo>
                  <a:lnTo>
                    <a:pt x="1105" y="1135"/>
                  </a:lnTo>
                  <a:lnTo>
                    <a:pt x="118" y="1135"/>
                  </a:lnTo>
                  <a:cubicBezTo>
                    <a:pt x="37" y="1135"/>
                    <a:pt x="1" y="1093"/>
                    <a:pt x="1" y="10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3D3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" name="Google Shape;580;p34"/>
            <p:cNvSpPr/>
            <p:nvPr/>
          </p:nvSpPr>
          <p:spPr>
            <a:xfrm>
              <a:off x="2547675" y="1488875"/>
              <a:ext cx="28400" cy="28700"/>
            </a:xfrm>
            <a:custGeom>
              <a:rect b="b" l="l" r="r" t="t"/>
              <a:pathLst>
                <a:path extrusionOk="0" h="1148" w="1136">
                  <a:moveTo>
                    <a:pt x="1" y="0"/>
                  </a:moveTo>
                  <a:cubicBezTo>
                    <a:pt x="663" y="239"/>
                    <a:pt x="1136" y="527"/>
                    <a:pt x="1136" y="804"/>
                  </a:cubicBezTo>
                  <a:lnTo>
                    <a:pt x="1136" y="1147"/>
                  </a:lnTo>
                  <a:lnTo>
                    <a:pt x="382" y="1147"/>
                  </a:lnTo>
                  <a:lnTo>
                    <a:pt x="382" y="804"/>
                  </a:lnTo>
                  <a:cubicBezTo>
                    <a:pt x="382" y="650"/>
                    <a:pt x="241" y="491"/>
                    <a:pt x="1" y="343"/>
                  </a:cubicBezTo>
                  <a:close/>
                </a:path>
              </a:pathLst>
            </a:custGeom>
            <a:solidFill>
              <a:srgbClr val="ECC52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" name="Google Shape;581;p34"/>
            <p:cNvSpPr/>
            <p:nvPr/>
          </p:nvSpPr>
          <p:spPr>
            <a:xfrm>
              <a:off x="2431575" y="1451925"/>
              <a:ext cx="35925" cy="36500"/>
            </a:xfrm>
            <a:custGeom>
              <a:rect b="b" l="l" r="r" t="t"/>
              <a:pathLst>
                <a:path extrusionOk="0" h="1460" w="1437">
                  <a:moveTo>
                    <a:pt x="1" y="0"/>
                  </a:moveTo>
                  <a:cubicBezTo>
                    <a:pt x="553" y="411"/>
                    <a:pt x="1045" y="822"/>
                    <a:pt x="1436" y="822"/>
                  </a:cubicBezTo>
                  <a:cubicBezTo>
                    <a:pt x="1436" y="1171"/>
                    <a:pt x="1155" y="1459"/>
                    <a:pt x="799" y="1459"/>
                  </a:cubicBezTo>
                  <a:lnTo>
                    <a:pt x="1" y="145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" name="Google Shape;582;p34"/>
            <p:cNvSpPr/>
            <p:nvPr/>
          </p:nvSpPr>
          <p:spPr>
            <a:xfrm>
              <a:off x="2467800" y="1514150"/>
              <a:ext cx="67650" cy="67675"/>
            </a:xfrm>
            <a:custGeom>
              <a:rect b="b" l="l" r="r" t="t"/>
              <a:pathLst>
                <a:path extrusionOk="0" h="2707" w="2706">
                  <a:moveTo>
                    <a:pt x="1349" y="2707"/>
                  </a:moveTo>
                  <a:cubicBezTo>
                    <a:pt x="2099" y="2707"/>
                    <a:pt x="2705" y="2099"/>
                    <a:pt x="2705" y="1351"/>
                  </a:cubicBezTo>
                  <a:cubicBezTo>
                    <a:pt x="2705" y="609"/>
                    <a:pt x="2099" y="1"/>
                    <a:pt x="1349" y="1"/>
                  </a:cubicBezTo>
                  <a:cubicBezTo>
                    <a:pt x="607" y="1"/>
                    <a:pt x="1" y="609"/>
                    <a:pt x="1" y="1351"/>
                  </a:cubicBezTo>
                  <a:cubicBezTo>
                    <a:pt x="1" y="2099"/>
                    <a:pt x="607" y="2707"/>
                    <a:pt x="1349" y="270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" name="Google Shape;583;p34"/>
            <p:cNvSpPr/>
            <p:nvPr/>
          </p:nvSpPr>
          <p:spPr>
            <a:xfrm>
              <a:off x="2492475" y="1514150"/>
              <a:ext cx="42975" cy="67675"/>
            </a:xfrm>
            <a:custGeom>
              <a:rect b="b" l="l" r="r" t="t"/>
              <a:pathLst>
                <a:path extrusionOk="0" h="2707" w="1719">
                  <a:moveTo>
                    <a:pt x="362" y="1"/>
                  </a:moveTo>
                  <a:cubicBezTo>
                    <a:pt x="1112" y="1"/>
                    <a:pt x="1718" y="609"/>
                    <a:pt x="1718" y="1351"/>
                  </a:cubicBezTo>
                  <a:cubicBezTo>
                    <a:pt x="1718" y="2099"/>
                    <a:pt x="1112" y="2707"/>
                    <a:pt x="362" y="2707"/>
                  </a:cubicBezTo>
                  <a:cubicBezTo>
                    <a:pt x="240" y="2707"/>
                    <a:pt x="118" y="2688"/>
                    <a:pt x="0" y="2651"/>
                  </a:cubicBezTo>
                  <a:cubicBezTo>
                    <a:pt x="571" y="2498"/>
                    <a:pt x="988" y="1971"/>
                    <a:pt x="988" y="1351"/>
                  </a:cubicBezTo>
                  <a:cubicBezTo>
                    <a:pt x="988" y="731"/>
                    <a:pt x="571" y="210"/>
                    <a:pt x="0" y="51"/>
                  </a:cubicBezTo>
                  <a:cubicBezTo>
                    <a:pt x="118" y="20"/>
                    <a:pt x="240" y="1"/>
                    <a:pt x="36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" name="Google Shape;584;p34"/>
            <p:cNvSpPr/>
            <p:nvPr/>
          </p:nvSpPr>
          <p:spPr>
            <a:xfrm>
              <a:off x="2487425" y="1533825"/>
              <a:ext cx="28400" cy="28350"/>
            </a:xfrm>
            <a:custGeom>
              <a:rect b="b" l="l" r="r" t="t"/>
              <a:pathLst>
                <a:path extrusionOk="0" h="1134" w="1136">
                  <a:moveTo>
                    <a:pt x="564" y="1134"/>
                  </a:moveTo>
                  <a:cubicBezTo>
                    <a:pt x="878" y="1134"/>
                    <a:pt x="1136" y="876"/>
                    <a:pt x="1136" y="564"/>
                  </a:cubicBezTo>
                  <a:cubicBezTo>
                    <a:pt x="1136" y="258"/>
                    <a:pt x="878" y="0"/>
                    <a:pt x="564" y="0"/>
                  </a:cubicBezTo>
                  <a:cubicBezTo>
                    <a:pt x="252" y="0"/>
                    <a:pt x="0" y="258"/>
                    <a:pt x="0" y="564"/>
                  </a:cubicBezTo>
                  <a:cubicBezTo>
                    <a:pt x="0" y="876"/>
                    <a:pt x="252" y="1134"/>
                    <a:pt x="564" y="1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" name="Google Shape;585;p34"/>
            <p:cNvSpPr/>
            <p:nvPr/>
          </p:nvSpPr>
          <p:spPr>
            <a:xfrm>
              <a:off x="2431575" y="1505875"/>
              <a:ext cx="21975" cy="10925"/>
            </a:xfrm>
            <a:custGeom>
              <a:rect b="b" l="l" r="r" t="t"/>
              <a:pathLst>
                <a:path extrusionOk="0" h="437" w="879">
                  <a:moveTo>
                    <a:pt x="1" y="1"/>
                  </a:moveTo>
                  <a:lnTo>
                    <a:pt x="1" y="436"/>
                  </a:lnTo>
                  <a:lnTo>
                    <a:pt x="640" y="436"/>
                  </a:lnTo>
                  <a:cubicBezTo>
                    <a:pt x="750" y="436"/>
                    <a:pt x="847" y="357"/>
                    <a:pt x="861" y="241"/>
                  </a:cubicBezTo>
                  <a:cubicBezTo>
                    <a:pt x="878" y="111"/>
                    <a:pt x="774" y="1"/>
                    <a:pt x="64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" name="Google Shape;586;p34"/>
            <p:cNvSpPr/>
            <p:nvPr/>
          </p:nvSpPr>
          <p:spPr>
            <a:xfrm>
              <a:off x="2574225" y="1647925"/>
              <a:ext cx="87275" cy="69025"/>
            </a:xfrm>
            <a:custGeom>
              <a:rect b="b" l="l" r="r" t="t"/>
              <a:pathLst>
                <a:path extrusionOk="0" h="2761" w="3491">
                  <a:moveTo>
                    <a:pt x="521" y="165"/>
                  </a:moveTo>
                  <a:lnTo>
                    <a:pt x="1743" y="0"/>
                  </a:lnTo>
                  <a:lnTo>
                    <a:pt x="2970" y="165"/>
                  </a:lnTo>
                  <a:lnTo>
                    <a:pt x="3491" y="2577"/>
                  </a:lnTo>
                  <a:lnTo>
                    <a:pt x="1749" y="2761"/>
                  </a:lnTo>
                  <a:lnTo>
                    <a:pt x="0" y="2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" name="Google Shape;587;p34"/>
            <p:cNvSpPr/>
            <p:nvPr/>
          </p:nvSpPr>
          <p:spPr>
            <a:xfrm>
              <a:off x="2630350" y="1651900"/>
              <a:ext cx="31150" cy="60275"/>
            </a:xfrm>
            <a:custGeom>
              <a:rect b="b" l="l" r="r" t="t"/>
              <a:pathLst>
                <a:path extrusionOk="0" h="2411" w="1246">
                  <a:moveTo>
                    <a:pt x="0" y="0"/>
                  </a:moveTo>
                  <a:lnTo>
                    <a:pt x="725" y="0"/>
                  </a:lnTo>
                  <a:lnTo>
                    <a:pt x="1246" y="2410"/>
                  </a:lnTo>
                  <a:lnTo>
                    <a:pt x="516" y="24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" name="Google Shape;588;p34"/>
            <p:cNvSpPr/>
            <p:nvPr/>
          </p:nvSpPr>
          <p:spPr>
            <a:xfrm>
              <a:off x="2431575" y="1608175"/>
              <a:ext cx="371800" cy="134550"/>
            </a:xfrm>
            <a:custGeom>
              <a:rect b="b" l="l" r="r" t="t"/>
              <a:pathLst>
                <a:path extrusionOk="0" h="5382" w="14872">
                  <a:moveTo>
                    <a:pt x="4534" y="4159"/>
                  </a:moveTo>
                  <a:lnTo>
                    <a:pt x="10363" y="4159"/>
                  </a:lnTo>
                  <a:cubicBezTo>
                    <a:pt x="10638" y="4159"/>
                    <a:pt x="10890" y="4337"/>
                    <a:pt x="10958" y="4608"/>
                  </a:cubicBezTo>
                  <a:cubicBezTo>
                    <a:pt x="11068" y="5013"/>
                    <a:pt x="10762" y="5381"/>
                    <a:pt x="10369" y="5381"/>
                  </a:cubicBezTo>
                  <a:lnTo>
                    <a:pt x="4541" y="5381"/>
                  </a:lnTo>
                  <a:cubicBezTo>
                    <a:pt x="4265" y="5381"/>
                    <a:pt x="4013" y="5197"/>
                    <a:pt x="3945" y="4932"/>
                  </a:cubicBezTo>
                  <a:cubicBezTo>
                    <a:pt x="3835" y="4527"/>
                    <a:pt x="4142" y="4159"/>
                    <a:pt x="4534" y="4159"/>
                  </a:cubicBezTo>
                  <a:close/>
                  <a:moveTo>
                    <a:pt x="14871" y="0"/>
                  </a:moveTo>
                  <a:lnTo>
                    <a:pt x="14871" y="878"/>
                  </a:lnTo>
                  <a:cubicBezTo>
                    <a:pt x="14871" y="1356"/>
                    <a:pt x="14485" y="1749"/>
                    <a:pt x="14001" y="1749"/>
                  </a:cubicBezTo>
                  <a:lnTo>
                    <a:pt x="872" y="1749"/>
                  </a:lnTo>
                  <a:cubicBezTo>
                    <a:pt x="394" y="1749"/>
                    <a:pt x="1" y="1356"/>
                    <a:pt x="1" y="87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" name="Google Shape;589;p34"/>
            <p:cNvSpPr/>
            <p:nvPr/>
          </p:nvSpPr>
          <p:spPr>
            <a:xfrm>
              <a:off x="2671900" y="1608175"/>
              <a:ext cx="131475" cy="134550"/>
            </a:xfrm>
            <a:custGeom>
              <a:rect b="b" l="l" r="r" t="t"/>
              <a:pathLst>
                <a:path extrusionOk="0" h="5382" w="5259">
                  <a:moveTo>
                    <a:pt x="1" y="4159"/>
                  </a:moveTo>
                  <a:lnTo>
                    <a:pt x="725" y="4159"/>
                  </a:lnTo>
                  <a:cubicBezTo>
                    <a:pt x="1002" y="4159"/>
                    <a:pt x="1252" y="4337"/>
                    <a:pt x="1320" y="4608"/>
                  </a:cubicBezTo>
                  <a:cubicBezTo>
                    <a:pt x="1430" y="5013"/>
                    <a:pt x="1124" y="5381"/>
                    <a:pt x="731" y="5381"/>
                  </a:cubicBezTo>
                  <a:lnTo>
                    <a:pt x="1" y="5381"/>
                  </a:lnTo>
                  <a:cubicBezTo>
                    <a:pt x="339" y="5381"/>
                    <a:pt x="609" y="5105"/>
                    <a:pt x="609" y="4767"/>
                  </a:cubicBezTo>
                  <a:cubicBezTo>
                    <a:pt x="609" y="4430"/>
                    <a:pt x="339" y="4159"/>
                    <a:pt x="1" y="4159"/>
                  </a:cubicBezTo>
                  <a:close/>
                  <a:moveTo>
                    <a:pt x="5258" y="0"/>
                  </a:moveTo>
                  <a:lnTo>
                    <a:pt x="5258" y="878"/>
                  </a:lnTo>
                  <a:cubicBezTo>
                    <a:pt x="5258" y="1356"/>
                    <a:pt x="4872" y="1749"/>
                    <a:pt x="4388" y="1749"/>
                  </a:cubicBezTo>
                  <a:lnTo>
                    <a:pt x="3664" y="1749"/>
                  </a:lnTo>
                  <a:cubicBezTo>
                    <a:pt x="4142" y="1749"/>
                    <a:pt x="4535" y="1356"/>
                    <a:pt x="4535" y="878"/>
                  </a:cubicBezTo>
                  <a:lnTo>
                    <a:pt x="453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" name="Google Shape;590;p34"/>
            <p:cNvSpPr/>
            <p:nvPr/>
          </p:nvSpPr>
          <p:spPr>
            <a:xfrm>
              <a:off x="2544925" y="1624900"/>
              <a:ext cx="145875" cy="10900"/>
            </a:xfrm>
            <a:custGeom>
              <a:rect b="b" l="l" r="r" t="t"/>
              <a:pathLst>
                <a:path extrusionOk="0" h="436" w="5835">
                  <a:moveTo>
                    <a:pt x="228" y="1"/>
                  </a:moveTo>
                  <a:cubicBezTo>
                    <a:pt x="99" y="1"/>
                    <a:pt x="0" y="117"/>
                    <a:pt x="13" y="245"/>
                  </a:cubicBezTo>
                  <a:cubicBezTo>
                    <a:pt x="25" y="356"/>
                    <a:pt x="124" y="435"/>
                    <a:pt x="240" y="435"/>
                  </a:cubicBezTo>
                  <a:lnTo>
                    <a:pt x="602" y="435"/>
                  </a:lnTo>
                  <a:cubicBezTo>
                    <a:pt x="713" y="435"/>
                    <a:pt x="810" y="356"/>
                    <a:pt x="823" y="245"/>
                  </a:cubicBezTo>
                  <a:cubicBezTo>
                    <a:pt x="841" y="117"/>
                    <a:pt x="736" y="1"/>
                    <a:pt x="608" y="1"/>
                  </a:cubicBezTo>
                  <a:close/>
                  <a:moveTo>
                    <a:pt x="1480" y="1"/>
                  </a:moveTo>
                  <a:cubicBezTo>
                    <a:pt x="1350" y="1"/>
                    <a:pt x="1246" y="117"/>
                    <a:pt x="1265" y="245"/>
                  </a:cubicBezTo>
                  <a:cubicBezTo>
                    <a:pt x="1277" y="356"/>
                    <a:pt x="1375" y="435"/>
                    <a:pt x="1486" y="435"/>
                  </a:cubicBezTo>
                  <a:lnTo>
                    <a:pt x="1848" y="435"/>
                  </a:lnTo>
                  <a:cubicBezTo>
                    <a:pt x="1964" y="435"/>
                    <a:pt x="2061" y="356"/>
                    <a:pt x="2075" y="245"/>
                  </a:cubicBezTo>
                  <a:cubicBezTo>
                    <a:pt x="2086" y="117"/>
                    <a:pt x="1988" y="1"/>
                    <a:pt x="1860" y="1"/>
                  </a:cubicBezTo>
                  <a:close/>
                  <a:moveTo>
                    <a:pt x="2731" y="1"/>
                  </a:moveTo>
                  <a:cubicBezTo>
                    <a:pt x="2602" y="1"/>
                    <a:pt x="2497" y="117"/>
                    <a:pt x="2510" y="245"/>
                  </a:cubicBezTo>
                  <a:cubicBezTo>
                    <a:pt x="2522" y="356"/>
                    <a:pt x="2627" y="435"/>
                    <a:pt x="2737" y="435"/>
                  </a:cubicBezTo>
                  <a:lnTo>
                    <a:pt x="3099" y="435"/>
                  </a:lnTo>
                  <a:cubicBezTo>
                    <a:pt x="3210" y="435"/>
                    <a:pt x="3313" y="356"/>
                    <a:pt x="3326" y="245"/>
                  </a:cubicBezTo>
                  <a:cubicBezTo>
                    <a:pt x="3338" y="117"/>
                    <a:pt x="3233" y="1"/>
                    <a:pt x="3105" y="1"/>
                  </a:cubicBezTo>
                  <a:close/>
                  <a:moveTo>
                    <a:pt x="3975" y="1"/>
                  </a:moveTo>
                  <a:cubicBezTo>
                    <a:pt x="3847" y="1"/>
                    <a:pt x="3749" y="117"/>
                    <a:pt x="3762" y="245"/>
                  </a:cubicBezTo>
                  <a:cubicBezTo>
                    <a:pt x="3774" y="356"/>
                    <a:pt x="3872" y="435"/>
                    <a:pt x="3989" y="435"/>
                  </a:cubicBezTo>
                  <a:lnTo>
                    <a:pt x="4357" y="435"/>
                  </a:lnTo>
                  <a:cubicBezTo>
                    <a:pt x="4485" y="435"/>
                    <a:pt x="4589" y="325"/>
                    <a:pt x="4572" y="197"/>
                  </a:cubicBezTo>
                  <a:cubicBezTo>
                    <a:pt x="4558" y="80"/>
                    <a:pt x="4461" y="1"/>
                    <a:pt x="4351" y="1"/>
                  </a:cubicBezTo>
                  <a:close/>
                  <a:moveTo>
                    <a:pt x="5227" y="1"/>
                  </a:moveTo>
                  <a:cubicBezTo>
                    <a:pt x="5099" y="1"/>
                    <a:pt x="4994" y="117"/>
                    <a:pt x="5013" y="245"/>
                  </a:cubicBezTo>
                  <a:cubicBezTo>
                    <a:pt x="5025" y="356"/>
                    <a:pt x="5124" y="435"/>
                    <a:pt x="5234" y="435"/>
                  </a:cubicBezTo>
                  <a:lnTo>
                    <a:pt x="5602" y="435"/>
                  </a:lnTo>
                  <a:cubicBezTo>
                    <a:pt x="5736" y="435"/>
                    <a:pt x="5835" y="325"/>
                    <a:pt x="5823" y="197"/>
                  </a:cubicBezTo>
                  <a:cubicBezTo>
                    <a:pt x="5810" y="80"/>
                    <a:pt x="5705" y="1"/>
                    <a:pt x="55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" name="Google Shape;591;p34"/>
            <p:cNvSpPr/>
            <p:nvPr/>
          </p:nvSpPr>
          <p:spPr>
            <a:xfrm>
              <a:off x="2632050" y="1427375"/>
              <a:ext cx="66125" cy="66900"/>
            </a:xfrm>
            <a:custGeom>
              <a:rect b="b" l="l" r="r" t="t"/>
              <a:pathLst>
                <a:path extrusionOk="0" h="2676" w="2645">
                  <a:moveTo>
                    <a:pt x="233" y="1804"/>
                  </a:moveTo>
                  <a:lnTo>
                    <a:pt x="2412" y="1804"/>
                  </a:lnTo>
                  <a:cubicBezTo>
                    <a:pt x="2540" y="1804"/>
                    <a:pt x="2644" y="1908"/>
                    <a:pt x="2644" y="2036"/>
                  </a:cubicBezTo>
                  <a:lnTo>
                    <a:pt x="2644" y="2441"/>
                  </a:lnTo>
                  <a:cubicBezTo>
                    <a:pt x="2644" y="2571"/>
                    <a:pt x="2540" y="2675"/>
                    <a:pt x="2412" y="2675"/>
                  </a:cubicBezTo>
                  <a:lnTo>
                    <a:pt x="233" y="2675"/>
                  </a:lnTo>
                  <a:cubicBezTo>
                    <a:pt x="105" y="2675"/>
                    <a:pt x="0" y="2571"/>
                    <a:pt x="0" y="2441"/>
                  </a:cubicBezTo>
                  <a:lnTo>
                    <a:pt x="0" y="2036"/>
                  </a:lnTo>
                  <a:cubicBezTo>
                    <a:pt x="0" y="1908"/>
                    <a:pt x="105" y="1804"/>
                    <a:pt x="233" y="1804"/>
                  </a:cubicBezTo>
                  <a:close/>
                  <a:moveTo>
                    <a:pt x="233" y="0"/>
                  </a:moveTo>
                  <a:lnTo>
                    <a:pt x="2412" y="0"/>
                  </a:lnTo>
                  <a:cubicBezTo>
                    <a:pt x="2540" y="0"/>
                    <a:pt x="2644" y="105"/>
                    <a:pt x="2644" y="233"/>
                  </a:cubicBezTo>
                  <a:lnTo>
                    <a:pt x="2644" y="638"/>
                  </a:lnTo>
                  <a:cubicBezTo>
                    <a:pt x="2644" y="767"/>
                    <a:pt x="2540" y="872"/>
                    <a:pt x="2412" y="872"/>
                  </a:cubicBezTo>
                  <a:lnTo>
                    <a:pt x="233" y="872"/>
                  </a:lnTo>
                  <a:cubicBezTo>
                    <a:pt x="105" y="872"/>
                    <a:pt x="0" y="767"/>
                    <a:pt x="0" y="638"/>
                  </a:cubicBezTo>
                  <a:lnTo>
                    <a:pt x="0" y="233"/>
                  </a:lnTo>
                  <a:cubicBezTo>
                    <a:pt x="0" y="105"/>
                    <a:pt x="105" y="0"/>
                    <a:pt x="2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" name="Google Shape;592;p34"/>
            <p:cNvSpPr/>
            <p:nvPr/>
          </p:nvSpPr>
          <p:spPr>
            <a:xfrm>
              <a:off x="2674225" y="1427375"/>
              <a:ext cx="23950" cy="66900"/>
            </a:xfrm>
            <a:custGeom>
              <a:rect b="b" l="l" r="r" t="t"/>
              <a:pathLst>
                <a:path extrusionOk="0" h="2676" w="958">
                  <a:moveTo>
                    <a:pt x="0" y="1804"/>
                  </a:moveTo>
                  <a:lnTo>
                    <a:pt x="725" y="1804"/>
                  </a:lnTo>
                  <a:cubicBezTo>
                    <a:pt x="853" y="1804"/>
                    <a:pt x="957" y="1908"/>
                    <a:pt x="957" y="2036"/>
                  </a:cubicBezTo>
                  <a:lnTo>
                    <a:pt x="957" y="2441"/>
                  </a:lnTo>
                  <a:cubicBezTo>
                    <a:pt x="957" y="2571"/>
                    <a:pt x="853" y="2675"/>
                    <a:pt x="725" y="2675"/>
                  </a:cubicBezTo>
                  <a:lnTo>
                    <a:pt x="0" y="2675"/>
                  </a:lnTo>
                  <a:cubicBezTo>
                    <a:pt x="123" y="2675"/>
                    <a:pt x="227" y="2571"/>
                    <a:pt x="227" y="2441"/>
                  </a:cubicBezTo>
                  <a:lnTo>
                    <a:pt x="227" y="2036"/>
                  </a:lnTo>
                  <a:cubicBezTo>
                    <a:pt x="227" y="1908"/>
                    <a:pt x="123" y="1804"/>
                    <a:pt x="0" y="1804"/>
                  </a:cubicBezTo>
                  <a:close/>
                  <a:moveTo>
                    <a:pt x="0" y="0"/>
                  </a:moveTo>
                  <a:lnTo>
                    <a:pt x="725" y="0"/>
                  </a:lnTo>
                  <a:cubicBezTo>
                    <a:pt x="853" y="0"/>
                    <a:pt x="957" y="105"/>
                    <a:pt x="957" y="233"/>
                  </a:cubicBezTo>
                  <a:lnTo>
                    <a:pt x="957" y="638"/>
                  </a:lnTo>
                  <a:cubicBezTo>
                    <a:pt x="957" y="767"/>
                    <a:pt x="853" y="872"/>
                    <a:pt x="725" y="872"/>
                  </a:cubicBezTo>
                  <a:lnTo>
                    <a:pt x="0" y="872"/>
                  </a:lnTo>
                  <a:cubicBezTo>
                    <a:pt x="123" y="872"/>
                    <a:pt x="227" y="767"/>
                    <a:pt x="227" y="638"/>
                  </a:cubicBezTo>
                  <a:lnTo>
                    <a:pt x="227" y="233"/>
                  </a:lnTo>
                  <a:cubicBezTo>
                    <a:pt x="227" y="105"/>
                    <a:pt x="123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" name="Google Shape;593;p34"/>
            <p:cNvSpPr/>
            <p:nvPr/>
          </p:nvSpPr>
          <p:spPr>
            <a:xfrm>
              <a:off x="2632050" y="1517550"/>
              <a:ext cx="146625" cy="65975"/>
            </a:xfrm>
            <a:custGeom>
              <a:rect b="b" l="l" r="r" t="t"/>
              <a:pathLst>
                <a:path extrusionOk="0" h="2639" w="5865">
                  <a:moveTo>
                    <a:pt x="233" y="0"/>
                  </a:moveTo>
                  <a:lnTo>
                    <a:pt x="5638" y="0"/>
                  </a:lnTo>
                  <a:cubicBezTo>
                    <a:pt x="5761" y="0"/>
                    <a:pt x="5864" y="105"/>
                    <a:pt x="5864" y="227"/>
                  </a:cubicBezTo>
                  <a:lnTo>
                    <a:pt x="5864" y="2410"/>
                  </a:lnTo>
                  <a:cubicBezTo>
                    <a:pt x="5864" y="2534"/>
                    <a:pt x="5761" y="2639"/>
                    <a:pt x="5638" y="2639"/>
                  </a:cubicBezTo>
                  <a:lnTo>
                    <a:pt x="233" y="2639"/>
                  </a:lnTo>
                  <a:cubicBezTo>
                    <a:pt x="105" y="2639"/>
                    <a:pt x="0" y="2534"/>
                    <a:pt x="0" y="2410"/>
                  </a:cubicBezTo>
                  <a:lnTo>
                    <a:pt x="0" y="227"/>
                  </a:lnTo>
                  <a:cubicBezTo>
                    <a:pt x="0" y="105"/>
                    <a:pt x="105" y="0"/>
                    <a:pt x="2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" name="Google Shape;594;p34"/>
            <p:cNvSpPr/>
            <p:nvPr/>
          </p:nvSpPr>
          <p:spPr>
            <a:xfrm>
              <a:off x="2754725" y="1517550"/>
              <a:ext cx="23950" cy="65975"/>
            </a:xfrm>
            <a:custGeom>
              <a:rect b="b" l="l" r="r" t="t"/>
              <a:pathLst>
                <a:path extrusionOk="0" h="2639" w="958">
                  <a:moveTo>
                    <a:pt x="0" y="0"/>
                  </a:moveTo>
                  <a:lnTo>
                    <a:pt x="731" y="0"/>
                  </a:lnTo>
                  <a:cubicBezTo>
                    <a:pt x="854" y="0"/>
                    <a:pt x="957" y="105"/>
                    <a:pt x="957" y="227"/>
                  </a:cubicBezTo>
                  <a:lnTo>
                    <a:pt x="957" y="2410"/>
                  </a:lnTo>
                  <a:cubicBezTo>
                    <a:pt x="957" y="2534"/>
                    <a:pt x="854" y="2639"/>
                    <a:pt x="731" y="2639"/>
                  </a:cubicBezTo>
                  <a:lnTo>
                    <a:pt x="0" y="2639"/>
                  </a:lnTo>
                  <a:cubicBezTo>
                    <a:pt x="130" y="2639"/>
                    <a:pt x="234" y="2534"/>
                    <a:pt x="234" y="2410"/>
                  </a:cubicBezTo>
                  <a:lnTo>
                    <a:pt x="234" y="227"/>
                  </a:lnTo>
                  <a:cubicBezTo>
                    <a:pt x="234" y="105"/>
                    <a:pt x="13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" name="Google Shape;595;p34"/>
            <p:cNvSpPr/>
            <p:nvPr/>
          </p:nvSpPr>
          <p:spPr>
            <a:xfrm>
              <a:off x="2649225" y="1530625"/>
              <a:ext cx="25325" cy="39575"/>
            </a:xfrm>
            <a:custGeom>
              <a:rect b="b" l="l" r="r" t="t"/>
              <a:pathLst>
                <a:path extrusionOk="0" h="1583" w="1013">
                  <a:moveTo>
                    <a:pt x="603" y="0"/>
                  </a:moveTo>
                  <a:cubicBezTo>
                    <a:pt x="541" y="0"/>
                    <a:pt x="479" y="28"/>
                    <a:pt x="436" y="84"/>
                  </a:cubicBezTo>
                  <a:lnTo>
                    <a:pt x="74" y="539"/>
                  </a:lnTo>
                  <a:cubicBezTo>
                    <a:pt x="1" y="636"/>
                    <a:pt x="12" y="771"/>
                    <a:pt x="111" y="845"/>
                  </a:cubicBezTo>
                  <a:cubicBezTo>
                    <a:pt x="123" y="857"/>
                    <a:pt x="135" y="864"/>
                    <a:pt x="154" y="876"/>
                  </a:cubicBezTo>
                  <a:lnTo>
                    <a:pt x="417" y="992"/>
                  </a:lnTo>
                  <a:lnTo>
                    <a:pt x="233" y="1232"/>
                  </a:lnTo>
                  <a:cubicBezTo>
                    <a:pt x="160" y="1324"/>
                    <a:pt x="171" y="1459"/>
                    <a:pt x="264" y="1533"/>
                  </a:cubicBezTo>
                  <a:cubicBezTo>
                    <a:pt x="306" y="1567"/>
                    <a:pt x="355" y="1583"/>
                    <a:pt x="403" y="1583"/>
                  </a:cubicBezTo>
                  <a:cubicBezTo>
                    <a:pt x="466" y="1583"/>
                    <a:pt x="528" y="1554"/>
                    <a:pt x="570" y="1502"/>
                  </a:cubicBezTo>
                  <a:lnTo>
                    <a:pt x="927" y="1054"/>
                  </a:lnTo>
                  <a:cubicBezTo>
                    <a:pt x="938" y="1035"/>
                    <a:pt x="952" y="1017"/>
                    <a:pt x="964" y="992"/>
                  </a:cubicBezTo>
                  <a:cubicBezTo>
                    <a:pt x="1012" y="882"/>
                    <a:pt x="964" y="754"/>
                    <a:pt x="853" y="704"/>
                  </a:cubicBezTo>
                  <a:lnTo>
                    <a:pt x="590" y="587"/>
                  </a:lnTo>
                  <a:lnTo>
                    <a:pt x="774" y="355"/>
                  </a:lnTo>
                  <a:cubicBezTo>
                    <a:pt x="847" y="256"/>
                    <a:pt x="834" y="121"/>
                    <a:pt x="737" y="47"/>
                  </a:cubicBezTo>
                  <a:cubicBezTo>
                    <a:pt x="697" y="16"/>
                    <a:pt x="650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" name="Google Shape;596;p34"/>
            <p:cNvSpPr/>
            <p:nvPr/>
          </p:nvSpPr>
          <p:spPr>
            <a:xfrm>
              <a:off x="2686800" y="1534100"/>
              <a:ext cx="72100" cy="32875"/>
            </a:xfrm>
            <a:custGeom>
              <a:rect b="b" l="l" r="r" t="t"/>
              <a:pathLst>
                <a:path extrusionOk="0" h="1315" w="2884">
                  <a:moveTo>
                    <a:pt x="239" y="1"/>
                  </a:moveTo>
                  <a:cubicBezTo>
                    <a:pt x="129" y="1"/>
                    <a:pt x="24" y="80"/>
                    <a:pt x="13" y="197"/>
                  </a:cubicBezTo>
                  <a:cubicBezTo>
                    <a:pt x="1" y="326"/>
                    <a:pt x="98" y="437"/>
                    <a:pt x="228" y="437"/>
                  </a:cubicBezTo>
                  <a:lnTo>
                    <a:pt x="2644" y="437"/>
                  </a:lnTo>
                  <a:cubicBezTo>
                    <a:pt x="2779" y="437"/>
                    <a:pt x="2884" y="313"/>
                    <a:pt x="2853" y="173"/>
                  </a:cubicBezTo>
                  <a:cubicBezTo>
                    <a:pt x="2835" y="74"/>
                    <a:pt x="2736" y="1"/>
                    <a:pt x="2638" y="1"/>
                  </a:cubicBezTo>
                  <a:close/>
                  <a:moveTo>
                    <a:pt x="239" y="878"/>
                  </a:moveTo>
                  <a:cubicBezTo>
                    <a:pt x="129" y="878"/>
                    <a:pt x="24" y="952"/>
                    <a:pt x="13" y="1062"/>
                  </a:cubicBezTo>
                  <a:cubicBezTo>
                    <a:pt x="1" y="1196"/>
                    <a:pt x="98" y="1314"/>
                    <a:pt x="228" y="1314"/>
                  </a:cubicBezTo>
                  <a:lnTo>
                    <a:pt x="2062" y="1314"/>
                  </a:lnTo>
                  <a:cubicBezTo>
                    <a:pt x="2190" y="1314"/>
                    <a:pt x="2295" y="1196"/>
                    <a:pt x="2276" y="1062"/>
                  </a:cubicBezTo>
                  <a:cubicBezTo>
                    <a:pt x="2264" y="952"/>
                    <a:pt x="2165" y="878"/>
                    <a:pt x="2055" y="8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" name="Google Shape;597;p34"/>
            <p:cNvSpPr/>
            <p:nvPr/>
          </p:nvSpPr>
          <p:spPr>
            <a:xfrm>
              <a:off x="2714075" y="1422275"/>
              <a:ext cx="65225" cy="77800"/>
            </a:xfrm>
            <a:custGeom>
              <a:rect b="b" l="l" r="r" t="t"/>
              <a:pathLst>
                <a:path extrusionOk="0" h="3112" w="2609">
                  <a:moveTo>
                    <a:pt x="241" y="1"/>
                  </a:moveTo>
                  <a:cubicBezTo>
                    <a:pt x="130" y="1"/>
                    <a:pt x="32" y="82"/>
                    <a:pt x="20" y="192"/>
                  </a:cubicBezTo>
                  <a:cubicBezTo>
                    <a:pt x="1" y="326"/>
                    <a:pt x="105" y="437"/>
                    <a:pt x="235" y="437"/>
                  </a:cubicBezTo>
                  <a:lnTo>
                    <a:pt x="2362" y="437"/>
                  </a:lnTo>
                  <a:cubicBezTo>
                    <a:pt x="2504" y="437"/>
                    <a:pt x="2608" y="315"/>
                    <a:pt x="2577" y="173"/>
                  </a:cubicBezTo>
                  <a:cubicBezTo>
                    <a:pt x="2554" y="69"/>
                    <a:pt x="2461" y="1"/>
                    <a:pt x="2357" y="1"/>
                  </a:cubicBezTo>
                  <a:close/>
                  <a:moveTo>
                    <a:pt x="241" y="873"/>
                  </a:moveTo>
                  <a:cubicBezTo>
                    <a:pt x="130" y="873"/>
                    <a:pt x="26" y="952"/>
                    <a:pt x="14" y="1068"/>
                  </a:cubicBezTo>
                  <a:cubicBezTo>
                    <a:pt x="1" y="1198"/>
                    <a:pt x="105" y="1308"/>
                    <a:pt x="235" y="1308"/>
                  </a:cubicBezTo>
                  <a:lnTo>
                    <a:pt x="2357" y="1308"/>
                  </a:lnTo>
                  <a:cubicBezTo>
                    <a:pt x="2473" y="1308"/>
                    <a:pt x="2571" y="1229"/>
                    <a:pt x="2583" y="1118"/>
                  </a:cubicBezTo>
                  <a:cubicBezTo>
                    <a:pt x="2602" y="989"/>
                    <a:pt x="2498" y="873"/>
                    <a:pt x="2370" y="873"/>
                  </a:cubicBezTo>
                  <a:close/>
                  <a:moveTo>
                    <a:pt x="235" y="1805"/>
                  </a:moveTo>
                  <a:cubicBezTo>
                    <a:pt x="105" y="1805"/>
                    <a:pt x="1" y="1915"/>
                    <a:pt x="14" y="2045"/>
                  </a:cubicBezTo>
                  <a:cubicBezTo>
                    <a:pt x="26" y="2161"/>
                    <a:pt x="130" y="2240"/>
                    <a:pt x="241" y="2240"/>
                  </a:cubicBezTo>
                  <a:lnTo>
                    <a:pt x="2362" y="2240"/>
                  </a:lnTo>
                  <a:cubicBezTo>
                    <a:pt x="2473" y="2240"/>
                    <a:pt x="2571" y="2161"/>
                    <a:pt x="2583" y="2045"/>
                  </a:cubicBezTo>
                  <a:cubicBezTo>
                    <a:pt x="2602" y="1915"/>
                    <a:pt x="2498" y="1805"/>
                    <a:pt x="2370" y="1805"/>
                  </a:cubicBezTo>
                  <a:close/>
                  <a:moveTo>
                    <a:pt x="241" y="2676"/>
                  </a:moveTo>
                  <a:cubicBezTo>
                    <a:pt x="130" y="2676"/>
                    <a:pt x="32" y="2756"/>
                    <a:pt x="14" y="2866"/>
                  </a:cubicBezTo>
                  <a:cubicBezTo>
                    <a:pt x="1" y="3002"/>
                    <a:pt x="105" y="3112"/>
                    <a:pt x="235" y="3112"/>
                  </a:cubicBezTo>
                  <a:lnTo>
                    <a:pt x="1787" y="3112"/>
                  </a:lnTo>
                  <a:cubicBezTo>
                    <a:pt x="1915" y="3112"/>
                    <a:pt x="2019" y="3002"/>
                    <a:pt x="2002" y="2866"/>
                  </a:cubicBezTo>
                  <a:cubicBezTo>
                    <a:pt x="1988" y="2756"/>
                    <a:pt x="1891" y="2676"/>
                    <a:pt x="1781" y="267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98" name="Google Shape;598;p34"/>
          <p:cNvGrpSpPr/>
          <p:nvPr/>
        </p:nvGrpSpPr>
        <p:grpSpPr>
          <a:xfrm>
            <a:off x="5913437" y="1775820"/>
            <a:ext cx="1299357" cy="1200574"/>
            <a:chOff x="3184300" y="1375075"/>
            <a:chExt cx="371925" cy="371925"/>
          </a:xfrm>
        </p:grpSpPr>
        <p:sp>
          <p:nvSpPr>
            <p:cNvPr id="599" name="Google Shape;599;p34"/>
            <p:cNvSpPr/>
            <p:nvPr/>
          </p:nvSpPr>
          <p:spPr>
            <a:xfrm>
              <a:off x="3184300" y="1375075"/>
              <a:ext cx="371925" cy="371925"/>
            </a:xfrm>
            <a:custGeom>
              <a:rect b="b" l="l" r="r" t="t"/>
              <a:pathLst>
                <a:path extrusionOk="0" h="14877" w="14877">
                  <a:moveTo>
                    <a:pt x="4129" y="14116"/>
                  </a:moveTo>
                  <a:lnTo>
                    <a:pt x="3327" y="13650"/>
                  </a:lnTo>
                  <a:cubicBezTo>
                    <a:pt x="3129" y="13539"/>
                    <a:pt x="3062" y="13293"/>
                    <a:pt x="3179" y="13098"/>
                  </a:cubicBezTo>
                  <a:lnTo>
                    <a:pt x="3565" y="12429"/>
                  </a:lnTo>
                  <a:cubicBezTo>
                    <a:pt x="3154" y="12110"/>
                    <a:pt x="2780" y="11736"/>
                    <a:pt x="2455" y="11325"/>
                  </a:cubicBezTo>
                  <a:lnTo>
                    <a:pt x="1781" y="11711"/>
                  </a:lnTo>
                  <a:cubicBezTo>
                    <a:pt x="1583" y="11821"/>
                    <a:pt x="1339" y="11753"/>
                    <a:pt x="1221" y="11563"/>
                  </a:cubicBezTo>
                  <a:lnTo>
                    <a:pt x="762" y="10760"/>
                  </a:lnTo>
                  <a:cubicBezTo>
                    <a:pt x="645" y="10570"/>
                    <a:pt x="713" y="10318"/>
                    <a:pt x="909" y="10207"/>
                  </a:cubicBezTo>
                  <a:lnTo>
                    <a:pt x="1583" y="9822"/>
                  </a:lnTo>
                  <a:cubicBezTo>
                    <a:pt x="1387" y="9343"/>
                    <a:pt x="1246" y="8840"/>
                    <a:pt x="1173" y="8313"/>
                  </a:cubicBezTo>
                  <a:lnTo>
                    <a:pt x="405" y="8313"/>
                  </a:lnTo>
                  <a:cubicBezTo>
                    <a:pt x="185" y="8313"/>
                    <a:pt x="1" y="8129"/>
                    <a:pt x="1" y="7908"/>
                  </a:cubicBezTo>
                  <a:lnTo>
                    <a:pt x="1" y="6976"/>
                  </a:lnTo>
                  <a:cubicBezTo>
                    <a:pt x="1" y="6748"/>
                    <a:pt x="185" y="6571"/>
                    <a:pt x="405" y="6571"/>
                  </a:cubicBezTo>
                  <a:lnTo>
                    <a:pt x="1173" y="6571"/>
                  </a:lnTo>
                  <a:cubicBezTo>
                    <a:pt x="1246" y="6042"/>
                    <a:pt x="1387" y="5533"/>
                    <a:pt x="1583" y="5054"/>
                  </a:cubicBezTo>
                  <a:lnTo>
                    <a:pt x="909" y="4669"/>
                  </a:lnTo>
                  <a:cubicBezTo>
                    <a:pt x="713" y="4558"/>
                    <a:pt x="645" y="4312"/>
                    <a:pt x="762" y="4117"/>
                  </a:cubicBezTo>
                  <a:lnTo>
                    <a:pt x="1228" y="3319"/>
                  </a:lnTo>
                  <a:cubicBezTo>
                    <a:pt x="1339" y="3123"/>
                    <a:pt x="1583" y="3061"/>
                    <a:pt x="1781" y="3171"/>
                  </a:cubicBezTo>
                  <a:lnTo>
                    <a:pt x="2455" y="3559"/>
                  </a:lnTo>
                  <a:cubicBezTo>
                    <a:pt x="2774" y="3148"/>
                    <a:pt x="3154" y="2772"/>
                    <a:pt x="3565" y="2448"/>
                  </a:cubicBezTo>
                  <a:lnTo>
                    <a:pt x="3179" y="1779"/>
                  </a:lnTo>
                  <a:cubicBezTo>
                    <a:pt x="3062" y="1589"/>
                    <a:pt x="3129" y="1337"/>
                    <a:pt x="3327" y="1226"/>
                  </a:cubicBezTo>
                  <a:lnTo>
                    <a:pt x="4129" y="767"/>
                  </a:lnTo>
                  <a:cubicBezTo>
                    <a:pt x="4326" y="657"/>
                    <a:pt x="4578" y="724"/>
                    <a:pt x="4688" y="914"/>
                  </a:cubicBezTo>
                  <a:lnTo>
                    <a:pt x="5074" y="1583"/>
                  </a:lnTo>
                  <a:cubicBezTo>
                    <a:pt x="5559" y="1393"/>
                    <a:pt x="6068" y="1251"/>
                    <a:pt x="6595" y="1178"/>
                  </a:cubicBezTo>
                  <a:lnTo>
                    <a:pt x="6595" y="405"/>
                  </a:lnTo>
                  <a:cubicBezTo>
                    <a:pt x="6595" y="184"/>
                    <a:pt x="6779" y="0"/>
                    <a:pt x="7000" y="0"/>
                  </a:cubicBezTo>
                  <a:lnTo>
                    <a:pt x="7933" y="0"/>
                  </a:lnTo>
                  <a:cubicBezTo>
                    <a:pt x="8160" y="0"/>
                    <a:pt x="8338" y="184"/>
                    <a:pt x="8338" y="405"/>
                  </a:cubicBezTo>
                  <a:lnTo>
                    <a:pt x="8338" y="1147"/>
                  </a:lnTo>
                  <a:cubicBezTo>
                    <a:pt x="8865" y="1221"/>
                    <a:pt x="9369" y="1356"/>
                    <a:pt x="9847" y="1552"/>
                  </a:cubicBezTo>
                  <a:lnTo>
                    <a:pt x="10227" y="877"/>
                  </a:lnTo>
                  <a:cubicBezTo>
                    <a:pt x="10338" y="688"/>
                    <a:pt x="10589" y="620"/>
                    <a:pt x="10779" y="730"/>
                  </a:cubicBezTo>
                  <a:lnTo>
                    <a:pt x="11577" y="1197"/>
                  </a:lnTo>
                  <a:cubicBezTo>
                    <a:pt x="11767" y="1307"/>
                    <a:pt x="11835" y="1558"/>
                    <a:pt x="11725" y="1749"/>
                  </a:cubicBezTo>
                  <a:lnTo>
                    <a:pt x="11337" y="2423"/>
                  </a:lnTo>
                  <a:cubicBezTo>
                    <a:pt x="11748" y="2749"/>
                    <a:pt x="12116" y="3123"/>
                    <a:pt x="12442" y="3539"/>
                  </a:cubicBezTo>
                  <a:lnTo>
                    <a:pt x="13104" y="3148"/>
                  </a:lnTo>
                  <a:cubicBezTo>
                    <a:pt x="13301" y="3037"/>
                    <a:pt x="13546" y="3104"/>
                    <a:pt x="13656" y="3295"/>
                  </a:cubicBezTo>
                  <a:lnTo>
                    <a:pt x="14117" y="4105"/>
                  </a:lnTo>
                  <a:cubicBezTo>
                    <a:pt x="14227" y="4295"/>
                    <a:pt x="14160" y="4546"/>
                    <a:pt x="13970" y="4657"/>
                  </a:cubicBezTo>
                  <a:lnTo>
                    <a:pt x="13301" y="5049"/>
                  </a:lnTo>
                  <a:cubicBezTo>
                    <a:pt x="13497" y="5527"/>
                    <a:pt x="13633" y="6036"/>
                    <a:pt x="13706" y="6571"/>
                  </a:cubicBezTo>
                  <a:lnTo>
                    <a:pt x="14472" y="6571"/>
                  </a:lnTo>
                  <a:cubicBezTo>
                    <a:pt x="14693" y="6571"/>
                    <a:pt x="14877" y="6748"/>
                    <a:pt x="14877" y="6968"/>
                  </a:cubicBezTo>
                  <a:lnTo>
                    <a:pt x="14877" y="7908"/>
                  </a:lnTo>
                  <a:cubicBezTo>
                    <a:pt x="14877" y="8129"/>
                    <a:pt x="14693" y="8313"/>
                    <a:pt x="14472" y="8313"/>
                  </a:cubicBezTo>
                  <a:lnTo>
                    <a:pt x="13761" y="8313"/>
                  </a:lnTo>
                  <a:cubicBezTo>
                    <a:pt x="13687" y="8840"/>
                    <a:pt x="13552" y="9343"/>
                    <a:pt x="13356" y="9822"/>
                  </a:cubicBezTo>
                  <a:lnTo>
                    <a:pt x="14030" y="10207"/>
                  </a:lnTo>
                  <a:cubicBezTo>
                    <a:pt x="14222" y="10318"/>
                    <a:pt x="14288" y="10570"/>
                    <a:pt x="14177" y="10760"/>
                  </a:cubicBezTo>
                  <a:lnTo>
                    <a:pt x="13712" y="11563"/>
                  </a:lnTo>
                  <a:cubicBezTo>
                    <a:pt x="13602" y="11753"/>
                    <a:pt x="13350" y="11821"/>
                    <a:pt x="13160" y="11711"/>
                  </a:cubicBezTo>
                  <a:lnTo>
                    <a:pt x="12484" y="11325"/>
                  </a:lnTo>
                  <a:cubicBezTo>
                    <a:pt x="12160" y="11736"/>
                    <a:pt x="11785" y="12110"/>
                    <a:pt x="11368" y="12429"/>
                  </a:cubicBezTo>
                  <a:lnTo>
                    <a:pt x="11761" y="13098"/>
                  </a:lnTo>
                  <a:cubicBezTo>
                    <a:pt x="11872" y="13293"/>
                    <a:pt x="11804" y="13539"/>
                    <a:pt x="11614" y="13650"/>
                  </a:cubicBezTo>
                  <a:lnTo>
                    <a:pt x="10804" y="14116"/>
                  </a:lnTo>
                  <a:cubicBezTo>
                    <a:pt x="10607" y="14227"/>
                    <a:pt x="10363" y="14159"/>
                    <a:pt x="10252" y="13969"/>
                  </a:cubicBezTo>
                  <a:lnTo>
                    <a:pt x="9859" y="13293"/>
                  </a:lnTo>
                  <a:cubicBezTo>
                    <a:pt x="9381" y="13491"/>
                    <a:pt x="8871" y="13625"/>
                    <a:pt x="8338" y="13698"/>
                  </a:cubicBezTo>
                  <a:lnTo>
                    <a:pt x="8338" y="14471"/>
                  </a:lnTo>
                  <a:cubicBezTo>
                    <a:pt x="8338" y="14698"/>
                    <a:pt x="8160" y="14876"/>
                    <a:pt x="7939" y="14876"/>
                  </a:cubicBezTo>
                  <a:lnTo>
                    <a:pt x="7000" y="14876"/>
                  </a:lnTo>
                  <a:cubicBezTo>
                    <a:pt x="6779" y="14876"/>
                    <a:pt x="6595" y="14698"/>
                    <a:pt x="6595" y="14471"/>
                  </a:cubicBezTo>
                  <a:lnTo>
                    <a:pt x="6595" y="13698"/>
                  </a:lnTo>
                  <a:cubicBezTo>
                    <a:pt x="6068" y="13625"/>
                    <a:pt x="5559" y="13491"/>
                    <a:pt x="5074" y="13293"/>
                  </a:cubicBezTo>
                  <a:lnTo>
                    <a:pt x="4688" y="13969"/>
                  </a:lnTo>
                  <a:cubicBezTo>
                    <a:pt x="4578" y="14159"/>
                    <a:pt x="4326" y="14227"/>
                    <a:pt x="4129" y="1411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" name="Google Shape;600;p34"/>
            <p:cNvSpPr/>
            <p:nvPr/>
          </p:nvSpPr>
          <p:spPr>
            <a:xfrm>
              <a:off x="3349175" y="1375075"/>
              <a:ext cx="207050" cy="371925"/>
            </a:xfrm>
            <a:custGeom>
              <a:rect b="b" l="l" r="r" t="t"/>
              <a:pathLst>
                <a:path extrusionOk="0" h="14877" w="8282">
                  <a:moveTo>
                    <a:pt x="0" y="1141"/>
                  </a:moveTo>
                  <a:lnTo>
                    <a:pt x="0" y="405"/>
                  </a:lnTo>
                  <a:cubicBezTo>
                    <a:pt x="0" y="184"/>
                    <a:pt x="184" y="0"/>
                    <a:pt x="405" y="0"/>
                  </a:cubicBezTo>
                  <a:lnTo>
                    <a:pt x="1338" y="0"/>
                  </a:lnTo>
                  <a:cubicBezTo>
                    <a:pt x="1565" y="0"/>
                    <a:pt x="1743" y="184"/>
                    <a:pt x="1743" y="405"/>
                  </a:cubicBezTo>
                  <a:lnTo>
                    <a:pt x="1743" y="1147"/>
                  </a:lnTo>
                  <a:cubicBezTo>
                    <a:pt x="2270" y="1221"/>
                    <a:pt x="2774" y="1356"/>
                    <a:pt x="3252" y="1552"/>
                  </a:cubicBezTo>
                  <a:lnTo>
                    <a:pt x="3632" y="877"/>
                  </a:lnTo>
                  <a:cubicBezTo>
                    <a:pt x="3743" y="688"/>
                    <a:pt x="3994" y="620"/>
                    <a:pt x="4184" y="730"/>
                  </a:cubicBezTo>
                  <a:lnTo>
                    <a:pt x="4982" y="1197"/>
                  </a:lnTo>
                  <a:cubicBezTo>
                    <a:pt x="5172" y="1307"/>
                    <a:pt x="5240" y="1558"/>
                    <a:pt x="5130" y="1749"/>
                  </a:cubicBezTo>
                  <a:lnTo>
                    <a:pt x="4742" y="2423"/>
                  </a:lnTo>
                  <a:cubicBezTo>
                    <a:pt x="5153" y="2749"/>
                    <a:pt x="5521" y="3123"/>
                    <a:pt x="5847" y="3539"/>
                  </a:cubicBezTo>
                  <a:lnTo>
                    <a:pt x="6509" y="3148"/>
                  </a:lnTo>
                  <a:cubicBezTo>
                    <a:pt x="6706" y="3037"/>
                    <a:pt x="6951" y="3104"/>
                    <a:pt x="7061" y="3295"/>
                  </a:cubicBezTo>
                  <a:lnTo>
                    <a:pt x="7522" y="4105"/>
                  </a:lnTo>
                  <a:cubicBezTo>
                    <a:pt x="7632" y="4295"/>
                    <a:pt x="7565" y="4546"/>
                    <a:pt x="7375" y="4657"/>
                  </a:cubicBezTo>
                  <a:lnTo>
                    <a:pt x="6706" y="5049"/>
                  </a:lnTo>
                  <a:cubicBezTo>
                    <a:pt x="6902" y="5527"/>
                    <a:pt x="7038" y="6036"/>
                    <a:pt x="7111" y="6571"/>
                  </a:cubicBezTo>
                  <a:lnTo>
                    <a:pt x="7877" y="6571"/>
                  </a:lnTo>
                  <a:cubicBezTo>
                    <a:pt x="8098" y="6571"/>
                    <a:pt x="8282" y="6748"/>
                    <a:pt x="8282" y="6968"/>
                  </a:cubicBezTo>
                  <a:lnTo>
                    <a:pt x="8282" y="7908"/>
                  </a:lnTo>
                  <a:cubicBezTo>
                    <a:pt x="8282" y="8129"/>
                    <a:pt x="8098" y="8313"/>
                    <a:pt x="7877" y="8313"/>
                  </a:cubicBezTo>
                  <a:lnTo>
                    <a:pt x="7111" y="8313"/>
                  </a:lnTo>
                  <a:cubicBezTo>
                    <a:pt x="7038" y="8840"/>
                    <a:pt x="6902" y="9349"/>
                    <a:pt x="6706" y="9833"/>
                  </a:cubicBezTo>
                  <a:lnTo>
                    <a:pt x="7375" y="10221"/>
                  </a:lnTo>
                  <a:cubicBezTo>
                    <a:pt x="7565" y="10331"/>
                    <a:pt x="7632" y="10583"/>
                    <a:pt x="7522" y="10773"/>
                  </a:cubicBezTo>
                  <a:lnTo>
                    <a:pt x="7061" y="11583"/>
                  </a:lnTo>
                  <a:cubicBezTo>
                    <a:pt x="6951" y="11772"/>
                    <a:pt x="6706" y="11840"/>
                    <a:pt x="6509" y="11730"/>
                  </a:cubicBezTo>
                  <a:lnTo>
                    <a:pt x="5847" y="11343"/>
                  </a:lnTo>
                  <a:cubicBezTo>
                    <a:pt x="5521" y="11753"/>
                    <a:pt x="5153" y="12129"/>
                    <a:pt x="4742" y="12453"/>
                  </a:cubicBezTo>
                  <a:lnTo>
                    <a:pt x="5130" y="13128"/>
                  </a:lnTo>
                  <a:cubicBezTo>
                    <a:pt x="5240" y="13324"/>
                    <a:pt x="5172" y="13570"/>
                    <a:pt x="4982" y="13681"/>
                  </a:cubicBezTo>
                  <a:lnTo>
                    <a:pt x="4184" y="14146"/>
                  </a:lnTo>
                  <a:cubicBezTo>
                    <a:pt x="3994" y="14264"/>
                    <a:pt x="3743" y="14196"/>
                    <a:pt x="3632" y="13999"/>
                  </a:cubicBezTo>
                  <a:lnTo>
                    <a:pt x="3252" y="13324"/>
                  </a:lnTo>
                  <a:cubicBezTo>
                    <a:pt x="2774" y="13520"/>
                    <a:pt x="2270" y="13661"/>
                    <a:pt x="1743" y="13735"/>
                  </a:cubicBezTo>
                  <a:lnTo>
                    <a:pt x="1743" y="14471"/>
                  </a:lnTo>
                  <a:cubicBezTo>
                    <a:pt x="1743" y="14698"/>
                    <a:pt x="1565" y="14876"/>
                    <a:pt x="1344" y="14876"/>
                  </a:cubicBezTo>
                  <a:lnTo>
                    <a:pt x="405" y="14876"/>
                  </a:lnTo>
                  <a:cubicBezTo>
                    <a:pt x="184" y="14876"/>
                    <a:pt x="0" y="14698"/>
                    <a:pt x="0" y="14471"/>
                  </a:cubicBezTo>
                  <a:lnTo>
                    <a:pt x="0" y="13741"/>
                  </a:lnTo>
                  <a:lnTo>
                    <a:pt x="141" y="13741"/>
                  </a:lnTo>
                  <a:cubicBezTo>
                    <a:pt x="3644" y="13741"/>
                    <a:pt x="6478" y="10920"/>
                    <a:pt x="6478" y="7441"/>
                  </a:cubicBezTo>
                  <a:cubicBezTo>
                    <a:pt x="6478" y="3958"/>
                    <a:pt x="3644" y="1135"/>
                    <a:pt x="141" y="1135"/>
                  </a:cubicBezTo>
                  <a:cubicBezTo>
                    <a:pt x="93" y="1135"/>
                    <a:pt x="50" y="1135"/>
                    <a:pt x="0" y="11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" name="Google Shape;601;p34"/>
            <p:cNvSpPr/>
            <p:nvPr/>
          </p:nvSpPr>
          <p:spPr>
            <a:xfrm>
              <a:off x="3256693" y="1514571"/>
              <a:ext cx="32229" cy="50130"/>
            </a:xfrm>
            <a:custGeom>
              <a:rect b="b" l="l" r="r" t="t"/>
              <a:pathLst>
                <a:path extrusionOk="0" h="2005" w="2062">
                  <a:moveTo>
                    <a:pt x="1026" y="1"/>
                  </a:moveTo>
                  <a:cubicBezTo>
                    <a:pt x="909" y="1"/>
                    <a:pt x="810" y="99"/>
                    <a:pt x="810" y="218"/>
                  </a:cubicBezTo>
                  <a:lnTo>
                    <a:pt x="810" y="788"/>
                  </a:lnTo>
                  <a:lnTo>
                    <a:pt x="252" y="788"/>
                  </a:lnTo>
                  <a:cubicBezTo>
                    <a:pt x="148" y="788"/>
                    <a:pt x="55" y="855"/>
                    <a:pt x="32" y="954"/>
                  </a:cubicBezTo>
                  <a:cubicBezTo>
                    <a:pt x="1" y="1094"/>
                    <a:pt x="111" y="1223"/>
                    <a:pt x="247" y="1223"/>
                  </a:cubicBezTo>
                  <a:lnTo>
                    <a:pt x="810" y="1223"/>
                  </a:lnTo>
                  <a:lnTo>
                    <a:pt x="810" y="1787"/>
                  </a:lnTo>
                  <a:cubicBezTo>
                    <a:pt x="810" y="1907"/>
                    <a:pt x="909" y="2005"/>
                    <a:pt x="1026" y="2005"/>
                  </a:cubicBezTo>
                  <a:cubicBezTo>
                    <a:pt x="1036" y="2005"/>
                    <a:pt x="1046" y="2004"/>
                    <a:pt x="1056" y="2002"/>
                  </a:cubicBezTo>
                  <a:cubicBezTo>
                    <a:pt x="1167" y="1991"/>
                    <a:pt x="1252" y="1892"/>
                    <a:pt x="1252" y="1781"/>
                  </a:cubicBezTo>
                  <a:lnTo>
                    <a:pt x="1252" y="1223"/>
                  </a:lnTo>
                  <a:lnTo>
                    <a:pt x="1816" y="1223"/>
                  </a:lnTo>
                  <a:cubicBezTo>
                    <a:pt x="1951" y="1223"/>
                    <a:pt x="2062" y="1094"/>
                    <a:pt x="2031" y="954"/>
                  </a:cubicBezTo>
                  <a:cubicBezTo>
                    <a:pt x="2006" y="855"/>
                    <a:pt x="1915" y="788"/>
                    <a:pt x="1810" y="788"/>
                  </a:cubicBezTo>
                  <a:lnTo>
                    <a:pt x="1252" y="788"/>
                  </a:lnTo>
                  <a:lnTo>
                    <a:pt x="1252" y="224"/>
                  </a:lnTo>
                  <a:cubicBezTo>
                    <a:pt x="1252" y="113"/>
                    <a:pt x="1167" y="15"/>
                    <a:pt x="1056" y="3"/>
                  </a:cubicBezTo>
                  <a:cubicBezTo>
                    <a:pt x="1046" y="1"/>
                    <a:pt x="1036" y="1"/>
                    <a:pt x="10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" name="Google Shape;602;p34"/>
            <p:cNvSpPr/>
            <p:nvPr/>
          </p:nvSpPr>
          <p:spPr>
            <a:xfrm>
              <a:off x="3452700" y="1514575"/>
              <a:ext cx="50775" cy="50200"/>
            </a:xfrm>
            <a:custGeom>
              <a:rect b="b" l="l" r="r" t="t"/>
              <a:pathLst>
                <a:path extrusionOk="0" h="2008" w="2031">
                  <a:moveTo>
                    <a:pt x="1020" y="1"/>
                  </a:moveTo>
                  <a:cubicBezTo>
                    <a:pt x="1010" y="1"/>
                    <a:pt x="999" y="1"/>
                    <a:pt x="989" y="3"/>
                  </a:cubicBezTo>
                  <a:cubicBezTo>
                    <a:pt x="878" y="15"/>
                    <a:pt x="799" y="113"/>
                    <a:pt x="799" y="230"/>
                  </a:cubicBezTo>
                  <a:lnTo>
                    <a:pt x="799" y="788"/>
                  </a:lnTo>
                  <a:lnTo>
                    <a:pt x="247" y="788"/>
                  </a:lnTo>
                  <a:cubicBezTo>
                    <a:pt x="129" y="788"/>
                    <a:pt x="32" y="867"/>
                    <a:pt x="18" y="978"/>
                  </a:cubicBezTo>
                  <a:cubicBezTo>
                    <a:pt x="1" y="1107"/>
                    <a:pt x="105" y="1223"/>
                    <a:pt x="233" y="1223"/>
                  </a:cubicBezTo>
                  <a:lnTo>
                    <a:pt x="799" y="1223"/>
                  </a:lnTo>
                  <a:lnTo>
                    <a:pt x="799" y="1787"/>
                  </a:lnTo>
                  <a:cubicBezTo>
                    <a:pt x="799" y="1907"/>
                    <a:pt x="899" y="2008"/>
                    <a:pt x="1020" y="2008"/>
                  </a:cubicBezTo>
                  <a:cubicBezTo>
                    <a:pt x="1036" y="2008"/>
                    <a:pt x="1052" y="2006"/>
                    <a:pt x="1068" y="2002"/>
                  </a:cubicBezTo>
                  <a:cubicBezTo>
                    <a:pt x="1167" y="1977"/>
                    <a:pt x="1233" y="1886"/>
                    <a:pt x="1233" y="1781"/>
                  </a:cubicBezTo>
                  <a:lnTo>
                    <a:pt x="1233" y="1223"/>
                  </a:lnTo>
                  <a:lnTo>
                    <a:pt x="1804" y="1223"/>
                  </a:lnTo>
                  <a:cubicBezTo>
                    <a:pt x="1932" y="1223"/>
                    <a:pt x="2031" y="1107"/>
                    <a:pt x="2019" y="978"/>
                  </a:cubicBezTo>
                  <a:cubicBezTo>
                    <a:pt x="2000" y="867"/>
                    <a:pt x="1903" y="788"/>
                    <a:pt x="1792" y="788"/>
                  </a:cubicBezTo>
                  <a:lnTo>
                    <a:pt x="1233" y="788"/>
                  </a:lnTo>
                  <a:lnTo>
                    <a:pt x="1233" y="218"/>
                  </a:lnTo>
                  <a:cubicBezTo>
                    <a:pt x="1233" y="99"/>
                    <a:pt x="1139" y="1"/>
                    <a:pt x="10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" name="Google Shape;603;p34"/>
            <p:cNvSpPr/>
            <p:nvPr/>
          </p:nvSpPr>
          <p:spPr>
            <a:xfrm>
              <a:off x="3326775" y="1525655"/>
              <a:ext cx="87750" cy="87775"/>
            </a:xfrm>
            <a:custGeom>
              <a:rect b="b" l="l" r="r" t="t"/>
              <a:pathLst>
                <a:path extrusionOk="0" h="3511" w="3510">
                  <a:moveTo>
                    <a:pt x="1756" y="3511"/>
                  </a:moveTo>
                  <a:cubicBezTo>
                    <a:pt x="2719" y="3511"/>
                    <a:pt x="3509" y="2724"/>
                    <a:pt x="3509" y="1756"/>
                  </a:cubicBezTo>
                  <a:cubicBezTo>
                    <a:pt x="3509" y="793"/>
                    <a:pt x="2719" y="1"/>
                    <a:pt x="1756" y="1"/>
                  </a:cubicBezTo>
                  <a:cubicBezTo>
                    <a:pt x="786" y="1"/>
                    <a:pt x="1" y="793"/>
                    <a:pt x="1" y="1756"/>
                  </a:cubicBezTo>
                  <a:cubicBezTo>
                    <a:pt x="1" y="2724"/>
                    <a:pt x="786" y="3511"/>
                    <a:pt x="1756" y="35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" name="Google Shape;604;p34"/>
            <p:cNvSpPr/>
            <p:nvPr/>
          </p:nvSpPr>
          <p:spPr>
            <a:xfrm>
              <a:off x="3361600" y="1525655"/>
              <a:ext cx="52925" cy="87775"/>
            </a:xfrm>
            <a:custGeom>
              <a:rect b="b" l="l" r="r" t="t"/>
              <a:pathLst>
                <a:path extrusionOk="0" h="3511" w="2117">
                  <a:moveTo>
                    <a:pt x="363" y="1"/>
                  </a:moveTo>
                  <a:cubicBezTo>
                    <a:pt x="1332" y="1"/>
                    <a:pt x="2116" y="787"/>
                    <a:pt x="2116" y="1756"/>
                  </a:cubicBezTo>
                  <a:cubicBezTo>
                    <a:pt x="2116" y="2724"/>
                    <a:pt x="1332" y="3511"/>
                    <a:pt x="363" y="3511"/>
                  </a:cubicBezTo>
                  <a:cubicBezTo>
                    <a:pt x="239" y="3511"/>
                    <a:pt x="117" y="3497"/>
                    <a:pt x="1" y="3474"/>
                  </a:cubicBezTo>
                  <a:cubicBezTo>
                    <a:pt x="791" y="3307"/>
                    <a:pt x="1393" y="2602"/>
                    <a:pt x="1393" y="1756"/>
                  </a:cubicBezTo>
                  <a:cubicBezTo>
                    <a:pt x="1393" y="915"/>
                    <a:pt x="791" y="210"/>
                    <a:pt x="1" y="45"/>
                  </a:cubicBezTo>
                  <a:cubicBezTo>
                    <a:pt x="117" y="20"/>
                    <a:pt x="239" y="1"/>
                    <a:pt x="3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" name="Google Shape;605;p34"/>
            <p:cNvSpPr/>
            <p:nvPr/>
          </p:nvSpPr>
          <p:spPr>
            <a:xfrm>
              <a:off x="3354550" y="1542280"/>
              <a:ext cx="32225" cy="54525"/>
            </a:xfrm>
            <a:custGeom>
              <a:rect b="b" l="l" r="r" t="t"/>
              <a:pathLst>
                <a:path extrusionOk="0" h="2181" w="1289">
                  <a:moveTo>
                    <a:pt x="796" y="0"/>
                  </a:moveTo>
                  <a:cubicBezTo>
                    <a:pt x="733" y="0"/>
                    <a:pt x="671" y="27"/>
                    <a:pt x="626" y="79"/>
                  </a:cubicBezTo>
                  <a:lnTo>
                    <a:pt x="74" y="778"/>
                  </a:lnTo>
                  <a:cubicBezTo>
                    <a:pt x="0" y="876"/>
                    <a:pt x="19" y="1011"/>
                    <a:pt x="110" y="1085"/>
                  </a:cubicBezTo>
                  <a:cubicBezTo>
                    <a:pt x="124" y="1096"/>
                    <a:pt x="141" y="1110"/>
                    <a:pt x="160" y="1116"/>
                  </a:cubicBezTo>
                  <a:lnTo>
                    <a:pt x="699" y="1354"/>
                  </a:lnTo>
                  <a:lnTo>
                    <a:pt x="319" y="1833"/>
                  </a:lnTo>
                  <a:cubicBezTo>
                    <a:pt x="246" y="1925"/>
                    <a:pt x="258" y="2059"/>
                    <a:pt x="356" y="2133"/>
                  </a:cubicBezTo>
                  <a:cubicBezTo>
                    <a:pt x="396" y="2165"/>
                    <a:pt x="443" y="2180"/>
                    <a:pt x="490" y="2180"/>
                  </a:cubicBezTo>
                  <a:cubicBezTo>
                    <a:pt x="553" y="2180"/>
                    <a:pt x="615" y="2152"/>
                    <a:pt x="657" y="2096"/>
                  </a:cubicBezTo>
                  <a:lnTo>
                    <a:pt x="1203" y="1416"/>
                  </a:lnTo>
                  <a:cubicBezTo>
                    <a:pt x="1215" y="1397"/>
                    <a:pt x="1234" y="1379"/>
                    <a:pt x="1240" y="1354"/>
                  </a:cubicBezTo>
                  <a:cubicBezTo>
                    <a:pt x="1288" y="1244"/>
                    <a:pt x="1240" y="1116"/>
                    <a:pt x="1129" y="1066"/>
                  </a:cubicBezTo>
                  <a:lnTo>
                    <a:pt x="589" y="827"/>
                  </a:lnTo>
                  <a:lnTo>
                    <a:pt x="970" y="349"/>
                  </a:lnTo>
                  <a:cubicBezTo>
                    <a:pt x="1044" y="256"/>
                    <a:pt x="1025" y="122"/>
                    <a:pt x="933" y="48"/>
                  </a:cubicBezTo>
                  <a:cubicBezTo>
                    <a:pt x="893" y="16"/>
                    <a:pt x="844" y="0"/>
                    <a:pt x="7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6" name="Google Shape;606;p34"/>
          <p:cNvSpPr txBox="1"/>
          <p:nvPr>
            <p:ph idx="4294967295" type="title"/>
          </p:nvPr>
        </p:nvSpPr>
        <p:spPr>
          <a:xfrm>
            <a:off x="720000" y="600950"/>
            <a:ext cx="7704000" cy="674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             Project  Consists Form 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35"/>
          <p:cNvSpPr txBox="1"/>
          <p:nvPr>
            <p:ph type="title"/>
          </p:nvPr>
        </p:nvSpPr>
        <p:spPr>
          <a:xfrm>
            <a:off x="1412000" y="1606250"/>
            <a:ext cx="2378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Electrical Parts</a:t>
            </a:r>
            <a:endParaRPr/>
          </a:p>
        </p:txBody>
      </p:sp>
      <p:sp>
        <p:nvSpPr>
          <p:cNvPr id="612" name="Google Shape;612;p35"/>
          <p:cNvSpPr txBox="1"/>
          <p:nvPr>
            <p:ph idx="2" type="title"/>
          </p:nvPr>
        </p:nvSpPr>
        <p:spPr>
          <a:xfrm>
            <a:off x="1984500" y="1135950"/>
            <a:ext cx="1275300" cy="41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01.</a:t>
            </a:r>
            <a:endParaRPr/>
          </a:p>
        </p:txBody>
      </p:sp>
      <p:sp>
        <p:nvSpPr>
          <p:cNvPr id="613" name="Google Shape;613;p35"/>
          <p:cNvSpPr txBox="1"/>
          <p:nvPr>
            <p:ph idx="3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000"/>
              <a:t>Hardware Parts </a:t>
            </a:r>
            <a:endParaRPr>
              <a:solidFill>
                <a:schemeClr val="accent1"/>
              </a:solidFill>
            </a:endParaRPr>
          </a:p>
        </p:txBody>
      </p:sp>
      <p:cxnSp>
        <p:nvCxnSpPr>
          <p:cNvPr id="614" name="Google Shape;614;p35"/>
          <p:cNvCxnSpPr/>
          <p:nvPr/>
        </p:nvCxnSpPr>
        <p:spPr>
          <a:xfrm>
            <a:off x="-233825" y="454400"/>
            <a:ext cx="9408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15" name="Google Shape;615;p35"/>
          <p:cNvSpPr txBox="1"/>
          <p:nvPr>
            <p:ph idx="4" type="title"/>
          </p:nvPr>
        </p:nvSpPr>
        <p:spPr>
          <a:xfrm>
            <a:off x="5353650" y="1606250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Mechanical</a:t>
            </a:r>
            <a:r>
              <a:rPr lang="en"/>
              <a:t> Parts </a:t>
            </a:r>
            <a:endParaRPr/>
          </a:p>
        </p:txBody>
      </p:sp>
      <p:sp>
        <p:nvSpPr>
          <p:cNvPr id="616" name="Google Shape;616;p35"/>
          <p:cNvSpPr txBox="1"/>
          <p:nvPr>
            <p:ph idx="5" type="title"/>
          </p:nvPr>
        </p:nvSpPr>
        <p:spPr>
          <a:xfrm>
            <a:off x="5884200" y="1135950"/>
            <a:ext cx="1275300" cy="41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02.</a:t>
            </a:r>
            <a:endParaRPr/>
          </a:p>
        </p:txBody>
      </p:sp>
      <p:sp>
        <p:nvSpPr>
          <p:cNvPr id="617" name="Google Shape;617;p35"/>
          <p:cNvSpPr txBox="1"/>
          <p:nvPr>
            <p:ph idx="7" type="title"/>
          </p:nvPr>
        </p:nvSpPr>
        <p:spPr>
          <a:xfrm>
            <a:off x="1453950" y="3383500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Vision System</a:t>
            </a:r>
            <a:endParaRPr/>
          </a:p>
        </p:txBody>
      </p:sp>
      <p:sp>
        <p:nvSpPr>
          <p:cNvPr id="618" name="Google Shape;618;p35"/>
          <p:cNvSpPr txBox="1"/>
          <p:nvPr>
            <p:ph idx="8" type="title"/>
          </p:nvPr>
        </p:nvSpPr>
        <p:spPr>
          <a:xfrm>
            <a:off x="1984500" y="2913200"/>
            <a:ext cx="1275300" cy="41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03.</a:t>
            </a:r>
            <a:endParaRPr/>
          </a:p>
        </p:txBody>
      </p:sp>
      <p:sp>
        <p:nvSpPr>
          <p:cNvPr id="619" name="Google Shape;619;p35"/>
          <p:cNvSpPr txBox="1"/>
          <p:nvPr>
            <p:ph idx="13" type="title"/>
          </p:nvPr>
        </p:nvSpPr>
        <p:spPr>
          <a:xfrm>
            <a:off x="5311650" y="3459700"/>
            <a:ext cx="2378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Pneumatic System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35"/>
          <p:cNvSpPr txBox="1"/>
          <p:nvPr>
            <p:ph idx="14" type="title"/>
          </p:nvPr>
        </p:nvSpPr>
        <p:spPr>
          <a:xfrm>
            <a:off x="5884200" y="2913200"/>
            <a:ext cx="1275300" cy="41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04.</a:t>
            </a:r>
            <a:endParaRPr/>
          </a:p>
        </p:txBody>
      </p:sp>
      <p:sp>
        <p:nvSpPr>
          <p:cNvPr id="621" name="Google Shape;621;p35"/>
          <p:cNvSpPr txBox="1"/>
          <p:nvPr/>
        </p:nvSpPr>
        <p:spPr>
          <a:xfrm>
            <a:off x="4843950" y="800100"/>
            <a:ext cx="4316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ura"/>
              <a:ea typeface="Jura"/>
              <a:cs typeface="Jura"/>
              <a:sym typeface="Jur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36"/>
          <p:cNvSpPr txBox="1"/>
          <p:nvPr>
            <p:ph type="title"/>
          </p:nvPr>
        </p:nvSpPr>
        <p:spPr>
          <a:xfrm>
            <a:off x="4172750" y="1856400"/>
            <a:ext cx="3675900" cy="178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Electrical Parts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36"/>
          <p:cNvSpPr txBox="1"/>
          <p:nvPr>
            <p:ph idx="2" type="title"/>
          </p:nvPr>
        </p:nvSpPr>
        <p:spPr>
          <a:xfrm>
            <a:off x="1142050" y="1751400"/>
            <a:ext cx="2381400" cy="171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01.</a:t>
            </a:r>
            <a:endParaRPr/>
          </a:p>
        </p:txBody>
      </p:sp>
      <p:grpSp>
        <p:nvGrpSpPr>
          <p:cNvPr id="628" name="Google Shape;628;p36"/>
          <p:cNvGrpSpPr/>
          <p:nvPr/>
        </p:nvGrpSpPr>
        <p:grpSpPr>
          <a:xfrm rot="-5400000">
            <a:off x="1995732" y="3735489"/>
            <a:ext cx="674028" cy="673984"/>
            <a:chOff x="4748707" y="2755189"/>
            <a:chExt cx="674028" cy="673984"/>
          </a:xfrm>
        </p:grpSpPr>
        <p:sp>
          <p:nvSpPr>
            <p:cNvPr id="629" name="Google Shape;629;p36"/>
            <p:cNvSpPr/>
            <p:nvPr/>
          </p:nvSpPr>
          <p:spPr>
            <a:xfrm>
              <a:off x="4880963" y="2887438"/>
              <a:ext cx="409500" cy="409500"/>
            </a:xfrm>
            <a:prstGeom prst="ellipse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30" name="Google Shape;630;p36"/>
            <p:cNvGrpSpPr/>
            <p:nvPr/>
          </p:nvGrpSpPr>
          <p:grpSpPr>
            <a:xfrm flipH="1" rot="-2699781">
              <a:off x="4843559" y="2857748"/>
              <a:ext cx="484323" cy="468865"/>
              <a:chOff x="6021400" y="1654100"/>
              <a:chExt cx="435350" cy="421375"/>
            </a:xfrm>
          </p:grpSpPr>
          <p:sp>
            <p:nvSpPr>
              <p:cNvPr id="631" name="Google Shape;631;p36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2" name="Google Shape;632;p36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3" name="Google Shape;633;p36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634" name="Google Shape;634;p36"/>
          <p:cNvCxnSpPr>
            <a:stCxn id="627" idx="2"/>
            <a:endCxn id="629" idx="6"/>
          </p:cNvCxnSpPr>
          <p:nvPr/>
        </p:nvCxnSpPr>
        <p:spPr>
          <a:xfrm>
            <a:off x="2332750" y="3467100"/>
            <a:ext cx="0" cy="400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7"/>
          <p:cNvSpPr txBox="1"/>
          <p:nvPr>
            <p:ph idx="6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1"/>
                </a:solidFill>
              </a:rPr>
              <a:t>Electrical </a:t>
            </a:r>
            <a:r>
              <a:rPr lang="en"/>
              <a:t>Parts</a:t>
            </a:r>
            <a:endParaRPr/>
          </a:p>
        </p:txBody>
      </p:sp>
      <p:sp>
        <p:nvSpPr>
          <p:cNvPr id="640" name="Google Shape;640;p37"/>
          <p:cNvSpPr txBox="1"/>
          <p:nvPr>
            <p:ph type="title"/>
          </p:nvPr>
        </p:nvSpPr>
        <p:spPr>
          <a:xfrm>
            <a:off x="415200" y="3109123"/>
            <a:ext cx="2336400" cy="7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24V DC Power Supply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641" name="Google Shape;641;p37"/>
          <p:cNvSpPr txBox="1"/>
          <p:nvPr>
            <p:ph idx="2" type="title"/>
          </p:nvPr>
        </p:nvSpPr>
        <p:spPr>
          <a:xfrm>
            <a:off x="3194501" y="3185325"/>
            <a:ext cx="2545500" cy="84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BIGTREETECHSK</a:t>
            </a:r>
            <a:r>
              <a:rPr lang="en"/>
              <a:t> </a:t>
            </a:r>
            <a:r>
              <a:rPr lang="en"/>
              <a:t>V1.4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Motherboard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642" name="Google Shape;642;p37"/>
          <p:cNvSpPr txBox="1"/>
          <p:nvPr>
            <p:ph idx="4" type="title"/>
          </p:nvPr>
        </p:nvSpPr>
        <p:spPr>
          <a:xfrm>
            <a:off x="6265325" y="3215475"/>
            <a:ext cx="2387400" cy="84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NEMA 17 Stepper Motors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643" name="Google Shape;643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7250" y="1231600"/>
            <a:ext cx="2463750" cy="164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" name="Google Shape;64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2000" y="1170125"/>
            <a:ext cx="2854724" cy="1786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1275" y="1170124"/>
            <a:ext cx="2854725" cy="1714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38"/>
          <p:cNvSpPr txBox="1"/>
          <p:nvPr>
            <p:ph type="title"/>
          </p:nvPr>
        </p:nvSpPr>
        <p:spPr>
          <a:xfrm>
            <a:off x="4172750" y="1856400"/>
            <a:ext cx="3675900" cy="178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Mechanical Parts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p38"/>
          <p:cNvSpPr txBox="1"/>
          <p:nvPr>
            <p:ph idx="2" type="title"/>
          </p:nvPr>
        </p:nvSpPr>
        <p:spPr>
          <a:xfrm>
            <a:off x="959725" y="1527275"/>
            <a:ext cx="2563800" cy="1860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02.</a:t>
            </a:r>
            <a:endParaRPr/>
          </a:p>
        </p:txBody>
      </p:sp>
      <p:grpSp>
        <p:nvGrpSpPr>
          <p:cNvPr id="652" name="Google Shape;652;p38"/>
          <p:cNvGrpSpPr/>
          <p:nvPr/>
        </p:nvGrpSpPr>
        <p:grpSpPr>
          <a:xfrm rot="-5400000">
            <a:off x="1876276" y="3681365"/>
            <a:ext cx="730848" cy="725611"/>
            <a:chOff x="4748707" y="2755189"/>
            <a:chExt cx="674028" cy="673984"/>
          </a:xfrm>
        </p:grpSpPr>
        <p:sp>
          <p:nvSpPr>
            <p:cNvPr id="653" name="Google Shape;653;p38"/>
            <p:cNvSpPr/>
            <p:nvPr/>
          </p:nvSpPr>
          <p:spPr>
            <a:xfrm>
              <a:off x="4880963" y="2887438"/>
              <a:ext cx="409500" cy="409500"/>
            </a:xfrm>
            <a:prstGeom prst="ellipse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654" name="Google Shape;654;p38"/>
            <p:cNvGrpSpPr/>
            <p:nvPr/>
          </p:nvGrpSpPr>
          <p:grpSpPr>
            <a:xfrm flipH="1" rot="-2699781">
              <a:off x="4843559" y="2857748"/>
              <a:ext cx="484323" cy="468865"/>
              <a:chOff x="6021400" y="1654100"/>
              <a:chExt cx="435350" cy="421375"/>
            </a:xfrm>
          </p:grpSpPr>
          <p:sp>
            <p:nvSpPr>
              <p:cNvPr id="655" name="Google Shape;655;p38"/>
              <p:cNvSpPr/>
              <p:nvPr/>
            </p:nvSpPr>
            <p:spPr>
              <a:xfrm>
                <a:off x="6021400" y="1731075"/>
                <a:ext cx="355825" cy="344400"/>
              </a:xfrm>
              <a:custGeom>
                <a:rect b="b" l="l" r="r" t="t"/>
                <a:pathLst>
                  <a:path extrusionOk="0" h="13776" w="14233">
                    <a:moveTo>
                      <a:pt x="5024" y="0"/>
                    </a:moveTo>
                    <a:cubicBezTo>
                      <a:pt x="4837" y="135"/>
                      <a:pt x="4656" y="283"/>
                      <a:pt x="4489" y="458"/>
                    </a:cubicBezTo>
                    <a:lnTo>
                      <a:pt x="1829" y="3110"/>
                    </a:lnTo>
                    <a:cubicBezTo>
                      <a:pt x="0" y="4940"/>
                      <a:pt x="0" y="7915"/>
                      <a:pt x="1829" y="9750"/>
                    </a:cubicBezTo>
                    <a:lnTo>
                      <a:pt x="4489" y="12404"/>
                    </a:lnTo>
                    <a:cubicBezTo>
                      <a:pt x="5402" y="13318"/>
                      <a:pt x="6600" y="13775"/>
                      <a:pt x="7806" y="13775"/>
                    </a:cubicBezTo>
                    <a:cubicBezTo>
                      <a:pt x="9004" y="13775"/>
                      <a:pt x="10208" y="13318"/>
                      <a:pt x="11121" y="12404"/>
                    </a:cubicBezTo>
                    <a:lnTo>
                      <a:pt x="13782" y="9750"/>
                    </a:lnTo>
                    <a:cubicBezTo>
                      <a:pt x="13950" y="9577"/>
                      <a:pt x="14097" y="9396"/>
                      <a:pt x="14233" y="9209"/>
                    </a:cubicBezTo>
                    <a:lnTo>
                      <a:pt x="502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6" name="Google Shape;656;p38"/>
              <p:cNvSpPr/>
              <p:nvPr/>
            </p:nvSpPr>
            <p:spPr>
              <a:xfrm>
                <a:off x="6196400" y="1654100"/>
                <a:ext cx="127050" cy="124475"/>
              </a:xfrm>
              <a:custGeom>
                <a:rect b="b" l="l" r="r" t="t"/>
                <a:pathLst>
                  <a:path extrusionOk="0" h="4979" w="5082">
                    <a:moveTo>
                      <a:pt x="3903" y="0"/>
                    </a:moveTo>
                    <a:cubicBezTo>
                      <a:pt x="3627" y="0"/>
                      <a:pt x="3349" y="110"/>
                      <a:pt x="3143" y="315"/>
                    </a:cubicBezTo>
                    <a:lnTo>
                      <a:pt x="1" y="3459"/>
                    </a:lnTo>
                    <a:lnTo>
                      <a:pt x="1520" y="4979"/>
                    </a:lnTo>
                    <a:lnTo>
                      <a:pt x="4662" y="1836"/>
                    </a:lnTo>
                    <a:cubicBezTo>
                      <a:pt x="5081" y="1417"/>
                      <a:pt x="5081" y="734"/>
                      <a:pt x="4662" y="315"/>
                    </a:cubicBezTo>
                    <a:cubicBezTo>
                      <a:pt x="4451" y="110"/>
                      <a:pt x="4174" y="0"/>
                      <a:pt x="39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7" name="Google Shape;657;p38"/>
              <p:cNvSpPr/>
              <p:nvPr/>
            </p:nvSpPr>
            <p:spPr>
              <a:xfrm>
                <a:off x="6329725" y="1787550"/>
                <a:ext cx="127025" cy="124350"/>
              </a:xfrm>
              <a:custGeom>
                <a:rect b="b" l="l" r="r" t="t"/>
                <a:pathLst>
                  <a:path extrusionOk="0" h="4974" w="5081">
                    <a:moveTo>
                      <a:pt x="3903" y="1"/>
                    </a:moveTo>
                    <a:cubicBezTo>
                      <a:pt x="3626" y="1"/>
                      <a:pt x="3356" y="104"/>
                      <a:pt x="3143" y="316"/>
                    </a:cubicBezTo>
                    <a:lnTo>
                      <a:pt x="0" y="3454"/>
                    </a:lnTo>
                    <a:lnTo>
                      <a:pt x="1520" y="4973"/>
                    </a:lnTo>
                    <a:lnTo>
                      <a:pt x="4662" y="1831"/>
                    </a:lnTo>
                    <a:cubicBezTo>
                      <a:pt x="5081" y="1412"/>
                      <a:pt x="5081" y="735"/>
                      <a:pt x="4662" y="316"/>
                    </a:cubicBezTo>
                    <a:cubicBezTo>
                      <a:pt x="4450" y="104"/>
                      <a:pt x="4180" y="1"/>
                      <a:pt x="39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cxnSp>
        <p:nvCxnSpPr>
          <p:cNvPr id="658" name="Google Shape;658;p38"/>
          <p:cNvCxnSpPr>
            <a:stCxn id="651" idx="2"/>
            <a:endCxn id="653" idx="6"/>
          </p:cNvCxnSpPr>
          <p:nvPr/>
        </p:nvCxnSpPr>
        <p:spPr>
          <a:xfrm>
            <a:off x="2241625" y="3387575"/>
            <a:ext cx="0" cy="43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nergy Saving Electric Vehicle Pitch Deck by Slidesgo">
  <a:themeElements>
    <a:clrScheme name="Simple Light">
      <a:dk1>
        <a:srgbClr val="191919"/>
      </a:dk1>
      <a:lt1>
        <a:srgbClr val="FFFFFF"/>
      </a:lt1>
      <a:dk2>
        <a:srgbClr val="EFEFEF"/>
      </a:dk2>
      <a:lt2>
        <a:srgbClr val="7B7B7B"/>
      </a:lt2>
      <a:accent1>
        <a:srgbClr val="7BD159"/>
      </a:accent1>
      <a:accent2>
        <a:srgbClr val="63AC47"/>
      </a:accent2>
      <a:accent3>
        <a:srgbClr val="4F8B37"/>
      </a:accent3>
      <a:accent4>
        <a:srgbClr val="F8E67C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