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32"/>
  </p:notesMasterIdLst>
  <p:sldIdLst>
    <p:sldId id="312" r:id="rId2"/>
    <p:sldId id="264" r:id="rId3"/>
    <p:sldId id="327" r:id="rId4"/>
    <p:sldId id="366" r:id="rId5"/>
    <p:sldId id="367" r:id="rId6"/>
    <p:sldId id="271" r:id="rId7"/>
    <p:sldId id="272" r:id="rId8"/>
    <p:sldId id="258" r:id="rId9"/>
    <p:sldId id="273" r:id="rId10"/>
    <p:sldId id="282" r:id="rId11"/>
    <p:sldId id="283" r:id="rId12"/>
    <p:sldId id="364" r:id="rId13"/>
    <p:sldId id="311" r:id="rId14"/>
    <p:sldId id="329" r:id="rId15"/>
    <p:sldId id="330" r:id="rId16"/>
    <p:sldId id="365" r:id="rId17"/>
    <p:sldId id="331" r:id="rId18"/>
    <p:sldId id="337" r:id="rId19"/>
    <p:sldId id="339" r:id="rId20"/>
    <p:sldId id="363" r:id="rId21"/>
    <p:sldId id="338" r:id="rId22"/>
    <p:sldId id="336" r:id="rId23"/>
    <p:sldId id="335" r:id="rId24"/>
    <p:sldId id="334" r:id="rId25"/>
    <p:sldId id="333" r:id="rId26"/>
    <p:sldId id="332" r:id="rId27"/>
    <p:sldId id="353" r:id="rId28"/>
    <p:sldId id="354" r:id="rId29"/>
    <p:sldId id="266" r:id="rId30"/>
    <p:sldId id="3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85080" autoAdjust="0"/>
  </p:normalViewPr>
  <p:slideViewPr>
    <p:cSldViewPr>
      <p:cViewPr varScale="1">
        <p:scale>
          <a:sx n="62" d="100"/>
          <a:sy n="62" d="100"/>
        </p:scale>
        <p:origin x="-15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5C29B-3D6B-4B2B-B167-CF37BF2EE8F6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AA67F-208D-4AF2-829A-C78420BE71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66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7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69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61DC20-9268-487B-86C0-7754741A2BC3}" type="datetimeFigureOut">
              <a:rPr lang="en-US" smtClean="0"/>
              <a:pPr/>
              <a:t>12/21/2016</a:t>
            </a:fld>
            <a:endParaRPr lang="en-US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3429000"/>
            <a:ext cx="4343400" cy="2362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Prepared by 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Shayma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Owais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Sabreen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Qadomi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Supervisor</a:t>
            </a:r>
            <a:r>
              <a:rPr lang="en-US" dirty="0" smtClean="0">
                <a:solidFill>
                  <a:srgbClr val="0070C0"/>
                </a:solidFill>
              </a:rPr>
              <a:t> 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  Dr. </a:t>
            </a:r>
            <a:r>
              <a:rPr lang="en-US" dirty="0" err="1" smtClean="0">
                <a:solidFill>
                  <a:srgbClr val="FF0000"/>
                </a:solidFill>
              </a:rPr>
              <a:t>Alaa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Almasri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Dr.Hanal</a:t>
            </a:r>
            <a:r>
              <a:rPr lang="en-US" dirty="0" smtClean="0">
                <a:solidFill>
                  <a:srgbClr val="FF0000"/>
                </a:solidFill>
              </a:rPr>
              <a:t> Abo </a:t>
            </a:r>
            <a:r>
              <a:rPr lang="en-US" dirty="0" err="1" smtClean="0">
                <a:solidFill>
                  <a:srgbClr val="FF0000"/>
                </a:solidFill>
              </a:rPr>
              <a:t>Zant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xampp\htdocs\learningSite\images\1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2882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xampp\htdocs\learningSite\images\lo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26574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1"/>
            <a:ext cx="8229600" cy="7619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our project works??</a:t>
            </a:r>
          </a:p>
          <a:p>
            <a:pPr algn="ctr">
              <a:buNone/>
            </a:pPr>
            <a:r>
              <a:rPr lang="en-US" sz="5400" dirty="0">
                <a:solidFill>
                  <a:srgbClr val="FF0000"/>
                </a:solidFill>
              </a:rPr>
              <a:t>Part1:Donors</a:t>
            </a:r>
            <a:endParaRPr lang="en-US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Registration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1"/>
            <a:ext cx="7010400" cy="430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Log In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9626"/>
            <a:ext cx="8229600" cy="4161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5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Donor Account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8229600" cy="1187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718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82296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Advices for Donors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8229600" cy="401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63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Request Donor Process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42" y="1828800"/>
            <a:ext cx="6837258" cy="233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" y="4343398"/>
            <a:ext cx="6858001" cy="211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6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39" y="4383771"/>
            <a:ext cx="7848601" cy="148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xampp\htdocs\learningSite\images\2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028700"/>
            <a:ext cx="7848601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75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Map (</a:t>
            </a:r>
            <a:r>
              <a:rPr lang="en-US" sz="4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+mn-lt"/>
              </a:rPr>
              <a:t>locate the position of hospitals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)</a:t>
            </a:r>
            <a:r>
              <a:rPr lang="en-US" b="1" dirty="0" smtClean="0">
                <a:latin typeface="+mn-lt"/>
              </a:rPr>
              <a:t> </a:t>
            </a:r>
            <a:endParaRPr lang="ar-SA" b="1" dirty="0">
              <a:latin typeface="+mn-lt"/>
            </a:endParaRPr>
          </a:p>
        </p:txBody>
      </p:sp>
      <p:pic>
        <p:nvPicPr>
          <p:cNvPr id="2050" name="Picture 2" descr="C:\xampp\htdocs\learningSite\images\200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90635"/>
            <a:ext cx="8305800" cy="407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8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xampp\htdocs\learningSite\images\200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8229600" cy="413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1186934"/>
            <a:ext cx="8305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Map(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cont.)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275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ontact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" name="Picture 6" descr="C:\xampp\htdocs\learningSite\images\Capture2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1534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45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038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Overview 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Methodology 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Traditional process Vs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online process 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Online donation .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Online blood bank management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Future work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FF0000"/>
                </a:solidFill>
                <a:latin typeface="+mn-lt"/>
              </a:rPr>
              <a:t>Part2 : Admin activities</a:t>
            </a:r>
            <a:endParaRPr lang="ar-SA" b="1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707539"/>
              </p:ext>
            </p:extLst>
          </p:nvPr>
        </p:nvGraphicFramePr>
        <p:xfrm>
          <a:off x="1295400" y="2209800"/>
          <a:ext cx="5410200" cy="3352800"/>
        </p:xfrm>
        <a:graphic>
          <a:graphicData uri="http://schemas.openxmlformats.org/drawingml/2006/table">
            <a:tbl>
              <a:tblPr rtl="1" firstRow="1" bandRow="1"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tableStyleId>{21E4AEA4-8DFA-4A89-87EB-49C32662AFE0}</a:tableStyleId>
              </a:tblPr>
              <a:tblGrid>
                <a:gridCol w="5410200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Admin</a:t>
                      </a:r>
                      <a:r>
                        <a:rPr lang="en-US" baseline="0" dirty="0" smtClean="0"/>
                        <a:t> Activities</a:t>
                      </a:r>
                      <a:endParaRPr lang="ar-SA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User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ar-SA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Blood Group.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View number 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units of  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each Blood Group.</a:t>
                      </a:r>
                      <a:endParaRPr kumimoji="0" lang="en-US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Search About  Donor.</a:t>
                      </a:r>
                      <a:endParaRPr kumimoji="0" lang="en-US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Search  About City.</a:t>
                      </a:r>
                      <a:endParaRPr kumimoji="0" lang="en-US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Search Blood Group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dk1"/>
                          </a:solidFill>
                        </a:rPr>
                        <a:t>Delete Blood Group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315277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 of Blood Group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ar-SA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0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>
              <a:spcBef>
                <a:spcPts val="0"/>
              </a:spcBef>
              <a:defRPr/>
            </a:pPr>
            <a:r>
              <a:rPr lang="en-US" sz="6000" b="1" dirty="0">
                <a:solidFill>
                  <a:srgbClr val="FF0000"/>
                </a:solidFill>
                <a:latin typeface="+mn-lt"/>
              </a:rPr>
              <a:t>Add </a:t>
            </a:r>
            <a:r>
              <a:rPr lang="en-US" sz="6000" b="1" dirty="0" smtClean="0">
                <a:solidFill>
                  <a:srgbClr val="FF0000"/>
                </a:solidFill>
                <a:latin typeface="+mn-lt"/>
              </a:rPr>
              <a:t>User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ar-SA" dirty="0"/>
          </a:p>
        </p:txBody>
      </p:sp>
      <p:pic>
        <p:nvPicPr>
          <p:cNvPr id="1026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xampp\htdocs\learningSite\images\2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8562"/>
            <a:ext cx="7391400" cy="311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36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Add Blood Group</a:t>
            </a:r>
            <a:endParaRPr lang="ar-SA" sz="5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xampp\htdocs\learningSite\images\2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733800"/>
            <a:ext cx="7391401" cy="252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0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+mn-lt"/>
              </a:rPr>
              <a:t>View number of each Blood Group</a:t>
            </a:r>
            <a:endParaRPr lang="ar-SA" sz="4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5928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xampp\htdocs\learningSite\images\2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40480"/>
            <a:ext cx="7391400" cy="271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1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latin typeface="+mn-lt"/>
              </a:rPr>
              <a:t>Search About  Donor</a:t>
            </a:r>
            <a:endParaRPr lang="ar-SA" sz="4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5928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xampp\htdocs\learningSite\images\2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40480"/>
            <a:ext cx="739140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95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Search  About City</a:t>
            </a:r>
            <a:endParaRPr lang="ar-SA" sz="5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5928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xampp\htdocs\learningSite\images\2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40480"/>
            <a:ext cx="7391400" cy="271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77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en-US" sz="4800" b="1" dirty="0">
                <a:solidFill>
                  <a:srgbClr val="FF0000"/>
                </a:solidFill>
                <a:latin typeface="+mn-lt"/>
              </a:rPr>
              <a:t>Search Blood Group</a:t>
            </a:r>
            <a:endParaRPr lang="ar-SA" sz="4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7452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xampp\htdocs\learningSite\images\2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55720"/>
            <a:ext cx="7391400" cy="23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4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Delete Blood Group</a:t>
            </a:r>
            <a:endParaRPr lang="ar-SA" sz="5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7452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829050"/>
            <a:ext cx="7391401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6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+mn-lt"/>
              </a:rPr>
              <a:t>Report of Blood Group</a:t>
            </a:r>
            <a:endParaRPr lang="ar-SA" sz="5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" descr="C:\xampp\htdocs\learningSite\images\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74520"/>
            <a:ext cx="7391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xampp\htdocs\learningSite\images\2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55719"/>
            <a:ext cx="7391399" cy="251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80288"/>
          </a:xfrm>
        </p:spPr>
        <p:txBody>
          <a:bodyPr>
            <a:normAutofit/>
          </a:bodyPr>
          <a:lstStyle/>
          <a:p>
            <a:pPr algn="ctr"/>
            <a:r>
              <a:rPr lang="en-US" sz="4600" b="1" dirty="0" smtClean="0">
                <a:solidFill>
                  <a:srgbClr val="FF0000"/>
                </a:solidFill>
                <a:latin typeface="+mn-lt"/>
              </a:rPr>
              <a:t>Future Work </a:t>
            </a:r>
            <a:endParaRPr lang="en-US" sz="4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D</a:t>
            </a:r>
            <a:r>
              <a:rPr lang="en-US" dirty="0" smtClean="0"/>
              <a:t>evelop </a:t>
            </a:r>
            <a:r>
              <a:rPr lang="en-US" dirty="0"/>
              <a:t>our website to have more features such as</a:t>
            </a:r>
            <a:r>
              <a:rPr lang="en-US" dirty="0" smtClean="0"/>
              <a:t>:</a:t>
            </a:r>
            <a:endParaRPr lang="en-US" dirty="0"/>
          </a:p>
          <a:p>
            <a:pPr lvl="0"/>
            <a:r>
              <a:rPr lang="en-US" dirty="0"/>
              <a:t>Add a technique that </a:t>
            </a:r>
            <a:r>
              <a:rPr lang="en-US" dirty="0" smtClean="0"/>
              <a:t>:</a:t>
            </a:r>
          </a:p>
          <a:p>
            <a:pPr marL="0" lvl="0" indent="0">
              <a:buNone/>
            </a:pPr>
            <a:r>
              <a:rPr lang="en-US" dirty="0" smtClean="0"/>
              <a:t>* connect </a:t>
            </a:r>
            <a:r>
              <a:rPr lang="en-US" dirty="0"/>
              <a:t>all </a:t>
            </a:r>
            <a:r>
              <a:rPr lang="en-US" dirty="0" smtClean="0"/>
              <a:t>hospitals  </a:t>
            </a:r>
            <a:r>
              <a:rPr lang="en-US" dirty="0"/>
              <a:t>with </a:t>
            </a:r>
            <a:r>
              <a:rPr lang="en-US" dirty="0" smtClean="0"/>
              <a:t>others .</a:t>
            </a:r>
          </a:p>
          <a:p>
            <a:pPr marL="0" lvl="0" indent="0">
              <a:buNone/>
            </a:pPr>
            <a:r>
              <a:rPr lang="en-US" dirty="0" smtClean="0"/>
              <a:t>* exchange  </a:t>
            </a:r>
            <a:r>
              <a:rPr lang="en-US" dirty="0"/>
              <a:t>any blood group between them 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r>
              <a:rPr lang="en-US" dirty="0" smtClean="0"/>
              <a:t>* choose </a:t>
            </a:r>
            <a:r>
              <a:rPr lang="en-US" dirty="0"/>
              <a:t>the nearest hospital to exchange it in short time in quick case . </a:t>
            </a:r>
            <a:endParaRPr lang="en-US" dirty="0" smtClean="0"/>
          </a:p>
          <a:p>
            <a:pPr lvl="0"/>
            <a:r>
              <a:rPr lang="en-US" dirty="0" smtClean="0"/>
              <a:t>Connect our website with mobile applications.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Life Insurance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b="1" dirty="0" smtClean="0"/>
              <a:t>Projects’ idea    ???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/>
              <a:t>H</a:t>
            </a:r>
            <a:r>
              <a:rPr lang="en-US" sz="3200" dirty="0" smtClean="0"/>
              <a:t>elp</a:t>
            </a:r>
            <a:r>
              <a:rPr lang="en-US" sz="3200" dirty="0"/>
              <a:t>, facilitate and simplify the </a:t>
            </a:r>
            <a:r>
              <a:rPr lang="en-US" sz="3200" dirty="0" smtClean="0"/>
              <a:t>management  </a:t>
            </a:r>
            <a:r>
              <a:rPr lang="en-US" sz="3200" dirty="0"/>
              <a:t>process.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Simple and user friendly system (Donors , Admin) 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8583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121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600" b="1" dirty="0" smtClean="0">
                <a:solidFill>
                  <a:srgbClr val="FF0000"/>
                </a:solidFill>
                <a:cs typeface="Times New Roman" pitchFamily="18" charset="0"/>
              </a:rPr>
              <a:t>Thank you</a:t>
            </a:r>
          </a:p>
          <a:p>
            <a:pPr algn="ctr">
              <a:buNone/>
            </a:pPr>
            <a:r>
              <a:rPr lang="en-US" sz="5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56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xampp\htdocs\learningSite\images\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05200"/>
            <a:ext cx="2838450" cy="298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4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1772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200" b="1" dirty="0" smtClean="0"/>
              <a:t>Languages  used :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b="1" dirty="0">
                <a:solidFill>
                  <a:srgbClr val="FF0000"/>
                </a:solidFill>
              </a:rPr>
              <a:t>HTML, CSS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(Front End).</a:t>
            </a:r>
            <a:endParaRPr lang="en-US" dirty="0"/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PHP </a:t>
            </a:r>
            <a:r>
              <a:rPr lang="en-US" b="1" dirty="0" smtClean="0">
                <a:solidFill>
                  <a:srgbClr val="FF0000"/>
                </a:solidFill>
              </a:rPr>
              <a:t>language </a:t>
            </a:r>
            <a:r>
              <a:rPr lang="en-US" dirty="0" smtClean="0"/>
              <a:t>(Back End).Which </a:t>
            </a:r>
            <a:r>
              <a:rPr lang="en-US" dirty="0"/>
              <a:t>intended for the development of web applications </a:t>
            </a:r>
            <a:r>
              <a:rPr lang="en-US" dirty="0" smtClean="0"/>
              <a:t>following the</a:t>
            </a:r>
            <a:r>
              <a:rPr lang="en-US" dirty="0"/>
              <a:t> </a:t>
            </a:r>
            <a:r>
              <a:rPr lang="en-US" dirty="0" smtClean="0"/>
              <a:t> model view controller(MVC</a:t>
            </a:r>
            <a:r>
              <a:rPr lang="en-US" dirty="0"/>
              <a:t>) </a:t>
            </a:r>
            <a:r>
              <a:rPr lang="en-US" b="1" dirty="0" smtClean="0"/>
              <a:t>, </a:t>
            </a:r>
            <a:r>
              <a:rPr lang="en-US" b="1" dirty="0">
                <a:solidFill>
                  <a:srgbClr val="FF0000"/>
                </a:solidFill>
              </a:rPr>
              <a:t>JavaScript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just"/>
            <a:r>
              <a:rPr lang="en-US" b="1" dirty="0" err="1" smtClean="0">
                <a:solidFill>
                  <a:srgbClr val="FF0000"/>
                </a:solidFill>
              </a:rPr>
              <a:t>Xampp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Server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(for the Database</a:t>
            </a:r>
            <a:r>
              <a:rPr lang="en-US" dirty="0" smtClean="0"/>
              <a:t>).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Photoshop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(for designing).</a:t>
            </a:r>
          </a:p>
        </p:txBody>
      </p:sp>
    </p:spTree>
    <p:extLst>
      <p:ext uri="{BB962C8B-B14F-4D97-AF65-F5344CB8AC3E}">
        <p14:creationId xmlns:p14="http://schemas.microsoft.com/office/powerpoint/2010/main" val="243014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Copperplate Gothic Bold" pitchFamily="34" charset="0"/>
                <a:cs typeface="Times New Roman" pitchFamily="18" charset="0"/>
              </a:rPr>
              <a:t>Traditional process vs. online</a:t>
            </a:r>
            <a:endParaRPr lang="en-US" dirty="0">
              <a:latin typeface="Copperplate Goth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 1: Online donate process: </a:t>
            </a:r>
            <a:endParaRPr lang="en-US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40917"/>
              </p:ext>
            </p:extLst>
          </p:nvPr>
        </p:nvGraphicFramePr>
        <p:xfrm>
          <a:off x="304800" y="2133600"/>
          <a:ext cx="8260080" cy="3962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91000"/>
                <a:gridCol w="4069080"/>
              </a:tblGrid>
              <a:tr h="711759">
                <a:tc>
                  <a:txBody>
                    <a:bodyPr/>
                    <a:lstStyle/>
                    <a:p>
                      <a:pPr rtl="1"/>
                      <a:r>
                        <a:rPr lang="en-US" sz="2800" i="1" u="sng" dirty="0" smtClean="0"/>
                        <a:t>Online</a:t>
                      </a:r>
                      <a:r>
                        <a:rPr lang="en-US" sz="2800" i="1" u="sng" baseline="0" dirty="0" smtClean="0"/>
                        <a:t> Donate</a:t>
                      </a:r>
                      <a:endParaRPr lang="ar-SA" sz="2800" i="1" u="sng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b="1" i="1" u="sng" dirty="0" smtClean="0"/>
                        <a:t>Traditional Donate</a:t>
                      </a:r>
                      <a:endParaRPr lang="ar-SA" sz="2800" b="1" i="1" u="sng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476961">
                <a:tc>
                  <a:txBody>
                    <a:bodyPr/>
                    <a:lstStyle/>
                    <a:p>
                      <a:pPr algn="just" rtl="0"/>
                      <a:r>
                        <a:rPr lang="en-US" b="1" dirty="0" smtClean="0"/>
                        <a:t>Time saving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consuming</a:t>
                      </a:r>
                      <a:endParaRPr lang="ar-SA" b="1" dirty="0"/>
                    </a:p>
                  </a:txBody>
                  <a:tcPr/>
                </a:tc>
              </a:tr>
              <a:tr h="7760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Donors online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 know that his/her request accept or reject .If accept ,will give him/her appointment to donate. </a:t>
                      </a:r>
                      <a:endParaRPr lang="ar-SA" dirty="0" smtClean="0"/>
                    </a:p>
                    <a:p>
                      <a:pPr algn="just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Donors must travel, maybe long distances, to ask donate, which may be accept or reject according condition of donate.</a:t>
                      </a:r>
                      <a:endParaRPr lang="ar-SA" dirty="0" smtClean="0"/>
                    </a:p>
                    <a:p>
                      <a:pPr algn="just" rtl="0"/>
                      <a:endParaRPr lang="ar-SA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Reliable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the donate process are auto recovered, there is no missing paper.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Unreliable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there is a probability of missing paper here.</a:t>
                      </a:r>
                      <a:endParaRPr lang="ar-SA" dirty="0"/>
                    </a:p>
                  </a:txBody>
                  <a:tcPr/>
                </a:tc>
              </a:tr>
              <a:tr h="452679"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Our online  donate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can be accessed and done from anywhere.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a specific physical place in order to be done.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533400"/>
          </a:xfrm>
        </p:spPr>
        <p:txBody>
          <a:bodyPr>
            <a:noAutofit/>
          </a:bodyPr>
          <a:lstStyle/>
          <a:p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 2: Management Blood Bank: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662981"/>
              </p:ext>
            </p:extLst>
          </p:nvPr>
        </p:nvGraphicFramePr>
        <p:xfrm>
          <a:off x="152400" y="2362200"/>
          <a:ext cx="8610600" cy="290444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95800"/>
                <a:gridCol w="4114800"/>
              </a:tblGrid>
              <a:tr h="754134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u="sng" baseline="0" dirty="0" smtClean="0"/>
                        <a:t>Online management</a:t>
                      </a:r>
                      <a:endParaRPr lang="ar-SA" sz="2400" i="1" u="sng" dirty="0" smtClean="0"/>
                    </a:p>
                    <a:p>
                      <a:pPr rtl="1"/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i="1" u="sng" dirty="0" smtClean="0"/>
                        <a:t>Traditional management</a:t>
                      </a:r>
                      <a:endParaRPr lang="ar-SA" sz="2400" b="1" i="1" u="sng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41266"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need paper and all is save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Costly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need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paper and files may be lost.</a:t>
                      </a:r>
                      <a:endParaRPr lang="en-US" dirty="0" smtClean="0"/>
                    </a:p>
                  </a:txBody>
                  <a:tcPr/>
                </a:tc>
              </a:tr>
              <a:tr h="60910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Time saving</a:t>
                      </a:r>
                      <a:endParaRPr lang="ar-SA" b="1" dirty="0" smtClean="0"/>
                    </a:p>
                    <a:p>
                      <a:pPr algn="just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consuming</a:t>
                      </a:r>
                      <a:endParaRPr lang="ar-SA" b="1" dirty="0" smtClean="0"/>
                    </a:p>
                    <a:p>
                      <a:pPr algn="just" rtl="0"/>
                      <a:endParaRPr lang="ar-SA" dirty="0"/>
                    </a:p>
                  </a:txBody>
                  <a:tcPr/>
                </a:tc>
              </a:tr>
              <a:tr h="8701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performance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 performance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2590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now..</a:t>
            </a:r>
          </a:p>
          <a:p>
            <a:pPr algn="ctr">
              <a:buNone/>
            </a:pPr>
            <a:r>
              <a:rPr lang="en-US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you ready for ..</a:t>
            </a:r>
            <a:endParaRPr lang="en-US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Autofit/>
          </a:bodyPr>
          <a:lstStyle/>
          <a:p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Online</a:t>
            </a:r>
          </a:p>
          <a:p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Easy, fast way</a:t>
            </a:r>
          </a:p>
          <a:p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Secure</a:t>
            </a:r>
          </a:p>
          <a:p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Confidence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2867</TotalTime>
  <Words>412</Words>
  <Application>Microsoft Office PowerPoint</Application>
  <PresentationFormat>On-screen Show (4:3)</PresentationFormat>
  <Paragraphs>96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تدفق</vt:lpstr>
      <vt:lpstr>PowerPoint Presentation</vt:lpstr>
      <vt:lpstr>Outline</vt:lpstr>
      <vt:lpstr>Life Insurance</vt:lpstr>
      <vt:lpstr>                Methodology</vt:lpstr>
      <vt:lpstr>Traditional process vs. online</vt:lpstr>
      <vt:lpstr>            Part 1: Online donate process: </vt:lpstr>
      <vt:lpstr> Part 2: Management Blood Bank:</vt:lpstr>
      <vt:lpstr>PowerPoint Presentation</vt:lpstr>
      <vt:lpstr>PowerPoint Presentation</vt:lpstr>
      <vt:lpstr>PowerPoint Presentation</vt:lpstr>
      <vt:lpstr>Registration</vt:lpstr>
      <vt:lpstr>Log In</vt:lpstr>
      <vt:lpstr>Donor Account</vt:lpstr>
      <vt:lpstr>Advices for Donors</vt:lpstr>
      <vt:lpstr>Request Donor Process</vt:lpstr>
      <vt:lpstr>PowerPoint Presentation</vt:lpstr>
      <vt:lpstr>Map ( locate the position of hospitals) </vt:lpstr>
      <vt:lpstr>PowerPoint Presentation</vt:lpstr>
      <vt:lpstr>Contact</vt:lpstr>
      <vt:lpstr>Part2 : Admin activities</vt:lpstr>
      <vt:lpstr>Add User</vt:lpstr>
      <vt:lpstr>Add Blood Group</vt:lpstr>
      <vt:lpstr>View number of each Blood Group</vt:lpstr>
      <vt:lpstr>Search About  Donor</vt:lpstr>
      <vt:lpstr>Search  About City</vt:lpstr>
      <vt:lpstr>Search Blood Group</vt:lpstr>
      <vt:lpstr>Delete Blood Group</vt:lpstr>
      <vt:lpstr>Report of Blood Group</vt:lpstr>
      <vt:lpstr>Future Work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Election</dc:title>
  <dc:creator>Bisan Co</dc:creator>
  <cp:lastModifiedBy>Shayma Owies</cp:lastModifiedBy>
  <cp:revision>346</cp:revision>
  <dcterms:created xsi:type="dcterms:W3CDTF">2012-12-18T15:29:35Z</dcterms:created>
  <dcterms:modified xsi:type="dcterms:W3CDTF">2016-12-21T06:11:22Z</dcterms:modified>
</cp:coreProperties>
</file>