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6"/>
  </p:notesMasterIdLst>
  <p:sldIdLst>
    <p:sldId id="256" r:id="rId2"/>
    <p:sldId id="279" r:id="rId3"/>
    <p:sldId id="281" r:id="rId4"/>
    <p:sldId id="280" r:id="rId5"/>
    <p:sldId id="282" r:id="rId6"/>
    <p:sldId id="283" r:id="rId7"/>
    <p:sldId id="285" r:id="rId8"/>
    <p:sldId id="286" r:id="rId9"/>
    <p:sldId id="287" r:id="rId10"/>
    <p:sldId id="293" r:id="rId11"/>
    <p:sldId id="294" r:id="rId12"/>
    <p:sldId id="288" r:id="rId13"/>
    <p:sldId id="295" r:id="rId14"/>
    <p:sldId id="296" r:id="rId15"/>
    <p:sldId id="297" r:id="rId16"/>
    <p:sldId id="292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8" r:id="rId26"/>
    <p:sldId id="309" r:id="rId27"/>
    <p:sldId id="310" r:id="rId28"/>
    <p:sldId id="311" r:id="rId29"/>
    <p:sldId id="307" r:id="rId30"/>
    <p:sldId id="306" r:id="rId31"/>
    <p:sldId id="312" r:id="rId32"/>
    <p:sldId id="313" r:id="rId33"/>
    <p:sldId id="290" r:id="rId34"/>
    <p:sldId id="291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956" autoAdjust="0"/>
    <p:restoredTop sz="94660"/>
  </p:normalViewPr>
  <p:slideViewPr>
    <p:cSldViewPr>
      <p:cViewPr varScale="1">
        <p:scale>
          <a:sx n="66" d="100"/>
          <a:sy n="66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96053B1-AAC7-400D-A47B-C93E29369700}" type="datetimeFigureOut">
              <a:rPr lang="ar-SA" smtClean="0"/>
              <a:pPr/>
              <a:t>02/04/1439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C3780EE-8E89-49EA-92C4-D634C3FDBB3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9657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F30DFA-B66B-48F3-A650-BEA1917EC1CC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FA74C-2B34-48C4-B392-84282BBAC0FE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5E06-8A29-4060-98A4-02BE78BE6318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275BF1-6952-4A44-B72B-53C8E4A78771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91F3E1-B403-4E36-93FE-B1A82AD5820F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8C5D-970F-4EC8-8551-D7DD4D8C6029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DBA2-EABF-4EB2-9FD0-3C4099E47949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27A0F1-ACE0-4A15-B802-C66405EEFF1E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0921-CA69-4705-9F12-9B4F657FB77E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84C69A-ED76-41A6-B2C7-B2A927C16EAD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FE7679-3FF0-4634-A6E2-AD58ECC33A38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183EEC6-E2DF-46DA-93B4-16314EEE4C66}" type="datetime1">
              <a:rPr lang="ar-SA" smtClean="0"/>
              <a:pPr/>
              <a:t>02/04/1439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663DE63-6130-41F4-9085-173A2A611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2276872"/>
          </a:xfrm>
        </p:spPr>
        <p:txBody>
          <a:bodyPr>
            <a:normAutofit/>
          </a:bodyPr>
          <a:lstStyle/>
          <a:p>
            <a:pPr algn="ctr" rtl="0"/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>
                <a:solidFill>
                  <a:schemeClr val="tx1"/>
                </a:solidFill>
              </a:rPr>
              <a:t/>
            </a:r>
            <a:br>
              <a:rPr lang="en-US" sz="2700" b="1" dirty="0" smtClean="0">
                <a:solidFill>
                  <a:schemeClr val="tx1"/>
                </a:solidFill>
              </a:rPr>
            </a:b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95736" y="4653136"/>
            <a:ext cx="6728792" cy="1849760"/>
          </a:xfrm>
        </p:spPr>
        <p:txBody>
          <a:bodyPr>
            <a:normAutofit/>
          </a:bodyPr>
          <a:lstStyle/>
          <a:p>
            <a:pPr rtl="0"/>
            <a:r>
              <a:rPr lang="en-US" sz="2000" dirty="0" smtClean="0">
                <a:solidFill>
                  <a:schemeClr val="tx1"/>
                </a:solidFill>
              </a:rPr>
              <a:t>Prepared by: Fatimah </a:t>
            </a:r>
            <a:r>
              <a:rPr lang="en-US" sz="2000" dirty="0" err="1" smtClean="0">
                <a:solidFill>
                  <a:schemeClr val="tx1"/>
                </a:solidFill>
              </a:rPr>
              <a:t>Njwan</a:t>
            </a:r>
            <a:r>
              <a:rPr lang="en-US" sz="2000" dirty="0" smtClean="0">
                <a:solidFill>
                  <a:schemeClr val="tx1"/>
                </a:solidFill>
              </a:rPr>
              <a:t>  &amp; </a:t>
            </a:r>
            <a:r>
              <a:rPr lang="en-US" sz="2000" dirty="0" err="1" smtClean="0">
                <a:solidFill>
                  <a:schemeClr val="tx1"/>
                </a:solidFill>
              </a:rPr>
              <a:t>Bisan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darawsheh</a:t>
            </a:r>
            <a:endParaRPr lang="en-US" sz="2000" dirty="0" smtClean="0">
              <a:solidFill>
                <a:schemeClr val="tx1"/>
              </a:solidFill>
            </a:endParaRPr>
          </a:p>
          <a:p>
            <a:pPr rtl="0"/>
            <a:endParaRPr lang="en-US" sz="2000" dirty="0">
              <a:solidFill>
                <a:schemeClr val="tx1"/>
              </a:solidFill>
            </a:endParaRPr>
          </a:p>
          <a:p>
            <a:pPr rtl="0"/>
            <a:r>
              <a:rPr lang="en-US" sz="2000" dirty="0" smtClean="0">
                <a:solidFill>
                  <a:schemeClr val="tx1"/>
                </a:solidFill>
              </a:rPr>
              <a:t>Submitted to:   Haya </a:t>
            </a:r>
            <a:r>
              <a:rPr lang="en-US" sz="2000" dirty="0" err="1" smtClean="0">
                <a:solidFill>
                  <a:schemeClr val="tx1"/>
                </a:solidFill>
              </a:rPr>
              <a:t>Samaaneh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1115616" y="1942226"/>
            <a:ext cx="6336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General Event Planner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To do list</a:t>
            </a:r>
            <a:br>
              <a:rPr lang="en-US" i="1" u="sng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5" name="Picture 8" descr="https://scontent.fjrs2-1.fna.fbcdn.net/v/t34.0-0/p280x280/25114864_1559085240848194_777629013_n.png?oh=8ae55200f978f55263f94635ba5f1b08&amp;oe=5A2F832C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2667000" cy="47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9" descr="https://scontent.fjrs2-1.fna.fbcdn.net/v/t34.0-0/p280x280/25105528_1559085280848190_1877408971_n.png?oh=2783810645a49c0f1b3b0b18f0f9eb22&amp;oe=5A2E98E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2736304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To do list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5" name="Picture 10" descr="https://scontent.fjrs2-1.fna.fbcdn.net/v/t34.0-0/p280x280/24992418_1559085524181499_1880640435_n.png?oh=e0a89f9c32d7055ef5218fb1cfd6efe9&amp;oe=5A2F84DC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2667000" cy="47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1" descr="https://scontent.fjrs2-1.fna.fbcdn.net/v/t34.0-12/24992430_1559085587514826_101463704_n.png?oh=9db64f583a7d43bddf699c61b4109efc&amp;oe=5A2F6F5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28800"/>
            <a:ext cx="2736304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>
                <a:cs typeface="+mn-cs"/>
              </a:rPr>
              <a:t>Create </a:t>
            </a:r>
            <a:r>
              <a:rPr lang="en-US" i="1" u="sng" dirty="0" smtClean="0">
                <a:cs typeface="+mn-cs"/>
              </a:rPr>
              <a:t>event and organize it</a:t>
            </a:r>
            <a:endParaRPr lang="ar-SA" i="1" u="sng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12</a:t>
            </a:fld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11760" y="1556792"/>
            <a:ext cx="3600400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Create event and organize it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5" name="Picture 6" descr="https://scontent.fjrs2-1.fna.fbcdn.net/v/t34.0-12/25114785_1559410607482324_1307139527_n.png?oh=4b10303a6ec7e241699de8fae864f8b5&amp;oe=5A2F778F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104456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7" descr="https://scontent.fjrs2-1.fna.fbcdn.net/v/t34.0-12/25286967_1559410590815659_369807590_n.png?oh=849ef9204f013aeccbdd213c483d2855&amp;oe=5A2FA86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528392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Create event and organize it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5" name="Picture 8" descr="https://scontent.fjrs2-1.fna.fbcdn.net/v/t34.0-12/25287072_1559448230811895_532534937_n.png?oh=00752db0b8a35904ed616c4692e21013&amp;oe=5A2F6458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2664296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9" descr="https://scontent.fjrs2-1.fna.fbcdn.net/v/t34.0-12/25188317_1559448307478554_93611964_n.png?oh=117e2b492582e38b276fb02c3952f388&amp;oe=5A2F67B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0"/>
            <a:ext cx="2592288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Create event and organize it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" name="Picture 10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628800"/>
            <a:ext cx="3816424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922114"/>
          </a:xfrm>
        </p:spPr>
        <p:txBody>
          <a:bodyPr/>
          <a:lstStyle/>
          <a:p>
            <a:r>
              <a:rPr lang="en-US" i="1" u="sng" dirty="0" smtClean="0">
                <a:cs typeface="+mn-cs"/>
              </a:rPr>
              <a:t>Organize event</a:t>
            </a:r>
            <a:endParaRPr lang="ar-SA" i="1" u="sng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16</a:t>
            </a:fld>
            <a:endParaRPr lang="ar-SA" dirty="0"/>
          </a:p>
        </p:txBody>
      </p:sp>
      <p:pic>
        <p:nvPicPr>
          <p:cNvPr id="13" name="صورة 12" descr="25564648_1418668768243750_1933294099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268760"/>
            <a:ext cx="3857625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00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Organize event</a:t>
            </a:r>
            <a:endParaRPr lang="ar-SA" dirty="0"/>
          </a:p>
        </p:txBody>
      </p:sp>
      <p:pic>
        <p:nvPicPr>
          <p:cNvPr id="5" name="عنصر نائب للمحتوى 4" descr="25564563_1418670378243589_1357423740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20293" y="1600200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Organize event</a:t>
            </a:r>
            <a:endParaRPr lang="ar-SA" dirty="0"/>
          </a:p>
        </p:txBody>
      </p:sp>
      <p:pic>
        <p:nvPicPr>
          <p:cNvPr id="5" name="عنصر نائب للمحتوى 4" descr="25555634_1418671524910141_1718567124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2741414" cy="4989041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6" name="صورة 5" descr="25674019_1418671551576805_1038867896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556792"/>
            <a:ext cx="3096344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coming events</a:t>
            </a:r>
            <a:endParaRPr lang="ar-SA" dirty="0"/>
          </a:p>
        </p:txBody>
      </p:sp>
      <p:pic>
        <p:nvPicPr>
          <p:cNvPr id="5" name="عنصر نائب للمحتوى 4" descr="25590095_1418674891576471_1516533031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2808312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19</a:t>
            </a:fld>
            <a:endParaRPr lang="ar-SA"/>
          </a:p>
        </p:txBody>
      </p:sp>
      <p:pic>
        <p:nvPicPr>
          <p:cNvPr id="6" name="صورة 5" descr="25593808_1418675274909766_1085084186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556792"/>
            <a:ext cx="2664296" cy="4896544"/>
          </a:xfrm>
          <a:prstGeom prst="rect">
            <a:avLst/>
          </a:prstGeom>
        </p:spPr>
      </p:pic>
      <p:pic>
        <p:nvPicPr>
          <p:cNvPr id="7" name="عنصر نائب للمحتوى 4" descr="25564633_1418675361576424_937810797_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556792"/>
            <a:ext cx="2741414" cy="4873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27584" y="1556792"/>
            <a:ext cx="7467600" cy="487375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Introduction</a:t>
            </a:r>
          </a:p>
          <a:p>
            <a:pPr algn="l"/>
            <a:r>
              <a:rPr lang="en-US" dirty="0" smtClean="0"/>
              <a:t>Problem</a:t>
            </a:r>
          </a:p>
          <a:p>
            <a:pPr algn="l"/>
            <a:r>
              <a:rPr lang="en-US" dirty="0" smtClean="0"/>
              <a:t>Solution</a:t>
            </a:r>
          </a:p>
          <a:p>
            <a:pPr algn="l"/>
            <a:r>
              <a:rPr lang="en-US" dirty="0" smtClean="0"/>
              <a:t>Future work</a:t>
            </a:r>
          </a:p>
          <a:p>
            <a:pPr algn="l"/>
            <a:r>
              <a:rPr lang="en-US" dirty="0" smtClean="0"/>
              <a:t>Demo Time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coming events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20</a:t>
            </a:fld>
            <a:endParaRPr lang="ar-SA"/>
          </a:p>
        </p:txBody>
      </p:sp>
      <p:pic>
        <p:nvPicPr>
          <p:cNvPr id="9" name="عنصر نائب للمحتوى 8" descr="25555658_1418676428242984_454614782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628800"/>
            <a:ext cx="2741414" cy="4873625"/>
          </a:xfrm>
        </p:spPr>
      </p:pic>
      <p:pic>
        <p:nvPicPr>
          <p:cNvPr id="10" name="صورة 9" descr="25593419_1418676404909653_127907189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9" y="1628800"/>
            <a:ext cx="2952328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features:</a:t>
            </a:r>
            <a:br>
              <a:rPr lang="en-US" dirty="0" smtClean="0"/>
            </a:br>
            <a:r>
              <a:rPr lang="en-US" dirty="0" smtClean="0"/>
              <a:t>filter event 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5" name="عنصر نائب للمحتوى 4" descr="25564780_1418680141575946_1856037394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6" name="صورة 5" descr="25589639_1418680214909272_595581350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1" y="1484784"/>
            <a:ext cx="3096343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features:</a:t>
            </a:r>
            <a:br>
              <a:rPr lang="en-US" dirty="0" smtClean="0"/>
            </a:br>
            <a:r>
              <a:rPr lang="en-US" dirty="0" smtClean="0"/>
              <a:t>filter event </a:t>
            </a:r>
            <a:endParaRPr lang="ar-SA" dirty="0"/>
          </a:p>
        </p:txBody>
      </p:sp>
      <p:pic>
        <p:nvPicPr>
          <p:cNvPr id="5" name="عنصر نائب للمحتوى 4" descr="25627667_1418680271575933_1889998257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8" name="صورة 7" descr="25564715_1418680298242597_1071168623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484784"/>
            <a:ext cx="3168352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features:</a:t>
            </a:r>
            <a:br>
              <a:rPr lang="en-US" dirty="0" smtClean="0"/>
            </a:br>
            <a:r>
              <a:rPr lang="en-US" dirty="0" smtClean="0"/>
              <a:t>1-filter </a:t>
            </a:r>
            <a:r>
              <a:rPr lang="en-US" dirty="0" smtClean="0"/>
              <a:t>event </a:t>
            </a:r>
            <a:endParaRPr lang="ar-SA" dirty="0"/>
          </a:p>
        </p:txBody>
      </p:sp>
      <p:pic>
        <p:nvPicPr>
          <p:cNvPr id="5" name="عنصر نائب للمحتوى 4" descr="25564896_1418680308242596_679389607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6" name="صورة 5" descr="25555660_1418680321575928_2115166860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484784"/>
            <a:ext cx="3312368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2-check </a:t>
            </a:r>
            <a:r>
              <a:rPr lang="en-US" dirty="0" smtClean="0"/>
              <a:t>weather </a:t>
            </a:r>
            <a:r>
              <a:rPr lang="en-US" dirty="0" smtClean="0"/>
              <a:t>condition</a:t>
            </a:r>
            <a:r>
              <a:rPr lang="en-US" dirty="0" smtClean="0"/>
              <a:t>s</a:t>
            </a:r>
            <a:endParaRPr lang="ar-SA" dirty="0"/>
          </a:p>
        </p:txBody>
      </p:sp>
      <p:pic>
        <p:nvPicPr>
          <p:cNvPr id="5" name="عنصر نائب للمحتوى 4" descr="25593652_1418682174909076_943310177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24</a:t>
            </a:fld>
            <a:endParaRPr lang="ar-SA"/>
          </a:p>
        </p:txBody>
      </p:sp>
      <p:pic>
        <p:nvPicPr>
          <p:cNvPr id="7" name="صورة 6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484784"/>
            <a:ext cx="3312368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Search </a:t>
            </a:r>
            <a:r>
              <a:rPr lang="en-US" dirty="0" smtClean="0"/>
              <a:t>for and add new friends</a:t>
            </a:r>
            <a:endParaRPr lang="ar-SA" dirty="0"/>
          </a:p>
        </p:txBody>
      </p:sp>
      <p:pic>
        <p:nvPicPr>
          <p:cNvPr id="5" name="عنصر نائب للمحتوى 4" descr="25593400_1418689241575036_1257438415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6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25</a:t>
            </a:fld>
            <a:endParaRPr lang="ar-SA"/>
          </a:p>
        </p:txBody>
      </p:sp>
      <p:pic>
        <p:nvPicPr>
          <p:cNvPr id="6" name="صورة 5" descr="25564937_1418689281575032_1821942777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412776"/>
            <a:ext cx="2880320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</a:t>
            </a:r>
            <a:r>
              <a:rPr lang="en-US" dirty="0" smtClean="0"/>
              <a:t>Search for and add new friends</a:t>
            </a:r>
            <a:endParaRPr lang="ar-SA" dirty="0"/>
          </a:p>
        </p:txBody>
      </p:sp>
      <p:pic>
        <p:nvPicPr>
          <p:cNvPr id="5" name="عنصر نائب للمحتوى 4" descr="25564856_1418689374908356_1626407384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556792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26</a:t>
            </a:fld>
            <a:endParaRPr lang="ar-SA"/>
          </a:p>
        </p:txBody>
      </p:sp>
      <p:pic>
        <p:nvPicPr>
          <p:cNvPr id="6" name="صورة 5" descr="25589901_1418689421575018_2047862052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7" y="1484784"/>
            <a:ext cx="3024335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</a:t>
            </a:r>
            <a:r>
              <a:rPr lang="en-US" dirty="0" smtClean="0"/>
              <a:t>Search for and add new friends</a:t>
            </a:r>
            <a:endParaRPr lang="ar-SA" dirty="0"/>
          </a:p>
        </p:txBody>
      </p:sp>
      <p:pic>
        <p:nvPicPr>
          <p:cNvPr id="5" name="عنصر نائب للمحتوى 4" descr="25593331_1418689481575012_2015174293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6" name="صورة 5" descr="25564684_1418689504908343_1091875964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7" y="1484784"/>
            <a:ext cx="2808312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</a:t>
            </a:r>
            <a:r>
              <a:rPr lang="en-US" dirty="0" smtClean="0"/>
              <a:t>Search for and add new friends</a:t>
            </a:r>
            <a:endParaRPr lang="ar-SA" dirty="0"/>
          </a:p>
        </p:txBody>
      </p:sp>
      <p:pic>
        <p:nvPicPr>
          <p:cNvPr id="5" name="عنصر نائب للمحتوى 4" descr="25593333_1418689861574974_1002223516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28</a:t>
            </a:fld>
            <a:endParaRPr lang="ar-SA"/>
          </a:p>
        </p:txBody>
      </p:sp>
      <p:pic>
        <p:nvPicPr>
          <p:cNvPr id="6" name="صورة 5" descr="25630347_1418690421574918_457895216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484784"/>
            <a:ext cx="3024336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4-location </a:t>
            </a:r>
            <a:r>
              <a:rPr lang="en-US" dirty="0" smtClean="0"/>
              <a:t>tracking</a:t>
            </a:r>
            <a:endParaRPr lang="ar-SA" dirty="0"/>
          </a:p>
        </p:txBody>
      </p:sp>
      <p:pic>
        <p:nvPicPr>
          <p:cNvPr id="5" name="عنصر نائب للمحتوى 4" descr="25593597_1418683738242253_2104011299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29</a:t>
            </a:fld>
            <a:endParaRPr lang="ar-SA"/>
          </a:p>
        </p:txBody>
      </p:sp>
      <p:pic>
        <p:nvPicPr>
          <p:cNvPr id="6" name="صورة 5" descr="25593635_1418683741575586_146652712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484784"/>
            <a:ext cx="2880319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7467600" cy="1143000"/>
          </a:xfrm>
        </p:spPr>
        <p:txBody>
          <a:bodyPr/>
          <a:lstStyle/>
          <a:p>
            <a: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5" name="صورة 4" descr="logor-w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8628" y="2551292"/>
            <a:ext cx="3997816" cy="37039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1986624"/>
            <a:ext cx="41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What is GEP 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 </a:t>
            </a:r>
            <a:r>
              <a:rPr lang="en-US" dirty="0" smtClean="0"/>
              <a:t>Nearby Friends</a:t>
            </a:r>
            <a:endParaRPr lang="ar-SA" dirty="0"/>
          </a:p>
        </p:txBody>
      </p:sp>
      <p:pic>
        <p:nvPicPr>
          <p:cNvPr id="5" name="عنصر نائب للمحتوى 4" descr="25564936_1418709628239664_883703815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30</a:t>
            </a:fld>
            <a:endParaRPr lang="ar-SA"/>
          </a:p>
        </p:txBody>
      </p:sp>
      <p:pic>
        <p:nvPicPr>
          <p:cNvPr id="6" name="صورة 5" descr="25589940_1418709671572993_1742480312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484784"/>
            <a:ext cx="3024335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 chat</a:t>
            </a:r>
            <a:endParaRPr lang="ar-SA" dirty="0"/>
          </a:p>
        </p:txBody>
      </p:sp>
      <p:pic>
        <p:nvPicPr>
          <p:cNvPr id="5" name="عنصر نائب للمحتوى 4" descr="25627677_1418709878239639_1228183699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556792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7-Notification</a:t>
            </a:r>
            <a:endParaRPr lang="ar-SA" dirty="0"/>
          </a:p>
        </p:txBody>
      </p:sp>
      <p:pic>
        <p:nvPicPr>
          <p:cNvPr id="5" name="عنصر نائب للمحتوى 4" descr="25627514_1418709994906294_793089844_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20293" y="1600200"/>
            <a:ext cx="2741414" cy="4873625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</a:t>
            </a:r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will :</a:t>
            </a:r>
          </a:p>
          <a:p>
            <a:pPr lvl="0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connectivity to social media.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which the user will be able to see any social media event on his profile. &lt;side note&gt;</a:t>
            </a:r>
          </a:p>
          <a:p>
            <a:pPr lvl="1"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budget tracking.</a:t>
            </a:r>
          </a:p>
          <a:p>
            <a:pPr lvl="0" algn="l">
              <a:buFont typeface="Arial" panose="020B0604020202020204" pitchFamily="34" charset="0"/>
              <a:buChar char="•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l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a list of trusted event holders, in which the user can pick any of them to hold his events.</a:t>
            </a:r>
          </a:p>
          <a:p>
            <a:pPr marL="365760" lvl="1" indent="0" algn="l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 </a:t>
            </a:r>
          </a:p>
          <a:p>
            <a:pPr algn="ctr">
              <a:buNone/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ar-SA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endParaRPr lang="ar-SA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US" b="1" dirty="0" smtClean="0"/>
              <a:t>How can I do all my task without missing </a:t>
            </a:r>
            <a:endParaRPr lang="ar-SA" b="1" dirty="0" smtClean="0"/>
          </a:p>
          <a:p>
            <a:pPr algn="l">
              <a:buNone/>
            </a:pPr>
            <a:r>
              <a:rPr lang="en-US" b="1" dirty="0" smtClean="0"/>
              <a:t>Any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 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5" name="صورة 4" descr="22994672-bcc7-4228-88d0-d771cd2d4f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996952"/>
            <a:ext cx="2600325" cy="1950244"/>
          </a:xfrm>
          <a:prstGeom prst="rect">
            <a:avLst/>
          </a:prstGeom>
        </p:spPr>
      </p:pic>
      <p:pic>
        <p:nvPicPr>
          <p:cNvPr id="6" name="صورة 5" descr="1884e9zof7czz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420888"/>
            <a:ext cx="3954016" cy="2935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(</a:t>
            </a:r>
            <a:r>
              <a:rPr lang="en-US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ar-SA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How can I organize my event and invite my </a:t>
            </a:r>
            <a:r>
              <a:rPr lang="ar-SA" dirty="0" smtClean="0"/>
              <a:t> !!</a:t>
            </a:r>
            <a:r>
              <a:rPr lang="en-US" dirty="0" smtClean="0"/>
              <a:t>friends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5" name="صورة 4" descr="تنزيل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780928"/>
            <a:ext cx="1990725" cy="2295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(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How can </a:t>
            </a:r>
            <a:r>
              <a:rPr lang="en-US" dirty="0" err="1" smtClean="0"/>
              <a:t>i</a:t>
            </a:r>
            <a:r>
              <a:rPr lang="en-US" dirty="0" smtClean="0"/>
              <a:t> remember all my friends events!!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5" name="صورة 4" descr="aid1189990-v4-728px-Stop-Worrying-Step-1-Version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996952"/>
            <a:ext cx="3312368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14164" y="1028296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Find</a:t>
            </a:r>
            <a:r>
              <a:rPr lang="en-US" sz="2800" dirty="0" smtClean="0"/>
              <a:t> </a:t>
            </a:r>
            <a:r>
              <a:rPr lang="en-US" sz="3200" dirty="0" smtClean="0"/>
              <a:t>me a solution!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5" name="صورة 4" descr="CR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348880"/>
            <a:ext cx="6696744" cy="3223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endParaRPr lang="en-US" sz="3200" dirty="0" smtClean="0"/>
          </a:p>
          <a:p>
            <a:pPr algn="l">
              <a:buNone/>
            </a:pPr>
            <a:r>
              <a:rPr lang="en-US" sz="3200" dirty="0" smtClean="0"/>
              <a:t>       GEP! </a:t>
            </a:r>
          </a:p>
          <a:p>
            <a:pPr algn="ctr">
              <a:buNone/>
            </a:pPr>
            <a:r>
              <a:rPr lang="en-US" sz="3200" dirty="0" smtClean="0"/>
              <a:t> 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5" name="Picture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36096" y="1772816"/>
            <a:ext cx="2232248" cy="3828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16632"/>
            <a:ext cx="7601272" cy="6552728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3000" i="1" u="sng" dirty="0" smtClean="0"/>
              <a:t>To do list</a:t>
            </a:r>
          </a:p>
          <a:p>
            <a:pPr algn="ctr" rtl="0">
              <a:buNone/>
            </a:pPr>
            <a:endParaRPr lang="en-US" i="1" u="sng" dirty="0"/>
          </a:p>
          <a:p>
            <a:pPr algn="ctr" rtl="0">
              <a:buNone/>
            </a:pPr>
            <a:endParaRPr lang="ar-SA" i="1" u="sn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63DE63-6130-41F4-9085-173A2A61106C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7" name="Picture 6" descr="https://scontent.fjrs2-1.fna.fbcdn.net/v/t34.0-0/p280x280/25181870_1559085154181536_272379411_n.png?oh=b0f3b6f009205af622f0d7b7d79ee4e8&amp;oe=5A2F787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8198" y="1552198"/>
            <a:ext cx="2859745" cy="3965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s://scontent.fjrs2-1.fna.fbcdn.net/v/t34.0-0/p280x280/25114632_1559085194181532_1199350765_n.png?oh=320d5399191c9e766590d04133bb82fc&amp;oe=5A2EA1A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2376264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3059</TotalTime>
  <Words>263</Words>
  <Application>Microsoft Office PowerPoint</Application>
  <PresentationFormat>عرض على الشاشة (3:4)‏</PresentationFormat>
  <Paragraphs>98</Paragraphs>
  <Slides>34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Oriel</vt:lpstr>
      <vt:lpstr>    </vt:lpstr>
      <vt:lpstr>Outline</vt:lpstr>
      <vt:lpstr> introduction</vt:lpstr>
      <vt:lpstr>problem</vt:lpstr>
      <vt:lpstr>Problem (con’t)</vt:lpstr>
      <vt:lpstr>Problem (con’t)</vt:lpstr>
      <vt:lpstr>الشريحة 7</vt:lpstr>
      <vt:lpstr>Solution!</vt:lpstr>
      <vt:lpstr>الشريحة 9</vt:lpstr>
      <vt:lpstr>To do list </vt:lpstr>
      <vt:lpstr>To do list</vt:lpstr>
      <vt:lpstr>Create event and organize it</vt:lpstr>
      <vt:lpstr>Create event and organize it</vt:lpstr>
      <vt:lpstr>Create event and organize it</vt:lpstr>
      <vt:lpstr>Create event and organize it</vt:lpstr>
      <vt:lpstr>Organize event</vt:lpstr>
      <vt:lpstr>Organize event</vt:lpstr>
      <vt:lpstr>Organize event</vt:lpstr>
      <vt:lpstr>Up coming events</vt:lpstr>
      <vt:lpstr>Up coming events</vt:lpstr>
      <vt:lpstr>plus features: filter event  </vt:lpstr>
      <vt:lpstr>plus features: filter event </vt:lpstr>
      <vt:lpstr>plus features: 1-filter event </vt:lpstr>
      <vt:lpstr>2-check weather conditions</vt:lpstr>
      <vt:lpstr>3- Search for and add new friends</vt:lpstr>
      <vt:lpstr>3- Search for and add new friends</vt:lpstr>
      <vt:lpstr>3- Search for and add new friends</vt:lpstr>
      <vt:lpstr>3- Search for and add new friends</vt:lpstr>
      <vt:lpstr>4-location tracking</vt:lpstr>
      <vt:lpstr>5- Nearby Friends</vt:lpstr>
      <vt:lpstr>6- chat</vt:lpstr>
      <vt:lpstr>7-Notification</vt:lpstr>
      <vt:lpstr>Future work</vt:lpstr>
      <vt:lpstr>الشريحة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Engineering&amp; Information Technology  Industrial Engineering Department Management Information System (MIS) Nano</dc:title>
  <dc:creator>user</dc:creator>
  <cp:lastModifiedBy>pc-m</cp:lastModifiedBy>
  <cp:revision>72</cp:revision>
  <dcterms:created xsi:type="dcterms:W3CDTF">2016-02-19T12:22:10Z</dcterms:created>
  <dcterms:modified xsi:type="dcterms:W3CDTF">2017-12-20T21:30:33Z</dcterms:modified>
</cp:coreProperties>
</file>