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Ubuntu"/>
      <p:regular r:id="rId16"/>
      <p:bold r:id="rId17"/>
      <p:italic r:id="rId18"/>
      <p:boldItalic r:id="rId19"/>
    </p:embeddedFont>
    <p:embeddedFont>
      <p:font typeface="Arvo"/>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04">
          <p15:clr>
            <a:srgbClr val="A4A3A4"/>
          </p15:clr>
        </p15:guide>
        <p15:guide id="2" pos="2880">
          <p15:clr>
            <a:srgbClr val="A4A3A4"/>
          </p15:clr>
        </p15:guide>
        <p15:guide id="3" pos="3312">
          <p15:clr>
            <a:srgbClr val="9AA0A6"/>
          </p15:clr>
        </p15:guide>
      </p15:sldGuideLst>
    </p:ext>
    <p:ext uri="http://customooxmlschemas.google.com/">
      <go:slidesCustomData xmlns:go="http://customooxmlschemas.google.com/" r:id="rId24" roundtripDataSignature="AMtx7mhwzzaiew6MzxWFhgJNuMUyIr8e9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04" orient="horz"/>
        <p:guide pos="2880"/>
        <p:guide pos="3312"/>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Arvo-regular.fntdata"/><Relationship Id="rId11" Type="http://schemas.openxmlformats.org/officeDocument/2006/relationships/slide" Target="slides/slide6.xml"/><Relationship Id="rId22" Type="http://schemas.openxmlformats.org/officeDocument/2006/relationships/font" Target="fonts/Arvo-italic.fntdata"/><Relationship Id="rId10" Type="http://schemas.openxmlformats.org/officeDocument/2006/relationships/slide" Target="slides/slide5.xml"/><Relationship Id="rId21" Type="http://schemas.openxmlformats.org/officeDocument/2006/relationships/font" Target="fonts/Arvo-bold.fntdata"/><Relationship Id="rId13" Type="http://schemas.openxmlformats.org/officeDocument/2006/relationships/slide" Target="slides/slide8.xml"/><Relationship Id="rId24" Type="http://customschemas.google.com/relationships/presentationmetadata" Target="metadata"/><Relationship Id="rId12" Type="http://schemas.openxmlformats.org/officeDocument/2006/relationships/slide" Target="slides/slide7.xml"/><Relationship Id="rId23" Type="http://schemas.openxmlformats.org/officeDocument/2006/relationships/font" Target="fonts/Arv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Ubuntu-bold.fntdata"/><Relationship Id="rId16" Type="http://schemas.openxmlformats.org/officeDocument/2006/relationships/font" Target="fonts/Ubuntu-regular.fntdata"/><Relationship Id="rId5" Type="http://schemas.openxmlformats.org/officeDocument/2006/relationships/notesMaster" Target="notesMasters/notesMaster1.xml"/><Relationship Id="rId19" Type="http://schemas.openxmlformats.org/officeDocument/2006/relationships/font" Target="fonts/Ubuntu-boldItalic.fntdata"/><Relationship Id="rId6" Type="http://schemas.openxmlformats.org/officeDocument/2006/relationships/slide" Target="slides/slide1.xml"/><Relationship Id="rId18" Type="http://schemas.openxmlformats.org/officeDocument/2006/relationships/font" Target="fonts/Ubuntu-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 name="Google Shape;7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9" name="Google Shape;12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 name="Google Shape;8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 name="Google Shape;9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 name="Google Shape;102;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2" name="Google Shape;11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3" name="Google Shape;12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 name="Shape 9"/>
        <p:cNvGrpSpPr/>
        <p:nvPr/>
      </p:nvGrpSpPr>
      <p:grpSpPr>
        <a:xfrm>
          <a:off x="0" y="0"/>
          <a:ext cx="0" cy="0"/>
          <a:chOff x="0" y="0"/>
          <a:chExt cx="0" cy="0"/>
        </a:xfrm>
      </p:grpSpPr>
      <p:sp>
        <p:nvSpPr>
          <p:cNvPr id="10" name="Google Shape;10;p1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12"/>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2" name="Google Shape;12;p12"/>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3" name="Google Shape;13;p12"/>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4" name="Google Shape;14;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4" name="Shape 44"/>
        <p:cNvGrpSpPr/>
        <p:nvPr/>
      </p:nvGrpSpPr>
      <p:grpSpPr>
        <a:xfrm>
          <a:off x="0" y="0"/>
          <a:ext cx="0" cy="0"/>
          <a:chOff x="0" y="0"/>
          <a:chExt cx="0" cy="0"/>
        </a:xfrm>
      </p:grpSpPr>
      <p:sp>
        <p:nvSpPr>
          <p:cNvPr id="45" name="Google Shape;45;p2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6" name="Google Shape;46;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7" name="Shape 47"/>
        <p:cNvGrpSpPr/>
        <p:nvPr/>
      </p:nvGrpSpPr>
      <p:grpSpPr>
        <a:xfrm>
          <a:off x="0" y="0"/>
          <a:ext cx="0" cy="0"/>
          <a:chOff x="0" y="0"/>
          <a:chExt cx="0" cy="0"/>
        </a:xfrm>
      </p:grpSpPr>
      <p:sp>
        <p:nvSpPr>
          <p:cNvPr id="48" name="Google Shape;48;p2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9" name="Google Shape;49;p2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50" name="Google Shape;50;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1" name="Shape 51"/>
        <p:cNvGrpSpPr/>
        <p:nvPr/>
      </p:nvGrpSpPr>
      <p:grpSpPr>
        <a:xfrm>
          <a:off x="0" y="0"/>
          <a:ext cx="0" cy="0"/>
          <a:chOff x="0" y="0"/>
          <a:chExt cx="0" cy="0"/>
        </a:xfrm>
      </p:grpSpPr>
      <p:sp>
        <p:nvSpPr>
          <p:cNvPr id="52" name="Google Shape;52;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ubtitle">
  <p:cSld name="TITLE_AND_BODY_1">
    <p:bg>
      <p:bgPr>
        <a:solidFill>
          <a:schemeClr val="lt1"/>
        </a:solidFill>
      </p:bgPr>
    </p:bg>
    <p:spTree>
      <p:nvGrpSpPr>
        <p:cNvPr id="53" name="Shape 53"/>
        <p:cNvGrpSpPr/>
        <p:nvPr/>
      </p:nvGrpSpPr>
      <p:grpSpPr>
        <a:xfrm>
          <a:off x="0" y="0"/>
          <a:ext cx="0" cy="0"/>
          <a:chOff x="0" y="0"/>
          <a:chExt cx="0" cy="0"/>
        </a:xfrm>
      </p:grpSpPr>
      <p:sp>
        <p:nvSpPr>
          <p:cNvPr id="54" name="Google Shape;54;p24"/>
          <p:cNvSpPr txBox="1"/>
          <p:nvPr>
            <p:ph type="title"/>
          </p:nvPr>
        </p:nvSpPr>
        <p:spPr>
          <a:xfrm>
            <a:off x="4598900" y="773100"/>
            <a:ext cx="3888000" cy="1206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b="1"/>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55" name="Google Shape;55;p24"/>
          <p:cNvSpPr txBox="1"/>
          <p:nvPr>
            <p:ph idx="12" type="sldNum"/>
          </p:nvPr>
        </p:nvSpPr>
        <p:spPr>
          <a:xfrm>
            <a:off x="85486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1pPr>
            <a:lvl2pPr indent="0" lvl="1"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2pPr>
            <a:lvl3pPr indent="0" lvl="2"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3pPr>
            <a:lvl4pPr indent="0" lvl="3"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4pPr>
            <a:lvl5pPr indent="0" lvl="4"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5pPr>
            <a:lvl6pPr indent="0" lvl="5"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6pPr>
            <a:lvl7pPr indent="0" lvl="6"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7pPr>
            <a:lvl8pPr indent="0" lvl="7"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8pPr>
            <a:lvl9pPr indent="0" lvl="8"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9pPr>
          </a:lstStyle>
          <a:p>
            <a:pPr indent="0" lvl="0" marL="0" rtl="0" algn="l">
              <a:spcBef>
                <a:spcPts val="0"/>
              </a:spcBef>
              <a:spcAft>
                <a:spcPts val="0"/>
              </a:spcAft>
              <a:buNone/>
            </a:pPr>
            <a:fld id="{00000000-1234-1234-1234-123412341234}" type="slidenum">
              <a:rPr lang="en"/>
              <a:t>‹#›</a:t>
            </a:fld>
            <a:endParaRPr/>
          </a:p>
        </p:txBody>
      </p:sp>
      <p:sp>
        <p:nvSpPr>
          <p:cNvPr id="56" name="Google Shape;56;p24"/>
          <p:cNvSpPr/>
          <p:nvPr/>
        </p:nvSpPr>
        <p:spPr>
          <a:xfrm>
            <a:off x="0" y="0"/>
            <a:ext cx="4259700" cy="5143500"/>
          </a:xfrm>
          <a:prstGeom prst="snip2DiagRect">
            <a:avLst>
              <a:gd fmla="val 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24"/>
          <p:cNvSpPr txBox="1"/>
          <p:nvPr>
            <p:ph idx="1" type="subTitle"/>
          </p:nvPr>
        </p:nvSpPr>
        <p:spPr>
          <a:xfrm>
            <a:off x="4598900" y="2968204"/>
            <a:ext cx="2920800" cy="578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300"/>
              <a:buNone/>
              <a:defRPr/>
            </a:lvl3pPr>
            <a:lvl4pPr lvl="3" algn="l">
              <a:lnSpc>
                <a:spcPct val="100000"/>
              </a:lnSpc>
              <a:spcBef>
                <a:spcPts val="0"/>
              </a:spcBef>
              <a:spcAft>
                <a:spcPts val="0"/>
              </a:spcAft>
              <a:buSzPts val="1300"/>
              <a:buNone/>
              <a:defRPr/>
            </a:lvl4pPr>
            <a:lvl5pPr lvl="4" algn="l">
              <a:lnSpc>
                <a:spcPct val="100000"/>
              </a:lnSpc>
              <a:spcBef>
                <a:spcPts val="0"/>
              </a:spcBef>
              <a:spcAft>
                <a:spcPts val="0"/>
              </a:spcAft>
              <a:buSzPts val="1200"/>
              <a:buNone/>
              <a:defRPr/>
            </a:lvl5pPr>
            <a:lvl6pPr lvl="5" algn="l">
              <a:lnSpc>
                <a:spcPct val="100000"/>
              </a:lnSpc>
              <a:spcBef>
                <a:spcPts val="0"/>
              </a:spcBef>
              <a:spcAft>
                <a:spcPts val="0"/>
              </a:spcAft>
              <a:buSzPts val="12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000"/>
              <a:buNone/>
              <a:defRPr/>
            </a:lvl9pPr>
          </a:lstStyle>
          <a:p/>
        </p:txBody>
      </p:sp>
      <p:cxnSp>
        <p:nvCxnSpPr>
          <p:cNvPr id="58" name="Google Shape;58;p24"/>
          <p:cNvCxnSpPr/>
          <p:nvPr/>
        </p:nvCxnSpPr>
        <p:spPr>
          <a:xfrm>
            <a:off x="4778200" y="2780625"/>
            <a:ext cx="676200" cy="0"/>
          </a:xfrm>
          <a:prstGeom prst="straightConnector1">
            <a:avLst/>
          </a:prstGeom>
          <a:noFill/>
          <a:ln cap="flat" cmpd="sng" w="76200">
            <a:solidFill>
              <a:schemeClr val="accent1"/>
            </a:solidFill>
            <a:prstDash val="solid"/>
            <a:round/>
            <a:headEnd len="sm" w="sm" type="none"/>
            <a:tailEnd len="sm" w="sm" type="none"/>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3 columns slide">
  <p:cSld name="TITLE_AND_TWO_COLUMNS_1">
    <p:bg>
      <p:bgPr>
        <a:solidFill>
          <a:schemeClr val="lt1"/>
        </a:solidFill>
      </p:bgPr>
    </p:bg>
    <p:spTree>
      <p:nvGrpSpPr>
        <p:cNvPr id="59" name="Shape 59"/>
        <p:cNvGrpSpPr/>
        <p:nvPr/>
      </p:nvGrpSpPr>
      <p:grpSpPr>
        <a:xfrm>
          <a:off x="0" y="0"/>
          <a:ext cx="0" cy="0"/>
          <a:chOff x="0" y="0"/>
          <a:chExt cx="0" cy="0"/>
        </a:xfrm>
      </p:grpSpPr>
      <p:sp>
        <p:nvSpPr>
          <p:cNvPr id="60" name="Google Shape;60;p25"/>
          <p:cNvSpPr/>
          <p:nvPr/>
        </p:nvSpPr>
        <p:spPr>
          <a:xfrm>
            <a:off x="406950" y="352200"/>
            <a:ext cx="8330100" cy="4311000"/>
          </a:xfrm>
          <a:prstGeom prst="rect">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25"/>
          <p:cNvSpPr txBox="1"/>
          <p:nvPr>
            <p:ph type="title"/>
          </p:nvPr>
        </p:nvSpPr>
        <p:spPr>
          <a:xfrm>
            <a:off x="-11850" y="927075"/>
            <a:ext cx="9144000" cy="482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200"/>
              <a:buNone/>
              <a:defRPr b="1" sz="2200"/>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2" name="Google Shape;62;p25"/>
          <p:cNvSpPr txBox="1"/>
          <p:nvPr>
            <p:ph idx="12" type="sldNum"/>
          </p:nvPr>
        </p:nvSpPr>
        <p:spPr>
          <a:xfrm>
            <a:off x="85486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1pPr>
            <a:lvl2pPr indent="0" lvl="1"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2pPr>
            <a:lvl3pPr indent="0" lvl="2"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3pPr>
            <a:lvl4pPr indent="0" lvl="3"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4pPr>
            <a:lvl5pPr indent="0" lvl="4"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5pPr>
            <a:lvl6pPr indent="0" lvl="5"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6pPr>
            <a:lvl7pPr indent="0" lvl="6"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7pPr>
            <a:lvl8pPr indent="0" lvl="7"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8pPr>
            <a:lvl9pPr indent="0" lvl="8" marL="0" marR="0" algn="l">
              <a:lnSpc>
                <a:spcPct val="100000"/>
              </a:lnSpc>
              <a:spcBef>
                <a:spcPts val="0"/>
              </a:spcBef>
              <a:spcAft>
                <a:spcPts val="0"/>
              </a:spcAft>
              <a:buClr>
                <a:srgbClr val="000000"/>
              </a:buClr>
              <a:buSzPts val="1200"/>
              <a:buFont typeface="Arial"/>
              <a:buNone/>
              <a:defRPr b="0" i="0" sz="1200" u="none" cap="none" strike="noStrike">
                <a:solidFill>
                  <a:srgbClr val="D9D9D9"/>
                </a:solidFill>
                <a:latin typeface="Arvo"/>
                <a:ea typeface="Arvo"/>
                <a:cs typeface="Arvo"/>
                <a:sym typeface="Arvo"/>
              </a:defRPr>
            </a:lvl9pPr>
          </a:lstStyle>
          <a:p>
            <a:pPr indent="0" lvl="0" marL="0" rtl="0" algn="l">
              <a:spcBef>
                <a:spcPts val="0"/>
              </a:spcBef>
              <a:spcAft>
                <a:spcPts val="0"/>
              </a:spcAft>
              <a:buNone/>
            </a:pPr>
            <a:fld id="{00000000-1234-1234-1234-123412341234}" type="slidenum">
              <a:rPr lang="en"/>
              <a:t>‹#›</a:t>
            </a:fld>
            <a:endParaRPr/>
          </a:p>
        </p:txBody>
      </p:sp>
      <p:sp>
        <p:nvSpPr>
          <p:cNvPr id="63" name="Google Shape;63;p25"/>
          <p:cNvSpPr txBox="1"/>
          <p:nvPr>
            <p:ph idx="2" type="ctrTitle"/>
          </p:nvPr>
        </p:nvSpPr>
        <p:spPr>
          <a:xfrm>
            <a:off x="1105351" y="2062425"/>
            <a:ext cx="21135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800"/>
              <a:buNone/>
              <a:defRPr sz="1800">
                <a:solidFill>
                  <a:schemeClr val="dk2"/>
                </a:solidFill>
              </a:defRPr>
            </a:lvl1pPr>
            <a:lvl2pPr lvl="1" algn="ctr">
              <a:lnSpc>
                <a:spcPct val="100000"/>
              </a:lnSpc>
              <a:spcBef>
                <a:spcPts val="0"/>
              </a:spcBef>
              <a:spcAft>
                <a:spcPts val="0"/>
              </a:spcAft>
              <a:buClr>
                <a:schemeClr val="dk2"/>
              </a:buClr>
              <a:buSzPts val="1600"/>
              <a:buNone/>
              <a:defRPr sz="1600">
                <a:solidFill>
                  <a:schemeClr val="dk2"/>
                </a:solidFill>
              </a:defRPr>
            </a:lvl2pPr>
            <a:lvl3pPr lvl="2" algn="ctr">
              <a:lnSpc>
                <a:spcPct val="100000"/>
              </a:lnSpc>
              <a:spcBef>
                <a:spcPts val="0"/>
              </a:spcBef>
              <a:spcAft>
                <a:spcPts val="0"/>
              </a:spcAft>
              <a:buClr>
                <a:schemeClr val="dk2"/>
              </a:buClr>
              <a:buSzPts val="1600"/>
              <a:buNone/>
              <a:defRPr sz="1600">
                <a:solidFill>
                  <a:schemeClr val="dk2"/>
                </a:solidFill>
              </a:defRPr>
            </a:lvl3pPr>
            <a:lvl4pPr lvl="3" algn="ctr">
              <a:lnSpc>
                <a:spcPct val="100000"/>
              </a:lnSpc>
              <a:spcBef>
                <a:spcPts val="0"/>
              </a:spcBef>
              <a:spcAft>
                <a:spcPts val="0"/>
              </a:spcAft>
              <a:buClr>
                <a:schemeClr val="dk2"/>
              </a:buClr>
              <a:buSzPts val="1600"/>
              <a:buNone/>
              <a:defRPr sz="1600">
                <a:solidFill>
                  <a:schemeClr val="dk2"/>
                </a:solidFill>
              </a:defRPr>
            </a:lvl4pPr>
            <a:lvl5pPr lvl="4" algn="ctr">
              <a:lnSpc>
                <a:spcPct val="100000"/>
              </a:lnSpc>
              <a:spcBef>
                <a:spcPts val="0"/>
              </a:spcBef>
              <a:spcAft>
                <a:spcPts val="0"/>
              </a:spcAft>
              <a:buClr>
                <a:schemeClr val="dk2"/>
              </a:buClr>
              <a:buSzPts val="1600"/>
              <a:buNone/>
              <a:defRPr sz="1600">
                <a:solidFill>
                  <a:schemeClr val="dk2"/>
                </a:solidFill>
              </a:defRPr>
            </a:lvl5pPr>
            <a:lvl6pPr lvl="5" algn="ctr">
              <a:lnSpc>
                <a:spcPct val="100000"/>
              </a:lnSpc>
              <a:spcBef>
                <a:spcPts val="0"/>
              </a:spcBef>
              <a:spcAft>
                <a:spcPts val="0"/>
              </a:spcAft>
              <a:buClr>
                <a:schemeClr val="dk2"/>
              </a:buClr>
              <a:buSzPts val="1600"/>
              <a:buNone/>
              <a:defRPr sz="1600">
                <a:solidFill>
                  <a:schemeClr val="dk2"/>
                </a:solidFill>
              </a:defRPr>
            </a:lvl6pPr>
            <a:lvl7pPr lvl="6" algn="ctr">
              <a:lnSpc>
                <a:spcPct val="100000"/>
              </a:lnSpc>
              <a:spcBef>
                <a:spcPts val="0"/>
              </a:spcBef>
              <a:spcAft>
                <a:spcPts val="0"/>
              </a:spcAft>
              <a:buClr>
                <a:schemeClr val="dk2"/>
              </a:buClr>
              <a:buSzPts val="1600"/>
              <a:buNone/>
              <a:defRPr sz="1600">
                <a:solidFill>
                  <a:schemeClr val="dk2"/>
                </a:solidFill>
              </a:defRPr>
            </a:lvl7pPr>
            <a:lvl8pPr lvl="7" algn="ctr">
              <a:lnSpc>
                <a:spcPct val="100000"/>
              </a:lnSpc>
              <a:spcBef>
                <a:spcPts val="0"/>
              </a:spcBef>
              <a:spcAft>
                <a:spcPts val="0"/>
              </a:spcAft>
              <a:buClr>
                <a:schemeClr val="dk2"/>
              </a:buClr>
              <a:buSzPts val="1600"/>
              <a:buNone/>
              <a:defRPr sz="1600">
                <a:solidFill>
                  <a:schemeClr val="dk2"/>
                </a:solidFill>
              </a:defRPr>
            </a:lvl8pPr>
            <a:lvl9pPr lvl="8" algn="ctr">
              <a:lnSpc>
                <a:spcPct val="100000"/>
              </a:lnSpc>
              <a:spcBef>
                <a:spcPts val="0"/>
              </a:spcBef>
              <a:spcAft>
                <a:spcPts val="0"/>
              </a:spcAft>
              <a:buClr>
                <a:schemeClr val="dk2"/>
              </a:buClr>
              <a:buSzPts val="1600"/>
              <a:buNone/>
              <a:defRPr sz="1600">
                <a:solidFill>
                  <a:schemeClr val="dk2"/>
                </a:solidFill>
              </a:defRPr>
            </a:lvl9pPr>
          </a:lstStyle>
          <a:p/>
        </p:txBody>
      </p:sp>
      <p:sp>
        <p:nvSpPr>
          <p:cNvPr id="64" name="Google Shape;64;p25"/>
          <p:cNvSpPr txBox="1"/>
          <p:nvPr>
            <p:ph idx="1" type="subTitle"/>
          </p:nvPr>
        </p:nvSpPr>
        <p:spPr>
          <a:xfrm>
            <a:off x="1105354" y="2667875"/>
            <a:ext cx="2113500" cy="1112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sz="1400"/>
            </a:lvl3pPr>
            <a:lvl4pPr lvl="3" algn="ctr">
              <a:lnSpc>
                <a:spcPct val="100000"/>
              </a:lnSpc>
              <a:spcBef>
                <a:spcPts val="0"/>
              </a:spcBef>
              <a:spcAft>
                <a:spcPts val="0"/>
              </a:spcAft>
              <a:buSzPts val="1400"/>
              <a:buNone/>
              <a:defRPr sz="1400"/>
            </a:lvl4pPr>
            <a:lvl5pPr lvl="4" algn="ctr">
              <a:lnSpc>
                <a:spcPct val="100000"/>
              </a:lnSpc>
              <a:spcBef>
                <a:spcPts val="0"/>
              </a:spcBef>
              <a:spcAft>
                <a:spcPts val="0"/>
              </a:spcAft>
              <a:buSzPts val="1400"/>
              <a:buNone/>
              <a:defRPr sz="1400"/>
            </a:lvl5pPr>
            <a:lvl6pPr lvl="5" algn="ctr">
              <a:lnSpc>
                <a:spcPct val="100000"/>
              </a:lnSpc>
              <a:spcBef>
                <a:spcPts val="0"/>
              </a:spcBef>
              <a:spcAft>
                <a:spcPts val="0"/>
              </a:spcAft>
              <a:buSzPts val="1400"/>
              <a:buNone/>
              <a:defRPr sz="1400"/>
            </a:lvl6pPr>
            <a:lvl7pPr lvl="6" algn="ctr">
              <a:lnSpc>
                <a:spcPct val="100000"/>
              </a:lnSpc>
              <a:spcBef>
                <a:spcPts val="0"/>
              </a:spcBef>
              <a:spcAft>
                <a:spcPts val="0"/>
              </a:spcAft>
              <a:buSzPts val="1400"/>
              <a:buNone/>
              <a:defRPr sz="1400"/>
            </a:lvl7pPr>
            <a:lvl8pPr lvl="7" algn="ctr">
              <a:lnSpc>
                <a:spcPct val="100000"/>
              </a:lnSpc>
              <a:spcBef>
                <a:spcPts val="0"/>
              </a:spcBef>
              <a:spcAft>
                <a:spcPts val="0"/>
              </a:spcAft>
              <a:buSzPts val="1400"/>
              <a:buNone/>
              <a:defRPr sz="1400"/>
            </a:lvl8pPr>
            <a:lvl9pPr lvl="8" algn="ctr">
              <a:lnSpc>
                <a:spcPct val="100000"/>
              </a:lnSpc>
              <a:spcBef>
                <a:spcPts val="0"/>
              </a:spcBef>
              <a:spcAft>
                <a:spcPts val="0"/>
              </a:spcAft>
              <a:buSzPts val="1400"/>
              <a:buNone/>
              <a:defRPr sz="1400"/>
            </a:lvl9pPr>
          </a:lstStyle>
          <a:p/>
        </p:txBody>
      </p:sp>
      <p:sp>
        <p:nvSpPr>
          <p:cNvPr id="65" name="Google Shape;65;p25"/>
          <p:cNvSpPr txBox="1"/>
          <p:nvPr>
            <p:ph idx="3" type="ctrTitle"/>
          </p:nvPr>
        </p:nvSpPr>
        <p:spPr>
          <a:xfrm>
            <a:off x="3515251" y="2062425"/>
            <a:ext cx="21135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800"/>
              <a:buNone/>
              <a:defRPr sz="1800">
                <a:solidFill>
                  <a:schemeClr val="dk2"/>
                </a:solidFill>
              </a:defRPr>
            </a:lvl1pPr>
            <a:lvl2pPr lvl="1" algn="ctr">
              <a:lnSpc>
                <a:spcPct val="100000"/>
              </a:lnSpc>
              <a:spcBef>
                <a:spcPts val="0"/>
              </a:spcBef>
              <a:spcAft>
                <a:spcPts val="0"/>
              </a:spcAft>
              <a:buClr>
                <a:schemeClr val="dk2"/>
              </a:buClr>
              <a:buSzPts val="1600"/>
              <a:buNone/>
              <a:defRPr sz="1600">
                <a:solidFill>
                  <a:schemeClr val="dk2"/>
                </a:solidFill>
              </a:defRPr>
            </a:lvl2pPr>
            <a:lvl3pPr lvl="2" algn="ctr">
              <a:lnSpc>
                <a:spcPct val="100000"/>
              </a:lnSpc>
              <a:spcBef>
                <a:spcPts val="0"/>
              </a:spcBef>
              <a:spcAft>
                <a:spcPts val="0"/>
              </a:spcAft>
              <a:buClr>
                <a:schemeClr val="dk2"/>
              </a:buClr>
              <a:buSzPts val="1600"/>
              <a:buNone/>
              <a:defRPr sz="1600">
                <a:solidFill>
                  <a:schemeClr val="dk2"/>
                </a:solidFill>
              </a:defRPr>
            </a:lvl3pPr>
            <a:lvl4pPr lvl="3" algn="ctr">
              <a:lnSpc>
                <a:spcPct val="100000"/>
              </a:lnSpc>
              <a:spcBef>
                <a:spcPts val="0"/>
              </a:spcBef>
              <a:spcAft>
                <a:spcPts val="0"/>
              </a:spcAft>
              <a:buClr>
                <a:schemeClr val="dk2"/>
              </a:buClr>
              <a:buSzPts val="1600"/>
              <a:buNone/>
              <a:defRPr sz="1600">
                <a:solidFill>
                  <a:schemeClr val="dk2"/>
                </a:solidFill>
              </a:defRPr>
            </a:lvl4pPr>
            <a:lvl5pPr lvl="4" algn="ctr">
              <a:lnSpc>
                <a:spcPct val="100000"/>
              </a:lnSpc>
              <a:spcBef>
                <a:spcPts val="0"/>
              </a:spcBef>
              <a:spcAft>
                <a:spcPts val="0"/>
              </a:spcAft>
              <a:buClr>
                <a:schemeClr val="dk2"/>
              </a:buClr>
              <a:buSzPts val="1600"/>
              <a:buNone/>
              <a:defRPr sz="1600">
                <a:solidFill>
                  <a:schemeClr val="dk2"/>
                </a:solidFill>
              </a:defRPr>
            </a:lvl5pPr>
            <a:lvl6pPr lvl="5" algn="ctr">
              <a:lnSpc>
                <a:spcPct val="100000"/>
              </a:lnSpc>
              <a:spcBef>
                <a:spcPts val="0"/>
              </a:spcBef>
              <a:spcAft>
                <a:spcPts val="0"/>
              </a:spcAft>
              <a:buClr>
                <a:schemeClr val="dk2"/>
              </a:buClr>
              <a:buSzPts val="1600"/>
              <a:buNone/>
              <a:defRPr sz="1600">
                <a:solidFill>
                  <a:schemeClr val="dk2"/>
                </a:solidFill>
              </a:defRPr>
            </a:lvl6pPr>
            <a:lvl7pPr lvl="6" algn="ctr">
              <a:lnSpc>
                <a:spcPct val="100000"/>
              </a:lnSpc>
              <a:spcBef>
                <a:spcPts val="0"/>
              </a:spcBef>
              <a:spcAft>
                <a:spcPts val="0"/>
              </a:spcAft>
              <a:buClr>
                <a:schemeClr val="dk2"/>
              </a:buClr>
              <a:buSzPts val="1600"/>
              <a:buNone/>
              <a:defRPr sz="1600">
                <a:solidFill>
                  <a:schemeClr val="dk2"/>
                </a:solidFill>
              </a:defRPr>
            </a:lvl7pPr>
            <a:lvl8pPr lvl="7" algn="ctr">
              <a:lnSpc>
                <a:spcPct val="100000"/>
              </a:lnSpc>
              <a:spcBef>
                <a:spcPts val="0"/>
              </a:spcBef>
              <a:spcAft>
                <a:spcPts val="0"/>
              </a:spcAft>
              <a:buClr>
                <a:schemeClr val="dk2"/>
              </a:buClr>
              <a:buSzPts val="1600"/>
              <a:buNone/>
              <a:defRPr sz="1600">
                <a:solidFill>
                  <a:schemeClr val="dk2"/>
                </a:solidFill>
              </a:defRPr>
            </a:lvl8pPr>
            <a:lvl9pPr lvl="8" algn="ctr">
              <a:lnSpc>
                <a:spcPct val="100000"/>
              </a:lnSpc>
              <a:spcBef>
                <a:spcPts val="0"/>
              </a:spcBef>
              <a:spcAft>
                <a:spcPts val="0"/>
              </a:spcAft>
              <a:buClr>
                <a:schemeClr val="dk2"/>
              </a:buClr>
              <a:buSzPts val="1600"/>
              <a:buNone/>
              <a:defRPr sz="1600">
                <a:solidFill>
                  <a:schemeClr val="dk2"/>
                </a:solidFill>
              </a:defRPr>
            </a:lvl9pPr>
          </a:lstStyle>
          <a:p/>
        </p:txBody>
      </p:sp>
      <p:sp>
        <p:nvSpPr>
          <p:cNvPr id="66" name="Google Shape;66;p25"/>
          <p:cNvSpPr txBox="1"/>
          <p:nvPr>
            <p:ph idx="4" type="subTitle"/>
          </p:nvPr>
        </p:nvSpPr>
        <p:spPr>
          <a:xfrm>
            <a:off x="3515254" y="2667875"/>
            <a:ext cx="2113500" cy="1112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sz="1400"/>
            </a:lvl3pPr>
            <a:lvl4pPr lvl="3" algn="ctr">
              <a:lnSpc>
                <a:spcPct val="100000"/>
              </a:lnSpc>
              <a:spcBef>
                <a:spcPts val="0"/>
              </a:spcBef>
              <a:spcAft>
                <a:spcPts val="0"/>
              </a:spcAft>
              <a:buSzPts val="1400"/>
              <a:buNone/>
              <a:defRPr sz="1400"/>
            </a:lvl4pPr>
            <a:lvl5pPr lvl="4" algn="ctr">
              <a:lnSpc>
                <a:spcPct val="100000"/>
              </a:lnSpc>
              <a:spcBef>
                <a:spcPts val="0"/>
              </a:spcBef>
              <a:spcAft>
                <a:spcPts val="0"/>
              </a:spcAft>
              <a:buSzPts val="1400"/>
              <a:buNone/>
              <a:defRPr sz="1400"/>
            </a:lvl5pPr>
            <a:lvl6pPr lvl="5" algn="ctr">
              <a:lnSpc>
                <a:spcPct val="100000"/>
              </a:lnSpc>
              <a:spcBef>
                <a:spcPts val="0"/>
              </a:spcBef>
              <a:spcAft>
                <a:spcPts val="0"/>
              </a:spcAft>
              <a:buSzPts val="1400"/>
              <a:buNone/>
              <a:defRPr sz="1400"/>
            </a:lvl6pPr>
            <a:lvl7pPr lvl="6" algn="ctr">
              <a:lnSpc>
                <a:spcPct val="100000"/>
              </a:lnSpc>
              <a:spcBef>
                <a:spcPts val="0"/>
              </a:spcBef>
              <a:spcAft>
                <a:spcPts val="0"/>
              </a:spcAft>
              <a:buSzPts val="1400"/>
              <a:buNone/>
              <a:defRPr sz="1400"/>
            </a:lvl7pPr>
            <a:lvl8pPr lvl="7" algn="ctr">
              <a:lnSpc>
                <a:spcPct val="100000"/>
              </a:lnSpc>
              <a:spcBef>
                <a:spcPts val="0"/>
              </a:spcBef>
              <a:spcAft>
                <a:spcPts val="0"/>
              </a:spcAft>
              <a:buSzPts val="1400"/>
              <a:buNone/>
              <a:defRPr sz="1400"/>
            </a:lvl8pPr>
            <a:lvl9pPr lvl="8" algn="ctr">
              <a:lnSpc>
                <a:spcPct val="100000"/>
              </a:lnSpc>
              <a:spcBef>
                <a:spcPts val="0"/>
              </a:spcBef>
              <a:spcAft>
                <a:spcPts val="0"/>
              </a:spcAft>
              <a:buSzPts val="1400"/>
              <a:buNone/>
              <a:defRPr sz="1400"/>
            </a:lvl9pPr>
          </a:lstStyle>
          <a:p/>
        </p:txBody>
      </p:sp>
      <p:sp>
        <p:nvSpPr>
          <p:cNvPr id="67" name="Google Shape;67;p25"/>
          <p:cNvSpPr txBox="1"/>
          <p:nvPr>
            <p:ph idx="5" type="ctrTitle"/>
          </p:nvPr>
        </p:nvSpPr>
        <p:spPr>
          <a:xfrm>
            <a:off x="5925151" y="2062425"/>
            <a:ext cx="21135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800"/>
              <a:buNone/>
              <a:defRPr sz="1800">
                <a:solidFill>
                  <a:schemeClr val="dk2"/>
                </a:solidFill>
              </a:defRPr>
            </a:lvl1pPr>
            <a:lvl2pPr lvl="1" algn="ctr">
              <a:lnSpc>
                <a:spcPct val="100000"/>
              </a:lnSpc>
              <a:spcBef>
                <a:spcPts val="0"/>
              </a:spcBef>
              <a:spcAft>
                <a:spcPts val="0"/>
              </a:spcAft>
              <a:buClr>
                <a:schemeClr val="dk2"/>
              </a:buClr>
              <a:buSzPts val="1600"/>
              <a:buNone/>
              <a:defRPr sz="1600">
                <a:solidFill>
                  <a:schemeClr val="dk2"/>
                </a:solidFill>
              </a:defRPr>
            </a:lvl2pPr>
            <a:lvl3pPr lvl="2" algn="ctr">
              <a:lnSpc>
                <a:spcPct val="100000"/>
              </a:lnSpc>
              <a:spcBef>
                <a:spcPts val="0"/>
              </a:spcBef>
              <a:spcAft>
                <a:spcPts val="0"/>
              </a:spcAft>
              <a:buClr>
                <a:schemeClr val="dk2"/>
              </a:buClr>
              <a:buSzPts val="1600"/>
              <a:buNone/>
              <a:defRPr sz="1600">
                <a:solidFill>
                  <a:schemeClr val="dk2"/>
                </a:solidFill>
              </a:defRPr>
            </a:lvl3pPr>
            <a:lvl4pPr lvl="3" algn="ctr">
              <a:lnSpc>
                <a:spcPct val="100000"/>
              </a:lnSpc>
              <a:spcBef>
                <a:spcPts val="0"/>
              </a:spcBef>
              <a:spcAft>
                <a:spcPts val="0"/>
              </a:spcAft>
              <a:buClr>
                <a:schemeClr val="dk2"/>
              </a:buClr>
              <a:buSzPts val="1600"/>
              <a:buNone/>
              <a:defRPr sz="1600">
                <a:solidFill>
                  <a:schemeClr val="dk2"/>
                </a:solidFill>
              </a:defRPr>
            </a:lvl4pPr>
            <a:lvl5pPr lvl="4" algn="ctr">
              <a:lnSpc>
                <a:spcPct val="100000"/>
              </a:lnSpc>
              <a:spcBef>
                <a:spcPts val="0"/>
              </a:spcBef>
              <a:spcAft>
                <a:spcPts val="0"/>
              </a:spcAft>
              <a:buClr>
                <a:schemeClr val="dk2"/>
              </a:buClr>
              <a:buSzPts val="1600"/>
              <a:buNone/>
              <a:defRPr sz="1600">
                <a:solidFill>
                  <a:schemeClr val="dk2"/>
                </a:solidFill>
              </a:defRPr>
            </a:lvl5pPr>
            <a:lvl6pPr lvl="5" algn="ctr">
              <a:lnSpc>
                <a:spcPct val="100000"/>
              </a:lnSpc>
              <a:spcBef>
                <a:spcPts val="0"/>
              </a:spcBef>
              <a:spcAft>
                <a:spcPts val="0"/>
              </a:spcAft>
              <a:buClr>
                <a:schemeClr val="dk2"/>
              </a:buClr>
              <a:buSzPts val="1600"/>
              <a:buNone/>
              <a:defRPr sz="1600">
                <a:solidFill>
                  <a:schemeClr val="dk2"/>
                </a:solidFill>
              </a:defRPr>
            </a:lvl6pPr>
            <a:lvl7pPr lvl="6" algn="ctr">
              <a:lnSpc>
                <a:spcPct val="100000"/>
              </a:lnSpc>
              <a:spcBef>
                <a:spcPts val="0"/>
              </a:spcBef>
              <a:spcAft>
                <a:spcPts val="0"/>
              </a:spcAft>
              <a:buClr>
                <a:schemeClr val="dk2"/>
              </a:buClr>
              <a:buSzPts val="1600"/>
              <a:buNone/>
              <a:defRPr sz="1600">
                <a:solidFill>
                  <a:schemeClr val="dk2"/>
                </a:solidFill>
              </a:defRPr>
            </a:lvl7pPr>
            <a:lvl8pPr lvl="7" algn="ctr">
              <a:lnSpc>
                <a:spcPct val="100000"/>
              </a:lnSpc>
              <a:spcBef>
                <a:spcPts val="0"/>
              </a:spcBef>
              <a:spcAft>
                <a:spcPts val="0"/>
              </a:spcAft>
              <a:buClr>
                <a:schemeClr val="dk2"/>
              </a:buClr>
              <a:buSzPts val="1600"/>
              <a:buNone/>
              <a:defRPr sz="1600">
                <a:solidFill>
                  <a:schemeClr val="dk2"/>
                </a:solidFill>
              </a:defRPr>
            </a:lvl8pPr>
            <a:lvl9pPr lvl="8" algn="ctr">
              <a:lnSpc>
                <a:spcPct val="100000"/>
              </a:lnSpc>
              <a:spcBef>
                <a:spcPts val="0"/>
              </a:spcBef>
              <a:spcAft>
                <a:spcPts val="0"/>
              </a:spcAft>
              <a:buClr>
                <a:schemeClr val="dk2"/>
              </a:buClr>
              <a:buSzPts val="1600"/>
              <a:buNone/>
              <a:defRPr sz="1600">
                <a:solidFill>
                  <a:schemeClr val="dk2"/>
                </a:solidFill>
              </a:defRPr>
            </a:lvl9pPr>
          </a:lstStyle>
          <a:p/>
        </p:txBody>
      </p:sp>
      <p:sp>
        <p:nvSpPr>
          <p:cNvPr id="68" name="Google Shape;68;p25"/>
          <p:cNvSpPr txBox="1"/>
          <p:nvPr>
            <p:ph idx="6" type="subTitle"/>
          </p:nvPr>
        </p:nvSpPr>
        <p:spPr>
          <a:xfrm>
            <a:off x="5925154" y="2667875"/>
            <a:ext cx="2113500" cy="1112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sz="1400"/>
            </a:lvl3pPr>
            <a:lvl4pPr lvl="3" algn="ctr">
              <a:lnSpc>
                <a:spcPct val="100000"/>
              </a:lnSpc>
              <a:spcBef>
                <a:spcPts val="0"/>
              </a:spcBef>
              <a:spcAft>
                <a:spcPts val="0"/>
              </a:spcAft>
              <a:buSzPts val="1400"/>
              <a:buNone/>
              <a:defRPr sz="1400"/>
            </a:lvl4pPr>
            <a:lvl5pPr lvl="4" algn="ctr">
              <a:lnSpc>
                <a:spcPct val="100000"/>
              </a:lnSpc>
              <a:spcBef>
                <a:spcPts val="0"/>
              </a:spcBef>
              <a:spcAft>
                <a:spcPts val="0"/>
              </a:spcAft>
              <a:buSzPts val="1400"/>
              <a:buNone/>
              <a:defRPr sz="1400"/>
            </a:lvl5pPr>
            <a:lvl6pPr lvl="5" algn="ctr">
              <a:lnSpc>
                <a:spcPct val="100000"/>
              </a:lnSpc>
              <a:spcBef>
                <a:spcPts val="0"/>
              </a:spcBef>
              <a:spcAft>
                <a:spcPts val="0"/>
              </a:spcAft>
              <a:buSzPts val="1400"/>
              <a:buNone/>
              <a:defRPr sz="1400"/>
            </a:lvl6pPr>
            <a:lvl7pPr lvl="6" algn="ctr">
              <a:lnSpc>
                <a:spcPct val="100000"/>
              </a:lnSpc>
              <a:spcBef>
                <a:spcPts val="0"/>
              </a:spcBef>
              <a:spcAft>
                <a:spcPts val="0"/>
              </a:spcAft>
              <a:buSzPts val="1400"/>
              <a:buNone/>
              <a:defRPr sz="1400"/>
            </a:lvl7pPr>
            <a:lvl8pPr lvl="7" algn="ctr">
              <a:lnSpc>
                <a:spcPct val="100000"/>
              </a:lnSpc>
              <a:spcBef>
                <a:spcPts val="0"/>
              </a:spcBef>
              <a:spcAft>
                <a:spcPts val="0"/>
              </a:spcAft>
              <a:buSzPts val="1400"/>
              <a:buNone/>
              <a:defRPr sz="1400"/>
            </a:lvl8pPr>
            <a:lvl9pPr lvl="8" algn="ctr">
              <a:lnSpc>
                <a:spcPct val="100000"/>
              </a:lnSpc>
              <a:spcBef>
                <a:spcPts val="0"/>
              </a:spcBef>
              <a:spcAft>
                <a:spcPts val="0"/>
              </a:spcAft>
              <a:buSzPts val="1400"/>
              <a:buNone/>
              <a:defRPr sz="1400"/>
            </a:lvl9pPr>
          </a:lstStyle>
          <a:p/>
        </p:txBody>
      </p:sp>
      <p:cxnSp>
        <p:nvCxnSpPr>
          <p:cNvPr id="69" name="Google Shape;69;p25"/>
          <p:cNvCxnSpPr/>
          <p:nvPr/>
        </p:nvCxnSpPr>
        <p:spPr>
          <a:xfrm>
            <a:off x="3406450" y="1926825"/>
            <a:ext cx="0" cy="1941300"/>
          </a:xfrm>
          <a:prstGeom prst="straightConnector1">
            <a:avLst/>
          </a:prstGeom>
          <a:noFill/>
          <a:ln cap="flat" cmpd="sng" w="38100">
            <a:solidFill>
              <a:schemeClr val="accent1"/>
            </a:solidFill>
            <a:prstDash val="solid"/>
            <a:round/>
            <a:headEnd len="sm" w="sm" type="none"/>
            <a:tailEnd len="sm" w="sm" type="none"/>
          </a:ln>
        </p:spPr>
      </p:cxnSp>
      <p:cxnSp>
        <p:nvCxnSpPr>
          <p:cNvPr id="70" name="Google Shape;70;p25"/>
          <p:cNvCxnSpPr/>
          <p:nvPr/>
        </p:nvCxnSpPr>
        <p:spPr>
          <a:xfrm>
            <a:off x="5737375" y="1926825"/>
            <a:ext cx="0" cy="1941300"/>
          </a:xfrm>
          <a:prstGeom prst="straightConnector1">
            <a:avLst/>
          </a:prstGeom>
          <a:noFill/>
          <a:ln cap="flat" cmpd="sng" w="38100">
            <a:solidFill>
              <a:schemeClr val="accent1"/>
            </a:solidFill>
            <a:prstDash val="solid"/>
            <a:round/>
            <a:headEnd len="sm" w="sm" type="none"/>
            <a:tailEnd len="sm" w="sm"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5" name="Shape 15"/>
        <p:cNvGrpSpPr/>
        <p:nvPr/>
      </p:nvGrpSpPr>
      <p:grpSpPr>
        <a:xfrm>
          <a:off x="0" y="0"/>
          <a:ext cx="0" cy="0"/>
          <a:chOff x="0" y="0"/>
          <a:chExt cx="0" cy="0"/>
        </a:xfrm>
      </p:grpSpPr>
      <p:sp>
        <p:nvSpPr>
          <p:cNvPr id="16" name="Google Shape;16;p13"/>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7" name="Google Shape;17;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8" name="Shape 18"/>
        <p:cNvGrpSpPr/>
        <p:nvPr/>
      </p:nvGrpSpPr>
      <p:grpSpPr>
        <a:xfrm>
          <a:off x="0" y="0"/>
          <a:ext cx="0" cy="0"/>
          <a:chOff x="0" y="0"/>
          <a:chExt cx="0" cy="0"/>
        </a:xfrm>
      </p:grpSpPr>
      <p:sp>
        <p:nvSpPr>
          <p:cNvPr id="19" name="Google Shape;19;p14"/>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20" name="Google Shape;20;p14"/>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1" name="Google Shape;21;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itle slide">
  <p:cSld name="TITLE_1">
    <p:bg>
      <p:bgPr>
        <a:solidFill>
          <a:schemeClr val="lt1"/>
        </a:solidFill>
      </p:bgPr>
    </p:bg>
    <p:spTree>
      <p:nvGrpSpPr>
        <p:cNvPr id="22" name="Shape 22"/>
        <p:cNvGrpSpPr/>
        <p:nvPr/>
      </p:nvGrpSpPr>
      <p:grpSpPr>
        <a:xfrm>
          <a:off x="0" y="0"/>
          <a:ext cx="0" cy="0"/>
          <a:chOff x="0" y="0"/>
          <a:chExt cx="0" cy="0"/>
        </a:xfrm>
      </p:grpSpPr>
      <p:sp>
        <p:nvSpPr>
          <p:cNvPr id="23" name="Google Shape;23;p15"/>
          <p:cNvSpPr/>
          <p:nvPr/>
        </p:nvSpPr>
        <p:spPr>
          <a:xfrm>
            <a:off x="676300" y="321200"/>
            <a:ext cx="4885500" cy="44316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4343"/>
              </a:solidFill>
              <a:latin typeface="Arial"/>
              <a:ea typeface="Arial"/>
              <a:cs typeface="Arial"/>
              <a:sym typeface="Arial"/>
            </a:endParaRPr>
          </a:p>
        </p:txBody>
      </p:sp>
      <p:sp>
        <p:nvSpPr>
          <p:cNvPr id="24" name="Google Shape;24;p15"/>
          <p:cNvSpPr txBox="1"/>
          <p:nvPr>
            <p:ph type="ctrTitle"/>
          </p:nvPr>
        </p:nvSpPr>
        <p:spPr>
          <a:xfrm>
            <a:off x="1610650" y="1856275"/>
            <a:ext cx="6157800" cy="875700"/>
          </a:xfrm>
          <a:prstGeom prst="rect">
            <a:avLst/>
          </a:prstGeom>
          <a:noFill/>
          <a:ln cap="flat" cmpd="sng" w="38100">
            <a:solidFill>
              <a:srgbClr val="535353"/>
            </a:solidFill>
            <a:prstDash val="solid"/>
            <a:round/>
            <a:headEnd len="sm" w="sm" type="none"/>
            <a:tailEnd len="sm" w="sm" type="none"/>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b="1" sz="36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5" name="Shape 25"/>
        <p:cNvGrpSpPr/>
        <p:nvPr/>
      </p:nvGrpSpPr>
      <p:grpSpPr>
        <a:xfrm>
          <a:off x="0" y="0"/>
          <a:ext cx="0" cy="0"/>
          <a:chOff x="0" y="0"/>
          <a:chExt cx="0" cy="0"/>
        </a:xfrm>
      </p:grpSpPr>
      <p:sp>
        <p:nvSpPr>
          <p:cNvPr id="26" name="Google Shape;26;p16"/>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27" name="Google Shape;27;p16"/>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28" name="Google Shape;28;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9" name="Shape 29"/>
        <p:cNvGrpSpPr/>
        <p:nvPr/>
      </p:nvGrpSpPr>
      <p:grpSpPr>
        <a:xfrm>
          <a:off x="0" y="0"/>
          <a:ext cx="0" cy="0"/>
          <a:chOff x="0" y="0"/>
          <a:chExt cx="0" cy="0"/>
        </a:xfrm>
      </p:grpSpPr>
      <p:sp>
        <p:nvSpPr>
          <p:cNvPr id="30" name="Google Shape;30;p17"/>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31" name="Google Shape;31;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2" name="Shape 32"/>
        <p:cNvGrpSpPr/>
        <p:nvPr/>
      </p:nvGrpSpPr>
      <p:grpSpPr>
        <a:xfrm>
          <a:off x="0" y="0"/>
          <a:ext cx="0" cy="0"/>
          <a:chOff x="0" y="0"/>
          <a:chExt cx="0" cy="0"/>
        </a:xfrm>
      </p:grpSpPr>
      <p:sp>
        <p:nvSpPr>
          <p:cNvPr id="33" name="Google Shape;33;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4" name="Google Shape;34;p1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35" name="Google Shape;35;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6" name="Shape 36"/>
        <p:cNvGrpSpPr/>
        <p:nvPr/>
      </p:nvGrpSpPr>
      <p:grpSpPr>
        <a:xfrm>
          <a:off x="0" y="0"/>
          <a:ext cx="0" cy="0"/>
          <a:chOff x="0" y="0"/>
          <a:chExt cx="0" cy="0"/>
        </a:xfrm>
      </p:grpSpPr>
      <p:sp>
        <p:nvSpPr>
          <p:cNvPr id="37" name="Google Shape;37;p1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8" name="Google Shape;38;p19"/>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9" name="Google Shape;39;p19"/>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40" name="Google Shape;40;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1" name="Shape 41"/>
        <p:cNvGrpSpPr/>
        <p:nvPr/>
      </p:nvGrpSpPr>
      <p:grpSpPr>
        <a:xfrm>
          <a:off x="0" y="0"/>
          <a:ext cx="0" cy="0"/>
          <a:chOff x="0" y="0"/>
          <a:chExt cx="0" cy="0"/>
        </a:xfrm>
      </p:grpSpPr>
      <p:sp>
        <p:nvSpPr>
          <p:cNvPr id="42" name="Google Shape;42;p2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3" name="Google Shape;43;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27BA0"/>
        </a:solidFill>
      </p:bgPr>
    </p:bg>
    <p:spTree>
      <p:nvGrpSpPr>
        <p:cNvPr id="74" name="Shape 74"/>
        <p:cNvGrpSpPr/>
        <p:nvPr/>
      </p:nvGrpSpPr>
      <p:grpSpPr>
        <a:xfrm>
          <a:off x="0" y="0"/>
          <a:ext cx="0" cy="0"/>
          <a:chOff x="0" y="0"/>
          <a:chExt cx="0" cy="0"/>
        </a:xfrm>
      </p:grpSpPr>
      <p:sp>
        <p:nvSpPr>
          <p:cNvPr id="75" name="Google Shape;75;p1"/>
          <p:cNvSpPr txBox="1"/>
          <p:nvPr>
            <p:ph type="title"/>
          </p:nvPr>
        </p:nvSpPr>
        <p:spPr>
          <a:xfrm>
            <a:off x="480375" y="239375"/>
            <a:ext cx="7322100" cy="14823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4200"/>
              <a:buNone/>
            </a:pPr>
            <a:r>
              <a:rPr b="1" lang="en"/>
              <a:t>Online Advertising</a:t>
            </a:r>
            <a:endParaRPr b="1"/>
          </a:p>
        </p:txBody>
      </p:sp>
      <p:sp>
        <p:nvSpPr>
          <p:cNvPr id="76" name="Google Shape;76;p1"/>
          <p:cNvSpPr txBox="1"/>
          <p:nvPr>
            <p:ph idx="1" type="subTitle"/>
          </p:nvPr>
        </p:nvSpPr>
        <p:spPr>
          <a:xfrm>
            <a:off x="185400" y="2252450"/>
            <a:ext cx="4754100" cy="12351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00000"/>
              </a:lnSpc>
              <a:spcBef>
                <a:spcPts val="0"/>
              </a:spcBef>
              <a:spcAft>
                <a:spcPts val="0"/>
              </a:spcAft>
              <a:buSzPts val="2100"/>
              <a:buNone/>
            </a:pPr>
            <a:r>
              <a:rPr lang="en">
                <a:solidFill>
                  <a:schemeClr val="dk1"/>
                </a:solidFill>
              </a:rPr>
              <a:t>Students:             </a:t>
            </a:r>
            <a:r>
              <a:rPr lang="en" sz="1800">
                <a:solidFill>
                  <a:srgbClr val="434343"/>
                </a:solidFill>
              </a:rPr>
              <a:t> </a:t>
            </a:r>
            <a:r>
              <a:rPr lang="en" sz="1800">
                <a:solidFill>
                  <a:schemeClr val="dk1"/>
                </a:solidFill>
              </a:rPr>
              <a:t>Supervisor:</a:t>
            </a:r>
            <a:endParaRPr sz="1800">
              <a:solidFill>
                <a:schemeClr val="dk1"/>
              </a:solidFill>
            </a:endParaRPr>
          </a:p>
          <a:p>
            <a:pPr indent="0" lvl="0" marL="0" rtl="0" algn="ctr">
              <a:lnSpc>
                <a:spcPct val="100000"/>
              </a:lnSpc>
              <a:spcBef>
                <a:spcPts val="0"/>
              </a:spcBef>
              <a:spcAft>
                <a:spcPts val="0"/>
              </a:spcAft>
              <a:buSzPts val="2100"/>
              <a:buNone/>
            </a:pPr>
            <a:r>
              <a:rPr lang="en" sz="1800">
                <a:solidFill>
                  <a:schemeClr val="dk1"/>
                </a:solidFill>
              </a:rPr>
              <a:t>                   -</a:t>
            </a:r>
            <a:r>
              <a:rPr lang="en" sz="1929">
                <a:solidFill>
                  <a:schemeClr val="dk1"/>
                </a:solidFill>
              </a:rPr>
              <a:t>Eng.Asma’a Afeefi</a:t>
            </a:r>
            <a:endParaRPr sz="1929">
              <a:solidFill>
                <a:schemeClr val="dk1"/>
              </a:solidFill>
            </a:endParaRPr>
          </a:p>
          <a:p>
            <a:pPr indent="0" lvl="0" marL="0" rtl="0" algn="l">
              <a:lnSpc>
                <a:spcPct val="100000"/>
              </a:lnSpc>
              <a:spcBef>
                <a:spcPts val="0"/>
              </a:spcBef>
              <a:spcAft>
                <a:spcPts val="0"/>
              </a:spcAft>
              <a:buSzPts val="2100"/>
              <a:buNone/>
            </a:pPr>
            <a:r>
              <a:rPr lang="en">
                <a:solidFill>
                  <a:schemeClr val="dk1"/>
                </a:solidFill>
              </a:rPr>
              <a:t>-Anwar Salman</a:t>
            </a:r>
            <a:endParaRPr>
              <a:solidFill>
                <a:schemeClr val="dk1"/>
              </a:solidFill>
            </a:endParaRPr>
          </a:p>
          <a:p>
            <a:pPr indent="0" lvl="0" marL="0" rtl="0" algn="l">
              <a:lnSpc>
                <a:spcPct val="100000"/>
              </a:lnSpc>
              <a:spcBef>
                <a:spcPts val="0"/>
              </a:spcBef>
              <a:spcAft>
                <a:spcPts val="0"/>
              </a:spcAft>
              <a:buSzPts val="2100"/>
              <a:buNone/>
            </a:pPr>
            <a:r>
              <a:rPr lang="en">
                <a:solidFill>
                  <a:schemeClr val="dk1"/>
                </a:solidFill>
              </a:rPr>
              <a:t>-Mohammad Suboh</a:t>
            </a:r>
            <a:endParaRPr>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0" name="Shape 130"/>
        <p:cNvGrpSpPr/>
        <p:nvPr/>
      </p:nvGrpSpPr>
      <p:grpSpPr>
        <a:xfrm>
          <a:off x="0" y="0"/>
          <a:ext cx="0" cy="0"/>
          <a:chOff x="0" y="0"/>
          <a:chExt cx="0" cy="0"/>
        </a:xfrm>
      </p:grpSpPr>
      <p:sp>
        <p:nvSpPr>
          <p:cNvPr id="131" name="Google Shape;131;p10"/>
          <p:cNvSpPr/>
          <p:nvPr/>
        </p:nvSpPr>
        <p:spPr>
          <a:xfrm>
            <a:off x="676300" y="321200"/>
            <a:ext cx="7848900" cy="4447500"/>
          </a:xfrm>
          <a:prstGeom prst="rect">
            <a:avLst/>
          </a:prstGeom>
          <a:solidFill>
            <a:srgbClr val="C27BA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10"/>
          <p:cNvSpPr/>
          <p:nvPr/>
        </p:nvSpPr>
        <p:spPr>
          <a:xfrm>
            <a:off x="676300" y="321200"/>
            <a:ext cx="2029200" cy="4447500"/>
          </a:xfrm>
          <a:prstGeom prst="rect">
            <a:avLst/>
          </a:prstGeom>
          <a:solidFill>
            <a:srgbClr val="C27BA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10"/>
          <p:cNvSpPr txBox="1"/>
          <p:nvPr>
            <p:ph idx="4294967295" type="body"/>
          </p:nvPr>
        </p:nvSpPr>
        <p:spPr>
          <a:xfrm>
            <a:off x="2705500" y="2953800"/>
            <a:ext cx="3790500" cy="420300"/>
          </a:xfrm>
          <a:prstGeom prst="rect">
            <a:avLst/>
          </a:prstGeom>
          <a:solidFill>
            <a:srgbClr val="C27BA0"/>
          </a:solid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 sz="1200">
                <a:solidFill>
                  <a:schemeClr val="dk1"/>
                </a:solidFill>
              </a:rPr>
              <a:t>hope you enjoyed our presentation</a:t>
            </a:r>
            <a:endParaRPr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sz="1200">
              <a:solidFill>
                <a:schemeClr val="dk1"/>
              </a:solidFill>
            </a:endParaRPr>
          </a:p>
          <a:p>
            <a:pPr indent="0" lvl="0" marL="0" rtl="0" algn="ctr">
              <a:lnSpc>
                <a:spcPct val="100000"/>
              </a:lnSpc>
              <a:spcBef>
                <a:spcPts val="0"/>
              </a:spcBef>
              <a:spcAft>
                <a:spcPts val="0"/>
              </a:spcAft>
              <a:buSzPts val="1400"/>
              <a:buNone/>
            </a:pPr>
            <a:r>
              <a:t/>
            </a:r>
            <a:endParaRPr sz="1200">
              <a:solidFill>
                <a:schemeClr val="dk1"/>
              </a:solidFill>
            </a:endParaRPr>
          </a:p>
        </p:txBody>
      </p:sp>
      <p:sp>
        <p:nvSpPr>
          <p:cNvPr id="134" name="Google Shape;134;p10"/>
          <p:cNvSpPr txBox="1"/>
          <p:nvPr>
            <p:ph idx="4294967295" type="sldNum"/>
          </p:nvPr>
        </p:nvSpPr>
        <p:spPr>
          <a:xfrm>
            <a:off x="8548658" y="4663217"/>
            <a:ext cx="548700" cy="393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200"/>
              <a:buNone/>
            </a:pPr>
            <a:fld id="{00000000-1234-1234-1234-123412341234}" type="slidenum">
              <a:rPr lang="en" sz="1200">
                <a:solidFill>
                  <a:srgbClr val="CCCCCC"/>
                </a:solidFill>
                <a:latin typeface="Arvo"/>
                <a:ea typeface="Arvo"/>
                <a:cs typeface="Arvo"/>
                <a:sym typeface="Arvo"/>
              </a:rPr>
              <a:t>‹#›</a:t>
            </a:fld>
            <a:endParaRPr sz="1200">
              <a:solidFill>
                <a:srgbClr val="CCCCCC"/>
              </a:solidFill>
              <a:latin typeface="Arvo"/>
              <a:ea typeface="Arvo"/>
              <a:cs typeface="Arvo"/>
              <a:sym typeface="Arvo"/>
            </a:endParaRPr>
          </a:p>
        </p:txBody>
      </p:sp>
      <p:sp>
        <p:nvSpPr>
          <p:cNvPr id="135" name="Google Shape;135;p10"/>
          <p:cNvSpPr txBox="1"/>
          <p:nvPr>
            <p:ph type="ctrTitle"/>
          </p:nvPr>
        </p:nvSpPr>
        <p:spPr>
          <a:xfrm>
            <a:off x="3049575" y="1715500"/>
            <a:ext cx="2955900" cy="8535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lang="en" sz="3600"/>
              <a:t>T</a:t>
            </a:r>
            <a:r>
              <a:rPr lang="en"/>
              <a:t>hanks</a:t>
            </a:r>
            <a:r>
              <a:rPr lang="en" sz="3600"/>
              <a:t>!</a:t>
            </a:r>
            <a:endParaRPr i="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2"/>
          <p:cNvSpPr txBox="1"/>
          <p:nvPr>
            <p:ph type="title"/>
          </p:nvPr>
        </p:nvSpPr>
        <p:spPr>
          <a:xfrm>
            <a:off x="0" y="526350"/>
            <a:ext cx="9144000" cy="4090800"/>
          </a:xfrm>
          <a:prstGeom prst="rect">
            <a:avLst/>
          </a:prstGeom>
          <a:solidFill>
            <a:srgbClr val="C27BA0"/>
          </a:solidFill>
          <a:ln>
            <a:noFill/>
          </a:ln>
        </p:spPr>
        <p:txBody>
          <a:bodyPr anchorCtr="0" anchor="ctr" bIns="91425" lIns="91425" spcFirstLastPara="1" rIns="91425" wrap="square" tIns="91425">
            <a:normAutofit/>
          </a:bodyPr>
          <a:lstStyle/>
          <a:p>
            <a:pPr indent="0" lvl="0" marL="0" rtl="0" algn="l">
              <a:lnSpc>
                <a:spcPct val="100000"/>
              </a:lnSpc>
              <a:spcBef>
                <a:spcPts val="0"/>
              </a:spcBef>
              <a:spcAft>
                <a:spcPts val="0"/>
              </a:spcAft>
              <a:buSzPts val="4800"/>
              <a:buNone/>
            </a:pPr>
            <a:r>
              <a:rPr b="1" lang="en" sz="3000">
                <a:latin typeface="Ubuntu"/>
                <a:ea typeface="Ubuntu"/>
                <a:cs typeface="Ubuntu"/>
                <a:sym typeface="Ubuntu"/>
              </a:rPr>
              <a:t>What is </a:t>
            </a:r>
            <a:r>
              <a:rPr b="1" lang="en" sz="3000"/>
              <a:t>Online Advertising</a:t>
            </a:r>
            <a:r>
              <a:rPr b="1" lang="en" sz="3800">
                <a:latin typeface="Ubuntu"/>
                <a:ea typeface="Ubuntu"/>
                <a:cs typeface="Ubuntu"/>
                <a:sym typeface="Ubuntu"/>
              </a:rPr>
              <a:t>?</a:t>
            </a:r>
            <a:endParaRPr b="1" sz="3800">
              <a:latin typeface="Ubuntu"/>
              <a:ea typeface="Ubuntu"/>
              <a:cs typeface="Ubuntu"/>
              <a:sym typeface="Ubuntu"/>
            </a:endParaRPr>
          </a:p>
          <a:p>
            <a:pPr indent="0" lvl="0" marL="0" rtl="0" algn="l">
              <a:lnSpc>
                <a:spcPct val="100000"/>
              </a:lnSpc>
              <a:spcBef>
                <a:spcPts val="0"/>
              </a:spcBef>
              <a:spcAft>
                <a:spcPts val="0"/>
              </a:spcAft>
              <a:buSzPts val="4800"/>
              <a:buNone/>
            </a:pPr>
            <a:r>
              <a:rPr lang="en" sz="1800">
                <a:latin typeface="Ubuntu"/>
                <a:ea typeface="Ubuntu"/>
                <a:cs typeface="Ubuntu"/>
                <a:sym typeface="Ubuntu"/>
              </a:rPr>
              <a:t>Online Advertising, is a web application that will be </a:t>
            </a:r>
            <a:endParaRPr sz="1800">
              <a:latin typeface="Ubuntu"/>
              <a:ea typeface="Ubuntu"/>
              <a:cs typeface="Ubuntu"/>
              <a:sym typeface="Ubuntu"/>
            </a:endParaRPr>
          </a:p>
          <a:p>
            <a:pPr indent="0" lvl="0" marL="0" rtl="0" algn="l">
              <a:lnSpc>
                <a:spcPct val="100000"/>
              </a:lnSpc>
              <a:spcBef>
                <a:spcPts val="0"/>
              </a:spcBef>
              <a:spcAft>
                <a:spcPts val="0"/>
              </a:spcAft>
              <a:buSzPts val="4800"/>
              <a:buNone/>
            </a:pPr>
            <a:r>
              <a:rPr lang="en" sz="1800">
                <a:latin typeface="Ubuntu"/>
                <a:ea typeface="Ubuntu"/>
                <a:cs typeface="Ubuntu"/>
                <a:sym typeface="Ubuntu"/>
              </a:rPr>
              <a:t>designed for people who are looking for a business, house</a:t>
            </a:r>
            <a:endParaRPr sz="1800">
              <a:latin typeface="Ubuntu"/>
              <a:ea typeface="Ubuntu"/>
              <a:cs typeface="Ubuntu"/>
              <a:sym typeface="Ubuntu"/>
            </a:endParaRPr>
          </a:p>
          <a:p>
            <a:pPr indent="0" lvl="0" marL="0" rtl="0" algn="l">
              <a:lnSpc>
                <a:spcPct val="100000"/>
              </a:lnSpc>
              <a:spcBef>
                <a:spcPts val="0"/>
              </a:spcBef>
              <a:spcAft>
                <a:spcPts val="0"/>
              </a:spcAft>
              <a:buSzPts val="4800"/>
              <a:buNone/>
            </a:pPr>
            <a:r>
              <a:rPr lang="en" sz="1800">
                <a:latin typeface="Ubuntu"/>
                <a:ea typeface="Ubuntu"/>
                <a:cs typeface="Ubuntu"/>
                <a:sym typeface="Ubuntu"/>
              </a:rPr>
              <a:t>or land for sale. The advertising process will be done</a:t>
            </a:r>
            <a:endParaRPr sz="1800">
              <a:latin typeface="Ubuntu"/>
              <a:ea typeface="Ubuntu"/>
              <a:cs typeface="Ubuntu"/>
              <a:sym typeface="Ubuntu"/>
            </a:endParaRPr>
          </a:p>
          <a:p>
            <a:pPr indent="0" lvl="0" marL="0" rtl="0" algn="l">
              <a:lnSpc>
                <a:spcPct val="100000"/>
              </a:lnSpc>
              <a:spcBef>
                <a:spcPts val="0"/>
              </a:spcBef>
              <a:spcAft>
                <a:spcPts val="0"/>
              </a:spcAft>
              <a:buSzPts val="4800"/>
              <a:buNone/>
            </a:pPr>
            <a:r>
              <a:rPr lang="en" sz="1800">
                <a:latin typeface="Ubuntu"/>
                <a:ea typeface="Ubuntu"/>
                <a:cs typeface="Ubuntu"/>
                <a:sym typeface="Ubuntu"/>
              </a:rPr>
              <a:t> in a smart and innovative way through features that use</a:t>
            </a:r>
            <a:endParaRPr sz="1800">
              <a:latin typeface="Ubuntu"/>
              <a:ea typeface="Ubuntu"/>
              <a:cs typeface="Ubuntu"/>
              <a:sym typeface="Ubuntu"/>
            </a:endParaRPr>
          </a:p>
          <a:p>
            <a:pPr indent="0" lvl="0" marL="0" rtl="0" algn="l">
              <a:lnSpc>
                <a:spcPct val="100000"/>
              </a:lnSpc>
              <a:spcBef>
                <a:spcPts val="0"/>
              </a:spcBef>
              <a:spcAft>
                <a:spcPts val="0"/>
              </a:spcAft>
              <a:buSzPts val="4800"/>
              <a:buNone/>
            </a:pPr>
            <a:r>
              <a:rPr lang="en" sz="1800">
                <a:latin typeface="Ubuntu"/>
                <a:ea typeface="Ubuntu"/>
                <a:cs typeface="Ubuntu"/>
                <a:sym typeface="Ubuntu"/>
              </a:rPr>
              <a:t>data mining to gather the most relevant demands,and will </a:t>
            </a:r>
            <a:endParaRPr sz="1800">
              <a:latin typeface="Ubuntu"/>
              <a:ea typeface="Ubuntu"/>
              <a:cs typeface="Ubuntu"/>
              <a:sym typeface="Ubuntu"/>
            </a:endParaRPr>
          </a:p>
          <a:p>
            <a:pPr indent="0" lvl="0" marL="0" rtl="0" algn="l">
              <a:lnSpc>
                <a:spcPct val="100000"/>
              </a:lnSpc>
              <a:spcBef>
                <a:spcPts val="0"/>
              </a:spcBef>
              <a:spcAft>
                <a:spcPts val="0"/>
              </a:spcAft>
              <a:buSzPts val="4800"/>
              <a:buNone/>
            </a:pPr>
            <a:r>
              <a:rPr lang="en" sz="1800">
                <a:latin typeface="Ubuntu"/>
                <a:ea typeface="Ubuntu"/>
                <a:cs typeface="Ubuntu"/>
                <a:sym typeface="Ubuntu"/>
              </a:rPr>
              <a:t>recommend them to the customers through </a:t>
            </a:r>
            <a:endParaRPr sz="1800">
              <a:latin typeface="Ubuntu"/>
              <a:ea typeface="Ubuntu"/>
              <a:cs typeface="Ubuntu"/>
              <a:sym typeface="Ubuntu"/>
            </a:endParaRPr>
          </a:p>
          <a:p>
            <a:pPr indent="0" lvl="0" marL="0" rtl="0" algn="l">
              <a:lnSpc>
                <a:spcPct val="100000"/>
              </a:lnSpc>
              <a:spcBef>
                <a:spcPts val="0"/>
              </a:spcBef>
              <a:spcAft>
                <a:spcPts val="0"/>
              </a:spcAft>
              <a:buSzPts val="4800"/>
              <a:buNone/>
            </a:pPr>
            <a:r>
              <a:rPr lang="en" sz="1800">
                <a:latin typeface="Ubuntu"/>
                <a:ea typeface="Ubuntu"/>
                <a:cs typeface="Ubuntu"/>
                <a:sym typeface="Ubuntu"/>
              </a:rPr>
              <a:t>a recommendation system, which depends on a chatbot </a:t>
            </a:r>
            <a:endParaRPr sz="1800">
              <a:latin typeface="Ubuntu"/>
              <a:ea typeface="Ubuntu"/>
              <a:cs typeface="Ubuntu"/>
              <a:sym typeface="Ubuntu"/>
            </a:endParaRPr>
          </a:p>
          <a:p>
            <a:pPr indent="0" lvl="0" marL="0" rtl="0" algn="l">
              <a:lnSpc>
                <a:spcPct val="100000"/>
              </a:lnSpc>
              <a:spcBef>
                <a:spcPts val="0"/>
              </a:spcBef>
              <a:spcAft>
                <a:spcPts val="0"/>
              </a:spcAft>
              <a:buClr>
                <a:schemeClr val="dk1"/>
              </a:buClr>
              <a:buSzPts val="1100"/>
              <a:buFont typeface="Arial"/>
              <a:buNone/>
            </a:pPr>
            <a:r>
              <a:rPr lang="en" sz="1800">
                <a:latin typeface="Ubuntu"/>
                <a:ea typeface="Ubuntu"/>
                <a:cs typeface="Ubuntu"/>
                <a:sym typeface="Ubuntu"/>
              </a:rPr>
              <a:t>that interacts with the online customers.</a:t>
            </a:r>
            <a:endParaRPr sz="1800">
              <a:latin typeface="Ubuntu"/>
              <a:ea typeface="Ubuntu"/>
              <a:cs typeface="Ubuntu"/>
              <a:sym typeface="Ubuntu"/>
            </a:endParaRPr>
          </a:p>
        </p:txBody>
      </p:sp>
      <p:pic>
        <p:nvPicPr>
          <p:cNvPr id="82" name="Google Shape;82;p2"/>
          <p:cNvPicPr preferRelativeResize="0"/>
          <p:nvPr/>
        </p:nvPicPr>
        <p:blipFill rotWithShape="1">
          <a:blip r:embed="rId3">
            <a:alphaModFix/>
          </a:blip>
          <a:srcRect b="0" l="0" r="0" t="0"/>
          <a:stretch/>
        </p:blipFill>
        <p:spPr>
          <a:xfrm>
            <a:off x="6174255" y="-66650"/>
            <a:ext cx="2425390"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27BA0"/>
        </a:solidFill>
      </p:bgPr>
    </p:bg>
    <p:spTree>
      <p:nvGrpSpPr>
        <p:cNvPr id="86" name="Shape 86"/>
        <p:cNvGrpSpPr/>
        <p:nvPr/>
      </p:nvGrpSpPr>
      <p:grpSpPr>
        <a:xfrm>
          <a:off x="0" y="0"/>
          <a:ext cx="0" cy="0"/>
          <a:chOff x="0" y="0"/>
          <a:chExt cx="0" cy="0"/>
        </a:xfrm>
      </p:grpSpPr>
      <p:sp>
        <p:nvSpPr>
          <p:cNvPr id="87" name="Google Shape;87;p3"/>
          <p:cNvSpPr txBox="1"/>
          <p:nvPr>
            <p:ph type="title"/>
          </p:nvPr>
        </p:nvSpPr>
        <p:spPr>
          <a:xfrm>
            <a:off x="399925" y="555450"/>
            <a:ext cx="8343000" cy="4154700"/>
          </a:xfrm>
          <a:prstGeom prst="rect">
            <a:avLst/>
          </a:prstGeom>
          <a:solidFill>
            <a:schemeClr val="lt1"/>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rmAutofit/>
          </a:bodyPr>
          <a:lstStyle/>
          <a:p>
            <a:pPr indent="0" lvl="0" marL="0" rtl="0" algn="l">
              <a:lnSpc>
                <a:spcPct val="100000"/>
              </a:lnSpc>
              <a:spcBef>
                <a:spcPts val="0"/>
              </a:spcBef>
              <a:spcAft>
                <a:spcPts val="0"/>
              </a:spcAft>
              <a:buClr>
                <a:schemeClr val="dk1"/>
              </a:buClr>
              <a:buSzPts val="2500"/>
              <a:buFont typeface="Arial"/>
              <a:buNone/>
            </a:pPr>
            <a:r>
              <a:rPr b="1" lang="en" sz="2500">
                <a:latin typeface="Ubuntu"/>
                <a:ea typeface="Ubuntu"/>
                <a:cs typeface="Ubuntu"/>
                <a:sym typeface="Ubuntu"/>
              </a:rPr>
              <a:t>Our system consists of two parts</a:t>
            </a:r>
            <a:r>
              <a:rPr lang="en" sz="2500">
                <a:latin typeface="Ubuntu"/>
                <a:ea typeface="Ubuntu"/>
                <a:cs typeface="Ubuntu"/>
                <a:sym typeface="Ubuntu"/>
              </a:rPr>
              <a:t>:</a:t>
            </a:r>
            <a:endParaRPr sz="2500">
              <a:latin typeface="Ubuntu"/>
              <a:ea typeface="Ubuntu"/>
              <a:cs typeface="Ubuntu"/>
              <a:sym typeface="Ubuntu"/>
            </a:endParaRPr>
          </a:p>
          <a:p>
            <a:pPr indent="0" lvl="0" marL="0" rtl="0" algn="l">
              <a:lnSpc>
                <a:spcPct val="100000"/>
              </a:lnSpc>
              <a:spcBef>
                <a:spcPts val="0"/>
              </a:spcBef>
              <a:spcAft>
                <a:spcPts val="0"/>
              </a:spcAft>
              <a:buClr>
                <a:schemeClr val="dk1"/>
              </a:buClr>
              <a:buSzPts val="2500"/>
              <a:buFont typeface="Arial"/>
              <a:buNone/>
            </a:pPr>
            <a:r>
              <a:t/>
            </a:r>
            <a:endParaRPr sz="2500">
              <a:solidFill>
                <a:srgbClr val="666666"/>
              </a:solidFill>
              <a:latin typeface="Ubuntu"/>
              <a:ea typeface="Ubuntu"/>
              <a:cs typeface="Ubuntu"/>
              <a:sym typeface="Ubuntu"/>
            </a:endParaRPr>
          </a:p>
          <a:p>
            <a:pPr indent="-387350" lvl="0" marL="457200" rtl="0" algn="l">
              <a:lnSpc>
                <a:spcPct val="100000"/>
              </a:lnSpc>
              <a:spcBef>
                <a:spcPts val="0"/>
              </a:spcBef>
              <a:spcAft>
                <a:spcPts val="0"/>
              </a:spcAft>
              <a:buSzPts val="2500"/>
              <a:buFont typeface="Ubuntu"/>
              <a:buChar char="-"/>
            </a:pPr>
            <a:r>
              <a:rPr lang="en" sz="2500">
                <a:latin typeface="Ubuntu"/>
                <a:ea typeface="Ubuntu"/>
                <a:cs typeface="Ubuntu"/>
                <a:sym typeface="Ubuntu"/>
              </a:rPr>
              <a:t>Website.</a:t>
            </a:r>
            <a:endParaRPr sz="2500">
              <a:latin typeface="Ubuntu"/>
              <a:ea typeface="Ubuntu"/>
              <a:cs typeface="Ubuntu"/>
              <a:sym typeface="Ubuntu"/>
            </a:endParaRPr>
          </a:p>
          <a:p>
            <a:pPr indent="-387350" lvl="0" marL="457200" rtl="0" algn="l">
              <a:lnSpc>
                <a:spcPct val="100000"/>
              </a:lnSpc>
              <a:spcBef>
                <a:spcPts val="0"/>
              </a:spcBef>
              <a:spcAft>
                <a:spcPts val="0"/>
              </a:spcAft>
              <a:buSzPts val="2500"/>
              <a:buFont typeface="Ubuntu"/>
              <a:buChar char="-"/>
            </a:pPr>
            <a:r>
              <a:rPr lang="en" sz="2500">
                <a:latin typeface="Ubuntu"/>
                <a:ea typeface="Ubuntu"/>
                <a:cs typeface="Ubuntu"/>
                <a:sym typeface="Ubuntu"/>
              </a:rPr>
              <a:t>Mobile Application.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4"/>
          <p:cNvSpPr/>
          <p:nvPr/>
        </p:nvSpPr>
        <p:spPr>
          <a:xfrm>
            <a:off x="166625" y="0"/>
            <a:ext cx="2821725" cy="5165725"/>
          </a:xfrm>
          <a:prstGeom prst="flowChartProcess">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4"/>
          <p:cNvSpPr/>
          <p:nvPr/>
        </p:nvSpPr>
        <p:spPr>
          <a:xfrm>
            <a:off x="3988150" y="533225"/>
            <a:ext cx="2588400" cy="644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 sz="2200" u="none" cap="none" strike="noStrike">
                <a:solidFill>
                  <a:schemeClr val="dk1"/>
                </a:solidFill>
                <a:latin typeface="Arial"/>
                <a:ea typeface="Arial"/>
                <a:cs typeface="Arial"/>
                <a:sym typeface="Arial"/>
              </a:rPr>
              <a:t>Language</a:t>
            </a:r>
            <a:endParaRPr b="1" i="0" sz="2200" u="none" cap="none" strike="noStrike">
              <a:solidFill>
                <a:schemeClr val="dk1"/>
              </a:solidFill>
              <a:latin typeface="Arial"/>
              <a:ea typeface="Arial"/>
              <a:cs typeface="Arial"/>
              <a:sym typeface="Arial"/>
            </a:endParaRPr>
          </a:p>
        </p:txBody>
      </p:sp>
      <p:sp>
        <p:nvSpPr>
          <p:cNvPr id="94" name="Google Shape;94;p4"/>
          <p:cNvSpPr/>
          <p:nvPr/>
        </p:nvSpPr>
        <p:spPr>
          <a:xfrm>
            <a:off x="3988150" y="1733025"/>
            <a:ext cx="488700" cy="533100"/>
          </a:xfrm>
          <a:prstGeom prst="flowChartConnector">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1</a:t>
            </a:r>
            <a:endParaRPr b="0" i="0" sz="1400" u="none" cap="none" strike="noStrike">
              <a:solidFill>
                <a:srgbClr val="000000"/>
              </a:solidFill>
              <a:latin typeface="Arial"/>
              <a:ea typeface="Arial"/>
              <a:cs typeface="Arial"/>
              <a:sym typeface="Arial"/>
            </a:endParaRPr>
          </a:p>
        </p:txBody>
      </p:sp>
      <p:sp>
        <p:nvSpPr>
          <p:cNvPr id="95" name="Google Shape;95;p4"/>
          <p:cNvSpPr/>
          <p:nvPr/>
        </p:nvSpPr>
        <p:spPr>
          <a:xfrm>
            <a:off x="5476650" y="1733025"/>
            <a:ext cx="1155300" cy="5331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JAVA</a:t>
            </a:r>
            <a:endParaRPr b="0" i="0" sz="1400" u="none" cap="none" strike="noStrike">
              <a:solidFill>
                <a:srgbClr val="000000"/>
              </a:solidFill>
              <a:latin typeface="Arial"/>
              <a:ea typeface="Arial"/>
              <a:cs typeface="Arial"/>
              <a:sym typeface="Arial"/>
            </a:endParaRPr>
          </a:p>
        </p:txBody>
      </p:sp>
      <p:sp>
        <p:nvSpPr>
          <p:cNvPr id="96" name="Google Shape;96;p4"/>
          <p:cNvSpPr/>
          <p:nvPr/>
        </p:nvSpPr>
        <p:spPr>
          <a:xfrm>
            <a:off x="5476700" y="2606300"/>
            <a:ext cx="1155300" cy="5331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PHP</a:t>
            </a:r>
            <a:endParaRPr b="0" i="0" sz="1400" u="none" cap="none" strike="noStrike">
              <a:solidFill>
                <a:srgbClr val="000000"/>
              </a:solidFill>
              <a:latin typeface="Arial"/>
              <a:ea typeface="Arial"/>
              <a:cs typeface="Arial"/>
              <a:sym typeface="Arial"/>
            </a:endParaRPr>
          </a:p>
        </p:txBody>
      </p:sp>
      <p:sp>
        <p:nvSpPr>
          <p:cNvPr id="97" name="Google Shape;97;p4"/>
          <p:cNvSpPr/>
          <p:nvPr/>
        </p:nvSpPr>
        <p:spPr>
          <a:xfrm>
            <a:off x="5476700" y="3479575"/>
            <a:ext cx="1155300" cy="5331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HTML &amp; CSS</a:t>
            </a:r>
            <a:endParaRPr b="0" i="0" sz="1400" u="none" cap="none" strike="noStrike">
              <a:solidFill>
                <a:srgbClr val="000000"/>
              </a:solidFill>
              <a:latin typeface="Arial"/>
              <a:ea typeface="Arial"/>
              <a:cs typeface="Arial"/>
              <a:sym typeface="Arial"/>
            </a:endParaRPr>
          </a:p>
        </p:txBody>
      </p:sp>
      <p:sp>
        <p:nvSpPr>
          <p:cNvPr id="98" name="Google Shape;98;p4"/>
          <p:cNvSpPr/>
          <p:nvPr/>
        </p:nvSpPr>
        <p:spPr>
          <a:xfrm>
            <a:off x="3988150" y="2606300"/>
            <a:ext cx="488700" cy="533100"/>
          </a:xfrm>
          <a:prstGeom prst="flowChartConnector">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2</a:t>
            </a:r>
            <a:endParaRPr b="0" i="0" sz="1400" u="none" cap="none" strike="noStrike">
              <a:solidFill>
                <a:srgbClr val="000000"/>
              </a:solidFill>
              <a:latin typeface="Arial"/>
              <a:ea typeface="Arial"/>
              <a:cs typeface="Arial"/>
              <a:sym typeface="Arial"/>
            </a:endParaRPr>
          </a:p>
        </p:txBody>
      </p:sp>
      <p:sp>
        <p:nvSpPr>
          <p:cNvPr id="99" name="Google Shape;99;p4"/>
          <p:cNvSpPr/>
          <p:nvPr/>
        </p:nvSpPr>
        <p:spPr>
          <a:xfrm>
            <a:off x="3988150" y="3479575"/>
            <a:ext cx="488700" cy="533100"/>
          </a:xfrm>
          <a:prstGeom prst="flowChartConnector">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3</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27BA0"/>
        </a:solidFill>
      </p:bgPr>
    </p:bg>
    <p:spTree>
      <p:nvGrpSpPr>
        <p:cNvPr id="103" name="Shape 103"/>
        <p:cNvGrpSpPr/>
        <p:nvPr/>
      </p:nvGrpSpPr>
      <p:grpSpPr>
        <a:xfrm>
          <a:off x="0" y="0"/>
          <a:ext cx="0" cy="0"/>
          <a:chOff x="0" y="0"/>
          <a:chExt cx="0" cy="0"/>
        </a:xfrm>
      </p:grpSpPr>
      <p:sp>
        <p:nvSpPr>
          <p:cNvPr id="104" name="Google Shape;104;p5"/>
          <p:cNvSpPr txBox="1"/>
          <p:nvPr>
            <p:ph type="title"/>
          </p:nvPr>
        </p:nvSpPr>
        <p:spPr>
          <a:xfrm>
            <a:off x="423450" y="402750"/>
            <a:ext cx="8297100" cy="4338000"/>
          </a:xfrm>
          <a:prstGeom prst="rect">
            <a:avLst/>
          </a:prstGeom>
          <a:solidFill>
            <a:schemeClr val="lt1"/>
          </a:solidFill>
          <a:ln cap="flat" cmpd="sng" w="9525">
            <a:solidFill>
              <a:srgbClr val="C27BA0"/>
            </a:solidFill>
            <a:prstDash val="solid"/>
            <a:round/>
            <a:headEnd len="sm" w="sm" type="none"/>
            <a:tailEnd len="sm" w="sm" type="none"/>
          </a:ln>
        </p:spPr>
        <p:txBody>
          <a:bodyPr anchorCtr="0" anchor="ctr" bIns="91425" lIns="91425" spcFirstLastPara="1" rIns="91425" wrap="square" tIns="91425">
            <a:normAutofit/>
          </a:bodyPr>
          <a:lstStyle/>
          <a:p>
            <a:pPr indent="0" lvl="0" marL="0" rtl="0" algn="l">
              <a:lnSpc>
                <a:spcPct val="100000"/>
              </a:lnSpc>
              <a:spcBef>
                <a:spcPts val="0"/>
              </a:spcBef>
              <a:spcAft>
                <a:spcPts val="0"/>
              </a:spcAft>
              <a:buSzPts val="5333"/>
              <a:buNone/>
            </a:pPr>
            <a:r>
              <a:rPr b="1" lang="en" sz="4400"/>
              <a:t>Features :</a:t>
            </a:r>
            <a:endParaRPr b="1" sz="2400">
              <a:solidFill>
                <a:srgbClr val="434343"/>
              </a:solidFill>
              <a:latin typeface="Ubuntu"/>
              <a:ea typeface="Ubuntu"/>
              <a:cs typeface="Ubuntu"/>
              <a:sym typeface="Ubuntu"/>
            </a:endParaRPr>
          </a:p>
          <a:p>
            <a:pPr indent="-355600" lvl="0" marL="457200" rtl="0" algn="l">
              <a:lnSpc>
                <a:spcPct val="94000"/>
              </a:lnSpc>
              <a:spcBef>
                <a:spcPts val="1000"/>
              </a:spcBef>
              <a:spcAft>
                <a:spcPts val="0"/>
              </a:spcAft>
              <a:buSzPts val="2000"/>
              <a:buChar char="●"/>
            </a:pPr>
            <a:r>
              <a:rPr lang="en" sz="2000"/>
              <a:t>The user can add a new ad.</a:t>
            </a:r>
            <a:endParaRPr sz="2000"/>
          </a:p>
          <a:p>
            <a:pPr indent="-355600" lvl="0" marL="457200" rtl="0" algn="l">
              <a:lnSpc>
                <a:spcPct val="94000"/>
              </a:lnSpc>
              <a:spcBef>
                <a:spcPts val="0"/>
              </a:spcBef>
              <a:spcAft>
                <a:spcPts val="0"/>
              </a:spcAft>
              <a:buSzPts val="2000"/>
              <a:buChar char="●"/>
            </a:pPr>
            <a:r>
              <a:rPr lang="en" sz="2000"/>
              <a:t>The user can view the details of the other ads and rate them.</a:t>
            </a:r>
            <a:endParaRPr sz="2000"/>
          </a:p>
          <a:p>
            <a:pPr indent="-355600" lvl="0" marL="457200" rtl="0" algn="l">
              <a:lnSpc>
                <a:spcPct val="94000"/>
              </a:lnSpc>
              <a:spcBef>
                <a:spcPts val="0"/>
              </a:spcBef>
              <a:spcAft>
                <a:spcPts val="0"/>
              </a:spcAft>
              <a:buSzPts val="2000"/>
              <a:buChar char="●"/>
            </a:pPr>
            <a:r>
              <a:rPr lang="en" sz="2000"/>
              <a:t>The user can interact with a chat bot which replies with messages and when finished will update your ad recommendation preferences.</a:t>
            </a:r>
            <a:endParaRPr sz="2000"/>
          </a:p>
          <a:p>
            <a:pPr indent="0" lvl="0" marL="457200" rtl="0" algn="l">
              <a:lnSpc>
                <a:spcPct val="94000"/>
              </a:lnSpc>
              <a:spcBef>
                <a:spcPts val="1000"/>
              </a:spcBef>
              <a:spcAft>
                <a:spcPts val="0"/>
              </a:spcAft>
              <a:buSzPts val="5333"/>
              <a:buNone/>
            </a:pPr>
            <a:r>
              <a:t/>
            </a:r>
            <a:endParaRPr sz="2000"/>
          </a:p>
          <a:p>
            <a:pPr indent="0" lvl="0" marL="457200" rtl="0" algn="l">
              <a:lnSpc>
                <a:spcPct val="94000"/>
              </a:lnSpc>
              <a:spcBef>
                <a:spcPts val="1000"/>
              </a:spcBef>
              <a:spcAft>
                <a:spcPts val="0"/>
              </a:spcAft>
              <a:buSzPts val="5333"/>
              <a:buNone/>
            </a:pPr>
            <a:r>
              <a:t/>
            </a:r>
            <a:endParaRPr sz="2000"/>
          </a:p>
          <a:p>
            <a:pPr indent="0" lvl="0" marL="0" rtl="0" algn="ctr">
              <a:lnSpc>
                <a:spcPct val="100000"/>
              </a:lnSpc>
              <a:spcBef>
                <a:spcPts val="200"/>
              </a:spcBef>
              <a:spcAft>
                <a:spcPts val="0"/>
              </a:spcAft>
              <a:buSzPts val="5333"/>
              <a:buNone/>
            </a:pPr>
            <a:r>
              <a:t/>
            </a:r>
            <a:endParaRPr sz="2000"/>
          </a:p>
          <a:p>
            <a:pPr indent="0" lvl="0" marL="0" rtl="0" algn="l">
              <a:lnSpc>
                <a:spcPct val="100000"/>
              </a:lnSpc>
              <a:spcBef>
                <a:spcPts val="0"/>
              </a:spcBef>
              <a:spcAft>
                <a:spcPts val="0"/>
              </a:spcAft>
              <a:buSzPts val="5333"/>
              <a:buNone/>
            </a:pPr>
            <a:r>
              <a:t/>
            </a:r>
            <a:endParaRPr b="1"/>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27BA0"/>
        </a:solidFill>
      </p:bgPr>
    </p:bg>
    <p:spTree>
      <p:nvGrpSpPr>
        <p:cNvPr id="108" name="Shape 108"/>
        <p:cNvGrpSpPr/>
        <p:nvPr/>
      </p:nvGrpSpPr>
      <p:grpSpPr>
        <a:xfrm>
          <a:off x="0" y="0"/>
          <a:ext cx="0" cy="0"/>
          <a:chOff x="0" y="0"/>
          <a:chExt cx="0" cy="0"/>
        </a:xfrm>
      </p:grpSpPr>
      <p:sp>
        <p:nvSpPr>
          <p:cNvPr id="109" name="Google Shape;109;p6"/>
          <p:cNvSpPr txBox="1"/>
          <p:nvPr>
            <p:ph type="title"/>
          </p:nvPr>
        </p:nvSpPr>
        <p:spPr>
          <a:xfrm>
            <a:off x="423450" y="402750"/>
            <a:ext cx="8297100" cy="4338000"/>
          </a:xfrm>
          <a:prstGeom prst="rect">
            <a:avLst/>
          </a:prstGeom>
          <a:solidFill>
            <a:schemeClr val="lt1"/>
          </a:solidFill>
          <a:ln cap="flat" cmpd="sng" w="9525">
            <a:solidFill>
              <a:srgbClr val="C27BA0"/>
            </a:solidFill>
            <a:prstDash val="solid"/>
            <a:round/>
            <a:headEnd len="sm" w="sm" type="none"/>
            <a:tailEnd len="sm" w="sm" type="none"/>
          </a:ln>
        </p:spPr>
        <p:txBody>
          <a:bodyPr anchorCtr="0" anchor="ctr" bIns="91425" lIns="91425" spcFirstLastPara="1" rIns="91425" wrap="square" tIns="91425">
            <a:normAutofit/>
          </a:bodyPr>
          <a:lstStyle/>
          <a:p>
            <a:pPr indent="0" lvl="0" marL="0" rtl="0" algn="l">
              <a:lnSpc>
                <a:spcPct val="100000"/>
              </a:lnSpc>
              <a:spcBef>
                <a:spcPts val="0"/>
              </a:spcBef>
              <a:spcAft>
                <a:spcPts val="0"/>
              </a:spcAft>
              <a:buSzPts val="4800"/>
              <a:buNone/>
            </a:pPr>
            <a:r>
              <a:rPr b="1" lang="en" sz="2400"/>
              <a:t>Methods and Techniques:</a:t>
            </a:r>
            <a:endParaRPr sz="2000"/>
          </a:p>
          <a:p>
            <a:pPr indent="-355600" lvl="0" marL="457200" rtl="0" algn="l">
              <a:lnSpc>
                <a:spcPct val="94000"/>
              </a:lnSpc>
              <a:spcBef>
                <a:spcPts val="1000"/>
              </a:spcBef>
              <a:spcAft>
                <a:spcPts val="0"/>
              </a:spcAft>
              <a:buSzPts val="2000"/>
              <a:buChar char="●"/>
            </a:pPr>
            <a:r>
              <a:rPr lang="en" sz="2000"/>
              <a:t>Get/Post with JSON.</a:t>
            </a:r>
            <a:endParaRPr sz="2000"/>
          </a:p>
          <a:p>
            <a:pPr indent="-355600" lvl="0" marL="457200" rtl="0" algn="l">
              <a:lnSpc>
                <a:spcPct val="94000"/>
              </a:lnSpc>
              <a:spcBef>
                <a:spcPts val="0"/>
              </a:spcBef>
              <a:spcAft>
                <a:spcPts val="0"/>
              </a:spcAft>
              <a:buSzPts val="2000"/>
              <a:buChar char="●"/>
            </a:pPr>
            <a:r>
              <a:rPr lang="en" sz="2000"/>
              <a:t>Asynchronous tasks.</a:t>
            </a:r>
            <a:endParaRPr sz="2000"/>
          </a:p>
          <a:p>
            <a:pPr indent="-355600" lvl="0" marL="457200" rtl="0" algn="l">
              <a:lnSpc>
                <a:spcPct val="94000"/>
              </a:lnSpc>
              <a:spcBef>
                <a:spcPts val="0"/>
              </a:spcBef>
              <a:spcAft>
                <a:spcPts val="0"/>
              </a:spcAft>
              <a:buSzPts val="2000"/>
              <a:buChar char="●"/>
            </a:pPr>
            <a:r>
              <a:rPr lang="en" sz="2000"/>
              <a:t>Sessions.</a:t>
            </a:r>
            <a:endParaRPr sz="2000"/>
          </a:p>
          <a:p>
            <a:pPr indent="-355600" lvl="0" marL="457200" rtl="0" algn="l">
              <a:lnSpc>
                <a:spcPct val="94000"/>
              </a:lnSpc>
              <a:spcBef>
                <a:spcPts val="0"/>
              </a:spcBef>
              <a:spcAft>
                <a:spcPts val="0"/>
              </a:spcAft>
              <a:buSzPts val="2000"/>
              <a:buChar char="●"/>
            </a:pPr>
            <a:r>
              <a:rPr lang="en" sz="2000"/>
              <a:t>File utilities.</a:t>
            </a:r>
            <a:endParaRPr sz="2000"/>
          </a:p>
          <a:p>
            <a:pPr indent="-355600" lvl="0" marL="457200" rtl="0" algn="l">
              <a:lnSpc>
                <a:spcPct val="94000"/>
              </a:lnSpc>
              <a:spcBef>
                <a:spcPts val="0"/>
              </a:spcBef>
              <a:spcAft>
                <a:spcPts val="0"/>
              </a:spcAft>
              <a:buSzPts val="2000"/>
              <a:buChar char="●"/>
            </a:pPr>
            <a:r>
              <a:rPr lang="en" sz="2000"/>
              <a:t>API.</a:t>
            </a:r>
            <a:endParaRPr sz="2000"/>
          </a:p>
          <a:p>
            <a:pPr indent="0" lvl="0" marL="0" rtl="0" algn="l">
              <a:lnSpc>
                <a:spcPct val="94000"/>
              </a:lnSpc>
              <a:spcBef>
                <a:spcPts val="0"/>
              </a:spcBef>
              <a:spcAft>
                <a:spcPts val="0"/>
              </a:spcAft>
              <a:buSzPts val="4800"/>
              <a:buNone/>
            </a:pPr>
            <a:r>
              <a:t/>
            </a:r>
            <a:endParaRPr sz="2000"/>
          </a:p>
          <a:p>
            <a:pPr indent="0" lvl="0" marL="457200" rtl="0" algn="l">
              <a:lnSpc>
                <a:spcPct val="94000"/>
              </a:lnSpc>
              <a:spcBef>
                <a:spcPts val="1000"/>
              </a:spcBef>
              <a:spcAft>
                <a:spcPts val="0"/>
              </a:spcAft>
              <a:buSzPts val="4800"/>
              <a:buNone/>
            </a:pPr>
            <a:r>
              <a:t/>
            </a:r>
            <a:endParaRPr sz="2000"/>
          </a:p>
          <a:p>
            <a:pPr indent="0" lvl="0" marL="457200" rtl="0" algn="l">
              <a:lnSpc>
                <a:spcPct val="94000"/>
              </a:lnSpc>
              <a:spcBef>
                <a:spcPts val="1000"/>
              </a:spcBef>
              <a:spcAft>
                <a:spcPts val="0"/>
              </a:spcAft>
              <a:buSzPts val="4800"/>
              <a:buNone/>
            </a:pPr>
            <a:r>
              <a:t/>
            </a:r>
            <a:endParaRPr sz="2000"/>
          </a:p>
          <a:p>
            <a:pPr indent="0" lvl="0" marL="0" rtl="0" algn="ctr">
              <a:lnSpc>
                <a:spcPct val="100000"/>
              </a:lnSpc>
              <a:spcBef>
                <a:spcPts val="200"/>
              </a:spcBef>
              <a:spcAft>
                <a:spcPts val="0"/>
              </a:spcAft>
              <a:buSzPts val="4800"/>
              <a:buNone/>
            </a:pPr>
            <a:r>
              <a:t/>
            </a:r>
            <a:endParaRPr sz="2000"/>
          </a:p>
          <a:p>
            <a:pPr indent="0" lvl="0" marL="0" rtl="0" algn="l">
              <a:lnSpc>
                <a:spcPct val="100000"/>
              </a:lnSpc>
              <a:spcBef>
                <a:spcPts val="0"/>
              </a:spcBef>
              <a:spcAft>
                <a:spcPts val="0"/>
              </a:spcAft>
              <a:buSzPts val="4800"/>
              <a:buNone/>
            </a:pPr>
            <a:r>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7"/>
          <p:cNvSpPr/>
          <p:nvPr/>
        </p:nvSpPr>
        <p:spPr>
          <a:xfrm>
            <a:off x="0" y="0"/>
            <a:ext cx="4688100" cy="5143500"/>
          </a:xfrm>
          <a:prstGeom prst="round2DiagRect">
            <a:avLst>
              <a:gd fmla="val 16667" name="adj1"/>
              <a:gd fmla="val 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7"/>
          <p:cNvSpPr txBox="1"/>
          <p:nvPr/>
        </p:nvSpPr>
        <p:spPr>
          <a:xfrm>
            <a:off x="5602175" y="555450"/>
            <a:ext cx="2596200" cy="421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434343"/>
                </a:solidFill>
                <a:latin typeface="Ubuntu"/>
                <a:ea typeface="Ubuntu"/>
                <a:cs typeface="Ubuntu"/>
                <a:sym typeface="Ubuntu"/>
              </a:rPr>
              <a:t>Constraints:</a:t>
            </a:r>
            <a:endParaRPr b="1" i="0" sz="2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317500" lvl="0" marL="457200" marR="0" rtl="0" algn="l">
              <a:lnSpc>
                <a:spcPct val="100000"/>
              </a:lnSpc>
              <a:spcBef>
                <a:spcPts val="0"/>
              </a:spcBef>
              <a:spcAft>
                <a:spcPts val="0"/>
              </a:spcAft>
              <a:buClr>
                <a:schemeClr val="dk1"/>
              </a:buClr>
              <a:buSzPts val="1400"/>
              <a:buFont typeface="Arial"/>
              <a:buAutoNum type="arabicPeriod"/>
            </a:pPr>
            <a:r>
              <a:rPr b="0" i="0" lang="en" sz="1400" u="none" cap="none" strike="noStrike">
                <a:solidFill>
                  <a:schemeClr val="dk1"/>
                </a:solidFill>
                <a:latin typeface="Arial"/>
                <a:ea typeface="Arial"/>
                <a:cs typeface="Arial"/>
                <a:sym typeface="Arial"/>
              </a:rPr>
              <a:t>Using new tools to build the program.</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317500" lvl="0" marL="457200" marR="0" rtl="0" algn="l">
              <a:lnSpc>
                <a:spcPct val="100000"/>
              </a:lnSpc>
              <a:spcBef>
                <a:spcPts val="0"/>
              </a:spcBef>
              <a:spcAft>
                <a:spcPts val="0"/>
              </a:spcAft>
              <a:buClr>
                <a:schemeClr val="dk1"/>
              </a:buClr>
              <a:buSzPts val="1400"/>
              <a:buFont typeface="Arial"/>
              <a:buAutoNum type="arabicPeriod"/>
            </a:pPr>
            <a:r>
              <a:rPr b="0" i="0" lang="en" sz="1400" u="none" cap="none" strike="noStrike">
                <a:solidFill>
                  <a:schemeClr val="dk1"/>
                </a:solidFill>
                <a:latin typeface="Arial"/>
                <a:ea typeface="Arial"/>
                <a:cs typeface="Arial"/>
                <a:sym typeface="Arial"/>
              </a:rPr>
              <a:t>Some programs needed a license after a limited period, so alternatives were used after the license expired.</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317500" lvl="0" marL="457200" marR="0" rtl="0" algn="l">
              <a:lnSpc>
                <a:spcPct val="100000"/>
              </a:lnSpc>
              <a:spcBef>
                <a:spcPts val="0"/>
              </a:spcBef>
              <a:spcAft>
                <a:spcPts val="0"/>
              </a:spcAft>
              <a:buClr>
                <a:schemeClr val="dk1"/>
              </a:buClr>
              <a:buSzPts val="1400"/>
              <a:buFont typeface="Arial"/>
              <a:buAutoNum type="arabicPeriod"/>
            </a:pPr>
            <a:r>
              <a:rPr b="0" i="0" lang="en" sz="1400" u="none" cap="none" strike="noStrike">
                <a:solidFill>
                  <a:schemeClr val="dk1"/>
                </a:solidFill>
                <a:latin typeface="Arial"/>
                <a:ea typeface="Arial"/>
                <a:cs typeface="Arial"/>
                <a:sym typeface="Arial"/>
              </a:rPr>
              <a:t>Time limitations.</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27BA0"/>
        </a:solidFill>
      </p:bgPr>
    </p:bg>
    <p:spTree>
      <p:nvGrpSpPr>
        <p:cNvPr id="119" name="Shape 119"/>
        <p:cNvGrpSpPr/>
        <p:nvPr/>
      </p:nvGrpSpPr>
      <p:grpSpPr>
        <a:xfrm>
          <a:off x="0" y="0"/>
          <a:ext cx="0" cy="0"/>
          <a:chOff x="0" y="0"/>
          <a:chExt cx="0" cy="0"/>
        </a:xfrm>
      </p:grpSpPr>
      <p:sp>
        <p:nvSpPr>
          <p:cNvPr id="120" name="Google Shape;120;p8"/>
          <p:cNvSpPr txBox="1"/>
          <p:nvPr>
            <p:ph type="title"/>
          </p:nvPr>
        </p:nvSpPr>
        <p:spPr>
          <a:xfrm>
            <a:off x="423450" y="395850"/>
            <a:ext cx="8297100" cy="435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rmAutofit fontScale="90000"/>
          </a:bodyPr>
          <a:lstStyle/>
          <a:p>
            <a:pPr indent="0" lvl="0" marL="0" rtl="0" algn="ctr">
              <a:lnSpc>
                <a:spcPct val="100000"/>
              </a:lnSpc>
              <a:spcBef>
                <a:spcPts val="0"/>
              </a:spcBef>
              <a:spcAft>
                <a:spcPts val="0"/>
              </a:spcAft>
              <a:buClr>
                <a:schemeClr val="dk1"/>
              </a:buClr>
              <a:buSzPct val="45833"/>
              <a:buFont typeface="Arial"/>
              <a:buNone/>
            </a:pPr>
            <a:r>
              <a:rPr b="1" lang="en" sz="2400">
                <a:solidFill>
                  <a:srgbClr val="434343"/>
                </a:solidFill>
                <a:latin typeface="Ubuntu"/>
                <a:ea typeface="Ubuntu"/>
                <a:cs typeface="Ubuntu"/>
                <a:sym typeface="Ubuntu"/>
              </a:rPr>
              <a:t>Conclusion</a:t>
            </a:r>
            <a:endParaRPr b="1" sz="2400">
              <a:solidFill>
                <a:srgbClr val="434343"/>
              </a:solidFill>
              <a:latin typeface="Ubuntu"/>
              <a:ea typeface="Ubuntu"/>
              <a:cs typeface="Ubuntu"/>
              <a:sym typeface="Ubuntu"/>
            </a:endParaRPr>
          </a:p>
          <a:p>
            <a:pPr indent="0" lvl="0" marL="0" rtl="0" algn="l">
              <a:lnSpc>
                <a:spcPct val="100000"/>
              </a:lnSpc>
              <a:spcBef>
                <a:spcPts val="0"/>
              </a:spcBef>
              <a:spcAft>
                <a:spcPts val="0"/>
              </a:spcAft>
              <a:buSzPct val="222222"/>
              <a:buNone/>
            </a:pPr>
            <a:r>
              <a:t/>
            </a:r>
            <a:endParaRPr b="1" sz="2400">
              <a:solidFill>
                <a:srgbClr val="434343"/>
              </a:solidFill>
              <a:latin typeface="Ubuntu"/>
              <a:ea typeface="Ubuntu"/>
              <a:cs typeface="Ubuntu"/>
              <a:sym typeface="Ubuntu"/>
            </a:endParaRPr>
          </a:p>
          <a:p>
            <a:pPr indent="0" lvl="0" marL="0" rtl="0" algn="ctr">
              <a:lnSpc>
                <a:spcPct val="100000"/>
              </a:lnSpc>
              <a:spcBef>
                <a:spcPts val="0"/>
              </a:spcBef>
              <a:spcAft>
                <a:spcPts val="0"/>
              </a:spcAft>
              <a:buSzPct val="266665"/>
              <a:buNone/>
            </a:pPr>
            <a:r>
              <a:rPr lang="en" sz="2000"/>
              <a:t>At the end of the project, we made a website and an application which go along with modern uses, and we faced some problems along the way, but with   </a:t>
            </a:r>
            <a:endParaRPr sz="2000"/>
          </a:p>
          <a:p>
            <a:pPr indent="0" lvl="0" marL="0" rtl="0" algn="ctr">
              <a:lnSpc>
                <a:spcPct val="100000"/>
              </a:lnSpc>
              <a:spcBef>
                <a:spcPts val="0"/>
              </a:spcBef>
              <a:spcAft>
                <a:spcPts val="0"/>
              </a:spcAft>
              <a:buSzPct val="266665"/>
              <a:buNone/>
            </a:pPr>
            <a:r>
              <a:rPr lang="en" sz="2000"/>
              <a:t>teamwork and effort we were able to challenge ourselves and solve the</a:t>
            </a:r>
            <a:endParaRPr sz="2000"/>
          </a:p>
          <a:p>
            <a:pPr indent="0" lvl="0" marL="0" rtl="0" algn="ctr">
              <a:lnSpc>
                <a:spcPct val="100000"/>
              </a:lnSpc>
              <a:spcBef>
                <a:spcPts val="0"/>
              </a:spcBef>
              <a:spcAft>
                <a:spcPts val="0"/>
              </a:spcAft>
              <a:buClr>
                <a:schemeClr val="dk1"/>
              </a:buClr>
              <a:buSzPct val="55000"/>
              <a:buFont typeface="Arial"/>
              <a:buNone/>
            </a:pPr>
            <a:r>
              <a:rPr lang="en" sz="2000"/>
              <a:t>problems that we faced.</a:t>
            </a:r>
            <a:endParaRPr sz="2000"/>
          </a:p>
          <a:p>
            <a:pPr indent="0" lvl="0" marL="0" rtl="0" algn="ctr">
              <a:lnSpc>
                <a:spcPct val="100000"/>
              </a:lnSpc>
              <a:spcBef>
                <a:spcPts val="0"/>
              </a:spcBef>
              <a:spcAft>
                <a:spcPts val="0"/>
              </a:spcAft>
              <a:buClr>
                <a:schemeClr val="dk1"/>
              </a:buClr>
              <a:buSzPct val="55000"/>
              <a:buFont typeface="Arial"/>
              <a:buNone/>
            </a:pPr>
            <a:r>
              <a:rPr lang="en" sz="2000"/>
              <a:t>We were satisfied with what we have achieved in this project, and we tested ourselves with the knowledge we have gathered through the years and we were able to put it into good production, and we managed to present a</a:t>
            </a:r>
            <a:endParaRPr sz="2000"/>
          </a:p>
          <a:p>
            <a:pPr indent="0" lvl="0" marL="0" rtl="0" algn="ctr">
              <a:lnSpc>
                <a:spcPct val="100000"/>
              </a:lnSpc>
              <a:spcBef>
                <a:spcPts val="0"/>
              </a:spcBef>
              <a:spcAft>
                <a:spcPts val="0"/>
              </a:spcAft>
              <a:buClr>
                <a:schemeClr val="dk1"/>
              </a:buClr>
              <a:buSzPct val="55000"/>
              <a:buFont typeface="Arial"/>
              <a:buNone/>
            </a:pPr>
            <a:r>
              <a:rPr lang="en" sz="2000"/>
              <a:t>complete system beneficial to the life of other users.</a:t>
            </a:r>
            <a:endParaRPr sz="2000"/>
          </a:p>
          <a:p>
            <a:pPr indent="0" lvl="0" marL="0" rtl="0" algn="l">
              <a:lnSpc>
                <a:spcPct val="100000"/>
              </a:lnSpc>
              <a:spcBef>
                <a:spcPts val="0"/>
              </a:spcBef>
              <a:spcAft>
                <a:spcPts val="0"/>
              </a:spcAft>
              <a:buSzPct val="111111"/>
              <a:buNone/>
            </a:pPr>
            <a:r>
              <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9"/>
          <p:cNvSpPr/>
          <p:nvPr/>
        </p:nvSpPr>
        <p:spPr>
          <a:xfrm>
            <a:off x="0" y="0"/>
            <a:ext cx="4688100" cy="5143500"/>
          </a:xfrm>
          <a:prstGeom prst="round2DiagRect">
            <a:avLst>
              <a:gd fmla="val 16667" name="adj1"/>
              <a:gd fmla="val 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9"/>
          <p:cNvSpPr txBox="1"/>
          <p:nvPr/>
        </p:nvSpPr>
        <p:spPr>
          <a:xfrm>
            <a:off x="5257800" y="0"/>
            <a:ext cx="2596200" cy="658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en" sz="2600" u="none" cap="none" strike="noStrike">
                <a:solidFill>
                  <a:srgbClr val="000000"/>
                </a:solidFill>
                <a:latin typeface="Arial"/>
                <a:ea typeface="Arial"/>
                <a:cs typeface="Arial"/>
                <a:sym typeface="Arial"/>
              </a:rPr>
              <a:t>Future work </a:t>
            </a:r>
            <a:endParaRPr b="1" i="0" sz="2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600"/>
              <a:buFont typeface="Arial"/>
              <a:buNone/>
            </a:pPr>
            <a:r>
              <a:t/>
            </a:r>
            <a:endParaRPr b="1" i="0" sz="2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317500" lvl="0" marL="457200" marR="0" rtl="0" algn="l">
              <a:lnSpc>
                <a:spcPct val="100000"/>
              </a:lnSpc>
              <a:spcBef>
                <a:spcPts val="0"/>
              </a:spcBef>
              <a:spcAft>
                <a:spcPts val="0"/>
              </a:spcAft>
              <a:buClr>
                <a:srgbClr val="000000"/>
              </a:buClr>
              <a:buSzPts val="1400"/>
              <a:buFont typeface="Arial"/>
              <a:buAutoNum type="arabicPeriod"/>
            </a:pPr>
            <a:r>
              <a:rPr b="0" i="0" lang="en" sz="1400" u="none" cap="none" strike="noStrike">
                <a:solidFill>
                  <a:srgbClr val="000000"/>
                </a:solidFill>
                <a:latin typeface="Arial"/>
                <a:ea typeface="Arial"/>
                <a:cs typeface="Arial"/>
                <a:sym typeface="Arial"/>
              </a:rPr>
              <a:t>Increasing the security and durability of our servers by using cloudflare.</a:t>
            </a:r>
            <a:endParaRPr b="0" i="0" sz="14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317500" lvl="0" marL="457200" marR="0" rtl="0" algn="l">
              <a:lnSpc>
                <a:spcPct val="100000"/>
              </a:lnSpc>
              <a:spcBef>
                <a:spcPts val="0"/>
              </a:spcBef>
              <a:spcAft>
                <a:spcPts val="0"/>
              </a:spcAft>
              <a:buClr>
                <a:srgbClr val="000000"/>
              </a:buClr>
              <a:buSzPts val="1400"/>
              <a:buFont typeface="Arial"/>
              <a:buAutoNum type="arabicPeriod"/>
            </a:pPr>
            <a:r>
              <a:rPr b="0" i="0" lang="en" sz="1400" u="none" cap="none" strike="noStrike">
                <a:solidFill>
                  <a:srgbClr val="000000"/>
                </a:solidFill>
                <a:latin typeface="Arial"/>
                <a:ea typeface="Arial"/>
                <a:cs typeface="Arial"/>
                <a:sym typeface="Arial"/>
              </a:rPr>
              <a:t>Renting a VPS to host our servers on and make them online all the time and increase their performance.</a:t>
            </a:r>
            <a:endParaRPr b="0" i="0" sz="14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317500" lvl="0" marL="457200" marR="0" rtl="0" algn="l">
              <a:lnSpc>
                <a:spcPct val="100000"/>
              </a:lnSpc>
              <a:spcBef>
                <a:spcPts val="0"/>
              </a:spcBef>
              <a:spcAft>
                <a:spcPts val="0"/>
              </a:spcAft>
              <a:buClr>
                <a:srgbClr val="000000"/>
              </a:buClr>
              <a:buSzPts val="1400"/>
              <a:buFont typeface="Arial"/>
              <a:buAutoNum type="arabicPeriod"/>
            </a:pPr>
            <a:r>
              <a:rPr b="0" i="0" lang="en" sz="1400" u="none" cap="none" strike="noStrike">
                <a:solidFill>
                  <a:srgbClr val="000000"/>
                </a:solidFill>
                <a:latin typeface="Arial"/>
                <a:ea typeface="Arial"/>
                <a:cs typeface="Arial"/>
                <a:sym typeface="Arial"/>
              </a:rPr>
              <a:t>Adding more features to our website and application such as using the GPS system.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