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Montserrat ExtraBold"/>
      <p:bold r:id="rId13"/>
      <p:boldItalic r:id="rId14"/>
    </p:embeddedFont>
    <p:embeddedFont>
      <p:font typeface="Barlow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9" roundtripDataSignature="AMtx7mhSjwUrSM+aRkgIMru30rVQCUYT1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MontserratExtraBold-bold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Barlow-regular.fntdata"/><Relationship Id="rId14" Type="http://schemas.openxmlformats.org/officeDocument/2006/relationships/font" Target="fonts/MontserratExtraBold-boldItalic.fntdata"/><Relationship Id="rId17" Type="http://schemas.openxmlformats.org/officeDocument/2006/relationships/font" Target="fonts/Barlow-italic.fntdata"/><Relationship Id="rId16" Type="http://schemas.openxmlformats.org/officeDocument/2006/relationships/font" Target="fonts/Barlow-bold.fntdata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font" Target="fonts/Barlow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/>
          <p:nvPr>
            <p:ph type="ctrTitle"/>
          </p:nvPr>
        </p:nvSpPr>
        <p:spPr>
          <a:xfrm>
            <a:off x="714300" y="2317236"/>
            <a:ext cx="3857700" cy="12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10"/>
          <p:cNvSpPr txBox="1"/>
          <p:nvPr>
            <p:ph idx="1" type="subTitle"/>
          </p:nvPr>
        </p:nvSpPr>
        <p:spPr>
          <a:xfrm>
            <a:off x="714300" y="3990050"/>
            <a:ext cx="3857700" cy="3858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" name="Google Shape;11;p10"/>
          <p:cNvSpPr/>
          <p:nvPr/>
        </p:nvSpPr>
        <p:spPr>
          <a:xfrm>
            <a:off x="1208625" y="-338775"/>
            <a:ext cx="741600" cy="741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oogle Shape;12;p10"/>
          <p:cNvGrpSpPr/>
          <p:nvPr/>
        </p:nvGrpSpPr>
        <p:grpSpPr>
          <a:xfrm>
            <a:off x="441120" y="-186375"/>
            <a:ext cx="1300217" cy="925411"/>
            <a:chOff x="-20430" y="-42175"/>
            <a:chExt cx="1300217" cy="925411"/>
          </a:xfrm>
        </p:grpSpPr>
        <p:grpSp>
          <p:nvGrpSpPr>
            <p:cNvPr id="13" name="Google Shape;13;p10"/>
            <p:cNvGrpSpPr/>
            <p:nvPr/>
          </p:nvGrpSpPr>
          <p:grpSpPr>
            <a:xfrm>
              <a:off x="117650" y="-42175"/>
              <a:ext cx="1024050" cy="925411"/>
              <a:chOff x="363000" y="4350"/>
              <a:chExt cx="1024050" cy="879000"/>
            </a:xfrm>
          </p:grpSpPr>
          <p:cxnSp>
            <p:nvCxnSpPr>
              <p:cNvPr id="14" name="Google Shape;14;p10"/>
              <p:cNvCxnSpPr/>
              <p:nvPr/>
            </p:nvCxnSpPr>
            <p:spPr>
              <a:xfrm>
                <a:off x="3630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5" name="Google Shape;15;p10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" name="Google Shape;16;p10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" name="Google Shape;17;p10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8" name="Google Shape;18;p10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9" name="Google Shape;19;p10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0" name="Google Shape;20;p10"/>
              <p:cNvCxnSpPr/>
              <p:nvPr/>
            </p:nvCxnSpPr>
            <p:spPr>
              <a:xfrm>
                <a:off x="13870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1" name="Google Shape;21;p10"/>
            <p:cNvGrpSpPr/>
            <p:nvPr/>
          </p:nvGrpSpPr>
          <p:grpSpPr>
            <a:xfrm rot="5400000">
              <a:off x="288329" y="-252783"/>
              <a:ext cx="682700" cy="1300217"/>
              <a:chOff x="533675" y="4350"/>
              <a:chExt cx="682700" cy="879000"/>
            </a:xfrm>
          </p:grpSpPr>
          <p:cxnSp>
            <p:nvCxnSpPr>
              <p:cNvPr id="22" name="Google Shape;22;p10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" name="Google Shape;23;p10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4" name="Google Shape;24;p10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5" name="Google Shape;25;p10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" name="Google Shape;26;p10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7" name="Google Shape;27;p10"/>
          <p:cNvGrpSpPr/>
          <p:nvPr/>
        </p:nvGrpSpPr>
        <p:grpSpPr>
          <a:xfrm rot="5400000">
            <a:off x="3946722" y="-525543"/>
            <a:ext cx="113753" cy="1603746"/>
            <a:chOff x="351725" y="2147797"/>
            <a:chExt cx="137400" cy="1937125"/>
          </a:xfrm>
        </p:grpSpPr>
        <p:sp>
          <p:nvSpPr>
            <p:cNvPr id="28" name="Google Shape;28;p10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10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10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10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0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" name="Google Shape;33;p10"/>
          <p:cNvGrpSpPr/>
          <p:nvPr/>
        </p:nvGrpSpPr>
        <p:grpSpPr>
          <a:xfrm rot="5400000">
            <a:off x="1034360" y="4052782"/>
            <a:ext cx="113753" cy="1603746"/>
            <a:chOff x="351725" y="2147797"/>
            <a:chExt cx="137400" cy="1937125"/>
          </a:xfrm>
        </p:grpSpPr>
        <p:sp>
          <p:nvSpPr>
            <p:cNvPr id="34" name="Google Shape;34;p10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0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0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0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0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1"/>
          <p:cNvSpPr txBox="1"/>
          <p:nvPr>
            <p:ph idx="1" type="subTitle"/>
          </p:nvPr>
        </p:nvSpPr>
        <p:spPr>
          <a:xfrm>
            <a:off x="714300" y="1128900"/>
            <a:ext cx="7715400" cy="34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AutoNum type="arabicPeriod"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9pPr>
          </a:lstStyle>
          <a:p/>
        </p:txBody>
      </p:sp>
      <p:sp>
        <p:nvSpPr>
          <p:cNvPr id="41" name="Google Shape;41;p11"/>
          <p:cNvSpPr txBox="1"/>
          <p:nvPr>
            <p:ph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2" name="Google Shape;42;p11"/>
          <p:cNvGrpSpPr/>
          <p:nvPr/>
        </p:nvGrpSpPr>
        <p:grpSpPr>
          <a:xfrm rot="5400000">
            <a:off x="7861497" y="-525543"/>
            <a:ext cx="113753" cy="1603746"/>
            <a:chOff x="351725" y="2147797"/>
            <a:chExt cx="137400" cy="1937125"/>
          </a:xfrm>
        </p:grpSpPr>
        <p:sp>
          <p:nvSpPr>
            <p:cNvPr id="43" name="Google Shape;43;p11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11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1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1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1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" name="Google Shape;48;p11"/>
          <p:cNvSpPr/>
          <p:nvPr/>
        </p:nvSpPr>
        <p:spPr>
          <a:xfrm>
            <a:off x="7571075" y="4491440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" name="Google Shape;49;p11"/>
          <p:cNvGrpSpPr/>
          <p:nvPr/>
        </p:nvGrpSpPr>
        <p:grpSpPr>
          <a:xfrm rot="5400000">
            <a:off x="1034360" y="4052782"/>
            <a:ext cx="113753" cy="1603746"/>
            <a:chOff x="351725" y="2147797"/>
            <a:chExt cx="137400" cy="1937125"/>
          </a:xfrm>
        </p:grpSpPr>
        <p:sp>
          <p:nvSpPr>
            <p:cNvPr id="50" name="Google Shape;50;p11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1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1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1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1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type="title"/>
          </p:nvPr>
        </p:nvSpPr>
        <p:spPr>
          <a:xfrm>
            <a:off x="1041512" y="1804700"/>
            <a:ext cx="7839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7" name="Google Shape;57;p12"/>
          <p:cNvSpPr txBox="1"/>
          <p:nvPr>
            <p:ph idx="1" type="subTitle"/>
          </p:nvPr>
        </p:nvSpPr>
        <p:spPr>
          <a:xfrm>
            <a:off x="2104798" y="2424702"/>
            <a:ext cx="20673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2"/>
          <p:cNvSpPr txBox="1"/>
          <p:nvPr>
            <p:ph idx="2" type="title"/>
          </p:nvPr>
        </p:nvSpPr>
        <p:spPr>
          <a:xfrm>
            <a:off x="2104798" y="1681550"/>
            <a:ext cx="2067300" cy="7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3"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4" type="title"/>
          </p:nvPr>
        </p:nvSpPr>
        <p:spPr>
          <a:xfrm>
            <a:off x="5299112" y="1804700"/>
            <a:ext cx="7839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12"/>
          <p:cNvSpPr txBox="1"/>
          <p:nvPr>
            <p:ph idx="5" type="subTitle"/>
          </p:nvPr>
        </p:nvSpPr>
        <p:spPr>
          <a:xfrm>
            <a:off x="6362398" y="2424702"/>
            <a:ext cx="20673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6" type="title"/>
          </p:nvPr>
        </p:nvSpPr>
        <p:spPr>
          <a:xfrm>
            <a:off x="6362398" y="1681550"/>
            <a:ext cx="2067300" cy="7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7" type="title"/>
          </p:nvPr>
        </p:nvSpPr>
        <p:spPr>
          <a:xfrm>
            <a:off x="1041512" y="3422250"/>
            <a:ext cx="7839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4" name="Google Shape;64;p12"/>
          <p:cNvSpPr txBox="1"/>
          <p:nvPr>
            <p:ph idx="8" type="subTitle"/>
          </p:nvPr>
        </p:nvSpPr>
        <p:spPr>
          <a:xfrm>
            <a:off x="2104798" y="4042252"/>
            <a:ext cx="20673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9" type="title"/>
          </p:nvPr>
        </p:nvSpPr>
        <p:spPr>
          <a:xfrm>
            <a:off x="2104798" y="3299100"/>
            <a:ext cx="2067300" cy="7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3" type="title"/>
          </p:nvPr>
        </p:nvSpPr>
        <p:spPr>
          <a:xfrm>
            <a:off x="5299112" y="3422250"/>
            <a:ext cx="7839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12"/>
          <p:cNvSpPr txBox="1"/>
          <p:nvPr>
            <p:ph idx="14" type="subTitle"/>
          </p:nvPr>
        </p:nvSpPr>
        <p:spPr>
          <a:xfrm>
            <a:off x="6362398" y="4042252"/>
            <a:ext cx="20673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5" type="title"/>
          </p:nvPr>
        </p:nvSpPr>
        <p:spPr>
          <a:xfrm>
            <a:off x="6362398" y="3299100"/>
            <a:ext cx="2067300" cy="7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idx="1" type="subTitle"/>
          </p:nvPr>
        </p:nvSpPr>
        <p:spPr>
          <a:xfrm>
            <a:off x="714300" y="3166100"/>
            <a:ext cx="23286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type="title"/>
          </p:nvPr>
        </p:nvSpPr>
        <p:spPr>
          <a:xfrm>
            <a:off x="714300" y="2671496"/>
            <a:ext cx="23286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2"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3" type="subTitle"/>
          </p:nvPr>
        </p:nvSpPr>
        <p:spPr>
          <a:xfrm>
            <a:off x="3407696" y="3166100"/>
            <a:ext cx="23286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4" type="title"/>
          </p:nvPr>
        </p:nvSpPr>
        <p:spPr>
          <a:xfrm>
            <a:off x="3407700" y="2671496"/>
            <a:ext cx="23286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5" type="subTitle"/>
          </p:nvPr>
        </p:nvSpPr>
        <p:spPr>
          <a:xfrm>
            <a:off x="6092254" y="3166100"/>
            <a:ext cx="23286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6" type="title"/>
          </p:nvPr>
        </p:nvSpPr>
        <p:spPr>
          <a:xfrm>
            <a:off x="6092262" y="2671496"/>
            <a:ext cx="23286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04038" y="2523350"/>
            <a:ext cx="39549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5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14"/>
          <p:cNvSpPr/>
          <p:nvPr/>
        </p:nvSpPr>
        <p:spPr>
          <a:xfrm>
            <a:off x="1208625" y="-338775"/>
            <a:ext cx="741600" cy="741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Google Shape;80;p14"/>
          <p:cNvGrpSpPr/>
          <p:nvPr/>
        </p:nvGrpSpPr>
        <p:grpSpPr>
          <a:xfrm rot="5400000">
            <a:off x="7602750" y="805366"/>
            <a:ext cx="2067200" cy="286500"/>
            <a:chOff x="2201950" y="260700"/>
            <a:chExt cx="2067200" cy="286500"/>
          </a:xfrm>
        </p:grpSpPr>
        <p:cxnSp>
          <p:nvCxnSpPr>
            <p:cNvPr id="81" name="Google Shape;81;p14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" name="Google Shape;82;p14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" name="Google Shape;84;p14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" name="Google Shape;85;p14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" name="Google Shape;86;p14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" name="Google Shape;87;p14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" name="Google Shape;88;p14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9" name="Google Shape;89;p14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" name="Google Shape;90;p14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" name="Google Shape;91;p14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" name="Google Shape;92;p14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93" name="Google Shape;93;p14"/>
          <p:cNvSpPr/>
          <p:nvPr/>
        </p:nvSpPr>
        <p:spPr>
          <a:xfrm rot="5400000">
            <a:off x="7580647" y="406820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" name="Google Shape;94;p14"/>
          <p:cNvGrpSpPr/>
          <p:nvPr/>
        </p:nvGrpSpPr>
        <p:grpSpPr>
          <a:xfrm>
            <a:off x="441120" y="-186375"/>
            <a:ext cx="1300217" cy="925411"/>
            <a:chOff x="-20430" y="-42175"/>
            <a:chExt cx="1300217" cy="925411"/>
          </a:xfrm>
        </p:grpSpPr>
        <p:grpSp>
          <p:nvGrpSpPr>
            <p:cNvPr id="95" name="Google Shape;95;p14"/>
            <p:cNvGrpSpPr/>
            <p:nvPr/>
          </p:nvGrpSpPr>
          <p:grpSpPr>
            <a:xfrm>
              <a:off x="117650" y="-42175"/>
              <a:ext cx="1024050" cy="925411"/>
              <a:chOff x="363000" y="4350"/>
              <a:chExt cx="1024050" cy="879000"/>
            </a:xfrm>
          </p:grpSpPr>
          <p:cxnSp>
            <p:nvCxnSpPr>
              <p:cNvPr id="96" name="Google Shape;96;p14"/>
              <p:cNvCxnSpPr/>
              <p:nvPr/>
            </p:nvCxnSpPr>
            <p:spPr>
              <a:xfrm>
                <a:off x="3630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7" name="Google Shape;97;p14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8" name="Google Shape;98;p14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9" name="Google Shape;99;p14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0" name="Google Shape;100;p14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1" name="Google Shape;101;p14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2" name="Google Shape;102;p14"/>
              <p:cNvCxnSpPr/>
              <p:nvPr/>
            </p:nvCxnSpPr>
            <p:spPr>
              <a:xfrm>
                <a:off x="13870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03" name="Google Shape;103;p14"/>
            <p:cNvGrpSpPr/>
            <p:nvPr/>
          </p:nvGrpSpPr>
          <p:grpSpPr>
            <a:xfrm rot="5400000">
              <a:off x="288329" y="-252783"/>
              <a:ext cx="682700" cy="1300217"/>
              <a:chOff x="533675" y="4350"/>
              <a:chExt cx="682700" cy="879000"/>
            </a:xfrm>
          </p:grpSpPr>
          <p:cxnSp>
            <p:nvCxnSpPr>
              <p:cNvPr id="104" name="Google Shape;104;p14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5" name="Google Shape;105;p14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6" name="Google Shape;106;p14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7" name="Google Shape;107;p14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8" name="Google Shape;108;p14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9" name="Google Shape;109;p14"/>
          <p:cNvGrpSpPr/>
          <p:nvPr/>
        </p:nvGrpSpPr>
        <p:grpSpPr>
          <a:xfrm rot="5400000">
            <a:off x="1034360" y="4052782"/>
            <a:ext cx="113753" cy="1603746"/>
            <a:chOff x="351725" y="2147797"/>
            <a:chExt cx="137400" cy="1937125"/>
          </a:xfrm>
        </p:grpSpPr>
        <p:sp>
          <p:nvSpPr>
            <p:cNvPr id="110" name="Google Shape;110;p14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4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4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4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4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Google Shape;115;p14"/>
          <p:cNvGrpSpPr/>
          <p:nvPr/>
        </p:nvGrpSpPr>
        <p:grpSpPr>
          <a:xfrm rot="5400000">
            <a:off x="3946722" y="-525543"/>
            <a:ext cx="113753" cy="1603746"/>
            <a:chOff x="351725" y="2147797"/>
            <a:chExt cx="137400" cy="1937125"/>
          </a:xfrm>
        </p:grpSpPr>
        <p:sp>
          <p:nvSpPr>
            <p:cNvPr id="116" name="Google Shape;116;p14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4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4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4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4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1" name="Google Shape;121;p14"/>
          <p:cNvSpPr/>
          <p:nvPr/>
        </p:nvSpPr>
        <p:spPr>
          <a:xfrm>
            <a:off x="-585900" y="3110385"/>
            <a:ext cx="1300200" cy="1300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2" name="Google Shape;122;p14"/>
          <p:cNvGrpSpPr/>
          <p:nvPr/>
        </p:nvGrpSpPr>
        <p:grpSpPr>
          <a:xfrm>
            <a:off x="7912266" y="3842898"/>
            <a:ext cx="901654" cy="901654"/>
            <a:chOff x="5029238" y="2891225"/>
            <a:chExt cx="667200" cy="667200"/>
          </a:xfrm>
        </p:grpSpPr>
        <p:sp>
          <p:nvSpPr>
            <p:cNvPr id="123" name="Google Shape;123;p14"/>
            <p:cNvSpPr/>
            <p:nvPr/>
          </p:nvSpPr>
          <p:spPr>
            <a:xfrm>
              <a:off x="55296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4"/>
            <p:cNvSpPr/>
            <p:nvPr/>
          </p:nvSpPr>
          <p:spPr>
            <a:xfrm>
              <a:off x="53628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4"/>
            <p:cNvSpPr/>
            <p:nvPr/>
          </p:nvSpPr>
          <p:spPr>
            <a:xfrm>
              <a:off x="51960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4"/>
            <p:cNvSpPr/>
            <p:nvPr/>
          </p:nvSpPr>
          <p:spPr>
            <a:xfrm>
              <a:off x="50292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4"/>
            <p:cNvSpPr/>
            <p:nvPr/>
          </p:nvSpPr>
          <p:spPr>
            <a:xfrm>
              <a:off x="55296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4"/>
            <p:cNvSpPr/>
            <p:nvPr/>
          </p:nvSpPr>
          <p:spPr>
            <a:xfrm>
              <a:off x="53628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4"/>
            <p:cNvSpPr/>
            <p:nvPr/>
          </p:nvSpPr>
          <p:spPr>
            <a:xfrm>
              <a:off x="51960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4"/>
            <p:cNvSpPr/>
            <p:nvPr/>
          </p:nvSpPr>
          <p:spPr>
            <a:xfrm>
              <a:off x="5529638" y="30580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4"/>
            <p:cNvSpPr/>
            <p:nvPr/>
          </p:nvSpPr>
          <p:spPr>
            <a:xfrm>
              <a:off x="5362838" y="30580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4"/>
            <p:cNvSpPr/>
            <p:nvPr/>
          </p:nvSpPr>
          <p:spPr>
            <a:xfrm>
              <a:off x="5529638" y="28912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7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7"/>
          <p:cNvGrpSpPr/>
          <p:nvPr/>
        </p:nvGrpSpPr>
        <p:grpSpPr>
          <a:xfrm flipH="1" rot="-5400000">
            <a:off x="1312985" y="-525543"/>
            <a:ext cx="113753" cy="1603746"/>
            <a:chOff x="351725" y="2147797"/>
            <a:chExt cx="137400" cy="1937125"/>
          </a:xfrm>
        </p:grpSpPr>
        <p:sp>
          <p:nvSpPr>
            <p:cNvPr id="137" name="Google Shape;137;p17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" name="Google Shape;142;p17"/>
          <p:cNvGrpSpPr/>
          <p:nvPr/>
        </p:nvGrpSpPr>
        <p:grpSpPr>
          <a:xfrm>
            <a:off x="7712016" y="3927898"/>
            <a:ext cx="901654" cy="901654"/>
            <a:chOff x="5029238" y="2891225"/>
            <a:chExt cx="667200" cy="667200"/>
          </a:xfrm>
        </p:grpSpPr>
        <p:sp>
          <p:nvSpPr>
            <p:cNvPr id="143" name="Google Shape;143;p17"/>
            <p:cNvSpPr/>
            <p:nvPr/>
          </p:nvSpPr>
          <p:spPr>
            <a:xfrm>
              <a:off x="55296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53628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51960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50292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55296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53628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51960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5529638" y="30580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5362838" y="30580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5529638" y="28912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3" name="Google Shape;153;p17"/>
          <p:cNvGrpSpPr/>
          <p:nvPr/>
        </p:nvGrpSpPr>
        <p:grpSpPr>
          <a:xfrm flipH="1" rot="-5400000">
            <a:off x="3589460" y="4084557"/>
            <a:ext cx="113753" cy="1603746"/>
            <a:chOff x="351725" y="2147797"/>
            <a:chExt cx="137400" cy="1937125"/>
          </a:xfrm>
        </p:grpSpPr>
        <p:sp>
          <p:nvSpPr>
            <p:cNvPr id="154" name="Google Shape;154;p17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9" name="Google Shape;159;p17"/>
          <p:cNvGrpSpPr/>
          <p:nvPr/>
        </p:nvGrpSpPr>
        <p:grpSpPr>
          <a:xfrm rot="5400000">
            <a:off x="-56288" y="3773197"/>
            <a:ext cx="866830" cy="286496"/>
            <a:chOff x="2229538" y="252775"/>
            <a:chExt cx="1009350" cy="333600"/>
          </a:xfrm>
        </p:grpSpPr>
        <p:sp>
          <p:nvSpPr>
            <p:cNvPr id="160" name="Google Shape;160;p17"/>
            <p:cNvSpPr/>
            <p:nvPr/>
          </p:nvSpPr>
          <p:spPr>
            <a:xfrm>
              <a:off x="22295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239633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25631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27327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29024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30720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6" name="Google Shape;166;p17"/>
          <p:cNvSpPr/>
          <p:nvPr/>
        </p:nvSpPr>
        <p:spPr>
          <a:xfrm>
            <a:off x="7426775" y="436590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714300" y="549600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ExtraBold"/>
              <a:buNone/>
              <a:defRPr b="0" i="1" sz="2800" u="none" cap="none" strike="noStrike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714300" y="1152475"/>
            <a:ext cx="77154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"/>
              <a:buChar char="●"/>
              <a:defRPr b="0" i="0" sz="18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 b="0" i="0" sz="14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oogle Shape;171;p1"/>
          <p:cNvGrpSpPr/>
          <p:nvPr/>
        </p:nvGrpSpPr>
        <p:grpSpPr>
          <a:xfrm>
            <a:off x="395065" y="753794"/>
            <a:ext cx="4247868" cy="2958241"/>
            <a:chOff x="6254161" y="1111122"/>
            <a:chExt cx="2835314" cy="1863225"/>
          </a:xfrm>
        </p:grpSpPr>
        <p:sp>
          <p:nvSpPr>
            <p:cNvPr id="172" name="Google Shape;172;p1"/>
            <p:cNvSpPr/>
            <p:nvPr/>
          </p:nvSpPr>
          <p:spPr>
            <a:xfrm>
              <a:off x="6254161" y="1111122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1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1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5" name="Google Shape;175;p1"/>
          <p:cNvSpPr/>
          <p:nvPr/>
        </p:nvSpPr>
        <p:spPr>
          <a:xfrm>
            <a:off x="916196" y="1515580"/>
            <a:ext cx="3284877" cy="19222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000000"/>
                </a:solidFill>
                <a:latin typeface="Arial"/>
              </a:rPr>
              <a:t>An-Najah National University</a:t>
            </a:r>
            <a:br>
              <a:rPr b="1" i="0">
                <a:ln>
                  <a:noFill/>
                </a:ln>
                <a:solidFill>
                  <a:srgbClr val="000000"/>
                </a:solidFill>
                <a:latin typeface="Arial"/>
              </a:rPr>
            </a:br>
            <a:r>
              <a:rPr b="1" i="0">
                <a:ln>
                  <a:noFill/>
                </a:ln>
                <a:solidFill>
                  <a:srgbClr val="000000"/>
                </a:solidFill>
                <a:latin typeface="Arial"/>
              </a:rPr>
              <a:t>Faculty of Engineering &amp; Information Technology</a:t>
            </a:r>
            <a:br>
              <a:rPr b="1" i="0">
                <a:ln>
                  <a:noFill/>
                </a:ln>
                <a:solidFill>
                  <a:srgbClr val="000000"/>
                </a:solidFill>
                <a:latin typeface="Arial"/>
              </a:rPr>
            </a:br>
            <a:r>
              <a:rPr b="1" i="0">
                <a:ln>
                  <a:noFill/>
                </a:ln>
                <a:solidFill>
                  <a:srgbClr val="000000"/>
                </a:solidFill>
                <a:latin typeface="Arial"/>
              </a:rPr>
              <a:t>Computer Engineering Department</a:t>
            </a:r>
          </a:p>
        </p:txBody>
      </p:sp>
      <p:grpSp>
        <p:nvGrpSpPr>
          <p:cNvPr id="176" name="Google Shape;176;p1"/>
          <p:cNvGrpSpPr/>
          <p:nvPr/>
        </p:nvGrpSpPr>
        <p:grpSpPr>
          <a:xfrm>
            <a:off x="7506200" y="209267"/>
            <a:ext cx="2067200" cy="286500"/>
            <a:chOff x="2201950" y="260700"/>
            <a:chExt cx="2067200" cy="286500"/>
          </a:xfrm>
        </p:grpSpPr>
        <p:cxnSp>
          <p:nvCxnSpPr>
            <p:cNvPr id="177" name="Google Shape;177;p1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8" name="Google Shape;178;p1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9" name="Google Shape;179;p1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0" name="Google Shape;180;p1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1" name="Google Shape;181;p1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2" name="Google Shape;182;p1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3" name="Google Shape;183;p1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4" name="Google Shape;184;p1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5" name="Google Shape;185;p1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6" name="Google Shape;186;p1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7" name="Google Shape;187;p1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1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1"/>
          <p:cNvSpPr/>
          <p:nvPr/>
        </p:nvSpPr>
        <p:spPr>
          <a:xfrm>
            <a:off x="7252400" y="436590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0" name="Google Shape;190;p1"/>
          <p:cNvGrpSpPr/>
          <p:nvPr/>
        </p:nvGrpSpPr>
        <p:grpSpPr>
          <a:xfrm rot="-9389290">
            <a:off x="5142537" y="2212556"/>
            <a:ext cx="734408" cy="728804"/>
            <a:chOff x="6373950" y="1851720"/>
            <a:chExt cx="1218227" cy="1208932"/>
          </a:xfrm>
        </p:grpSpPr>
        <p:sp>
          <p:nvSpPr>
            <p:cNvPr id="191" name="Google Shape;191;p1"/>
            <p:cNvSpPr/>
            <p:nvPr/>
          </p:nvSpPr>
          <p:spPr>
            <a:xfrm>
              <a:off x="7285623" y="1851720"/>
              <a:ext cx="306554" cy="288581"/>
            </a:xfrm>
            <a:custGeom>
              <a:rect b="b" l="l" r="r" t="t"/>
              <a:pathLst>
                <a:path extrusionOk="0" h="7482" w="7948">
                  <a:moveTo>
                    <a:pt x="948" y="0"/>
                  </a:moveTo>
                  <a:cubicBezTo>
                    <a:pt x="640" y="0"/>
                    <a:pt x="324" y="7"/>
                    <a:pt x="0" y="20"/>
                  </a:cubicBezTo>
                  <a:cubicBezTo>
                    <a:pt x="1677" y="1305"/>
                    <a:pt x="3355" y="2763"/>
                    <a:pt x="5000" y="4409"/>
                  </a:cubicBezTo>
                  <a:cubicBezTo>
                    <a:pt x="6019" y="5412"/>
                    <a:pt x="6960" y="6447"/>
                    <a:pt x="7837" y="7481"/>
                  </a:cubicBezTo>
                  <a:cubicBezTo>
                    <a:pt x="7947" y="3531"/>
                    <a:pt x="6991" y="866"/>
                    <a:pt x="6991" y="866"/>
                  </a:cubicBezTo>
                  <a:cubicBezTo>
                    <a:pt x="6991" y="866"/>
                    <a:pt x="4579" y="0"/>
                    <a:pt x="948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1"/>
            <p:cNvSpPr/>
            <p:nvPr/>
          </p:nvSpPr>
          <p:spPr>
            <a:xfrm>
              <a:off x="6401759" y="1874824"/>
              <a:ext cx="1167437" cy="1166858"/>
            </a:xfrm>
            <a:custGeom>
              <a:rect b="b" l="l" r="r" t="t"/>
              <a:pathLst>
                <a:path extrusionOk="0" h="30253" w="30268">
                  <a:moveTo>
                    <a:pt x="18684" y="1"/>
                  </a:moveTo>
                  <a:cubicBezTo>
                    <a:pt x="15016" y="863"/>
                    <a:pt x="10847" y="2822"/>
                    <a:pt x="6850" y="6835"/>
                  </a:cubicBezTo>
                  <a:cubicBezTo>
                    <a:pt x="2822" y="10863"/>
                    <a:pt x="863" y="15048"/>
                    <a:pt x="0" y="18732"/>
                  </a:cubicBezTo>
                  <a:cubicBezTo>
                    <a:pt x="1584" y="21067"/>
                    <a:pt x="3574" y="23481"/>
                    <a:pt x="5910" y="25817"/>
                  </a:cubicBezTo>
                  <a:cubicBezTo>
                    <a:pt x="7571" y="27478"/>
                    <a:pt x="9280" y="28967"/>
                    <a:pt x="10972" y="30252"/>
                  </a:cubicBezTo>
                  <a:cubicBezTo>
                    <a:pt x="14766" y="29453"/>
                    <a:pt x="19139" y="27509"/>
                    <a:pt x="23339" y="23324"/>
                  </a:cubicBezTo>
                  <a:cubicBezTo>
                    <a:pt x="27509" y="19139"/>
                    <a:pt x="29452" y="14798"/>
                    <a:pt x="30268" y="11020"/>
                  </a:cubicBezTo>
                  <a:cubicBezTo>
                    <a:pt x="28967" y="9327"/>
                    <a:pt x="27478" y="7603"/>
                    <a:pt x="25785" y="5926"/>
                  </a:cubicBezTo>
                  <a:cubicBezTo>
                    <a:pt x="23449" y="3590"/>
                    <a:pt x="21035" y="1584"/>
                    <a:pt x="18684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1"/>
            <p:cNvSpPr/>
            <p:nvPr/>
          </p:nvSpPr>
          <p:spPr>
            <a:xfrm>
              <a:off x="6373950" y="2761117"/>
              <a:ext cx="291435" cy="299535"/>
            </a:xfrm>
            <a:custGeom>
              <a:rect b="b" l="l" r="r" t="t"/>
              <a:pathLst>
                <a:path extrusionOk="0" h="7766" w="7556">
                  <a:moveTo>
                    <a:pt x="157" y="1"/>
                  </a:moveTo>
                  <a:cubicBezTo>
                    <a:pt x="0" y="4107"/>
                    <a:pt x="1004" y="6897"/>
                    <a:pt x="1004" y="6897"/>
                  </a:cubicBezTo>
                  <a:cubicBezTo>
                    <a:pt x="1004" y="6897"/>
                    <a:pt x="3396" y="7766"/>
                    <a:pt x="7013" y="7766"/>
                  </a:cubicBezTo>
                  <a:cubicBezTo>
                    <a:pt x="7191" y="7766"/>
                    <a:pt x="7372" y="7764"/>
                    <a:pt x="7555" y="7759"/>
                  </a:cubicBezTo>
                  <a:cubicBezTo>
                    <a:pt x="6537" y="6897"/>
                    <a:pt x="5502" y="5957"/>
                    <a:pt x="4499" y="4954"/>
                  </a:cubicBezTo>
                  <a:cubicBezTo>
                    <a:pt x="2884" y="3324"/>
                    <a:pt x="1427" y="1662"/>
                    <a:pt x="157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"/>
            <p:cNvSpPr/>
            <p:nvPr/>
          </p:nvSpPr>
          <p:spPr>
            <a:xfrm>
              <a:off x="6678034" y="2152718"/>
              <a:ext cx="610640" cy="606899"/>
            </a:xfrm>
            <a:custGeom>
              <a:rect b="b" l="l" r="r" t="t"/>
              <a:pathLst>
                <a:path extrusionOk="0" h="15735" w="15832">
                  <a:moveTo>
                    <a:pt x="12228" y="0"/>
                  </a:moveTo>
                  <a:cubicBezTo>
                    <a:pt x="12029" y="0"/>
                    <a:pt x="11851" y="132"/>
                    <a:pt x="11788" y="335"/>
                  </a:cubicBezTo>
                  <a:cubicBezTo>
                    <a:pt x="11709" y="586"/>
                    <a:pt x="11850" y="853"/>
                    <a:pt x="12101" y="931"/>
                  </a:cubicBezTo>
                  <a:cubicBezTo>
                    <a:pt x="12133" y="931"/>
                    <a:pt x="12728" y="1135"/>
                    <a:pt x="13433" y="1793"/>
                  </a:cubicBezTo>
                  <a:lnTo>
                    <a:pt x="12399" y="2812"/>
                  </a:lnTo>
                  <a:cubicBezTo>
                    <a:pt x="11537" y="1965"/>
                    <a:pt x="10832" y="1683"/>
                    <a:pt x="10785" y="1668"/>
                  </a:cubicBezTo>
                  <a:cubicBezTo>
                    <a:pt x="10726" y="1640"/>
                    <a:pt x="10664" y="1627"/>
                    <a:pt x="10603" y="1627"/>
                  </a:cubicBezTo>
                  <a:cubicBezTo>
                    <a:pt x="10420" y="1627"/>
                    <a:pt x="10244" y="1742"/>
                    <a:pt x="10173" y="1918"/>
                  </a:cubicBezTo>
                  <a:cubicBezTo>
                    <a:pt x="10079" y="2169"/>
                    <a:pt x="10189" y="2436"/>
                    <a:pt x="10440" y="2530"/>
                  </a:cubicBezTo>
                  <a:cubicBezTo>
                    <a:pt x="10440" y="2545"/>
                    <a:pt x="11020" y="2781"/>
                    <a:pt x="11741" y="3486"/>
                  </a:cubicBezTo>
                  <a:lnTo>
                    <a:pt x="10753" y="4473"/>
                  </a:lnTo>
                  <a:cubicBezTo>
                    <a:pt x="9891" y="3611"/>
                    <a:pt x="9217" y="3313"/>
                    <a:pt x="9170" y="3298"/>
                  </a:cubicBezTo>
                  <a:cubicBezTo>
                    <a:pt x="9108" y="3269"/>
                    <a:pt x="9042" y="3255"/>
                    <a:pt x="8978" y="3255"/>
                  </a:cubicBezTo>
                  <a:cubicBezTo>
                    <a:pt x="8799" y="3255"/>
                    <a:pt x="8628" y="3360"/>
                    <a:pt x="8559" y="3533"/>
                  </a:cubicBezTo>
                  <a:cubicBezTo>
                    <a:pt x="8449" y="3768"/>
                    <a:pt x="8559" y="4050"/>
                    <a:pt x="8794" y="4160"/>
                  </a:cubicBezTo>
                  <a:cubicBezTo>
                    <a:pt x="8810" y="4160"/>
                    <a:pt x="9358" y="4426"/>
                    <a:pt x="10095" y="5132"/>
                  </a:cubicBezTo>
                  <a:lnTo>
                    <a:pt x="8825" y="6401"/>
                  </a:lnTo>
                  <a:lnTo>
                    <a:pt x="7556" y="5132"/>
                  </a:lnTo>
                  <a:cubicBezTo>
                    <a:pt x="7462" y="5038"/>
                    <a:pt x="7340" y="4991"/>
                    <a:pt x="7219" y="4991"/>
                  </a:cubicBezTo>
                  <a:cubicBezTo>
                    <a:pt x="7097" y="4991"/>
                    <a:pt x="6976" y="5038"/>
                    <a:pt x="6882" y="5132"/>
                  </a:cubicBezTo>
                  <a:cubicBezTo>
                    <a:pt x="6709" y="5320"/>
                    <a:pt x="6709" y="5618"/>
                    <a:pt x="6882" y="5790"/>
                  </a:cubicBezTo>
                  <a:lnTo>
                    <a:pt x="8151" y="7060"/>
                  </a:lnTo>
                  <a:lnTo>
                    <a:pt x="7117" y="8094"/>
                  </a:lnTo>
                  <a:lnTo>
                    <a:pt x="5847" y="6825"/>
                  </a:lnTo>
                  <a:cubicBezTo>
                    <a:pt x="5761" y="6730"/>
                    <a:pt x="5643" y="6683"/>
                    <a:pt x="5524" y="6683"/>
                  </a:cubicBezTo>
                  <a:cubicBezTo>
                    <a:pt x="5404" y="6683"/>
                    <a:pt x="5283" y="6730"/>
                    <a:pt x="5189" y="6825"/>
                  </a:cubicBezTo>
                  <a:cubicBezTo>
                    <a:pt x="5001" y="7013"/>
                    <a:pt x="5001" y="7310"/>
                    <a:pt x="5189" y="7499"/>
                  </a:cubicBezTo>
                  <a:lnTo>
                    <a:pt x="6458" y="8768"/>
                  </a:lnTo>
                  <a:lnTo>
                    <a:pt x="5189" y="10022"/>
                  </a:lnTo>
                  <a:cubicBezTo>
                    <a:pt x="4483" y="9301"/>
                    <a:pt x="4217" y="8752"/>
                    <a:pt x="4217" y="8737"/>
                  </a:cubicBezTo>
                  <a:cubicBezTo>
                    <a:pt x="4136" y="8564"/>
                    <a:pt x="3963" y="8459"/>
                    <a:pt x="3783" y="8459"/>
                  </a:cubicBezTo>
                  <a:cubicBezTo>
                    <a:pt x="3718" y="8459"/>
                    <a:pt x="3652" y="8473"/>
                    <a:pt x="3590" y="8502"/>
                  </a:cubicBezTo>
                  <a:cubicBezTo>
                    <a:pt x="3355" y="8596"/>
                    <a:pt x="3245" y="8878"/>
                    <a:pt x="3355" y="9113"/>
                  </a:cubicBezTo>
                  <a:cubicBezTo>
                    <a:pt x="3371" y="9160"/>
                    <a:pt x="3684" y="9834"/>
                    <a:pt x="4530" y="10696"/>
                  </a:cubicBezTo>
                  <a:lnTo>
                    <a:pt x="3543" y="11684"/>
                  </a:lnTo>
                  <a:cubicBezTo>
                    <a:pt x="2853" y="10963"/>
                    <a:pt x="2603" y="10398"/>
                    <a:pt x="2587" y="10367"/>
                  </a:cubicBezTo>
                  <a:cubicBezTo>
                    <a:pt x="2516" y="10189"/>
                    <a:pt x="2345" y="10083"/>
                    <a:pt x="2165" y="10083"/>
                  </a:cubicBezTo>
                  <a:cubicBezTo>
                    <a:pt x="2107" y="10083"/>
                    <a:pt x="2048" y="10093"/>
                    <a:pt x="1991" y="10116"/>
                  </a:cubicBezTo>
                  <a:cubicBezTo>
                    <a:pt x="1740" y="10210"/>
                    <a:pt x="1631" y="10477"/>
                    <a:pt x="1725" y="10727"/>
                  </a:cubicBezTo>
                  <a:cubicBezTo>
                    <a:pt x="1740" y="10774"/>
                    <a:pt x="2038" y="11480"/>
                    <a:pt x="2869" y="12342"/>
                  </a:cubicBezTo>
                  <a:lnTo>
                    <a:pt x="1850" y="13376"/>
                  </a:lnTo>
                  <a:cubicBezTo>
                    <a:pt x="1192" y="12671"/>
                    <a:pt x="1004" y="12075"/>
                    <a:pt x="988" y="12044"/>
                  </a:cubicBezTo>
                  <a:cubicBezTo>
                    <a:pt x="922" y="11833"/>
                    <a:pt x="724" y="11700"/>
                    <a:pt x="522" y="11700"/>
                  </a:cubicBezTo>
                  <a:cubicBezTo>
                    <a:pt x="484" y="11700"/>
                    <a:pt x="446" y="11705"/>
                    <a:pt x="408" y="11715"/>
                  </a:cubicBezTo>
                  <a:cubicBezTo>
                    <a:pt x="157" y="11793"/>
                    <a:pt x="1" y="12060"/>
                    <a:pt x="79" y="12311"/>
                  </a:cubicBezTo>
                  <a:cubicBezTo>
                    <a:pt x="95" y="12358"/>
                    <a:pt x="345" y="13157"/>
                    <a:pt x="1176" y="14035"/>
                  </a:cubicBezTo>
                  <a:lnTo>
                    <a:pt x="612" y="14599"/>
                  </a:lnTo>
                  <a:cubicBezTo>
                    <a:pt x="439" y="14787"/>
                    <a:pt x="439" y="15085"/>
                    <a:pt x="612" y="15273"/>
                  </a:cubicBezTo>
                  <a:cubicBezTo>
                    <a:pt x="706" y="15367"/>
                    <a:pt x="827" y="15414"/>
                    <a:pt x="949" y="15414"/>
                  </a:cubicBezTo>
                  <a:cubicBezTo>
                    <a:pt x="1070" y="15414"/>
                    <a:pt x="1192" y="15367"/>
                    <a:pt x="1286" y="15273"/>
                  </a:cubicBezTo>
                  <a:lnTo>
                    <a:pt x="1882" y="14677"/>
                  </a:lnTo>
                  <a:cubicBezTo>
                    <a:pt x="2336" y="15038"/>
                    <a:pt x="2916" y="15383"/>
                    <a:pt x="3621" y="15696"/>
                  </a:cubicBezTo>
                  <a:cubicBezTo>
                    <a:pt x="3684" y="15722"/>
                    <a:pt x="3748" y="15734"/>
                    <a:pt x="3811" y="15734"/>
                  </a:cubicBezTo>
                  <a:cubicBezTo>
                    <a:pt x="3937" y="15734"/>
                    <a:pt x="4055" y="15686"/>
                    <a:pt x="4139" y="15602"/>
                  </a:cubicBezTo>
                  <a:cubicBezTo>
                    <a:pt x="4186" y="15555"/>
                    <a:pt x="4217" y="15508"/>
                    <a:pt x="4233" y="15445"/>
                  </a:cubicBezTo>
                  <a:cubicBezTo>
                    <a:pt x="4342" y="15210"/>
                    <a:pt x="4233" y="14928"/>
                    <a:pt x="3998" y="14834"/>
                  </a:cubicBezTo>
                  <a:cubicBezTo>
                    <a:pt x="3418" y="14583"/>
                    <a:pt x="2932" y="14285"/>
                    <a:pt x="2556" y="14003"/>
                  </a:cubicBezTo>
                  <a:lnTo>
                    <a:pt x="3574" y="12985"/>
                  </a:lnTo>
                  <a:cubicBezTo>
                    <a:pt x="4013" y="13345"/>
                    <a:pt x="4562" y="13706"/>
                    <a:pt x="5220" y="14050"/>
                  </a:cubicBezTo>
                  <a:cubicBezTo>
                    <a:pt x="5291" y="14092"/>
                    <a:pt x="5367" y="14111"/>
                    <a:pt x="5441" y="14111"/>
                  </a:cubicBezTo>
                  <a:cubicBezTo>
                    <a:pt x="5563" y="14111"/>
                    <a:pt x="5681" y="14060"/>
                    <a:pt x="5769" y="13972"/>
                  </a:cubicBezTo>
                  <a:cubicBezTo>
                    <a:pt x="5800" y="13941"/>
                    <a:pt x="5831" y="13894"/>
                    <a:pt x="5847" y="13862"/>
                  </a:cubicBezTo>
                  <a:cubicBezTo>
                    <a:pt x="5973" y="13627"/>
                    <a:pt x="5878" y="13345"/>
                    <a:pt x="5643" y="13220"/>
                  </a:cubicBezTo>
                  <a:cubicBezTo>
                    <a:pt x="5095" y="12922"/>
                    <a:pt x="4625" y="12624"/>
                    <a:pt x="4248" y="12311"/>
                  </a:cubicBezTo>
                  <a:lnTo>
                    <a:pt x="5220" y="11339"/>
                  </a:lnTo>
                  <a:cubicBezTo>
                    <a:pt x="5659" y="11699"/>
                    <a:pt x="6192" y="12060"/>
                    <a:pt x="6819" y="12420"/>
                  </a:cubicBezTo>
                  <a:cubicBezTo>
                    <a:pt x="6894" y="12464"/>
                    <a:pt x="6976" y="12485"/>
                    <a:pt x="7057" y="12485"/>
                  </a:cubicBezTo>
                  <a:cubicBezTo>
                    <a:pt x="7179" y="12485"/>
                    <a:pt x="7298" y="12436"/>
                    <a:pt x="7383" y="12342"/>
                  </a:cubicBezTo>
                  <a:cubicBezTo>
                    <a:pt x="7415" y="12311"/>
                    <a:pt x="7446" y="12279"/>
                    <a:pt x="7462" y="12248"/>
                  </a:cubicBezTo>
                  <a:cubicBezTo>
                    <a:pt x="7587" y="12013"/>
                    <a:pt x="7509" y="11731"/>
                    <a:pt x="7289" y="11605"/>
                  </a:cubicBezTo>
                  <a:cubicBezTo>
                    <a:pt x="6741" y="11292"/>
                    <a:pt x="6270" y="10978"/>
                    <a:pt x="5894" y="10665"/>
                  </a:cubicBezTo>
                  <a:lnTo>
                    <a:pt x="7117" y="9426"/>
                  </a:lnTo>
                  <a:lnTo>
                    <a:pt x="8402" y="10696"/>
                  </a:lnTo>
                  <a:cubicBezTo>
                    <a:pt x="8488" y="10790"/>
                    <a:pt x="8606" y="10837"/>
                    <a:pt x="8725" y="10837"/>
                  </a:cubicBezTo>
                  <a:cubicBezTo>
                    <a:pt x="8845" y="10837"/>
                    <a:pt x="8966" y="10790"/>
                    <a:pt x="9060" y="10696"/>
                  </a:cubicBezTo>
                  <a:cubicBezTo>
                    <a:pt x="9248" y="10524"/>
                    <a:pt x="9248" y="10226"/>
                    <a:pt x="9060" y="10038"/>
                  </a:cubicBezTo>
                  <a:lnTo>
                    <a:pt x="7791" y="8768"/>
                  </a:lnTo>
                  <a:lnTo>
                    <a:pt x="8825" y="7734"/>
                  </a:lnTo>
                  <a:lnTo>
                    <a:pt x="10095" y="9003"/>
                  </a:lnTo>
                  <a:cubicBezTo>
                    <a:pt x="10189" y="9097"/>
                    <a:pt x="10310" y="9144"/>
                    <a:pt x="10430" y="9144"/>
                  </a:cubicBezTo>
                  <a:cubicBezTo>
                    <a:pt x="10549" y="9144"/>
                    <a:pt x="10667" y="9097"/>
                    <a:pt x="10753" y="9003"/>
                  </a:cubicBezTo>
                  <a:cubicBezTo>
                    <a:pt x="10941" y="8815"/>
                    <a:pt x="10941" y="8517"/>
                    <a:pt x="10753" y="8329"/>
                  </a:cubicBezTo>
                  <a:lnTo>
                    <a:pt x="9484" y="7060"/>
                  </a:lnTo>
                  <a:lnTo>
                    <a:pt x="10722" y="5837"/>
                  </a:lnTo>
                  <a:cubicBezTo>
                    <a:pt x="11035" y="6213"/>
                    <a:pt x="11349" y="6683"/>
                    <a:pt x="11662" y="7232"/>
                  </a:cubicBezTo>
                  <a:cubicBezTo>
                    <a:pt x="11747" y="7380"/>
                    <a:pt x="11904" y="7464"/>
                    <a:pt x="12069" y="7464"/>
                  </a:cubicBezTo>
                  <a:cubicBezTo>
                    <a:pt x="12148" y="7464"/>
                    <a:pt x="12229" y="7445"/>
                    <a:pt x="12305" y="7404"/>
                  </a:cubicBezTo>
                  <a:cubicBezTo>
                    <a:pt x="12336" y="7389"/>
                    <a:pt x="12368" y="7357"/>
                    <a:pt x="12399" y="7326"/>
                  </a:cubicBezTo>
                  <a:cubicBezTo>
                    <a:pt x="12556" y="7185"/>
                    <a:pt x="12587" y="6950"/>
                    <a:pt x="12477" y="6762"/>
                  </a:cubicBezTo>
                  <a:cubicBezTo>
                    <a:pt x="12133" y="6135"/>
                    <a:pt x="11756" y="5602"/>
                    <a:pt x="11396" y="5163"/>
                  </a:cubicBezTo>
                  <a:lnTo>
                    <a:pt x="12368" y="4191"/>
                  </a:lnTo>
                  <a:cubicBezTo>
                    <a:pt x="12681" y="4567"/>
                    <a:pt x="12979" y="5038"/>
                    <a:pt x="13277" y="5586"/>
                  </a:cubicBezTo>
                  <a:cubicBezTo>
                    <a:pt x="13364" y="5750"/>
                    <a:pt x="13528" y="5846"/>
                    <a:pt x="13699" y="5846"/>
                  </a:cubicBezTo>
                  <a:cubicBezTo>
                    <a:pt x="13773" y="5846"/>
                    <a:pt x="13848" y="5828"/>
                    <a:pt x="13919" y="5790"/>
                  </a:cubicBezTo>
                  <a:cubicBezTo>
                    <a:pt x="13951" y="5774"/>
                    <a:pt x="13998" y="5743"/>
                    <a:pt x="14029" y="5712"/>
                  </a:cubicBezTo>
                  <a:cubicBezTo>
                    <a:pt x="14170" y="5571"/>
                    <a:pt x="14217" y="5335"/>
                    <a:pt x="14107" y="5147"/>
                  </a:cubicBezTo>
                  <a:cubicBezTo>
                    <a:pt x="13778" y="4505"/>
                    <a:pt x="13402" y="3956"/>
                    <a:pt x="13042" y="3517"/>
                  </a:cubicBezTo>
                  <a:lnTo>
                    <a:pt x="14060" y="2498"/>
                  </a:lnTo>
                  <a:cubicBezTo>
                    <a:pt x="14358" y="2875"/>
                    <a:pt x="14640" y="3345"/>
                    <a:pt x="14891" y="3940"/>
                  </a:cubicBezTo>
                  <a:cubicBezTo>
                    <a:pt x="14960" y="4113"/>
                    <a:pt x="15131" y="4218"/>
                    <a:pt x="15310" y="4218"/>
                  </a:cubicBezTo>
                  <a:cubicBezTo>
                    <a:pt x="15375" y="4218"/>
                    <a:pt x="15440" y="4205"/>
                    <a:pt x="15502" y="4176"/>
                  </a:cubicBezTo>
                  <a:cubicBezTo>
                    <a:pt x="15565" y="4160"/>
                    <a:pt x="15612" y="4129"/>
                    <a:pt x="15659" y="4082"/>
                  </a:cubicBezTo>
                  <a:cubicBezTo>
                    <a:pt x="15785" y="3956"/>
                    <a:pt x="15832" y="3737"/>
                    <a:pt x="15753" y="3564"/>
                  </a:cubicBezTo>
                  <a:cubicBezTo>
                    <a:pt x="15455" y="2859"/>
                    <a:pt x="15095" y="2279"/>
                    <a:pt x="14734" y="1824"/>
                  </a:cubicBezTo>
                  <a:lnTo>
                    <a:pt x="15330" y="1229"/>
                  </a:lnTo>
                  <a:cubicBezTo>
                    <a:pt x="15518" y="1041"/>
                    <a:pt x="15518" y="743"/>
                    <a:pt x="15330" y="555"/>
                  </a:cubicBezTo>
                  <a:cubicBezTo>
                    <a:pt x="15236" y="461"/>
                    <a:pt x="15115" y="414"/>
                    <a:pt x="14995" y="414"/>
                  </a:cubicBezTo>
                  <a:cubicBezTo>
                    <a:pt x="14876" y="414"/>
                    <a:pt x="14758" y="461"/>
                    <a:pt x="14672" y="555"/>
                  </a:cubicBezTo>
                  <a:lnTo>
                    <a:pt x="14092" y="1119"/>
                  </a:lnTo>
                  <a:cubicBezTo>
                    <a:pt x="13214" y="288"/>
                    <a:pt x="12415" y="38"/>
                    <a:pt x="12368" y="22"/>
                  </a:cubicBezTo>
                  <a:cubicBezTo>
                    <a:pt x="12321" y="7"/>
                    <a:pt x="12274" y="0"/>
                    <a:pt x="12228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5" name="Google Shape;195;p1"/>
          <p:cNvSpPr/>
          <p:nvPr/>
        </p:nvSpPr>
        <p:spPr>
          <a:xfrm flipH="1" rot="-268381">
            <a:off x="5716247" y="4021025"/>
            <a:ext cx="830994" cy="938416"/>
          </a:xfrm>
          <a:custGeom>
            <a:rect b="b" l="l" r="r" t="t"/>
            <a:pathLst>
              <a:path extrusionOk="0" h="18948" w="16779">
                <a:moveTo>
                  <a:pt x="12476" y="0"/>
                </a:moveTo>
                <a:lnTo>
                  <a:pt x="0" y="15478"/>
                </a:lnTo>
                <a:lnTo>
                  <a:pt x="1034" y="15278"/>
                </a:lnTo>
                <a:lnTo>
                  <a:pt x="1068" y="16345"/>
                </a:lnTo>
                <a:lnTo>
                  <a:pt x="2135" y="16145"/>
                </a:lnTo>
                <a:lnTo>
                  <a:pt x="2168" y="17213"/>
                </a:lnTo>
                <a:lnTo>
                  <a:pt x="3202" y="17012"/>
                </a:lnTo>
                <a:lnTo>
                  <a:pt x="3236" y="18080"/>
                </a:lnTo>
                <a:lnTo>
                  <a:pt x="4270" y="17880"/>
                </a:lnTo>
                <a:lnTo>
                  <a:pt x="4303" y="18947"/>
                </a:lnTo>
                <a:lnTo>
                  <a:pt x="16779" y="3503"/>
                </a:lnTo>
                <a:lnTo>
                  <a:pt x="15745" y="3669"/>
                </a:lnTo>
                <a:lnTo>
                  <a:pt x="15711" y="2635"/>
                </a:lnTo>
                <a:lnTo>
                  <a:pt x="14677" y="2802"/>
                </a:lnTo>
                <a:lnTo>
                  <a:pt x="14644" y="1768"/>
                </a:lnTo>
                <a:lnTo>
                  <a:pt x="13576" y="1935"/>
                </a:lnTo>
                <a:lnTo>
                  <a:pt x="13543" y="901"/>
                </a:lnTo>
                <a:lnTo>
                  <a:pt x="12509" y="1068"/>
                </a:lnTo>
                <a:lnTo>
                  <a:pt x="12476" y="0"/>
                </a:lnTo>
                <a:close/>
              </a:path>
            </a:pathLst>
          </a:custGeom>
          <a:solidFill>
            <a:srgbClr val="E2E3E0">
              <a:alpha val="6392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6" name="Google Shape;196;p1"/>
          <p:cNvGrpSpPr/>
          <p:nvPr/>
        </p:nvGrpSpPr>
        <p:grpSpPr>
          <a:xfrm>
            <a:off x="5680937" y="974972"/>
            <a:ext cx="866830" cy="286496"/>
            <a:chOff x="2229538" y="252775"/>
            <a:chExt cx="1009350" cy="333600"/>
          </a:xfrm>
        </p:grpSpPr>
        <p:sp>
          <p:nvSpPr>
            <p:cNvPr id="197" name="Google Shape;197;p1"/>
            <p:cNvSpPr/>
            <p:nvPr/>
          </p:nvSpPr>
          <p:spPr>
            <a:xfrm>
              <a:off x="22295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"/>
            <p:cNvSpPr/>
            <p:nvPr/>
          </p:nvSpPr>
          <p:spPr>
            <a:xfrm>
              <a:off x="239633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"/>
            <p:cNvSpPr/>
            <p:nvPr/>
          </p:nvSpPr>
          <p:spPr>
            <a:xfrm>
              <a:off x="25631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"/>
            <p:cNvSpPr/>
            <p:nvPr/>
          </p:nvSpPr>
          <p:spPr>
            <a:xfrm>
              <a:off x="27327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"/>
            <p:cNvSpPr/>
            <p:nvPr/>
          </p:nvSpPr>
          <p:spPr>
            <a:xfrm>
              <a:off x="29024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"/>
            <p:cNvSpPr/>
            <p:nvPr/>
          </p:nvSpPr>
          <p:spPr>
            <a:xfrm>
              <a:off x="30720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3" name="Google Shape;203;p1"/>
          <p:cNvGrpSpPr/>
          <p:nvPr/>
        </p:nvGrpSpPr>
        <p:grpSpPr>
          <a:xfrm>
            <a:off x="7912266" y="3842898"/>
            <a:ext cx="901654" cy="901654"/>
            <a:chOff x="5029238" y="2891225"/>
            <a:chExt cx="667200" cy="667200"/>
          </a:xfrm>
        </p:grpSpPr>
        <p:sp>
          <p:nvSpPr>
            <p:cNvPr id="204" name="Google Shape;204;p1"/>
            <p:cNvSpPr/>
            <p:nvPr/>
          </p:nvSpPr>
          <p:spPr>
            <a:xfrm>
              <a:off x="55296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1"/>
            <p:cNvSpPr/>
            <p:nvPr/>
          </p:nvSpPr>
          <p:spPr>
            <a:xfrm>
              <a:off x="53628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1"/>
            <p:cNvSpPr/>
            <p:nvPr/>
          </p:nvSpPr>
          <p:spPr>
            <a:xfrm>
              <a:off x="51960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1"/>
            <p:cNvSpPr/>
            <p:nvPr/>
          </p:nvSpPr>
          <p:spPr>
            <a:xfrm>
              <a:off x="5029238" y="33916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1"/>
            <p:cNvSpPr/>
            <p:nvPr/>
          </p:nvSpPr>
          <p:spPr>
            <a:xfrm>
              <a:off x="55296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1"/>
            <p:cNvSpPr/>
            <p:nvPr/>
          </p:nvSpPr>
          <p:spPr>
            <a:xfrm>
              <a:off x="53628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1"/>
            <p:cNvSpPr/>
            <p:nvPr/>
          </p:nvSpPr>
          <p:spPr>
            <a:xfrm>
              <a:off x="5196038" y="32248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1"/>
            <p:cNvSpPr/>
            <p:nvPr/>
          </p:nvSpPr>
          <p:spPr>
            <a:xfrm>
              <a:off x="5529638" y="30580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1"/>
            <p:cNvSpPr/>
            <p:nvPr/>
          </p:nvSpPr>
          <p:spPr>
            <a:xfrm>
              <a:off x="5362838" y="30580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1"/>
            <p:cNvSpPr/>
            <p:nvPr/>
          </p:nvSpPr>
          <p:spPr>
            <a:xfrm>
              <a:off x="5529638" y="2891225"/>
              <a:ext cx="166800" cy="166800"/>
            </a:xfrm>
            <a:prstGeom prst="rect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4" name="Google Shape;214;p1"/>
          <p:cNvSpPr/>
          <p:nvPr/>
        </p:nvSpPr>
        <p:spPr>
          <a:xfrm>
            <a:off x="7026050" y="2615085"/>
            <a:ext cx="1300200" cy="1300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"/>
          <p:cNvSpPr/>
          <p:nvPr/>
        </p:nvSpPr>
        <p:spPr>
          <a:xfrm rot="5400000">
            <a:off x="4184561" y="532919"/>
            <a:ext cx="830980" cy="938400"/>
          </a:xfrm>
          <a:custGeom>
            <a:rect b="b" l="l" r="r" t="t"/>
            <a:pathLst>
              <a:path extrusionOk="0" h="18948" w="16779">
                <a:moveTo>
                  <a:pt x="12476" y="0"/>
                </a:moveTo>
                <a:lnTo>
                  <a:pt x="0" y="15478"/>
                </a:lnTo>
                <a:lnTo>
                  <a:pt x="1034" y="15278"/>
                </a:lnTo>
                <a:lnTo>
                  <a:pt x="1068" y="16345"/>
                </a:lnTo>
                <a:lnTo>
                  <a:pt x="2135" y="16145"/>
                </a:lnTo>
                <a:lnTo>
                  <a:pt x="2168" y="17213"/>
                </a:lnTo>
                <a:lnTo>
                  <a:pt x="3202" y="17012"/>
                </a:lnTo>
                <a:lnTo>
                  <a:pt x="3236" y="18080"/>
                </a:lnTo>
                <a:lnTo>
                  <a:pt x="4270" y="17880"/>
                </a:lnTo>
                <a:lnTo>
                  <a:pt x="4303" y="18947"/>
                </a:lnTo>
                <a:lnTo>
                  <a:pt x="16779" y="3503"/>
                </a:lnTo>
                <a:lnTo>
                  <a:pt x="15745" y="3669"/>
                </a:lnTo>
                <a:lnTo>
                  <a:pt x="15711" y="2635"/>
                </a:lnTo>
                <a:lnTo>
                  <a:pt x="14677" y="2802"/>
                </a:lnTo>
                <a:lnTo>
                  <a:pt x="14644" y="1768"/>
                </a:lnTo>
                <a:lnTo>
                  <a:pt x="13576" y="1935"/>
                </a:lnTo>
                <a:lnTo>
                  <a:pt x="13543" y="901"/>
                </a:lnTo>
                <a:lnTo>
                  <a:pt x="12509" y="1068"/>
                </a:lnTo>
                <a:lnTo>
                  <a:pt x="12476" y="0"/>
                </a:lnTo>
                <a:close/>
              </a:path>
            </a:pathLst>
          </a:custGeom>
          <a:solidFill>
            <a:srgbClr val="E2E3E0">
              <a:alpha val="6392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"/>
          <p:cNvSpPr/>
          <p:nvPr/>
        </p:nvSpPr>
        <p:spPr>
          <a:xfrm>
            <a:off x="4419599" y="2419349"/>
            <a:ext cx="2585373" cy="2585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1"/>
          <p:cNvGrpSpPr/>
          <p:nvPr/>
        </p:nvGrpSpPr>
        <p:grpSpPr>
          <a:xfrm>
            <a:off x="4845941" y="2077981"/>
            <a:ext cx="4247868" cy="2958241"/>
            <a:chOff x="6254161" y="1111122"/>
            <a:chExt cx="2835314" cy="1863225"/>
          </a:xfrm>
        </p:grpSpPr>
        <p:sp>
          <p:nvSpPr>
            <p:cNvPr id="218" name="Google Shape;218;p1"/>
            <p:cNvSpPr/>
            <p:nvPr/>
          </p:nvSpPr>
          <p:spPr>
            <a:xfrm>
              <a:off x="6254161" y="1111122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1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1" name="Google Shape;221;p1"/>
          <p:cNvSpPr txBox="1"/>
          <p:nvPr/>
        </p:nvSpPr>
        <p:spPr>
          <a:xfrm>
            <a:off x="5191129" y="2872935"/>
            <a:ext cx="353672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Palestine Sports</a:t>
            </a:r>
            <a:b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Ali Naser &amp; Jihad Hajaj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"/>
          <p:cNvSpPr txBox="1"/>
          <p:nvPr/>
        </p:nvSpPr>
        <p:spPr>
          <a:xfrm>
            <a:off x="5226378" y="3663443"/>
            <a:ext cx="3536729" cy="8463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Under the supervision of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Dr. Mona Demaidi</a:t>
            </a:r>
            <a:b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"/>
          <p:cNvSpPr txBox="1"/>
          <p:nvPr>
            <p:ph idx="1" type="subTitle"/>
          </p:nvPr>
        </p:nvSpPr>
        <p:spPr>
          <a:xfrm>
            <a:off x="714300" y="1128900"/>
            <a:ext cx="7715400" cy="34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b="1" lang="en-U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r>
              <a:rPr lang="en-US" sz="1400">
                <a:latin typeface="Arial"/>
                <a:ea typeface="Arial"/>
                <a:cs typeface="Arial"/>
                <a:sym typeface="Arial"/>
              </a:rPr>
              <a:t>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Technologies</a:t>
            </a:r>
            <a:endParaRPr/>
          </a:p>
          <a:p>
            <a:pPr indent="-304800" lvl="0" marL="45720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b="1" lang="en-U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Futures Plans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"/>
          <p:cNvSpPr txBox="1"/>
          <p:nvPr>
            <p:ph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Outline:</a:t>
            </a:r>
            <a:br>
              <a:rPr b="0" lang="en-US">
                <a:latin typeface="Arial"/>
                <a:ea typeface="Arial"/>
                <a:cs typeface="Arial"/>
                <a:sym typeface="Arial"/>
              </a:rPr>
            </a:b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3"/>
          <p:cNvGrpSpPr/>
          <p:nvPr/>
        </p:nvGrpSpPr>
        <p:grpSpPr>
          <a:xfrm>
            <a:off x="941294" y="3713475"/>
            <a:ext cx="984333" cy="750875"/>
            <a:chOff x="6268229" y="1126723"/>
            <a:chExt cx="2821246" cy="1847624"/>
          </a:xfrm>
        </p:grpSpPr>
        <p:sp>
          <p:nvSpPr>
            <p:cNvPr id="234" name="Google Shape;234;p3"/>
            <p:cNvSpPr/>
            <p:nvPr/>
          </p:nvSpPr>
          <p:spPr>
            <a:xfrm>
              <a:off x="6268229" y="1126723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7" name="Google Shape;237;p3"/>
          <p:cNvGrpSpPr/>
          <p:nvPr/>
        </p:nvGrpSpPr>
        <p:grpSpPr>
          <a:xfrm>
            <a:off x="969428" y="2703701"/>
            <a:ext cx="984333" cy="750875"/>
            <a:chOff x="6268229" y="1126723"/>
            <a:chExt cx="2821246" cy="1847624"/>
          </a:xfrm>
        </p:grpSpPr>
        <p:sp>
          <p:nvSpPr>
            <p:cNvPr id="238" name="Google Shape;238;p3"/>
            <p:cNvSpPr/>
            <p:nvPr/>
          </p:nvSpPr>
          <p:spPr>
            <a:xfrm>
              <a:off x="6268229" y="1126723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1" name="Google Shape;241;p3"/>
          <p:cNvSpPr txBox="1"/>
          <p:nvPr>
            <p:ph idx="2" type="title"/>
          </p:nvPr>
        </p:nvSpPr>
        <p:spPr>
          <a:xfrm>
            <a:off x="2104797" y="1681550"/>
            <a:ext cx="2238603" cy="6745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Lack of popularity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"/>
          <p:cNvSpPr txBox="1"/>
          <p:nvPr>
            <p:ph idx="3"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Introduction: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"/>
          <p:cNvSpPr txBox="1"/>
          <p:nvPr>
            <p:ph idx="4" type="title"/>
          </p:nvPr>
        </p:nvSpPr>
        <p:spPr>
          <a:xfrm>
            <a:off x="969428" y="3836608"/>
            <a:ext cx="7839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"/>
          <p:cNvSpPr txBox="1"/>
          <p:nvPr>
            <p:ph idx="6" type="title"/>
          </p:nvPr>
        </p:nvSpPr>
        <p:spPr>
          <a:xfrm>
            <a:off x="2104797" y="3751611"/>
            <a:ext cx="2067300" cy="7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Lack of varaity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"/>
          <p:cNvSpPr txBox="1"/>
          <p:nvPr>
            <p:ph idx="7" type="title"/>
          </p:nvPr>
        </p:nvSpPr>
        <p:spPr>
          <a:xfrm>
            <a:off x="1018711" y="2829969"/>
            <a:ext cx="7839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"/>
          <p:cNvSpPr txBox="1"/>
          <p:nvPr>
            <p:ph idx="9" type="title"/>
          </p:nvPr>
        </p:nvSpPr>
        <p:spPr>
          <a:xfrm>
            <a:off x="2104797" y="2735044"/>
            <a:ext cx="2067300" cy="7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Lack of support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" name="Google Shape;247;p3"/>
          <p:cNvGrpSpPr/>
          <p:nvPr/>
        </p:nvGrpSpPr>
        <p:grpSpPr>
          <a:xfrm>
            <a:off x="941295" y="1681563"/>
            <a:ext cx="984333" cy="750875"/>
            <a:chOff x="6268229" y="1126723"/>
            <a:chExt cx="2821246" cy="1847624"/>
          </a:xfrm>
        </p:grpSpPr>
        <p:sp>
          <p:nvSpPr>
            <p:cNvPr id="248" name="Google Shape;248;p3"/>
            <p:cNvSpPr/>
            <p:nvPr/>
          </p:nvSpPr>
          <p:spPr>
            <a:xfrm>
              <a:off x="6268229" y="1126723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1" name="Google Shape;251;p3"/>
          <p:cNvSpPr txBox="1"/>
          <p:nvPr>
            <p:ph type="title"/>
          </p:nvPr>
        </p:nvSpPr>
        <p:spPr>
          <a:xfrm>
            <a:off x="1041512" y="1804700"/>
            <a:ext cx="7839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2" name="Google Shape;252;p3"/>
          <p:cNvGrpSpPr/>
          <p:nvPr/>
        </p:nvGrpSpPr>
        <p:grpSpPr>
          <a:xfrm flipH="1">
            <a:off x="-496675" y="4612901"/>
            <a:ext cx="2067200" cy="286500"/>
            <a:chOff x="2201950" y="260700"/>
            <a:chExt cx="2067200" cy="286500"/>
          </a:xfrm>
        </p:grpSpPr>
        <p:cxnSp>
          <p:nvCxnSpPr>
            <p:cNvPr id="253" name="Google Shape;253;p3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4" name="Google Shape;254;p3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5" name="Google Shape;255;p3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6" name="Google Shape;256;p3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7" name="Google Shape;257;p3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8" name="Google Shape;258;p3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9" name="Google Shape;259;p3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0" name="Google Shape;260;p3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1" name="Google Shape;261;p3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2" name="Google Shape;262;p3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3" name="Google Shape;263;p3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4" name="Google Shape;264;p3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65" name="Google Shape;265;p3"/>
          <p:cNvSpPr/>
          <p:nvPr/>
        </p:nvSpPr>
        <p:spPr>
          <a:xfrm>
            <a:off x="1208625" y="-338775"/>
            <a:ext cx="741600" cy="741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"/>
          <p:cNvSpPr/>
          <p:nvPr/>
        </p:nvSpPr>
        <p:spPr>
          <a:xfrm>
            <a:off x="8340875" y="1011597"/>
            <a:ext cx="1300200" cy="1300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7" name="Google Shape;267;p3"/>
          <p:cNvGrpSpPr/>
          <p:nvPr/>
        </p:nvGrpSpPr>
        <p:grpSpPr>
          <a:xfrm flipH="1">
            <a:off x="300597" y="2122332"/>
            <a:ext cx="113753" cy="1603746"/>
            <a:chOff x="351725" y="2147797"/>
            <a:chExt cx="137400" cy="1937125"/>
          </a:xfrm>
        </p:grpSpPr>
        <p:sp>
          <p:nvSpPr>
            <p:cNvPr id="268" name="Google Shape;268;p3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3" name="Google Shape;273;p3"/>
          <p:cNvGrpSpPr/>
          <p:nvPr/>
        </p:nvGrpSpPr>
        <p:grpSpPr>
          <a:xfrm>
            <a:off x="7506200" y="209267"/>
            <a:ext cx="2067200" cy="286500"/>
            <a:chOff x="2201950" y="260700"/>
            <a:chExt cx="2067200" cy="286500"/>
          </a:xfrm>
        </p:grpSpPr>
        <p:cxnSp>
          <p:nvCxnSpPr>
            <p:cNvPr id="274" name="Google Shape;274;p3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5" name="Google Shape;275;p3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6" name="Google Shape;276;p3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7" name="Google Shape;277;p3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8" name="Google Shape;278;p3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9" name="Google Shape;279;p3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0" name="Google Shape;280;p3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1" name="Google Shape;281;p3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2" name="Google Shape;282;p3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3" name="Google Shape;283;p3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4" name="Google Shape;284;p3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5" name="Google Shape;285;p3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86" name="Google Shape;286;p3"/>
          <p:cNvSpPr/>
          <p:nvPr/>
        </p:nvSpPr>
        <p:spPr>
          <a:xfrm>
            <a:off x="7252400" y="436590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3"/>
          <p:cNvSpPr txBox="1"/>
          <p:nvPr/>
        </p:nvSpPr>
        <p:spPr>
          <a:xfrm>
            <a:off x="712240" y="1084867"/>
            <a:ext cx="5702188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Sports in Palestine faces many challenges some of them are: 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8" name="Google Shape;288;p3"/>
          <p:cNvGrpSpPr/>
          <p:nvPr/>
        </p:nvGrpSpPr>
        <p:grpSpPr>
          <a:xfrm>
            <a:off x="4771424" y="1742989"/>
            <a:ext cx="3523067" cy="2310088"/>
            <a:chOff x="6254161" y="1111122"/>
            <a:chExt cx="2835314" cy="1863225"/>
          </a:xfrm>
        </p:grpSpPr>
        <p:sp>
          <p:nvSpPr>
            <p:cNvPr id="289" name="Google Shape;289;p3"/>
            <p:cNvSpPr/>
            <p:nvPr/>
          </p:nvSpPr>
          <p:spPr>
            <a:xfrm>
              <a:off x="6254161" y="1111122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3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2" name="Google Shape;292;p3"/>
          <p:cNvSpPr txBox="1"/>
          <p:nvPr/>
        </p:nvSpPr>
        <p:spPr>
          <a:xfrm>
            <a:off x="5136356" y="2389233"/>
            <a:ext cx="2849435" cy="1169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Our project is aimed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solving such challenges in order to make sports popular and have easy access to it in Palestine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Google Shape;297;p4"/>
          <p:cNvGrpSpPr/>
          <p:nvPr/>
        </p:nvGrpSpPr>
        <p:grpSpPr>
          <a:xfrm flipH="1">
            <a:off x="-496675" y="4612901"/>
            <a:ext cx="2067200" cy="286500"/>
            <a:chOff x="2201950" y="260700"/>
            <a:chExt cx="2067200" cy="286500"/>
          </a:xfrm>
        </p:grpSpPr>
        <p:cxnSp>
          <p:nvCxnSpPr>
            <p:cNvPr id="298" name="Google Shape;298;p4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9" name="Google Shape;299;p4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0" name="Google Shape;300;p4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1" name="Google Shape;301;p4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2" name="Google Shape;302;p4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3" name="Google Shape;303;p4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4" name="Google Shape;304;p4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5" name="Google Shape;305;p4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6" name="Google Shape;306;p4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7" name="Google Shape;307;p4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8" name="Google Shape;308;p4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9" name="Google Shape;309;p4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10" name="Google Shape;310;p4"/>
          <p:cNvGrpSpPr/>
          <p:nvPr/>
        </p:nvGrpSpPr>
        <p:grpSpPr>
          <a:xfrm>
            <a:off x="959183" y="1157317"/>
            <a:ext cx="1535360" cy="750875"/>
            <a:chOff x="6268229" y="1126723"/>
            <a:chExt cx="2821246" cy="1847624"/>
          </a:xfrm>
        </p:grpSpPr>
        <p:sp>
          <p:nvSpPr>
            <p:cNvPr id="311" name="Google Shape;311;p4"/>
            <p:cNvSpPr/>
            <p:nvPr/>
          </p:nvSpPr>
          <p:spPr>
            <a:xfrm>
              <a:off x="6268229" y="1126723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FrontEnd</a:t>
              </a:r>
              <a:r>
                <a:rPr b="0" i="0" lang="en-US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:</a:t>
              </a:r>
              <a:endPara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4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4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4" name="Google Shape;314;p4"/>
          <p:cNvSpPr txBox="1"/>
          <p:nvPr>
            <p:ph idx="2"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Technologies:</a:t>
            </a:r>
            <a:endParaRPr/>
          </a:p>
        </p:txBody>
      </p:sp>
      <p:sp>
        <p:nvSpPr>
          <p:cNvPr id="315" name="Google Shape;315;p4"/>
          <p:cNvSpPr/>
          <p:nvPr/>
        </p:nvSpPr>
        <p:spPr>
          <a:xfrm>
            <a:off x="7305350" y="-338775"/>
            <a:ext cx="741600" cy="741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6" name="Google Shape;316;p4"/>
          <p:cNvGrpSpPr/>
          <p:nvPr/>
        </p:nvGrpSpPr>
        <p:grpSpPr>
          <a:xfrm>
            <a:off x="7598045" y="-186375"/>
            <a:ext cx="1300217" cy="925411"/>
            <a:chOff x="-20430" y="-42175"/>
            <a:chExt cx="1300217" cy="925411"/>
          </a:xfrm>
        </p:grpSpPr>
        <p:grpSp>
          <p:nvGrpSpPr>
            <p:cNvPr id="317" name="Google Shape;317;p4"/>
            <p:cNvGrpSpPr/>
            <p:nvPr/>
          </p:nvGrpSpPr>
          <p:grpSpPr>
            <a:xfrm>
              <a:off x="117650" y="-42175"/>
              <a:ext cx="1024050" cy="925411"/>
              <a:chOff x="363000" y="4350"/>
              <a:chExt cx="1024050" cy="879000"/>
            </a:xfrm>
          </p:grpSpPr>
          <p:cxnSp>
            <p:nvCxnSpPr>
              <p:cNvPr id="318" name="Google Shape;318;p4"/>
              <p:cNvCxnSpPr/>
              <p:nvPr/>
            </p:nvCxnSpPr>
            <p:spPr>
              <a:xfrm>
                <a:off x="3630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19" name="Google Shape;319;p4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0" name="Google Shape;320;p4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1" name="Google Shape;321;p4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2" name="Google Shape;322;p4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3" name="Google Shape;323;p4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4" name="Google Shape;324;p4"/>
              <p:cNvCxnSpPr/>
              <p:nvPr/>
            </p:nvCxnSpPr>
            <p:spPr>
              <a:xfrm>
                <a:off x="13870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25" name="Google Shape;325;p4"/>
            <p:cNvGrpSpPr/>
            <p:nvPr/>
          </p:nvGrpSpPr>
          <p:grpSpPr>
            <a:xfrm rot="5400000">
              <a:off x="288329" y="-252783"/>
              <a:ext cx="682700" cy="1300217"/>
              <a:chOff x="533675" y="4350"/>
              <a:chExt cx="682700" cy="879000"/>
            </a:xfrm>
          </p:grpSpPr>
          <p:cxnSp>
            <p:nvCxnSpPr>
              <p:cNvPr id="326" name="Google Shape;326;p4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7" name="Google Shape;327;p4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8" name="Google Shape;328;p4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9" name="Google Shape;329;p4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30" name="Google Shape;330;p4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31" name="Google Shape;331;p4"/>
          <p:cNvGrpSpPr/>
          <p:nvPr/>
        </p:nvGrpSpPr>
        <p:grpSpPr>
          <a:xfrm flipH="1" rot="-5400000">
            <a:off x="7842985" y="4052782"/>
            <a:ext cx="113753" cy="1603746"/>
            <a:chOff x="351725" y="2147797"/>
            <a:chExt cx="137400" cy="1937125"/>
          </a:xfrm>
        </p:grpSpPr>
        <p:sp>
          <p:nvSpPr>
            <p:cNvPr id="332" name="Google Shape;332;p4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4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4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4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4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7" name="Google Shape;337;p4"/>
          <p:cNvGrpSpPr/>
          <p:nvPr/>
        </p:nvGrpSpPr>
        <p:grpSpPr>
          <a:xfrm rot="5400000">
            <a:off x="1051972" y="-525543"/>
            <a:ext cx="113753" cy="1603746"/>
            <a:chOff x="351725" y="2147797"/>
            <a:chExt cx="137400" cy="1937125"/>
          </a:xfrm>
        </p:grpSpPr>
        <p:sp>
          <p:nvSpPr>
            <p:cNvPr id="338" name="Google Shape;338;p4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4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4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4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4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3" name="Google Shape;343;p4"/>
          <p:cNvGrpSpPr/>
          <p:nvPr/>
        </p:nvGrpSpPr>
        <p:grpSpPr>
          <a:xfrm rot="5400000">
            <a:off x="-54738" y="1491022"/>
            <a:ext cx="866830" cy="286496"/>
            <a:chOff x="2229538" y="252775"/>
            <a:chExt cx="1009350" cy="333600"/>
          </a:xfrm>
        </p:grpSpPr>
        <p:sp>
          <p:nvSpPr>
            <p:cNvPr id="344" name="Google Shape;344;p4"/>
            <p:cNvSpPr/>
            <p:nvPr/>
          </p:nvSpPr>
          <p:spPr>
            <a:xfrm>
              <a:off x="22295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4"/>
            <p:cNvSpPr/>
            <p:nvPr/>
          </p:nvSpPr>
          <p:spPr>
            <a:xfrm>
              <a:off x="239633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4"/>
            <p:cNvSpPr/>
            <p:nvPr/>
          </p:nvSpPr>
          <p:spPr>
            <a:xfrm>
              <a:off x="25631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4"/>
            <p:cNvSpPr/>
            <p:nvPr/>
          </p:nvSpPr>
          <p:spPr>
            <a:xfrm>
              <a:off x="27327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4"/>
            <p:cNvSpPr/>
            <p:nvPr/>
          </p:nvSpPr>
          <p:spPr>
            <a:xfrm>
              <a:off x="29024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4"/>
            <p:cNvSpPr/>
            <p:nvPr/>
          </p:nvSpPr>
          <p:spPr>
            <a:xfrm>
              <a:off x="30720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0" name="Google Shape;350;p4"/>
          <p:cNvSpPr/>
          <p:nvPr/>
        </p:nvSpPr>
        <p:spPr>
          <a:xfrm>
            <a:off x="0" y="4775778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4"/>
          <p:cNvSpPr/>
          <p:nvPr/>
        </p:nvSpPr>
        <p:spPr>
          <a:xfrm>
            <a:off x="858616" y="2082946"/>
            <a:ext cx="3599084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ReactJS with Bootstrap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4"/>
          <p:cNvSpPr/>
          <p:nvPr/>
        </p:nvSpPr>
        <p:spPr>
          <a:xfrm>
            <a:off x="931068" y="2765862"/>
            <a:ext cx="3348259" cy="384532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Great documentation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4"/>
          <p:cNvSpPr/>
          <p:nvPr/>
        </p:nvSpPr>
        <p:spPr>
          <a:xfrm>
            <a:off x="942097" y="3273173"/>
            <a:ext cx="3337230" cy="384532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841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Easy to learn and Easy to Use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4"/>
          <p:cNvSpPr/>
          <p:nvPr/>
        </p:nvSpPr>
        <p:spPr>
          <a:xfrm>
            <a:off x="931069" y="3775256"/>
            <a:ext cx="3337229" cy="384532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619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Rich Community Support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5" name="Google Shape;35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57857" y="1766336"/>
            <a:ext cx="2871788" cy="2163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" name="Google Shape;360;p5"/>
          <p:cNvGrpSpPr/>
          <p:nvPr/>
        </p:nvGrpSpPr>
        <p:grpSpPr>
          <a:xfrm flipH="1">
            <a:off x="-496675" y="4612901"/>
            <a:ext cx="2067200" cy="286500"/>
            <a:chOff x="2201950" y="260700"/>
            <a:chExt cx="2067200" cy="286500"/>
          </a:xfrm>
        </p:grpSpPr>
        <p:cxnSp>
          <p:nvCxnSpPr>
            <p:cNvPr id="361" name="Google Shape;361;p5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2" name="Google Shape;362;p5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3" name="Google Shape;363;p5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4" name="Google Shape;364;p5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5" name="Google Shape;365;p5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6" name="Google Shape;366;p5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7" name="Google Shape;367;p5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8" name="Google Shape;368;p5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9" name="Google Shape;369;p5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0" name="Google Shape;370;p5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1" name="Google Shape;371;p5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2" name="Google Shape;372;p5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73" name="Google Shape;373;p5"/>
          <p:cNvSpPr/>
          <p:nvPr/>
        </p:nvSpPr>
        <p:spPr>
          <a:xfrm>
            <a:off x="7305350" y="-338775"/>
            <a:ext cx="741600" cy="741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5"/>
          <p:cNvGrpSpPr/>
          <p:nvPr/>
        </p:nvGrpSpPr>
        <p:grpSpPr>
          <a:xfrm>
            <a:off x="7598045" y="-186375"/>
            <a:ext cx="1300217" cy="925411"/>
            <a:chOff x="-20430" y="-42175"/>
            <a:chExt cx="1300217" cy="925411"/>
          </a:xfrm>
        </p:grpSpPr>
        <p:grpSp>
          <p:nvGrpSpPr>
            <p:cNvPr id="375" name="Google Shape;375;p5"/>
            <p:cNvGrpSpPr/>
            <p:nvPr/>
          </p:nvGrpSpPr>
          <p:grpSpPr>
            <a:xfrm>
              <a:off x="117650" y="-42175"/>
              <a:ext cx="1024050" cy="925411"/>
              <a:chOff x="363000" y="4350"/>
              <a:chExt cx="1024050" cy="879000"/>
            </a:xfrm>
          </p:grpSpPr>
          <p:cxnSp>
            <p:nvCxnSpPr>
              <p:cNvPr id="376" name="Google Shape;376;p5"/>
              <p:cNvCxnSpPr/>
              <p:nvPr/>
            </p:nvCxnSpPr>
            <p:spPr>
              <a:xfrm>
                <a:off x="3630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77" name="Google Shape;377;p5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78" name="Google Shape;378;p5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79" name="Google Shape;379;p5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0" name="Google Shape;380;p5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1" name="Google Shape;381;p5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2" name="Google Shape;382;p5"/>
              <p:cNvCxnSpPr/>
              <p:nvPr/>
            </p:nvCxnSpPr>
            <p:spPr>
              <a:xfrm>
                <a:off x="13870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83" name="Google Shape;383;p5"/>
            <p:cNvGrpSpPr/>
            <p:nvPr/>
          </p:nvGrpSpPr>
          <p:grpSpPr>
            <a:xfrm rot="5400000">
              <a:off x="288329" y="-252783"/>
              <a:ext cx="682700" cy="1300217"/>
              <a:chOff x="533675" y="4350"/>
              <a:chExt cx="682700" cy="879000"/>
            </a:xfrm>
          </p:grpSpPr>
          <p:cxnSp>
            <p:nvCxnSpPr>
              <p:cNvPr id="384" name="Google Shape;384;p5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5" name="Google Shape;385;p5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6" name="Google Shape;386;p5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7" name="Google Shape;387;p5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8" name="Google Shape;388;p5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89" name="Google Shape;389;p5"/>
          <p:cNvGrpSpPr/>
          <p:nvPr/>
        </p:nvGrpSpPr>
        <p:grpSpPr>
          <a:xfrm flipH="1" rot="-5400000">
            <a:off x="7842985" y="4052782"/>
            <a:ext cx="113753" cy="1603746"/>
            <a:chOff x="351725" y="2147797"/>
            <a:chExt cx="137400" cy="1937125"/>
          </a:xfrm>
        </p:grpSpPr>
        <p:sp>
          <p:nvSpPr>
            <p:cNvPr id="390" name="Google Shape;390;p5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5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5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5" name="Google Shape;395;p5"/>
          <p:cNvGrpSpPr/>
          <p:nvPr/>
        </p:nvGrpSpPr>
        <p:grpSpPr>
          <a:xfrm rot="5400000">
            <a:off x="1051972" y="-525543"/>
            <a:ext cx="113753" cy="1603746"/>
            <a:chOff x="351725" y="2147797"/>
            <a:chExt cx="137400" cy="1937125"/>
          </a:xfrm>
        </p:grpSpPr>
        <p:sp>
          <p:nvSpPr>
            <p:cNvPr id="396" name="Google Shape;396;p5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5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1" name="Google Shape;401;p5"/>
          <p:cNvGrpSpPr/>
          <p:nvPr/>
        </p:nvGrpSpPr>
        <p:grpSpPr>
          <a:xfrm rot="5400000">
            <a:off x="-54738" y="1491022"/>
            <a:ext cx="866830" cy="286496"/>
            <a:chOff x="2229538" y="252775"/>
            <a:chExt cx="1009350" cy="333600"/>
          </a:xfrm>
        </p:grpSpPr>
        <p:sp>
          <p:nvSpPr>
            <p:cNvPr id="402" name="Google Shape;402;p5"/>
            <p:cNvSpPr/>
            <p:nvPr/>
          </p:nvSpPr>
          <p:spPr>
            <a:xfrm>
              <a:off x="22295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239633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25631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27327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29024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30720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8" name="Google Shape;408;p5"/>
          <p:cNvSpPr/>
          <p:nvPr/>
        </p:nvSpPr>
        <p:spPr>
          <a:xfrm>
            <a:off x="0" y="4775778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5"/>
          <p:cNvSpPr/>
          <p:nvPr/>
        </p:nvSpPr>
        <p:spPr>
          <a:xfrm>
            <a:off x="771207" y="1272479"/>
            <a:ext cx="3599084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mobile application: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5"/>
          <p:cNvSpPr/>
          <p:nvPr/>
        </p:nvSpPr>
        <p:spPr>
          <a:xfrm>
            <a:off x="931068" y="2765862"/>
            <a:ext cx="3348259" cy="384532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High performance </a:t>
            </a:r>
            <a:endParaRPr/>
          </a:p>
        </p:txBody>
      </p:sp>
      <p:sp>
        <p:nvSpPr>
          <p:cNvPr id="411" name="Google Shape;411;p5"/>
          <p:cNvSpPr/>
          <p:nvPr/>
        </p:nvSpPr>
        <p:spPr>
          <a:xfrm>
            <a:off x="942097" y="3273173"/>
            <a:ext cx="3337230" cy="384532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High accessibility </a:t>
            </a:r>
            <a:endParaRPr/>
          </a:p>
        </p:txBody>
      </p:sp>
      <p:sp>
        <p:nvSpPr>
          <p:cNvPr id="412" name="Google Shape;412;p5"/>
          <p:cNvSpPr/>
          <p:nvPr/>
        </p:nvSpPr>
        <p:spPr>
          <a:xfrm>
            <a:off x="931069" y="3775256"/>
            <a:ext cx="3337229" cy="384532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Provides good user experience </a:t>
            </a:r>
            <a:endParaRPr/>
          </a:p>
        </p:txBody>
      </p:sp>
      <p:sp>
        <p:nvSpPr>
          <p:cNvPr id="413" name="Google Shape;413;p5"/>
          <p:cNvSpPr/>
          <p:nvPr/>
        </p:nvSpPr>
        <p:spPr>
          <a:xfrm>
            <a:off x="787770" y="1870327"/>
            <a:ext cx="3582521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used </a:t>
            </a: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PWA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8" name="Google Shape;418;p6"/>
          <p:cNvGrpSpPr/>
          <p:nvPr/>
        </p:nvGrpSpPr>
        <p:grpSpPr>
          <a:xfrm flipH="1">
            <a:off x="-496675" y="4612901"/>
            <a:ext cx="2067200" cy="286500"/>
            <a:chOff x="2201950" y="260700"/>
            <a:chExt cx="2067200" cy="286500"/>
          </a:xfrm>
        </p:grpSpPr>
        <p:cxnSp>
          <p:nvCxnSpPr>
            <p:cNvPr id="419" name="Google Shape;419;p6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0" name="Google Shape;420;p6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1" name="Google Shape;421;p6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2" name="Google Shape;422;p6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3" name="Google Shape;423;p6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4" name="Google Shape;424;p6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5" name="Google Shape;425;p6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6" name="Google Shape;426;p6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7" name="Google Shape;427;p6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8" name="Google Shape;428;p6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9" name="Google Shape;429;p6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0" name="Google Shape;430;p6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31" name="Google Shape;431;p6"/>
          <p:cNvGrpSpPr/>
          <p:nvPr/>
        </p:nvGrpSpPr>
        <p:grpSpPr>
          <a:xfrm>
            <a:off x="959183" y="1157317"/>
            <a:ext cx="1535360" cy="750875"/>
            <a:chOff x="6268229" y="1126723"/>
            <a:chExt cx="2821246" cy="1847624"/>
          </a:xfrm>
        </p:grpSpPr>
        <p:sp>
          <p:nvSpPr>
            <p:cNvPr id="432" name="Google Shape;432;p6"/>
            <p:cNvSpPr/>
            <p:nvPr/>
          </p:nvSpPr>
          <p:spPr>
            <a:xfrm>
              <a:off x="6268229" y="1126723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BackEnd</a:t>
              </a:r>
              <a:r>
                <a:rPr b="0" i="0" lang="en-US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:</a:t>
              </a:r>
              <a:endPara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6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6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5" name="Google Shape;435;p6"/>
          <p:cNvSpPr txBox="1"/>
          <p:nvPr>
            <p:ph idx="2"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:</a:t>
            </a:r>
            <a:endParaRPr/>
          </a:p>
        </p:txBody>
      </p:sp>
      <p:sp>
        <p:nvSpPr>
          <p:cNvPr id="436" name="Google Shape;436;p6"/>
          <p:cNvSpPr/>
          <p:nvPr/>
        </p:nvSpPr>
        <p:spPr>
          <a:xfrm>
            <a:off x="7305350" y="-338775"/>
            <a:ext cx="741600" cy="741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7" name="Google Shape;437;p6"/>
          <p:cNvGrpSpPr/>
          <p:nvPr/>
        </p:nvGrpSpPr>
        <p:grpSpPr>
          <a:xfrm>
            <a:off x="7598045" y="-186375"/>
            <a:ext cx="1300217" cy="925411"/>
            <a:chOff x="-20430" y="-42175"/>
            <a:chExt cx="1300217" cy="925411"/>
          </a:xfrm>
        </p:grpSpPr>
        <p:grpSp>
          <p:nvGrpSpPr>
            <p:cNvPr id="438" name="Google Shape;438;p6"/>
            <p:cNvGrpSpPr/>
            <p:nvPr/>
          </p:nvGrpSpPr>
          <p:grpSpPr>
            <a:xfrm>
              <a:off x="117650" y="-42175"/>
              <a:ext cx="1024050" cy="925411"/>
              <a:chOff x="363000" y="4350"/>
              <a:chExt cx="1024050" cy="879000"/>
            </a:xfrm>
          </p:grpSpPr>
          <p:cxnSp>
            <p:nvCxnSpPr>
              <p:cNvPr id="439" name="Google Shape;439;p6"/>
              <p:cNvCxnSpPr/>
              <p:nvPr/>
            </p:nvCxnSpPr>
            <p:spPr>
              <a:xfrm>
                <a:off x="3630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0" name="Google Shape;440;p6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1" name="Google Shape;441;p6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2" name="Google Shape;442;p6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3" name="Google Shape;443;p6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4" name="Google Shape;444;p6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5" name="Google Shape;445;p6"/>
              <p:cNvCxnSpPr/>
              <p:nvPr/>
            </p:nvCxnSpPr>
            <p:spPr>
              <a:xfrm>
                <a:off x="13870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46" name="Google Shape;446;p6"/>
            <p:cNvGrpSpPr/>
            <p:nvPr/>
          </p:nvGrpSpPr>
          <p:grpSpPr>
            <a:xfrm rot="5400000">
              <a:off x="288329" y="-252783"/>
              <a:ext cx="682700" cy="1300217"/>
              <a:chOff x="533675" y="4350"/>
              <a:chExt cx="682700" cy="879000"/>
            </a:xfrm>
          </p:grpSpPr>
          <p:cxnSp>
            <p:nvCxnSpPr>
              <p:cNvPr id="447" name="Google Shape;447;p6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8" name="Google Shape;448;p6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9" name="Google Shape;449;p6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50" name="Google Shape;450;p6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51" name="Google Shape;451;p6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52" name="Google Shape;452;p6"/>
          <p:cNvGrpSpPr/>
          <p:nvPr/>
        </p:nvGrpSpPr>
        <p:grpSpPr>
          <a:xfrm flipH="1" rot="-5400000">
            <a:off x="7842985" y="4052782"/>
            <a:ext cx="113753" cy="1603746"/>
            <a:chOff x="351725" y="2147797"/>
            <a:chExt cx="137400" cy="1937125"/>
          </a:xfrm>
        </p:grpSpPr>
        <p:sp>
          <p:nvSpPr>
            <p:cNvPr id="453" name="Google Shape;453;p6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6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6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6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8" name="Google Shape;458;p6"/>
          <p:cNvGrpSpPr/>
          <p:nvPr/>
        </p:nvGrpSpPr>
        <p:grpSpPr>
          <a:xfrm rot="5400000">
            <a:off x="1051972" y="-525543"/>
            <a:ext cx="113753" cy="1603746"/>
            <a:chOff x="351725" y="2147797"/>
            <a:chExt cx="137400" cy="1937125"/>
          </a:xfrm>
        </p:grpSpPr>
        <p:sp>
          <p:nvSpPr>
            <p:cNvPr id="459" name="Google Shape;459;p6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6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6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6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6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4" name="Google Shape;464;p6"/>
          <p:cNvGrpSpPr/>
          <p:nvPr/>
        </p:nvGrpSpPr>
        <p:grpSpPr>
          <a:xfrm rot="5400000">
            <a:off x="-54738" y="1491022"/>
            <a:ext cx="866830" cy="286496"/>
            <a:chOff x="2229538" y="252775"/>
            <a:chExt cx="1009350" cy="333600"/>
          </a:xfrm>
        </p:grpSpPr>
        <p:sp>
          <p:nvSpPr>
            <p:cNvPr id="465" name="Google Shape;465;p6"/>
            <p:cNvSpPr/>
            <p:nvPr/>
          </p:nvSpPr>
          <p:spPr>
            <a:xfrm>
              <a:off x="22295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6"/>
            <p:cNvSpPr/>
            <p:nvPr/>
          </p:nvSpPr>
          <p:spPr>
            <a:xfrm>
              <a:off x="239633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6"/>
            <p:cNvSpPr/>
            <p:nvPr/>
          </p:nvSpPr>
          <p:spPr>
            <a:xfrm>
              <a:off x="25631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6"/>
            <p:cNvSpPr/>
            <p:nvPr/>
          </p:nvSpPr>
          <p:spPr>
            <a:xfrm>
              <a:off x="27327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6"/>
            <p:cNvSpPr/>
            <p:nvPr/>
          </p:nvSpPr>
          <p:spPr>
            <a:xfrm>
              <a:off x="29024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6"/>
            <p:cNvSpPr/>
            <p:nvPr/>
          </p:nvSpPr>
          <p:spPr>
            <a:xfrm>
              <a:off x="30720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1" name="Google Shape;471;p6"/>
          <p:cNvSpPr/>
          <p:nvPr/>
        </p:nvSpPr>
        <p:spPr>
          <a:xfrm>
            <a:off x="0" y="4775778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6"/>
          <p:cNvSpPr/>
          <p:nvPr/>
        </p:nvSpPr>
        <p:spPr>
          <a:xfrm>
            <a:off x="858616" y="2082946"/>
            <a:ext cx="2084609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NodeJS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6"/>
          <p:cNvSpPr/>
          <p:nvPr/>
        </p:nvSpPr>
        <p:spPr>
          <a:xfrm>
            <a:off x="838632" y="2888632"/>
            <a:ext cx="2104593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Express JS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6"/>
          <p:cNvSpPr/>
          <p:nvPr/>
        </p:nvSpPr>
        <p:spPr>
          <a:xfrm>
            <a:off x="838632" y="3694318"/>
            <a:ext cx="2104593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Mongo Database 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5" name="Google Shape;475;p6"/>
          <p:cNvGrpSpPr/>
          <p:nvPr/>
        </p:nvGrpSpPr>
        <p:grpSpPr>
          <a:xfrm>
            <a:off x="4954918" y="1079698"/>
            <a:ext cx="3463905" cy="786550"/>
            <a:chOff x="6268228" y="1038940"/>
            <a:chExt cx="3310612" cy="1935407"/>
          </a:xfrm>
        </p:grpSpPr>
        <p:sp>
          <p:nvSpPr>
            <p:cNvPr id="476" name="Google Shape;476;p6"/>
            <p:cNvSpPr/>
            <p:nvPr/>
          </p:nvSpPr>
          <p:spPr>
            <a:xfrm>
              <a:off x="6268228" y="1038940"/>
              <a:ext cx="3310612" cy="1847602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Architecture/Design pattern</a:t>
              </a:r>
              <a:r>
                <a:rPr b="0" i="0" lang="en-US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:</a:t>
              </a:r>
              <a:endPara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6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6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9" name="Google Shape;479;p6"/>
          <p:cNvSpPr/>
          <p:nvPr/>
        </p:nvSpPr>
        <p:spPr>
          <a:xfrm>
            <a:off x="4954920" y="2082946"/>
            <a:ext cx="2084609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MVC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oogle Shape;484;p7"/>
          <p:cNvGrpSpPr/>
          <p:nvPr/>
        </p:nvGrpSpPr>
        <p:grpSpPr>
          <a:xfrm flipH="1">
            <a:off x="-496675" y="4612901"/>
            <a:ext cx="2067200" cy="286500"/>
            <a:chOff x="2201950" y="260700"/>
            <a:chExt cx="2067200" cy="286500"/>
          </a:xfrm>
        </p:grpSpPr>
        <p:cxnSp>
          <p:nvCxnSpPr>
            <p:cNvPr id="485" name="Google Shape;485;p7"/>
            <p:cNvCxnSpPr/>
            <p:nvPr/>
          </p:nvCxnSpPr>
          <p:spPr>
            <a:xfrm flipH="1">
              <a:off x="22019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6" name="Google Shape;486;p7"/>
            <p:cNvCxnSpPr/>
            <p:nvPr/>
          </p:nvCxnSpPr>
          <p:spPr>
            <a:xfrm flipH="1">
              <a:off x="2361814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7" name="Google Shape;487;p7"/>
            <p:cNvCxnSpPr/>
            <p:nvPr/>
          </p:nvCxnSpPr>
          <p:spPr>
            <a:xfrm flipH="1">
              <a:off x="2521677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8" name="Google Shape;488;p7"/>
            <p:cNvCxnSpPr/>
            <p:nvPr/>
          </p:nvCxnSpPr>
          <p:spPr>
            <a:xfrm flipH="1">
              <a:off x="2681541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9" name="Google Shape;489;p7"/>
            <p:cNvCxnSpPr/>
            <p:nvPr/>
          </p:nvCxnSpPr>
          <p:spPr>
            <a:xfrm flipH="1">
              <a:off x="284140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0" name="Google Shape;490;p7"/>
            <p:cNvCxnSpPr/>
            <p:nvPr/>
          </p:nvCxnSpPr>
          <p:spPr>
            <a:xfrm flipH="1">
              <a:off x="3001268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1" name="Google Shape;491;p7"/>
            <p:cNvCxnSpPr/>
            <p:nvPr/>
          </p:nvCxnSpPr>
          <p:spPr>
            <a:xfrm flipH="1">
              <a:off x="3161132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2" name="Google Shape;492;p7"/>
            <p:cNvCxnSpPr/>
            <p:nvPr/>
          </p:nvCxnSpPr>
          <p:spPr>
            <a:xfrm flipH="1">
              <a:off x="3320995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3" name="Google Shape;493;p7"/>
            <p:cNvCxnSpPr/>
            <p:nvPr/>
          </p:nvCxnSpPr>
          <p:spPr>
            <a:xfrm flipH="1">
              <a:off x="3480859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4" name="Google Shape;494;p7"/>
            <p:cNvCxnSpPr/>
            <p:nvPr/>
          </p:nvCxnSpPr>
          <p:spPr>
            <a:xfrm flipH="1">
              <a:off x="3640723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5" name="Google Shape;495;p7"/>
            <p:cNvCxnSpPr/>
            <p:nvPr/>
          </p:nvCxnSpPr>
          <p:spPr>
            <a:xfrm flipH="1">
              <a:off x="3800586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6" name="Google Shape;496;p7"/>
            <p:cNvCxnSpPr/>
            <p:nvPr/>
          </p:nvCxnSpPr>
          <p:spPr>
            <a:xfrm flipH="1">
              <a:off x="3960450" y="260700"/>
              <a:ext cx="308700" cy="2865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97" name="Google Shape;497;p7"/>
          <p:cNvSpPr txBox="1"/>
          <p:nvPr>
            <p:ph idx="2"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Future plans:</a:t>
            </a:r>
            <a:endParaRPr/>
          </a:p>
        </p:txBody>
      </p:sp>
      <p:sp>
        <p:nvSpPr>
          <p:cNvPr id="498" name="Google Shape;498;p7"/>
          <p:cNvSpPr/>
          <p:nvPr/>
        </p:nvSpPr>
        <p:spPr>
          <a:xfrm>
            <a:off x="7305350" y="-338775"/>
            <a:ext cx="741600" cy="741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9" name="Google Shape;499;p7"/>
          <p:cNvGrpSpPr/>
          <p:nvPr/>
        </p:nvGrpSpPr>
        <p:grpSpPr>
          <a:xfrm>
            <a:off x="7598045" y="-186375"/>
            <a:ext cx="1300217" cy="925411"/>
            <a:chOff x="-20430" y="-42175"/>
            <a:chExt cx="1300217" cy="925411"/>
          </a:xfrm>
        </p:grpSpPr>
        <p:grpSp>
          <p:nvGrpSpPr>
            <p:cNvPr id="500" name="Google Shape;500;p7"/>
            <p:cNvGrpSpPr/>
            <p:nvPr/>
          </p:nvGrpSpPr>
          <p:grpSpPr>
            <a:xfrm>
              <a:off x="117650" y="-42175"/>
              <a:ext cx="1024050" cy="925411"/>
              <a:chOff x="363000" y="4350"/>
              <a:chExt cx="1024050" cy="879000"/>
            </a:xfrm>
          </p:grpSpPr>
          <p:cxnSp>
            <p:nvCxnSpPr>
              <p:cNvPr id="501" name="Google Shape;501;p7"/>
              <p:cNvCxnSpPr/>
              <p:nvPr/>
            </p:nvCxnSpPr>
            <p:spPr>
              <a:xfrm>
                <a:off x="3630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2" name="Google Shape;502;p7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3" name="Google Shape;503;p7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4" name="Google Shape;504;p7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5" name="Google Shape;505;p7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6" name="Google Shape;506;p7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7" name="Google Shape;507;p7"/>
              <p:cNvCxnSpPr/>
              <p:nvPr/>
            </p:nvCxnSpPr>
            <p:spPr>
              <a:xfrm>
                <a:off x="13870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508" name="Google Shape;508;p7"/>
            <p:cNvGrpSpPr/>
            <p:nvPr/>
          </p:nvGrpSpPr>
          <p:grpSpPr>
            <a:xfrm rot="5400000">
              <a:off x="288329" y="-252783"/>
              <a:ext cx="682700" cy="1300217"/>
              <a:chOff x="533675" y="4350"/>
              <a:chExt cx="682700" cy="879000"/>
            </a:xfrm>
          </p:grpSpPr>
          <p:cxnSp>
            <p:nvCxnSpPr>
              <p:cNvPr id="509" name="Google Shape;509;p7"/>
              <p:cNvCxnSpPr/>
              <p:nvPr/>
            </p:nvCxnSpPr>
            <p:spPr>
              <a:xfrm>
                <a:off x="5336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10" name="Google Shape;510;p7"/>
              <p:cNvCxnSpPr/>
              <p:nvPr/>
            </p:nvCxnSpPr>
            <p:spPr>
              <a:xfrm>
                <a:off x="70435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11" name="Google Shape;511;p7"/>
              <p:cNvCxnSpPr/>
              <p:nvPr/>
            </p:nvCxnSpPr>
            <p:spPr>
              <a:xfrm>
                <a:off x="87502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12" name="Google Shape;512;p7"/>
              <p:cNvCxnSpPr/>
              <p:nvPr/>
            </p:nvCxnSpPr>
            <p:spPr>
              <a:xfrm>
                <a:off x="1045700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13" name="Google Shape;513;p7"/>
              <p:cNvCxnSpPr/>
              <p:nvPr/>
            </p:nvCxnSpPr>
            <p:spPr>
              <a:xfrm>
                <a:off x="1216375" y="4350"/>
                <a:ext cx="0" cy="87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14" name="Google Shape;514;p7"/>
          <p:cNvGrpSpPr/>
          <p:nvPr/>
        </p:nvGrpSpPr>
        <p:grpSpPr>
          <a:xfrm flipH="1" rot="-5400000">
            <a:off x="7842985" y="4052782"/>
            <a:ext cx="113753" cy="1603746"/>
            <a:chOff x="351725" y="2147797"/>
            <a:chExt cx="137400" cy="1937125"/>
          </a:xfrm>
        </p:grpSpPr>
        <p:sp>
          <p:nvSpPr>
            <p:cNvPr id="515" name="Google Shape;515;p7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7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7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7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7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0" name="Google Shape;520;p7"/>
          <p:cNvGrpSpPr/>
          <p:nvPr/>
        </p:nvGrpSpPr>
        <p:grpSpPr>
          <a:xfrm rot="5400000">
            <a:off x="1051972" y="-525543"/>
            <a:ext cx="113753" cy="1603746"/>
            <a:chOff x="351725" y="2147797"/>
            <a:chExt cx="137400" cy="1937125"/>
          </a:xfrm>
        </p:grpSpPr>
        <p:sp>
          <p:nvSpPr>
            <p:cNvPr id="521" name="Google Shape;521;p7"/>
            <p:cNvSpPr/>
            <p:nvPr/>
          </p:nvSpPr>
          <p:spPr>
            <a:xfrm>
              <a:off x="351725" y="214779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7"/>
            <p:cNvSpPr/>
            <p:nvPr/>
          </p:nvSpPr>
          <p:spPr>
            <a:xfrm>
              <a:off x="351725" y="267117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7"/>
            <p:cNvSpPr/>
            <p:nvPr/>
          </p:nvSpPr>
          <p:spPr>
            <a:xfrm>
              <a:off x="351725" y="29659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7"/>
            <p:cNvSpPr/>
            <p:nvPr/>
          </p:nvSpPr>
          <p:spPr>
            <a:xfrm>
              <a:off x="351725" y="3442747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7"/>
            <p:cNvSpPr/>
            <p:nvPr/>
          </p:nvSpPr>
          <p:spPr>
            <a:xfrm>
              <a:off x="351725" y="3966122"/>
              <a:ext cx="137400" cy="118800"/>
            </a:xfrm>
            <a:prstGeom prst="triangle">
              <a:avLst>
                <a:gd fmla="val 50000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6" name="Google Shape;526;p7"/>
          <p:cNvGrpSpPr/>
          <p:nvPr/>
        </p:nvGrpSpPr>
        <p:grpSpPr>
          <a:xfrm rot="5400000">
            <a:off x="-54738" y="1491022"/>
            <a:ext cx="866830" cy="286496"/>
            <a:chOff x="2229538" y="252775"/>
            <a:chExt cx="1009350" cy="333600"/>
          </a:xfrm>
        </p:grpSpPr>
        <p:sp>
          <p:nvSpPr>
            <p:cNvPr id="527" name="Google Shape;527;p7"/>
            <p:cNvSpPr/>
            <p:nvPr/>
          </p:nvSpPr>
          <p:spPr>
            <a:xfrm>
              <a:off x="22295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7"/>
            <p:cNvSpPr/>
            <p:nvPr/>
          </p:nvSpPr>
          <p:spPr>
            <a:xfrm>
              <a:off x="239633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7"/>
            <p:cNvSpPr/>
            <p:nvPr/>
          </p:nvSpPr>
          <p:spPr>
            <a:xfrm>
              <a:off x="25631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7"/>
            <p:cNvSpPr/>
            <p:nvPr/>
          </p:nvSpPr>
          <p:spPr>
            <a:xfrm>
              <a:off x="27327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7"/>
            <p:cNvSpPr/>
            <p:nvPr/>
          </p:nvSpPr>
          <p:spPr>
            <a:xfrm>
              <a:off x="29024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7"/>
            <p:cNvSpPr/>
            <p:nvPr/>
          </p:nvSpPr>
          <p:spPr>
            <a:xfrm>
              <a:off x="30720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3" name="Google Shape;533;p7"/>
          <p:cNvSpPr/>
          <p:nvPr/>
        </p:nvSpPr>
        <p:spPr>
          <a:xfrm>
            <a:off x="0" y="4775778"/>
            <a:ext cx="1717232" cy="226026"/>
          </a:xfrm>
          <a:custGeom>
            <a:rect b="b" l="l" r="r" t="t"/>
            <a:pathLst>
              <a:path extrusionOk="0" h="4912" w="61155">
                <a:moveTo>
                  <a:pt x="0" y="1"/>
                </a:moveTo>
                <a:lnTo>
                  <a:pt x="0" y="4912"/>
                </a:lnTo>
                <a:lnTo>
                  <a:pt x="61154" y="4912"/>
                </a:lnTo>
                <a:lnTo>
                  <a:pt x="61154" y="1"/>
                </a:lnTo>
                <a:close/>
              </a:path>
            </a:pathLst>
          </a:custGeom>
          <a:solidFill>
            <a:srgbClr val="EBED2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7"/>
          <p:cNvSpPr/>
          <p:nvPr/>
        </p:nvSpPr>
        <p:spPr>
          <a:xfrm>
            <a:off x="1879488" y="1443372"/>
            <a:ext cx="5385023" cy="607256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live stream service for live matches</a:t>
            </a:r>
            <a:endParaRPr b="0" i="0" sz="10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7"/>
          <p:cNvSpPr/>
          <p:nvPr/>
        </p:nvSpPr>
        <p:spPr>
          <a:xfrm>
            <a:off x="1861544" y="2571750"/>
            <a:ext cx="5405006" cy="642938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Expand the project where the host can be the teams themselves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7"/>
          <p:cNvSpPr/>
          <p:nvPr/>
        </p:nvSpPr>
        <p:spPr>
          <a:xfrm>
            <a:off x="1910722" y="3786344"/>
            <a:ext cx="5405006" cy="533137"/>
          </a:xfrm>
          <a:prstGeom prst="flowChartAlternateProcess">
            <a:avLst/>
          </a:prstGeom>
          <a:solidFill>
            <a:srgbClr val="E3E9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Add special profile page for players where they can update their information and statue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1" name="Google Shape;541;p8"/>
          <p:cNvGrpSpPr/>
          <p:nvPr/>
        </p:nvGrpSpPr>
        <p:grpSpPr>
          <a:xfrm>
            <a:off x="2228105" y="944916"/>
            <a:ext cx="4687783" cy="3253665"/>
            <a:chOff x="6268229" y="1126723"/>
            <a:chExt cx="2821246" cy="1847624"/>
          </a:xfrm>
        </p:grpSpPr>
        <p:sp>
          <p:nvSpPr>
            <p:cNvPr id="542" name="Google Shape;542;p8"/>
            <p:cNvSpPr/>
            <p:nvPr/>
          </p:nvSpPr>
          <p:spPr>
            <a:xfrm>
              <a:off x="6268229" y="1126723"/>
              <a:ext cx="2821246" cy="1847604"/>
            </a:xfrm>
            <a:custGeom>
              <a:rect b="b" l="l" r="r" t="t"/>
              <a:pathLst>
                <a:path extrusionOk="0" h="46968" w="71719">
                  <a:moveTo>
                    <a:pt x="634" y="46634"/>
                  </a:moveTo>
                  <a:lnTo>
                    <a:pt x="1168" y="46834"/>
                  </a:lnTo>
                  <a:lnTo>
                    <a:pt x="1635" y="46734"/>
                  </a:lnTo>
                  <a:lnTo>
                    <a:pt x="2102" y="46434"/>
                  </a:lnTo>
                  <a:lnTo>
                    <a:pt x="2569" y="46434"/>
                  </a:lnTo>
                  <a:lnTo>
                    <a:pt x="3103" y="46400"/>
                  </a:lnTo>
                  <a:lnTo>
                    <a:pt x="3670" y="46534"/>
                  </a:lnTo>
                  <a:lnTo>
                    <a:pt x="4170" y="46400"/>
                  </a:lnTo>
                  <a:lnTo>
                    <a:pt x="4704" y="46334"/>
                  </a:lnTo>
                  <a:lnTo>
                    <a:pt x="5238" y="46234"/>
                  </a:lnTo>
                  <a:lnTo>
                    <a:pt x="5771" y="46367"/>
                  </a:lnTo>
                  <a:lnTo>
                    <a:pt x="6272" y="46367"/>
                  </a:lnTo>
                  <a:lnTo>
                    <a:pt x="6805" y="46500"/>
                  </a:lnTo>
                  <a:lnTo>
                    <a:pt x="7306" y="46467"/>
                  </a:lnTo>
                  <a:lnTo>
                    <a:pt x="7773" y="46234"/>
                  </a:lnTo>
                  <a:lnTo>
                    <a:pt x="8273" y="46434"/>
                  </a:lnTo>
                  <a:lnTo>
                    <a:pt x="8773" y="46434"/>
                  </a:lnTo>
                  <a:lnTo>
                    <a:pt x="9240" y="46200"/>
                  </a:lnTo>
                  <a:lnTo>
                    <a:pt x="9741" y="46434"/>
                  </a:lnTo>
                  <a:lnTo>
                    <a:pt x="10241" y="46400"/>
                  </a:lnTo>
                  <a:lnTo>
                    <a:pt x="10675" y="46100"/>
                  </a:lnTo>
                  <a:lnTo>
                    <a:pt x="11175" y="46134"/>
                  </a:lnTo>
                  <a:lnTo>
                    <a:pt x="11642" y="45900"/>
                  </a:lnTo>
                  <a:lnTo>
                    <a:pt x="12142" y="45967"/>
                  </a:lnTo>
                  <a:lnTo>
                    <a:pt x="12609" y="45867"/>
                  </a:lnTo>
                  <a:lnTo>
                    <a:pt x="13110" y="46033"/>
                  </a:lnTo>
                  <a:lnTo>
                    <a:pt x="13610" y="45933"/>
                  </a:lnTo>
                  <a:lnTo>
                    <a:pt x="14111" y="46000"/>
                  </a:lnTo>
                  <a:lnTo>
                    <a:pt x="14578" y="45833"/>
                  </a:lnTo>
                  <a:lnTo>
                    <a:pt x="15078" y="45900"/>
                  </a:lnTo>
                  <a:lnTo>
                    <a:pt x="15578" y="45933"/>
                  </a:lnTo>
                  <a:lnTo>
                    <a:pt x="16045" y="45867"/>
                  </a:lnTo>
                  <a:lnTo>
                    <a:pt x="16512" y="45566"/>
                  </a:lnTo>
                  <a:lnTo>
                    <a:pt x="17013" y="45633"/>
                  </a:lnTo>
                  <a:lnTo>
                    <a:pt x="17480" y="45700"/>
                  </a:lnTo>
                  <a:lnTo>
                    <a:pt x="17980" y="45633"/>
                  </a:lnTo>
                  <a:lnTo>
                    <a:pt x="18447" y="45433"/>
                  </a:lnTo>
                  <a:lnTo>
                    <a:pt x="18914" y="45600"/>
                  </a:lnTo>
                  <a:lnTo>
                    <a:pt x="19448" y="45400"/>
                  </a:lnTo>
                  <a:lnTo>
                    <a:pt x="19881" y="45633"/>
                  </a:lnTo>
                  <a:lnTo>
                    <a:pt x="20382" y="45833"/>
                  </a:lnTo>
                  <a:lnTo>
                    <a:pt x="20849" y="45900"/>
                  </a:lnTo>
                  <a:lnTo>
                    <a:pt x="21382" y="45733"/>
                  </a:lnTo>
                  <a:lnTo>
                    <a:pt x="21849" y="46000"/>
                  </a:lnTo>
                  <a:lnTo>
                    <a:pt x="22316" y="46167"/>
                  </a:lnTo>
                  <a:lnTo>
                    <a:pt x="22817" y="46167"/>
                  </a:lnTo>
                  <a:lnTo>
                    <a:pt x="23284" y="46434"/>
                  </a:lnTo>
                  <a:lnTo>
                    <a:pt x="23684" y="46567"/>
                  </a:lnTo>
                  <a:lnTo>
                    <a:pt x="24118" y="46367"/>
                  </a:lnTo>
                  <a:lnTo>
                    <a:pt x="24551" y="46667"/>
                  </a:lnTo>
                  <a:lnTo>
                    <a:pt x="25018" y="46634"/>
                  </a:lnTo>
                  <a:lnTo>
                    <a:pt x="25452" y="46267"/>
                  </a:lnTo>
                  <a:lnTo>
                    <a:pt x="25952" y="46500"/>
                  </a:lnTo>
                  <a:lnTo>
                    <a:pt x="26453" y="46601"/>
                  </a:lnTo>
                  <a:lnTo>
                    <a:pt x="26920" y="46500"/>
                  </a:lnTo>
                  <a:lnTo>
                    <a:pt x="27353" y="46167"/>
                  </a:lnTo>
                  <a:lnTo>
                    <a:pt x="27887" y="46467"/>
                  </a:lnTo>
                  <a:lnTo>
                    <a:pt x="28387" y="46334"/>
                  </a:lnTo>
                  <a:lnTo>
                    <a:pt x="28888" y="46334"/>
                  </a:lnTo>
                  <a:lnTo>
                    <a:pt x="29355" y="46134"/>
                  </a:lnTo>
                  <a:lnTo>
                    <a:pt x="29855" y="46000"/>
                  </a:lnTo>
                  <a:lnTo>
                    <a:pt x="30322" y="46000"/>
                  </a:lnTo>
                  <a:lnTo>
                    <a:pt x="30856" y="46100"/>
                  </a:lnTo>
                  <a:lnTo>
                    <a:pt x="31323" y="45967"/>
                  </a:lnTo>
                  <a:lnTo>
                    <a:pt x="31823" y="45967"/>
                  </a:lnTo>
                  <a:lnTo>
                    <a:pt x="32324" y="46000"/>
                  </a:lnTo>
                  <a:lnTo>
                    <a:pt x="32824" y="46067"/>
                  </a:lnTo>
                  <a:lnTo>
                    <a:pt x="33324" y="46000"/>
                  </a:lnTo>
                  <a:lnTo>
                    <a:pt x="33791" y="45833"/>
                  </a:lnTo>
                  <a:lnTo>
                    <a:pt x="34292" y="45767"/>
                  </a:lnTo>
                  <a:lnTo>
                    <a:pt x="34792" y="45867"/>
                  </a:lnTo>
                  <a:lnTo>
                    <a:pt x="35292" y="45733"/>
                  </a:lnTo>
                  <a:lnTo>
                    <a:pt x="35793" y="45600"/>
                  </a:lnTo>
                  <a:lnTo>
                    <a:pt x="36260" y="45500"/>
                  </a:lnTo>
                  <a:lnTo>
                    <a:pt x="36760" y="45633"/>
                  </a:lnTo>
                  <a:lnTo>
                    <a:pt x="37227" y="45500"/>
                  </a:lnTo>
                  <a:lnTo>
                    <a:pt x="37727" y="45533"/>
                  </a:lnTo>
                  <a:lnTo>
                    <a:pt x="38194" y="45266"/>
                  </a:lnTo>
                  <a:lnTo>
                    <a:pt x="38661" y="45266"/>
                  </a:lnTo>
                  <a:lnTo>
                    <a:pt x="39162" y="45400"/>
                  </a:lnTo>
                  <a:lnTo>
                    <a:pt x="39662" y="45700"/>
                  </a:lnTo>
                  <a:lnTo>
                    <a:pt x="40196" y="45500"/>
                  </a:lnTo>
                  <a:lnTo>
                    <a:pt x="40730" y="45700"/>
                  </a:lnTo>
                  <a:lnTo>
                    <a:pt x="41230" y="45633"/>
                  </a:lnTo>
                  <a:lnTo>
                    <a:pt x="41764" y="45667"/>
                  </a:lnTo>
                  <a:lnTo>
                    <a:pt x="42297" y="45633"/>
                  </a:lnTo>
                  <a:lnTo>
                    <a:pt x="42798" y="45767"/>
                  </a:lnTo>
                  <a:lnTo>
                    <a:pt x="43265" y="45633"/>
                  </a:lnTo>
                  <a:lnTo>
                    <a:pt x="43732" y="45366"/>
                  </a:lnTo>
                  <a:lnTo>
                    <a:pt x="44232" y="45366"/>
                  </a:lnTo>
                  <a:lnTo>
                    <a:pt x="44732" y="45466"/>
                  </a:lnTo>
                  <a:lnTo>
                    <a:pt x="45199" y="45166"/>
                  </a:lnTo>
                  <a:lnTo>
                    <a:pt x="45733" y="45366"/>
                  </a:lnTo>
                  <a:lnTo>
                    <a:pt x="46300" y="45200"/>
                  </a:lnTo>
                  <a:lnTo>
                    <a:pt x="46734" y="45667"/>
                  </a:lnTo>
                  <a:lnTo>
                    <a:pt x="47301" y="45433"/>
                  </a:lnTo>
                  <a:lnTo>
                    <a:pt x="47801" y="45700"/>
                  </a:lnTo>
                  <a:lnTo>
                    <a:pt x="48368" y="45566"/>
                  </a:lnTo>
                  <a:lnTo>
                    <a:pt x="48869" y="45833"/>
                  </a:lnTo>
                  <a:lnTo>
                    <a:pt x="49402" y="46000"/>
                  </a:lnTo>
                  <a:lnTo>
                    <a:pt x="49969" y="45933"/>
                  </a:lnTo>
                  <a:lnTo>
                    <a:pt x="50436" y="46100"/>
                  </a:lnTo>
                  <a:lnTo>
                    <a:pt x="50970" y="45900"/>
                  </a:lnTo>
                  <a:lnTo>
                    <a:pt x="51471" y="46000"/>
                  </a:lnTo>
                  <a:lnTo>
                    <a:pt x="52004" y="46100"/>
                  </a:lnTo>
                  <a:lnTo>
                    <a:pt x="52471" y="45900"/>
                  </a:lnTo>
                  <a:lnTo>
                    <a:pt x="53038" y="46000"/>
                  </a:lnTo>
                  <a:lnTo>
                    <a:pt x="53539" y="45900"/>
                  </a:lnTo>
                  <a:lnTo>
                    <a:pt x="53906" y="45466"/>
                  </a:lnTo>
                  <a:lnTo>
                    <a:pt x="54439" y="45500"/>
                  </a:lnTo>
                  <a:lnTo>
                    <a:pt x="54873" y="45300"/>
                  </a:lnTo>
                  <a:lnTo>
                    <a:pt x="55373" y="45300"/>
                  </a:lnTo>
                  <a:lnTo>
                    <a:pt x="55840" y="45166"/>
                  </a:lnTo>
                  <a:lnTo>
                    <a:pt x="56274" y="44966"/>
                  </a:lnTo>
                  <a:lnTo>
                    <a:pt x="56808" y="45033"/>
                  </a:lnTo>
                  <a:lnTo>
                    <a:pt x="57208" y="44566"/>
                  </a:lnTo>
                  <a:lnTo>
                    <a:pt x="57708" y="44599"/>
                  </a:lnTo>
                  <a:lnTo>
                    <a:pt x="58209" y="44733"/>
                  </a:lnTo>
                  <a:lnTo>
                    <a:pt x="58642" y="44432"/>
                  </a:lnTo>
                  <a:lnTo>
                    <a:pt x="59143" y="44266"/>
                  </a:lnTo>
                  <a:lnTo>
                    <a:pt x="59643" y="44366"/>
                  </a:lnTo>
                  <a:lnTo>
                    <a:pt x="60143" y="44532"/>
                  </a:lnTo>
                  <a:lnTo>
                    <a:pt x="60610" y="44432"/>
                  </a:lnTo>
                  <a:lnTo>
                    <a:pt x="61077" y="44466"/>
                  </a:lnTo>
                  <a:lnTo>
                    <a:pt x="61611" y="44532"/>
                  </a:lnTo>
                  <a:lnTo>
                    <a:pt x="62178" y="44432"/>
                  </a:lnTo>
                  <a:lnTo>
                    <a:pt x="62745" y="44499"/>
                  </a:lnTo>
                  <a:lnTo>
                    <a:pt x="63179" y="44699"/>
                  </a:lnTo>
                  <a:lnTo>
                    <a:pt x="63646" y="44666"/>
                  </a:lnTo>
                  <a:lnTo>
                    <a:pt x="64080" y="44699"/>
                  </a:lnTo>
                  <a:lnTo>
                    <a:pt x="64547" y="44499"/>
                  </a:lnTo>
                  <a:lnTo>
                    <a:pt x="64980" y="44232"/>
                  </a:lnTo>
                  <a:lnTo>
                    <a:pt x="65447" y="44299"/>
                  </a:lnTo>
                  <a:lnTo>
                    <a:pt x="65847" y="44132"/>
                  </a:lnTo>
                  <a:lnTo>
                    <a:pt x="66381" y="44232"/>
                  </a:lnTo>
                  <a:lnTo>
                    <a:pt x="66882" y="44099"/>
                  </a:lnTo>
                  <a:lnTo>
                    <a:pt x="67215" y="43732"/>
                  </a:lnTo>
                  <a:lnTo>
                    <a:pt x="67715" y="43598"/>
                  </a:lnTo>
                  <a:lnTo>
                    <a:pt x="68116" y="43265"/>
                  </a:lnTo>
                  <a:lnTo>
                    <a:pt x="68616" y="43198"/>
                  </a:lnTo>
                  <a:lnTo>
                    <a:pt x="68950" y="42764"/>
                  </a:lnTo>
                  <a:lnTo>
                    <a:pt x="69483" y="42898"/>
                  </a:lnTo>
                  <a:lnTo>
                    <a:pt x="69917" y="42798"/>
                  </a:lnTo>
                  <a:lnTo>
                    <a:pt x="70384" y="42864"/>
                  </a:lnTo>
                  <a:lnTo>
                    <a:pt x="70884" y="42931"/>
                  </a:lnTo>
                  <a:lnTo>
                    <a:pt x="71351" y="42898"/>
                  </a:lnTo>
                  <a:lnTo>
                    <a:pt x="71718" y="42698"/>
                  </a:lnTo>
                  <a:lnTo>
                    <a:pt x="71718" y="934"/>
                  </a:lnTo>
                  <a:lnTo>
                    <a:pt x="71418" y="834"/>
                  </a:lnTo>
                  <a:lnTo>
                    <a:pt x="70918" y="934"/>
                  </a:ln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6967"/>
                  </a:lnTo>
                  <a:lnTo>
                    <a:pt x="201" y="4686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8"/>
            <p:cNvSpPr/>
            <p:nvPr/>
          </p:nvSpPr>
          <p:spPr>
            <a:xfrm>
              <a:off x="6268229" y="2761728"/>
              <a:ext cx="2821246" cy="212619"/>
            </a:xfrm>
            <a:custGeom>
              <a:rect b="b" l="l" r="r" t="t"/>
              <a:pathLst>
                <a:path extrusionOk="0" h="5405" w="71719">
                  <a:moveTo>
                    <a:pt x="2102" y="4871"/>
                  </a:moveTo>
                  <a:lnTo>
                    <a:pt x="2569" y="4871"/>
                  </a:lnTo>
                  <a:lnTo>
                    <a:pt x="3103" y="4837"/>
                  </a:lnTo>
                  <a:lnTo>
                    <a:pt x="3670" y="4971"/>
                  </a:lnTo>
                  <a:lnTo>
                    <a:pt x="4170" y="4837"/>
                  </a:lnTo>
                  <a:lnTo>
                    <a:pt x="4704" y="4771"/>
                  </a:lnTo>
                  <a:lnTo>
                    <a:pt x="5238" y="4671"/>
                  </a:lnTo>
                  <a:lnTo>
                    <a:pt x="5771" y="4804"/>
                  </a:lnTo>
                  <a:lnTo>
                    <a:pt x="6272" y="4804"/>
                  </a:lnTo>
                  <a:lnTo>
                    <a:pt x="6805" y="4937"/>
                  </a:lnTo>
                  <a:lnTo>
                    <a:pt x="7306" y="4904"/>
                  </a:lnTo>
                  <a:lnTo>
                    <a:pt x="7773" y="4671"/>
                  </a:lnTo>
                  <a:lnTo>
                    <a:pt x="8273" y="4871"/>
                  </a:lnTo>
                  <a:lnTo>
                    <a:pt x="8773" y="4871"/>
                  </a:lnTo>
                  <a:lnTo>
                    <a:pt x="9240" y="4637"/>
                  </a:lnTo>
                  <a:lnTo>
                    <a:pt x="9741" y="4871"/>
                  </a:lnTo>
                  <a:lnTo>
                    <a:pt x="10241" y="4837"/>
                  </a:lnTo>
                  <a:lnTo>
                    <a:pt x="10675" y="4537"/>
                  </a:lnTo>
                  <a:lnTo>
                    <a:pt x="11175" y="4571"/>
                  </a:lnTo>
                  <a:lnTo>
                    <a:pt x="11642" y="4337"/>
                  </a:lnTo>
                  <a:lnTo>
                    <a:pt x="12142" y="4404"/>
                  </a:lnTo>
                  <a:lnTo>
                    <a:pt x="12609" y="4304"/>
                  </a:lnTo>
                  <a:lnTo>
                    <a:pt x="13110" y="4470"/>
                  </a:lnTo>
                  <a:lnTo>
                    <a:pt x="13610" y="4370"/>
                  </a:lnTo>
                  <a:lnTo>
                    <a:pt x="14111" y="4437"/>
                  </a:lnTo>
                  <a:lnTo>
                    <a:pt x="14578" y="4270"/>
                  </a:lnTo>
                  <a:lnTo>
                    <a:pt x="15078" y="4337"/>
                  </a:lnTo>
                  <a:lnTo>
                    <a:pt x="15578" y="4370"/>
                  </a:lnTo>
                  <a:lnTo>
                    <a:pt x="16045" y="4304"/>
                  </a:lnTo>
                  <a:lnTo>
                    <a:pt x="16512" y="4003"/>
                  </a:lnTo>
                  <a:lnTo>
                    <a:pt x="17013" y="4070"/>
                  </a:lnTo>
                  <a:lnTo>
                    <a:pt x="17480" y="4137"/>
                  </a:lnTo>
                  <a:lnTo>
                    <a:pt x="17980" y="4070"/>
                  </a:lnTo>
                  <a:lnTo>
                    <a:pt x="18447" y="3870"/>
                  </a:lnTo>
                  <a:lnTo>
                    <a:pt x="18914" y="4037"/>
                  </a:lnTo>
                  <a:lnTo>
                    <a:pt x="19448" y="3837"/>
                  </a:lnTo>
                  <a:lnTo>
                    <a:pt x="19881" y="4070"/>
                  </a:lnTo>
                  <a:lnTo>
                    <a:pt x="20382" y="4270"/>
                  </a:lnTo>
                  <a:lnTo>
                    <a:pt x="20849" y="4337"/>
                  </a:lnTo>
                  <a:lnTo>
                    <a:pt x="21382" y="4170"/>
                  </a:lnTo>
                  <a:lnTo>
                    <a:pt x="21849" y="4437"/>
                  </a:lnTo>
                  <a:lnTo>
                    <a:pt x="22316" y="4604"/>
                  </a:lnTo>
                  <a:lnTo>
                    <a:pt x="22817" y="4604"/>
                  </a:lnTo>
                  <a:lnTo>
                    <a:pt x="23284" y="4871"/>
                  </a:lnTo>
                  <a:lnTo>
                    <a:pt x="23684" y="5004"/>
                  </a:lnTo>
                  <a:lnTo>
                    <a:pt x="24118" y="4804"/>
                  </a:lnTo>
                  <a:lnTo>
                    <a:pt x="24551" y="5104"/>
                  </a:lnTo>
                  <a:lnTo>
                    <a:pt x="25018" y="5071"/>
                  </a:lnTo>
                  <a:lnTo>
                    <a:pt x="25452" y="4704"/>
                  </a:lnTo>
                  <a:lnTo>
                    <a:pt x="25952" y="4937"/>
                  </a:lnTo>
                  <a:lnTo>
                    <a:pt x="26453" y="5038"/>
                  </a:lnTo>
                  <a:lnTo>
                    <a:pt x="26920" y="4937"/>
                  </a:lnTo>
                  <a:lnTo>
                    <a:pt x="27353" y="4604"/>
                  </a:lnTo>
                  <a:lnTo>
                    <a:pt x="27887" y="4904"/>
                  </a:lnTo>
                  <a:lnTo>
                    <a:pt x="28387" y="4771"/>
                  </a:lnTo>
                  <a:lnTo>
                    <a:pt x="28888" y="4771"/>
                  </a:lnTo>
                  <a:lnTo>
                    <a:pt x="29355" y="4571"/>
                  </a:lnTo>
                  <a:lnTo>
                    <a:pt x="29855" y="4437"/>
                  </a:lnTo>
                  <a:lnTo>
                    <a:pt x="30322" y="4437"/>
                  </a:lnTo>
                  <a:lnTo>
                    <a:pt x="30856" y="4537"/>
                  </a:lnTo>
                  <a:lnTo>
                    <a:pt x="31323" y="4404"/>
                  </a:lnTo>
                  <a:lnTo>
                    <a:pt x="31823" y="4404"/>
                  </a:lnTo>
                  <a:lnTo>
                    <a:pt x="32324" y="4437"/>
                  </a:lnTo>
                  <a:lnTo>
                    <a:pt x="32824" y="4504"/>
                  </a:lnTo>
                  <a:lnTo>
                    <a:pt x="33324" y="4437"/>
                  </a:lnTo>
                  <a:lnTo>
                    <a:pt x="33791" y="4270"/>
                  </a:lnTo>
                  <a:lnTo>
                    <a:pt x="34292" y="4204"/>
                  </a:lnTo>
                  <a:lnTo>
                    <a:pt x="34792" y="4304"/>
                  </a:lnTo>
                  <a:lnTo>
                    <a:pt x="35292" y="4170"/>
                  </a:lnTo>
                  <a:lnTo>
                    <a:pt x="35793" y="4037"/>
                  </a:lnTo>
                  <a:lnTo>
                    <a:pt x="36260" y="3937"/>
                  </a:lnTo>
                  <a:lnTo>
                    <a:pt x="36760" y="4070"/>
                  </a:lnTo>
                  <a:lnTo>
                    <a:pt x="37227" y="3937"/>
                  </a:lnTo>
                  <a:lnTo>
                    <a:pt x="37727" y="3970"/>
                  </a:lnTo>
                  <a:lnTo>
                    <a:pt x="38194" y="3703"/>
                  </a:lnTo>
                  <a:lnTo>
                    <a:pt x="38661" y="3703"/>
                  </a:lnTo>
                  <a:lnTo>
                    <a:pt x="39162" y="3837"/>
                  </a:lnTo>
                  <a:lnTo>
                    <a:pt x="39662" y="4137"/>
                  </a:lnTo>
                  <a:lnTo>
                    <a:pt x="40196" y="3937"/>
                  </a:lnTo>
                  <a:lnTo>
                    <a:pt x="40730" y="4137"/>
                  </a:lnTo>
                  <a:lnTo>
                    <a:pt x="41230" y="4070"/>
                  </a:lnTo>
                  <a:lnTo>
                    <a:pt x="41764" y="4104"/>
                  </a:lnTo>
                  <a:lnTo>
                    <a:pt x="42297" y="4070"/>
                  </a:lnTo>
                  <a:lnTo>
                    <a:pt x="42798" y="4204"/>
                  </a:lnTo>
                  <a:lnTo>
                    <a:pt x="43265" y="4070"/>
                  </a:lnTo>
                  <a:lnTo>
                    <a:pt x="43732" y="3803"/>
                  </a:lnTo>
                  <a:lnTo>
                    <a:pt x="44232" y="3803"/>
                  </a:lnTo>
                  <a:lnTo>
                    <a:pt x="44732" y="3903"/>
                  </a:lnTo>
                  <a:lnTo>
                    <a:pt x="45199" y="3603"/>
                  </a:lnTo>
                  <a:lnTo>
                    <a:pt x="45733" y="3803"/>
                  </a:lnTo>
                  <a:lnTo>
                    <a:pt x="46300" y="3637"/>
                  </a:lnTo>
                  <a:lnTo>
                    <a:pt x="46734" y="4104"/>
                  </a:lnTo>
                  <a:lnTo>
                    <a:pt x="47301" y="3870"/>
                  </a:lnTo>
                  <a:lnTo>
                    <a:pt x="47801" y="4137"/>
                  </a:lnTo>
                  <a:lnTo>
                    <a:pt x="48368" y="4003"/>
                  </a:lnTo>
                  <a:lnTo>
                    <a:pt x="48869" y="4270"/>
                  </a:lnTo>
                  <a:lnTo>
                    <a:pt x="49402" y="4437"/>
                  </a:lnTo>
                  <a:lnTo>
                    <a:pt x="49969" y="4370"/>
                  </a:lnTo>
                  <a:lnTo>
                    <a:pt x="50436" y="4537"/>
                  </a:lnTo>
                  <a:lnTo>
                    <a:pt x="50970" y="4337"/>
                  </a:lnTo>
                  <a:lnTo>
                    <a:pt x="51471" y="4437"/>
                  </a:lnTo>
                  <a:lnTo>
                    <a:pt x="52004" y="4537"/>
                  </a:lnTo>
                  <a:lnTo>
                    <a:pt x="52471" y="4337"/>
                  </a:lnTo>
                  <a:lnTo>
                    <a:pt x="53038" y="4437"/>
                  </a:lnTo>
                  <a:lnTo>
                    <a:pt x="53539" y="4337"/>
                  </a:lnTo>
                  <a:lnTo>
                    <a:pt x="53906" y="3903"/>
                  </a:lnTo>
                  <a:lnTo>
                    <a:pt x="54439" y="3937"/>
                  </a:lnTo>
                  <a:lnTo>
                    <a:pt x="54873" y="3737"/>
                  </a:lnTo>
                  <a:lnTo>
                    <a:pt x="55373" y="3737"/>
                  </a:lnTo>
                  <a:lnTo>
                    <a:pt x="55840" y="3603"/>
                  </a:lnTo>
                  <a:lnTo>
                    <a:pt x="56274" y="3403"/>
                  </a:lnTo>
                  <a:lnTo>
                    <a:pt x="56808" y="3470"/>
                  </a:lnTo>
                  <a:lnTo>
                    <a:pt x="57208" y="3003"/>
                  </a:lnTo>
                  <a:lnTo>
                    <a:pt x="57708" y="3036"/>
                  </a:lnTo>
                  <a:lnTo>
                    <a:pt x="58209" y="3170"/>
                  </a:lnTo>
                  <a:lnTo>
                    <a:pt x="58642" y="2869"/>
                  </a:lnTo>
                  <a:lnTo>
                    <a:pt x="59143" y="2703"/>
                  </a:lnTo>
                  <a:lnTo>
                    <a:pt x="59643" y="2803"/>
                  </a:lnTo>
                  <a:lnTo>
                    <a:pt x="60143" y="2969"/>
                  </a:lnTo>
                  <a:lnTo>
                    <a:pt x="60610" y="2869"/>
                  </a:lnTo>
                  <a:lnTo>
                    <a:pt x="61077" y="2903"/>
                  </a:lnTo>
                  <a:lnTo>
                    <a:pt x="61611" y="2969"/>
                  </a:lnTo>
                  <a:lnTo>
                    <a:pt x="62178" y="2869"/>
                  </a:lnTo>
                  <a:lnTo>
                    <a:pt x="62745" y="2936"/>
                  </a:lnTo>
                  <a:lnTo>
                    <a:pt x="63179" y="3136"/>
                  </a:lnTo>
                  <a:lnTo>
                    <a:pt x="63646" y="3103"/>
                  </a:lnTo>
                  <a:lnTo>
                    <a:pt x="64080" y="3136"/>
                  </a:lnTo>
                  <a:lnTo>
                    <a:pt x="64547" y="2936"/>
                  </a:lnTo>
                  <a:lnTo>
                    <a:pt x="64980" y="2669"/>
                  </a:lnTo>
                  <a:lnTo>
                    <a:pt x="65447" y="2736"/>
                  </a:lnTo>
                  <a:lnTo>
                    <a:pt x="65847" y="2569"/>
                  </a:lnTo>
                  <a:lnTo>
                    <a:pt x="66381" y="2669"/>
                  </a:lnTo>
                  <a:lnTo>
                    <a:pt x="66882" y="2536"/>
                  </a:lnTo>
                  <a:lnTo>
                    <a:pt x="67215" y="2169"/>
                  </a:lnTo>
                  <a:lnTo>
                    <a:pt x="67715" y="2035"/>
                  </a:lnTo>
                  <a:lnTo>
                    <a:pt x="68116" y="1702"/>
                  </a:lnTo>
                  <a:lnTo>
                    <a:pt x="68616" y="1635"/>
                  </a:lnTo>
                  <a:lnTo>
                    <a:pt x="68950" y="1201"/>
                  </a:lnTo>
                  <a:lnTo>
                    <a:pt x="69483" y="1335"/>
                  </a:lnTo>
                  <a:lnTo>
                    <a:pt x="69917" y="1235"/>
                  </a:lnTo>
                  <a:lnTo>
                    <a:pt x="70384" y="1301"/>
                  </a:lnTo>
                  <a:lnTo>
                    <a:pt x="70884" y="1368"/>
                  </a:lnTo>
                  <a:lnTo>
                    <a:pt x="71351" y="1335"/>
                  </a:lnTo>
                  <a:lnTo>
                    <a:pt x="71718" y="1135"/>
                  </a:lnTo>
                  <a:lnTo>
                    <a:pt x="71718" y="167"/>
                  </a:lnTo>
                  <a:lnTo>
                    <a:pt x="71718" y="167"/>
                  </a:lnTo>
                  <a:lnTo>
                    <a:pt x="71218" y="101"/>
                  </a:lnTo>
                  <a:lnTo>
                    <a:pt x="70751" y="67"/>
                  </a:lnTo>
                  <a:lnTo>
                    <a:pt x="70317" y="134"/>
                  </a:lnTo>
                  <a:lnTo>
                    <a:pt x="69784" y="1"/>
                  </a:lnTo>
                  <a:lnTo>
                    <a:pt x="69450" y="468"/>
                  </a:lnTo>
                  <a:lnTo>
                    <a:pt x="68950" y="534"/>
                  </a:lnTo>
                  <a:lnTo>
                    <a:pt x="68549" y="834"/>
                  </a:lnTo>
                  <a:lnTo>
                    <a:pt x="68049" y="968"/>
                  </a:lnTo>
                  <a:lnTo>
                    <a:pt x="67715" y="1368"/>
                  </a:lnTo>
                  <a:lnTo>
                    <a:pt x="67215" y="1502"/>
                  </a:lnTo>
                  <a:lnTo>
                    <a:pt x="66681" y="1368"/>
                  </a:lnTo>
                  <a:lnTo>
                    <a:pt x="66281" y="1535"/>
                  </a:lnTo>
                  <a:lnTo>
                    <a:pt x="65814" y="1502"/>
                  </a:lnTo>
                  <a:lnTo>
                    <a:pt x="65380" y="1768"/>
                  </a:lnTo>
                  <a:lnTo>
                    <a:pt x="64913" y="1969"/>
                  </a:lnTo>
                  <a:lnTo>
                    <a:pt x="64480" y="1935"/>
                  </a:lnTo>
                  <a:lnTo>
                    <a:pt x="64013" y="1969"/>
                  </a:lnTo>
                  <a:lnTo>
                    <a:pt x="63579" y="1768"/>
                  </a:lnTo>
                  <a:lnTo>
                    <a:pt x="63012" y="1735"/>
                  </a:lnTo>
                  <a:lnTo>
                    <a:pt x="62445" y="1802"/>
                  </a:lnTo>
                  <a:lnTo>
                    <a:pt x="61945" y="1735"/>
                  </a:lnTo>
                  <a:lnTo>
                    <a:pt x="61444" y="1702"/>
                  </a:lnTo>
                  <a:lnTo>
                    <a:pt x="60977" y="1802"/>
                  </a:lnTo>
                  <a:lnTo>
                    <a:pt x="60477" y="1635"/>
                  </a:lnTo>
                  <a:lnTo>
                    <a:pt x="59977" y="1568"/>
                  </a:lnTo>
                  <a:lnTo>
                    <a:pt x="59510" y="1702"/>
                  </a:lnTo>
                  <a:lnTo>
                    <a:pt x="59043" y="2002"/>
                  </a:lnTo>
                  <a:lnTo>
                    <a:pt x="58542" y="1869"/>
                  </a:lnTo>
                  <a:lnTo>
                    <a:pt x="58042" y="1869"/>
                  </a:lnTo>
                  <a:lnTo>
                    <a:pt x="57642" y="2336"/>
                  </a:lnTo>
                  <a:lnTo>
                    <a:pt x="57141" y="2269"/>
                  </a:lnTo>
                  <a:lnTo>
                    <a:pt x="56674" y="2469"/>
                  </a:lnTo>
                  <a:lnTo>
                    <a:pt x="56241" y="2602"/>
                  </a:lnTo>
                  <a:lnTo>
                    <a:pt x="55707" y="2602"/>
                  </a:lnTo>
                  <a:lnTo>
                    <a:pt x="55273" y="2803"/>
                  </a:lnTo>
                  <a:lnTo>
                    <a:pt x="54740" y="2803"/>
                  </a:lnTo>
                  <a:lnTo>
                    <a:pt x="54406" y="3203"/>
                  </a:lnTo>
                  <a:lnTo>
                    <a:pt x="53872" y="3303"/>
                  </a:lnTo>
                  <a:lnTo>
                    <a:pt x="53339" y="3203"/>
                  </a:lnTo>
                  <a:lnTo>
                    <a:pt x="52838" y="3436"/>
                  </a:lnTo>
                  <a:lnTo>
                    <a:pt x="52338" y="3303"/>
                  </a:lnTo>
                  <a:lnTo>
                    <a:pt x="51837" y="3236"/>
                  </a:lnTo>
                  <a:lnTo>
                    <a:pt x="51304" y="3436"/>
                  </a:lnTo>
                  <a:lnTo>
                    <a:pt x="50803" y="3270"/>
                  </a:lnTo>
                  <a:lnTo>
                    <a:pt x="50236" y="3336"/>
                  </a:lnTo>
                  <a:lnTo>
                    <a:pt x="49736" y="3170"/>
                  </a:lnTo>
                  <a:lnTo>
                    <a:pt x="49236" y="2869"/>
                  </a:lnTo>
                  <a:lnTo>
                    <a:pt x="48669" y="3036"/>
                  </a:lnTo>
                  <a:lnTo>
                    <a:pt x="48135" y="2769"/>
                  </a:lnTo>
                  <a:lnTo>
                    <a:pt x="47601" y="3003"/>
                  </a:lnTo>
                  <a:lnTo>
                    <a:pt x="47134" y="2569"/>
                  </a:lnTo>
                  <a:lnTo>
                    <a:pt x="46600" y="2703"/>
                  </a:lnTo>
                  <a:lnTo>
                    <a:pt x="46067" y="2502"/>
                  </a:lnTo>
                  <a:lnTo>
                    <a:pt x="45566" y="2803"/>
                  </a:lnTo>
                  <a:lnTo>
                    <a:pt x="45066" y="2703"/>
                  </a:lnTo>
                  <a:lnTo>
                    <a:pt x="44599" y="2736"/>
                  </a:lnTo>
                  <a:lnTo>
                    <a:pt x="44132" y="2969"/>
                  </a:lnTo>
                  <a:lnTo>
                    <a:pt x="43632" y="3136"/>
                  </a:lnTo>
                  <a:lnTo>
                    <a:pt x="43131" y="3003"/>
                  </a:lnTo>
                  <a:lnTo>
                    <a:pt x="42598" y="3036"/>
                  </a:lnTo>
                  <a:lnTo>
                    <a:pt x="42097" y="3003"/>
                  </a:lnTo>
                  <a:lnTo>
                    <a:pt x="41563" y="3036"/>
                  </a:lnTo>
                  <a:lnTo>
                    <a:pt x="41030" y="2869"/>
                  </a:lnTo>
                  <a:lnTo>
                    <a:pt x="40496" y="3069"/>
                  </a:lnTo>
                  <a:lnTo>
                    <a:pt x="39996" y="2769"/>
                  </a:lnTo>
                  <a:lnTo>
                    <a:pt x="39529" y="2636"/>
                  </a:lnTo>
                  <a:lnTo>
                    <a:pt x="39028" y="2636"/>
                  </a:lnTo>
                  <a:lnTo>
                    <a:pt x="38561" y="2903"/>
                  </a:lnTo>
                  <a:lnTo>
                    <a:pt x="38061" y="2903"/>
                  </a:lnTo>
                  <a:lnTo>
                    <a:pt x="37594" y="3003"/>
                  </a:lnTo>
                  <a:lnTo>
                    <a:pt x="37094" y="2903"/>
                  </a:lnTo>
                  <a:lnTo>
                    <a:pt x="36627" y="3003"/>
                  </a:lnTo>
                  <a:lnTo>
                    <a:pt x="36126" y="3136"/>
                  </a:lnTo>
                  <a:lnTo>
                    <a:pt x="35659" y="3236"/>
                  </a:lnTo>
                  <a:lnTo>
                    <a:pt x="35159" y="3136"/>
                  </a:lnTo>
                  <a:lnTo>
                    <a:pt x="34659" y="3203"/>
                  </a:lnTo>
                  <a:lnTo>
                    <a:pt x="34158" y="3403"/>
                  </a:lnTo>
                  <a:lnTo>
                    <a:pt x="33691" y="3436"/>
                  </a:lnTo>
                  <a:lnTo>
                    <a:pt x="33157" y="3403"/>
                  </a:lnTo>
                  <a:lnTo>
                    <a:pt x="32657" y="3370"/>
                  </a:lnTo>
                  <a:lnTo>
                    <a:pt x="32190" y="3370"/>
                  </a:lnTo>
                  <a:lnTo>
                    <a:pt x="31690" y="3503"/>
                  </a:lnTo>
                  <a:lnTo>
                    <a:pt x="31189" y="3403"/>
                  </a:lnTo>
                  <a:lnTo>
                    <a:pt x="30689" y="3403"/>
                  </a:lnTo>
                  <a:lnTo>
                    <a:pt x="30189" y="3536"/>
                  </a:lnTo>
                  <a:lnTo>
                    <a:pt x="29722" y="3737"/>
                  </a:lnTo>
                  <a:lnTo>
                    <a:pt x="29221" y="3770"/>
                  </a:lnTo>
                  <a:lnTo>
                    <a:pt x="28754" y="3903"/>
                  </a:lnTo>
                  <a:lnTo>
                    <a:pt x="28221" y="3603"/>
                  </a:lnTo>
                  <a:lnTo>
                    <a:pt x="27754" y="3903"/>
                  </a:lnTo>
                  <a:lnTo>
                    <a:pt x="27287" y="4003"/>
                  </a:lnTo>
                  <a:lnTo>
                    <a:pt x="26820" y="3937"/>
                  </a:lnTo>
                  <a:lnTo>
                    <a:pt x="26319" y="3703"/>
                  </a:lnTo>
                  <a:lnTo>
                    <a:pt x="25852" y="4070"/>
                  </a:lnTo>
                  <a:lnTo>
                    <a:pt x="25385" y="4104"/>
                  </a:lnTo>
                  <a:lnTo>
                    <a:pt x="24985" y="3803"/>
                  </a:lnTo>
                  <a:lnTo>
                    <a:pt x="24518" y="4003"/>
                  </a:lnTo>
                  <a:lnTo>
                    <a:pt x="24118" y="3870"/>
                  </a:lnTo>
                  <a:lnTo>
                    <a:pt x="23684" y="3603"/>
                  </a:lnTo>
                  <a:lnTo>
                    <a:pt x="23150" y="3603"/>
                  </a:lnTo>
                  <a:lnTo>
                    <a:pt x="22683" y="3436"/>
                  </a:lnTo>
                  <a:lnTo>
                    <a:pt x="22250" y="3170"/>
                  </a:lnTo>
                  <a:lnTo>
                    <a:pt x="21716" y="3336"/>
                  </a:lnTo>
                  <a:lnTo>
                    <a:pt x="21216" y="3270"/>
                  </a:lnTo>
                  <a:lnTo>
                    <a:pt x="20749" y="3069"/>
                  </a:lnTo>
                  <a:lnTo>
                    <a:pt x="20282" y="2869"/>
                  </a:lnTo>
                  <a:lnTo>
                    <a:pt x="19781" y="3036"/>
                  </a:lnTo>
                  <a:lnTo>
                    <a:pt x="19281" y="2869"/>
                  </a:lnTo>
                  <a:lnTo>
                    <a:pt x="18814" y="3103"/>
                  </a:lnTo>
                  <a:lnTo>
                    <a:pt x="18347" y="3170"/>
                  </a:lnTo>
                  <a:lnTo>
                    <a:pt x="17847" y="3069"/>
                  </a:lnTo>
                  <a:lnTo>
                    <a:pt x="17346" y="3036"/>
                  </a:lnTo>
                  <a:lnTo>
                    <a:pt x="16913" y="3336"/>
                  </a:lnTo>
                  <a:lnTo>
                    <a:pt x="16412" y="3403"/>
                  </a:lnTo>
                  <a:lnTo>
                    <a:pt x="15912" y="3370"/>
                  </a:lnTo>
                  <a:lnTo>
                    <a:pt x="15411" y="3303"/>
                  </a:lnTo>
                  <a:lnTo>
                    <a:pt x="14944" y="3470"/>
                  </a:lnTo>
                  <a:lnTo>
                    <a:pt x="14444" y="3403"/>
                  </a:lnTo>
                  <a:lnTo>
                    <a:pt x="13977" y="3503"/>
                  </a:lnTo>
                  <a:lnTo>
                    <a:pt x="13477" y="3336"/>
                  </a:lnTo>
                  <a:lnTo>
                    <a:pt x="12976" y="3436"/>
                  </a:lnTo>
                  <a:lnTo>
                    <a:pt x="12476" y="3370"/>
                  </a:lnTo>
                  <a:lnTo>
                    <a:pt x="12009" y="3603"/>
                  </a:lnTo>
                  <a:lnTo>
                    <a:pt x="11542" y="3570"/>
                  </a:lnTo>
                  <a:lnTo>
                    <a:pt x="11075" y="3903"/>
                  </a:lnTo>
                  <a:lnTo>
                    <a:pt x="10575" y="3903"/>
                  </a:lnTo>
                  <a:lnTo>
                    <a:pt x="10074" y="3703"/>
                  </a:lnTo>
                  <a:lnTo>
                    <a:pt x="9607" y="3903"/>
                  </a:lnTo>
                  <a:lnTo>
                    <a:pt x="9140" y="3903"/>
                  </a:lnTo>
                  <a:lnTo>
                    <a:pt x="8640" y="3703"/>
                  </a:lnTo>
                  <a:lnTo>
                    <a:pt x="8140" y="3970"/>
                  </a:lnTo>
                  <a:lnTo>
                    <a:pt x="7639" y="4003"/>
                  </a:lnTo>
                  <a:lnTo>
                    <a:pt x="7139" y="3870"/>
                  </a:lnTo>
                  <a:lnTo>
                    <a:pt x="6639" y="3870"/>
                  </a:lnTo>
                  <a:lnTo>
                    <a:pt x="6105" y="3737"/>
                  </a:lnTo>
                  <a:lnTo>
                    <a:pt x="5571" y="3870"/>
                  </a:lnTo>
                  <a:lnTo>
                    <a:pt x="5037" y="3903"/>
                  </a:lnTo>
                  <a:lnTo>
                    <a:pt x="4504" y="4037"/>
                  </a:lnTo>
                  <a:lnTo>
                    <a:pt x="3970" y="3937"/>
                  </a:lnTo>
                  <a:lnTo>
                    <a:pt x="3403" y="3937"/>
                  </a:lnTo>
                  <a:lnTo>
                    <a:pt x="2936" y="3970"/>
                  </a:lnTo>
                  <a:lnTo>
                    <a:pt x="2469" y="4270"/>
                  </a:lnTo>
                  <a:lnTo>
                    <a:pt x="2002" y="4337"/>
                  </a:lnTo>
                  <a:lnTo>
                    <a:pt x="1502" y="4170"/>
                  </a:lnTo>
                  <a:lnTo>
                    <a:pt x="1068" y="4404"/>
                  </a:lnTo>
                  <a:lnTo>
                    <a:pt x="601" y="4604"/>
                  </a:lnTo>
                  <a:lnTo>
                    <a:pt x="134" y="4871"/>
                  </a:lnTo>
                  <a:lnTo>
                    <a:pt x="0" y="4871"/>
                  </a:lnTo>
                  <a:lnTo>
                    <a:pt x="0" y="5404"/>
                  </a:lnTo>
                  <a:lnTo>
                    <a:pt x="201" y="5304"/>
                  </a:lnTo>
                  <a:lnTo>
                    <a:pt x="634" y="5071"/>
                  </a:lnTo>
                  <a:lnTo>
                    <a:pt x="1168" y="5271"/>
                  </a:lnTo>
                  <a:lnTo>
                    <a:pt x="1635" y="51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8"/>
            <p:cNvSpPr/>
            <p:nvPr/>
          </p:nvSpPr>
          <p:spPr>
            <a:xfrm>
              <a:off x="6268229" y="1126723"/>
              <a:ext cx="2821246" cy="187679"/>
            </a:xfrm>
            <a:custGeom>
              <a:rect b="b" l="l" r="r" t="t"/>
              <a:pathLst>
                <a:path extrusionOk="0" h="4771" w="71719">
                  <a:moveTo>
                    <a:pt x="70918" y="934"/>
                  </a:moveTo>
                  <a:lnTo>
                    <a:pt x="70451" y="1168"/>
                  </a:lnTo>
                  <a:lnTo>
                    <a:pt x="69950" y="1168"/>
                  </a:lnTo>
                  <a:lnTo>
                    <a:pt x="69450" y="1035"/>
                  </a:lnTo>
                  <a:lnTo>
                    <a:pt x="68950" y="1301"/>
                  </a:lnTo>
                  <a:lnTo>
                    <a:pt x="68449" y="1068"/>
                  </a:lnTo>
                  <a:lnTo>
                    <a:pt x="67882" y="1201"/>
                  </a:lnTo>
                  <a:lnTo>
                    <a:pt x="67449" y="734"/>
                  </a:lnTo>
                  <a:lnTo>
                    <a:pt x="66882" y="901"/>
                  </a:lnTo>
                  <a:lnTo>
                    <a:pt x="66381" y="634"/>
                  </a:lnTo>
                  <a:lnTo>
                    <a:pt x="65814" y="734"/>
                  </a:lnTo>
                  <a:lnTo>
                    <a:pt x="65347" y="434"/>
                  </a:lnTo>
                  <a:lnTo>
                    <a:pt x="64847" y="234"/>
                  </a:lnTo>
                  <a:lnTo>
                    <a:pt x="64280" y="267"/>
                  </a:lnTo>
                  <a:lnTo>
                    <a:pt x="63779" y="67"/>
                  </a:lnTo>
                  <a:lnTo>
                    <a:pt x="63246" y="267"/>
                  </a:lnTo>
                  <a:lnTo>
                    <a:pt x="62745" y="134"/>
                  </a:lnTo>
                  <a:lnTo>
                    <a:pt x="62245" y="0"/>
                  </a:lnTo>
                  <a:lnTo>
                    <a:pt x="61745" y="201"/>
                  </a:lnTo>
                  <a:lnTo>
                    <a:pt x="61211" y="34"/>
                  </a:lnTo>
                  <a:lnTo>
                    <a:pt x="60677" y="101"/>
                  </a:lnTo>
                  <a:lnTo>
                    <a:pt x="60310" y="534"/>
                  </a:lnTo>
                  <a:lnTo>
                    <a:pt x="59776" y="467"/>
                  </a:lnTo>
                  <a:lnTo>
                    <a:pt x="59309" y="634"/>
                  </a:lnTo>
                  <a:lnTo>
                    <a:pt x="58809" y="601"/>
                  </a:lnTo>
                  <a:lnTo>
                    <a:pt x="58342" y="701"/>
                  </a:lnTo>
                  <a:lnTo>
                    <a:pt x="57908" y="901"/>
                  </a:lnTo>
                  <a:lnTo>
                    <a:pt x="57375" y="801"/>
                  </a:lnTo>
                  <a:lnTo>
                    <a:pt x="56974" y="1235"/>
                  </a:lnTo>
                  <a:lnTo>
                    <a:pt x="56474" y="1201"/>
                  </a:lnTo>
                  <a:lnTo>
                    <a:pt x="55974" y="1035"/>
                  </a:lnTo>
                  <a:lnTo>
                    <a:pt x="55507" y="1301"/>
                  </a:lnTo>
                  <a:lnTo>
                    <a:pt x="55006" y="1435"/>
                  </a:lnTo>
                  <a:lnTo>
                    <a:pt x="54539" y="1335"/>
                  </a:lnTo>
                  <a:lnTo>
                    <a:pt x="54039" y="1135"/>
                  </a:lnTo>
                  <a:lnTo>
                    <a:pt x="53572" y="1201"/>
                  </a:lnTo>
                  <a:lnTo>
                    <a:pt x="53072" y="1135"/>
                  </a:lnTo>
                  <a:lnTo>
                    <a:pt x="52571" y="1068"/>
                  </a:lnTo>
                  <a:lnTo>
                    <a:pt x="51971" y="1101"/>
                  </a:lnTo>
                  <a:lnTo>
                    <a:pt x="51437" y="1035"/>
                  </a:lnTo>
                  <a:lnTo>
                    <a:pt x="51004" y="801"/>
                  </a:lnTo>
                  <a:lnTo>
                    <a:pt x="50537" y="801"/>
                  </a:lnTo>
                  <a:lnTo>
                    <a:pt x="50103" y="734"/>
                  </a:lnTo>
                  <a:lnTo>
                    <a:pt x="49636" y="901"/>
                  </a:lnTo>
                  <a:lnTo>
                    <a:pt x="49202" y="1168"/>
                  </a:lnTo>
                  <a:lnTo>
                    <a:pt x="48735" y="1068"/>
                  </a:lnTo>
                  <a:lnTo>
                    <a:pt x="48302" y="1235"/>
                  </a:lnTo>
                  <a:lnTo>
                    <a:pt x="47768" y="1068"/>
                  </a:lnTo>
                  <a:lnTo>
                    <a:pt x="47268" y="1168"/>
                  </a:lnTo>
                  <a:lnTo>
                    <a:pt x="46901" y="1535"/>
                  </a:lnTo>
                  <a:lnTo>
                    <a:pt x="46400" y="1635"/>
                  </a:lnTo>
                  <a:lnTo>
                    <a:pt x="46000" y="1935"/>
                  </a:lnTo>
                  <a:lnTo>
                    <a:pt x="45500" y="1969"/>
                  </a:lnTo>
                  <a:lnTo>
                    <a:pt x="45133" y="2436"/>
                  </a:lnTo>
                  <a:lnTo>
                    <a:pt x="44632" y="2269"/>
                  </a:lnTo>
                  <a:lnTo>
                    <a:pt x="44165" y="2302"/>
                  </a:lnTo>
                  <a:lnTo>
                    <a:pt x="43698" y="2235"/>
                  </a:lnTo>
                  <a:lnTo>
                    <a:pt x="43231" y="2169"/>
                  </a:lnTo>
                  <a:lnTo>
                    <a:pt x="42764" y="2169"/>
                  </a:lnTo>
                  <a:lnTo>
                    <a:pt x="42264" y="2369"/>
                  </a:lnTo>
                  <a:lnTo>
                    <a:pt x="41730" y="2202"/>
                  </a:lnTo>
                  <a:lnTo>
                    <a:pt x="41230" y="2469"/>
                  </a:lnTo>
                  <a:lnTo>
                    <a:pt x="40730" y="2536"/>
                  </a:lnTo>
                  <a:lnTo>
                    <a:pt x="40229" y="2135"/>
                  </a:lnTo>
                  <a:lnTo>
                    <a:pt x="39729" y="2235"/>
                  </a:lnTo>
                  <a:lnTo>
                    <a:pt x="39228" y="2169"/>
                  </a:lnTo>
                  <a:lnTo>
                    <a:pt x="38695" y="2436"/>
                  </a:lnTo>
                  <a:lnTo>
                    <a:pt x="38194" y="2369"/>
                  </a:lnTo>
                  <a:lnTo>
                    <a:pt x="37694" y="2169"/>
                  </a:lnTo>
                  <a:lnTo>
                    <a:pt x="37194" y="2502"/>
                  </a:lnTo>
                  <a:lnTo>
                    <a:pt x="36693" y="2369"/>
                  </a:lnTo>
                  <a:lnTo>
                    <a:pt x="36160" y="2335"/>
                  </a:lnTo>
                  <a:lnTo>
                    <a:pt x="35659" y="2502"/>
                  </a:lnTo>
                  <a:lnTo>
                    <a:pt x="35159" y="2202"/>
                  </a:lnTo>
                  <a:lnTo>
                    <a:pt x="34625" y="2335"/>
                  </a:lnTo>
                  <a:lnTo>
                    <a:pt x="34125" y="2436"/>
                  </a:lnTo>
                  <a:lnTo>
                    <a:pt x="33591" y="2202"/>
                  </a:lnTo>
                  <a:lnTo>
                    <a:pt x="33091" y="2569"/>
                  </a:lnTo>
                  <a:lnTo>
                    <a:pt x="32590" y="2436"/>
                  </a:lnTo>
                  <a:lnTo>
                    <a:pt x="32057" y="2469"/>
                  </a:lnTo>
                  <a:lnTo>
                    <a:pt x="31556" y="2536"/>
                  </a:lnTo>
                  <a:lnTo>
                    <a:pt x="31056" y="2269"/>
                  </a:lnTo>
                  <a:lnTo>
                    <a:pt x="30522" y="2569"/>
                  </a:lnTo>
                  <a:lnTo>
                    <a:pt x="30022" y="2369"/>
                  </a:lnTo>
                  <a:lnTo>
                    <a:pt x="29522" y="2502"/>
                  </a:lnTo>
                  <a:lnTo>
                    <a:pt x="28988" y="2569"/>
                  </a:lnTo>
                  <a:lnTo>
                    <a:pt x="28487" y="2569"/>
                  </a:lnTo>
                  <a:lnTo>
                    <a:pt x="27987" y="2736"/>
                  </a:lnTo>
                  <a:lnTo>
                    <a:pt x="27487" y="2636"/>
                  </a:lnTo>
                  <a:lnTo>
                    <a:pt x="26986" y="2869"/>
                  </a:lnTo>
                  <a:lnTo>
                    <a:pt x="26453" y="2736"/>
                  </a:lnTo>
                  <a:lnTo>
                    <a:pt x="26019" y="3103"/>
                  </a:lnTo>
                  <a:lnTo>
                    <a:pt x="25452" y="3003"/>
                  </a:lnTo>
                  <a:lnTo>
                    <a:pt x="24952" y="3036"/>
                  </a:lnTo>
                  <a:lnTo>
                    <a:pt x="24418" y="3003"/>
                  </a:lnTo>
                  <a:lnTo>
                    <a:pt x="23984" y="3370"/>
                  </a:lnTo>
                  <a:lnTo>
                    <a:pt x="23417" y="3370"/>
                  </a:lnTo>
                  <a:lnTo>
                    <a:pt x="22850" y="3470"/>
                  </a:lnTo>
                  <a:lnTo>
                    <a:pt x="22350" y="3703"/>
                  </a:lnTo>
                  <a:lnTo>
                    <a:pt x="21849" y="3970"/>
                  </a:lnTo>
                  <a:lnTo>
                    <a:pt x="21349" y="3803"/>
                  </a:lnTo>
                  <a:lnTo>
                    <a:pt x="20882" y="4003"/>
                  </a:lnTo>
                  <a:lnTo>
                    <a:pt x="20415" y="3903"/>
                  </a:lnTo>
                  <a:lnTo>
                    <a:pt x="19948" y="3903"/>
                  </a:lnTo>
                  <a:lnTo>
                    <a:pt x="19414" y="3937"/>
                  </a:lnTo>
                  <a:lnTo>
                    <a:pt x="18914" y="3770"/>
                  </a:lnTo>
                  <a:lnTo>
                    <a:pt x="18414" y="3970"/>
                  </a:lnTo>
                  <a:lnTo>
                    <a:pt x="17913" y="3703"/>
                  </a:lnTo>
                  <a:lnTo>
                    <a:pt x="17413" y="3736"/>
                  </a:lnTo>
                  <a:lnTo>
                    <a:pt x="16879" y="3970"/>
                  </a:lnTo>
                  <a:lnTo>
                    <a:pt x="16412" y="3670"/>
                  </a:lnTo>
                  <a:lnTo>
                    <a:pt x="15878" y="3837"/>
                  </a:lnTo>
                  <a:lnTo>
                    <a:pt x="15411" y="3670"/>
                  </a:lnTo>
                  <a:lnTo>
                    <a:pt x="14878" y="3803"/>
                  </a:lnTo>
                  <a:lnTo>
                    <a:pt x="14411" y="3636"/>
                  </a:lnTo>
                  <a:lnTo>
                    <a:pt x="13910" y="3536"/>
                  </a:lnTo>
                  <a:lnTo>
                    <a:pt x="13510" y="3169"/>
                  </a:lnTo>
                  <a:lnTo>
                    <a:pt x="13010" y="3036"/>
                  </a:lnTo>
                  <a:lnTo>
                    <a:pt x="12476" y="3169"/>
                  </a:lnTo>
                  <a:lnTo>
                    <a:pt x="12009" y="2903"/>
                  </a:lnTo>
                  <a:lnTo>
                    <a:pt x="11475" y="2836"/>
                  </a:lnTo>
                  <a:lnTo>
                    <a:pt x="10908" y="3069"/>
                  </a:lnTo>
                  <a:lnTo>
                    <a:pt x="10441" y="2702"/>
                  </a:lnTo>
                  <a:lnTo>
                    <a:pt x="9941" y="2702"/>
                  </a:lnTo>
                  <a:lnTo>
                    <a:pt x="9374" y="2736"/>
                  </a:lnTo>
                  <a:lnTo>
                    <a:pt x="8840" y="2702"/>
                  </a:lnTo>
                  <a:lnTo>
                    <a:pt x="8273" y="2669"/>
                  </a:lnTo>
                  <a:lnTo>
                    <a:pt x="7773" y="2369"/>
                  </a:lnTo>
                  <a:lnTo>
                    <a:pt x="7239" y="2736"/>
                  </a:lnTo>
                  <a:lnTo>
                    <a:pt x="6739" y="2736"/>
                  </a:lnTo>
                  <a:lnTo>
                    <a:pt x="6205" y="2436"/>
                  </a:lnTo>
                  <a:lnTo>
                    <a:pt x="5738" y="2802"/>
                  </a:lnTo>
                  <a:lnTo>
                    <a:pt x="5137" y="2602"/>
                  </a:lnTo>
                  <a:lnTo>
                    <a:pt x="4804" y="3136"/>
                  </a:lnTo>
                  <a:lnTo>
                    <a:pt x="4270" y="3069"/>
                  </a:lnTo>
                  <a:lnTo>
                    <a:pt x="3870" y="3370"/>
                  </a:lnTo>
                  <a:lnTo>
                    <a:pt x="3403" y="3536"/>
                  </a:lnTo>
                  <a:lnTo>
                    <a:pt x="2936" y="3636"/>
                  </a:lnTo>
                  <a:lnTo>
                    <a:pt x="2469" y="3770"/>
                  </a:lnTo>
                  <a:lnTo>
                    <a:pt x="1935" y="3670"/>
                  </a:lnTo>
                  <a:lnTo>
                    <a:pt x="1535" y="4103"/>
                  </a:lnTo>
                  <a:lnTo>
                    <a:pt x="1001" y="3903"/>
                  </a:lnTo>
                  <a:lnTo>
                    <a:pt x="568" y="4137"/>
                  </a:lnTo>
                  <a:lnTo>
                    <a:pt x="67" y="4137"/>
                  </a:lnTo>
                  <a:lnTo>
                    <a:pt x="0" y="4170"/>
                  </a:lnTo>
                  <a:lnTo>
                    <a:pt x="0" y="4771"/>
                  </a:lnTo>
                  <a:lnTo>
                    <a:pt x="367" y="4537"/>
                  </a:lnTo>
                  <a:lnTo>
                    <a:pt x="868" y="4570"/>
                  </a:lnTo>
                  <a:lnTo>
                    <a:pt x="1301" y="4337"/>
                  </a:lnTo>
                  <a:lnTo>
                    <a:pt x="1835" y="4537"/>
                  </a:lnTo>
                  <a:lnTo>
                    <a:pt x="2235" y="4103"/>
                  </a:lnTo>
                  <a:lnTo>
                    <a:pt x="2769" y="4203"/>
                  </a:lnTo>
                  <a:lnTo>
                    <a:pt x="3236" y="4070"/>
                  </a:lnTo>
                  <a:lnTo>
                    <a:pt x="3736" y="4003"/>
                  </a:lnTo>
                  <a:lnTo>
                    <a:pt x="4170" y="3837"/>
                  </a:lnTo>
                  <a:lnTo>
                    <a:pt x="4604" y="3536"/>
                  </a:lnTo>
                  <a:lnTo>
                    <a:pt x="5137" y="3603"/>
                  </a:lnTo>
                  <a:lnTo>
                    <a:pt x="5471" y="3103"/>
                  </a:lnTo>
                  <a:lnTo>
                    <a:pt x="6071" y="3269"/>
                  </a:lnTo>
                  <a:lnTo>
                    <a:pt x="6538" y="2936"/>
                  </a:lnTo>
                  <a:lnTo>
                    <a:pt x="7072" y="3236"/>
                  </a:lnTo>
                  <a:lnTo>
                    <a:pt x="7573" y="3236"/>
                  </a:lnTo>
                  <a:lnTo>
                    <a:pt x="8106" y="2869"/>
                  </a:lnTo>
                  <a:lnTo>
                    <a:pt x="8607" y="3169"/>
                  </a:lnTo>
                  <a:lnTo>
                    <a:pt x="9174" y="3203"/>
                  </a:lnTo>
                  <a:lnTo>
                    <a:pt x="9707" y="3236"/>
                  </a:lnTo>
                  <a:lnTo>
                    <a:pt x="10241" y="3203"/>
                  </a:lnTo>
                  <a:lnTo>
                    <a:pt x="10775" y="3203"/>
                  </a:lnTo>
                  <a:lnTo>
                    <a:pt x="11242" y="3570"/>
                  </a:lnTo>
                  <a:lnTo>
                    <a:pt x="11809" y="3370"/>
                  </a:lnTo>
                  <a:lnTo>
                    <a:pt x="12309" y="3436"/>
                  </a:lnTo>
                  <a:lnTo>
                    <a:pt x="12810" y="3736"/>
                  </a:lnTo>
                  <a:lnTo>
                    <a:pt x="13343" y="3570"/>
                  </a:lnTo>
                  <a:lnTo>
                    <a:pt x="13810" y="3703"/>
                  </a:lnTo>
                  <a:lnTo>
                    <a:pt x="14244" y="4103"/>
                  </a:lnTo>
                  <a:lnTo>
                    <a:pt x="14711" y="4203"/>
                  </a:lnTo>
                  <a:lnTo>
                    <a:pt x="15211" y="4337"/>
                  </a:lnTo>
                  <a:lnTo>
                    <a:pt x="15712" y="4237"/>
                  </a:lnTo>
                  <a:lnTo>
                    <a:pt x="16212" y="4404"/>
                  </a:lnTo>
                  <a:lnTo>
                    <a:pt x="16712" y="4237"/>
                  </a:lnTo>
                  <a:lnTo>
                    <a:pt x="17213" y="4537"/>
                  </a:lnTo>
                  <a:lnTo>
                    <a:pt x="17713" y="4337"/>
                  </a:lnTo>
                  <a:lnTo>
                    <a:pt x="18247" y="4304"/>
                  </a:lnTo>
                  <a:lnTo>
                    <a:pt x="18714" y="4570"/>
                  </a:lnTo>
                  <a:lnTo>
                    <a:pt x="19248" y="4370"/>
                  </a:lnTo>
                  <a:lnTo>
                    <a:pt x="19748" y="4537"/>
                  </a:lnTo>
                  <a:lnTo>
                    <a:pt x="20248" y="4504"/>
                  </a:lnTo>
                  <a:lnTo>
                    <a:pt x="20715" y="4504"/>
                  </a:lnTo>
                  <a:lnTo>
                    <a:pt x="21182" y="4604"/>
                  </a:lnTo>
                  <a:lnTo>
                    <a:pt x="21683" y="4437"/>
                  </a:lnTo>
                  <a:lnTo>
                    <a:pt x="22150" y="4604"/>
                  </a:lnTo>
                  <a:lnTo>
                    <a:pt x="22650" y="4337"/>
                  </a:lnTo>
                  <a:lnTo>
                    <a:pt x="23184" y="4103"/>
                  </a:lnTo>
                  <a:lnTo>
                    <a:pt x="23717" y="4003"/>
                  </a:lnTo>
                  <a:lnTo>
                    <a:pt x="24284" y="4003"/>
                  </a:lnTo>
                  <a:lnTo>
                    <a:pt x="24751" y="3670"/>
                  </a:lnTo>
                  <a:lnTo>
                    <a:pt x="25285" y="3703"/>
                  </a:lnTo>
                  <a:lnTo>
                    <a:pt x="25786" y="3636"/>
                  </a:lnTo>
                  <a:lnTo>
                    <a:pt x="26319" y="3770"/>
                  </a:lnTo>
                  <a:lnTo>
                    <a:pt x="26786" y="3403"/>
                  </a:lnTo>
                  <a:lnTo>
                    <a:pt x="27320" y="3536"/>
                  </a:lnTo>
                  <a:lnTo>
                    <a:pt x="27787" y="3303"/>
                  </a:lnTo>
                  <a:lnTo>
                    <a:pt x="28321" y="3403"/>
                  </a:lnTo>
                  <a:lnTo>
                    <a:pt x="28821" y="3269"/>
                  </a:lnTo>
                  <a:lnTo>
                    <a:pt x="29321" y="3269"/>
                  </a:lnTo>
                  <a:lnTo>
                    <a:pt x="29822" y="3203"/>
                  </a:lnTo>
                  <a:lnTo>
                    <a:pt x="30355" y="3069"/>
                  </a:lnTo>
                  <a:lnTo>
                    <a:pt x="30856" y="3269"/>
                  </a:lnTo>
                  <a:lnTo>
                    <a:pt x="31356" y="2969"/>
                  </a:lnTo>
                  <a:lnTo>
                    <a:pt x="31890" y="3236"/>
                  </a:lnTo>
                  <a:lnTo>
                    <a:pt x="32390" y="3169"/>
                  </a:lnTo>
                  <a:lnTo>
                    <a:pt x="32924" y="3169"/>
                  </a:lnTo>
                  <a:lnTo>
                    <a:pt x="33424" y="3303"/>
                  </a:lnTo>
                  <a:lnTo>
                    <a:pt x="33925" y="2936"/>
                  </a:lnTo>
                  <a:lnTo>
                    <a:pt x="34458" y="3169"/>
                  </a:lnTo>
                  <a:lnTo>
                    <a:pt x="34959" y="3069"/>
                  </a:lnTo>
                  <a:lnTo>
                    <a:pt x="35459" y="2969"/>
                  </a:lnTo>
                  <a:lnTo>
                    <a:pt x="35993" y="3269"/>
                  </a:lnTo>
                  <a:lnTo>
                    <a:pt x="36493" y="3103"/>
                  </a:lnTo>
                  <a:lnTo>
                    <a:pt x="36994" y="3136"/>
                  </a:lnTo>
                  <a:lnTo>
                    <a:pt x="37527" y="3269"/>
                  </a:lnTo>
                  <a:lnTo>
                    <a:pt x="38028" y="2936"/>
                  </a:lnTo>
                  <a:lnTo>
                    <a:pt x="38528" y="3169"/>
                  </a:lnTo>
                  <a:lnTo>
                    <a:pt x="39028" y="3236"/>
                  </a:lnTo>
                  <a:lnTo>
                    <a:pt x="39562" y="2969"/>
                  </a:lnTo>
                  <a:lnTo>
                    <a:pt x="40062" y="3036"/>
                  </a:lnTo>
                  <a:lnTo>
                    <a:pt x="40563" y="2936"/>
                  </a:lnTo>
                  <a:lnTo>
                    <a:pt x="41063" y="3370"/>
                  </a:lnTo>
                  <a:lnTo>
                    <a:pt x="41563" y="3269"/>
                  </a:lnTo>
                  <a:lnTo>
                    <a:pt x="42064" y="3003"/>
                  </a:lnTo>
                  <a:lnTo>
                    <a:pt x="42564" y="3203"/>
                  </a:lnTo>
                  <a:lnTo>
                    <a:pt x="43065" y="2969"/>
                  </a:lnTo>
                  <a:lnTo>
                    <a:pt x="43565" y="2969"/>
                  </a:lnTo>
                  <a:lnTo>
                    <a:pt x="43999" y="3069"/>
                  </a:lnTo>
                  <a:lnTo>
                    <a:pt x="44466" y="3136"/>
                  </a:lnTo>
                  <a:lnTo>
                    <a:pt x="44933" y="3103"/>
                  </a:lnTo>
                  <a:lnTo>
                    <a:pt x="45433" y="3269"/>
                  </a:lnTo>
                  <a:lnTo>
                    <a:pt x="45833" y="2836"/>
                  </a:lnTo>
                  <a:lnTo>
                    <a:pt x="46334" y="2802"/>
                  </a:lnTo>
                  <a:lnTo>
                    <a:pt x="46734" y="2502"/>
                  </a:lnTo>
                  <a:lnTo>
                    <a:pt x="47234" y="2402"/>
                  </a:lnTo>
                  <a:lnTo>
                    <a:pt x="47601" y="2035"/>
                  </a:lnTo>
                  <a:lnTo>
                    <a:pt x="48101" y="1935"/>
                  </a:lnTo>
                  <a:lnTo>
                    <a:pt x="48635" y="2102"/>
                  </a:lnTo>
                  <a:lnTo>
                    <a:pt x="49069" y="1969"/>
                  </a:lnTo>
                  <a:lnTo>
                    <a:pt x="49536" y="2035"/>
                  </a:lnTo>
                  <a:lnTo>
                    <a:pt x="49969" y="1802"/>
                  </a:lnTo>
                  <a:lnTo>
                    <a:pt x="50436" y="1635"/>
                  </a:lnTo>
                  <a:lnTo>
                    <a:pt x="50870" y="1702"/>
                  </a:lnTo>
                  <a:lnTo>
                    <a:pt x="51337" y="1702"/>
                  </a:lnTo>
                  <a:lnTo>
                    <a:pt x="51771" y="1935"/>
                  </a:lnTo>
                  <a:lnTo>
                    <a:pt x="52304" y="2002"/>
                  </a:lnTo>
                  <a:lnTo>
                    <a:pt x="52905" y="1969"/>
                  </a:lnTo>
                  <a:lnTo>
                    <a:pt x="53405" y="2069"/>
                  </a:lnTo>
                  <a:lnTo>
                    <a:pt x="53872" y="2135"/>
                  </a:lnTo>
                  <a:lnTo>
                    <a:pt x="54373" y="2069"/>
                  </a:lnTo>
                  <a:lnTo>
                    <a:pt x="54840" y="2269"/>
                  </a:lnTo>
                  <a:lnTo>
                    <a:pt x="55340" y="2369"/>
                  </a:lnTo>
                  <a:lnTo>
                    <a:pt x="55840" y="2269"/>
                  </a:lnTo>
                  <a:lnTo>
                    <a:pt x="56307" y="2002"/>
                  </a:lnTo>
                  <a:lnTo>
                    <a:pt x="56808" y="2169"/>
                  </a:lnTo>
                  <a:lnTo>
                    <a:pt x="57308" y="2202"/>
                  </a:lnTo>
                  <a:lnTo>
                    <a:pt x="57708" y="1768"/>
                  </a:lnTo>
                  <a:lnTo>
                    <a:pt x="58242" y="1868"/>
                  </a:lnTo>
                  <a:lnTo>
                    <a:pt x="58676" y="1702"/>
                  </a:lnTo>
                  <a:lnTo>
                    <a:pt x="59176" y="1602"/>
                  </a:lnTo>
                  <a:lnTo>
                    <a:pt x="59676" y="1635"/>
                  </a:lnTo>
                  <a:lnTo>
                    <a:pt x="60110" y="1468"/>
                  </a:lnTo>
                  <a:lnTo>
                    <a:pt x="60644" y="1502"/>
                  </a:lnTo>
                  <a:lnTo>
                    <a:pt x="61044" y="1101"/>
                  </a:lnTo>
                  <a:lnTo>
                    <a:pt x="61544" y="1035"/>
                  </a:lnTo>
                  <a:lnTo>
                    <a:pt x="62078" y="1201"/>
                  </a:lnTo>
                  <a:lnTo>
                    <a:pt x="62578" y="1001"/>
                  </a:lnTo>
                  <a:lnTo>
                    <a:pt x="63079" y="1135"/>
                  </a:lnTo>
                  <a:lnTo>
                    <a:pt x="63579" y="1268"/>
                  </a:lnTo>
                  <a:lnTo>
                    <a:pt x="64146" y="1101"/>
                  </a:lnTo>
                  <a:lnTo>
                    <a:pt x="64613" y="1301"/>
                  </a:lnTo>
                  <a:lnTo>
                    <a:pt x="65180" y="1268"/>
                  </a:lnTo>
                  <a:lnTo>
                    <a:pt x="65681" y="1468"/>
                  </a:lnTo>
                  <a:lnTo>
                    <a:pt x="66148" y="1802"/>
                  </a:lnTo>
                  <a:lnTo>
                    <a:pt x="66748" y="1668"/>
                  </a:lnTo>
                  <a:lnTo>
                    <a:pt x="67215" y="1969"/>
                  </a:lnTo>
                  <a:lnTo>
                    <a:pt x="67816" y="1802"/>
                  </a:lnTo>
                  <a:lnTo>
                    <a:pt x="68216" y="2269"/>
                  </a:lnTo>
                  <a:lnTo>
                    <a:pt x="68783" y="2135"/>
                  </a:lnTo>
                  <a:lnTo>
                    <a:pt x="69283" y="2402"/>
                  </a:lnTo>
                  <a:lnTo>
                    <a:pt x="69784" y="2102"/>
                  </a:lnTo>
                  <a:lnTo>
                    <a:pt x="70284" y="2235"/>
                  </a:lnTo>
                  <a:lnTo>
                    <a:pt x="70784" y="2269"/>
                  </a:lnTo>
                  <a:lnTo>
                    <a:pt x="71251" y="2035"/>
                  </a:lnTo>
                  <a:lnTo>
                    <a:pt x="71718" y="1935"/>
                  </a:lnTo>
                  <a:lnTo>
                    <a:pt x="71718" y="934"/>
                  </a:lnTo>
                  <a:lnTo>
                    <a:pt x="71418" y="83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5" name="Google Shape;545;p8"/>
          <p:cNvSpPr/>
          <p:nvPr/>
        </p:nvSpPr>
        <p:spPr>
          <a:xfrm>
            <a:off x="2604037" y="1894150"/>
            <a:ext cx="3954973" cy="495830"/>
          </a:xfrm>
          <a:prstGeom prst="rect">
            <a:avLst/>
          </a:prstGeom>
        </p:spPr>
      </p:sp>
      <p:sp>
        <p:nvSpPr>
          <p:cNvPr id="546" name="Google Shape;546;p8"/>
          <p:cNvSpPr txBox="1"/>
          <p:nvPr>
            <p:ph type="title"/>
          </p:nvPr>
        </p:nvSpPr>
        <p:spPr>
          <a:xfrm>
            <a:off x="2603965" y="1679822"/>
            <a:ext cx="3954973" cy="179812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b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any questions?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8"/>
          <p:cNvSpPr/>
          <p:nvPr/>
        </p:nvSpPr>
        <p:spPr>
          <a:xfrm rot="-5113008">
            <a:off x="1970878" y="3240807"/>
            <a:ext cx="1163565" cy="1314072"/>
          </a:xfrm>
          <a:custGeom>
            <a:rect b="b" l="l" r="r" t="t"/>
            <a:pathLst>
              <a:path extrusionOk="0" h="18948" w="16779">
                <a:moveTo>
                  <a:pt x="12476" y="0"/>
                </a:moveTo>
                <a:lnTo>
                  <a:pt x="0" y="15478"/>
                </a:lnTo>
                <a:lnTo>
                  <a:pt x="1034" y="15278"/>
                </a:lnTo>
                <a:lnTo>
                  <a:pt x="1068" y="16345"/>
                </a:lnTo>
                <a:lnTo>
                  <a:pt x="2135" y="16145"/>
                </a:lnTo>
                <a:lnTo>
                  <a:pt x="2168" y="17213"/>
                </a:lnTo>
                <a:lnTo>
                  <a:pt x="3202" y="17012"/>
                </a:lnTo>
                <a:lnTo>
                  <a:pt x="3236" y="18080"/>
                </a:lnTo>
                <a:lnTo>
                  <a:pt x="4270" y="17880"/>
                </a:lnTo>
                <a:lnTo>
                  <a:pt x="4303" y="18947"/>
                </a:lnTo>
                <a:lnTo>
                  <a:pt x="16779" y="3503"/>
                </a:lnTo>
                <a:lnTo>
                  <a:pt x="15745" y="3669"/>
                </a:lnTo>
                <a:lnTo>
                  <a:pt x="15711" y="2635"/>
                </a:lnTo>
                <a:lnTo>
                  <a:pt x="14677" y="2802"/>
                </a:lnTo>
                <a:lnTo>
                  <a:pt x="14644" y="1768"/>
                </a:lnTo>
                <a:lnTo>
                  <a:pt x="13576" y="1935"/>
                </a:lnTo>
                <a:lnTo>
                  <a:pt x="13543" y="901"/>
                </a:lnTo>
                <a:lnTo>
                  <a:pt x="12509" y="1068"/>
                </a:lnTo>
                <a:lnTo>
                  <a:pt x="12476" y="0"/>
                </a:lnTo>
                <a:close/>
              </a:path>
            </a:pathLst>
          </a:custGeom>
          <a:solidFill>
            <a:srgbClr val="E2E3E0">
              <a:alpha val="6392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8"/>
          <p:cNvSpPr/>
          <p:nvPr/>
        </p:nvSpPr>
        <p:spPr>
          <a:xfrm rot="-5113008">
            <a:off x="6133303" y="592857"/>
            <a:ext cx="1163565" cy="1314072"/>
          </a:xfrm>
          <a:custGeom>
            <a:rect b="b" l="l" r="r" t="t"/>
            <a:pathLst>
              <a:path extrusionOk="0" h="18948" w="16779">
                <a:moveTo>
                  <a:pt x="12476" y="0"/>
                </a:moveTo>
                <a:lnTo>
                  <a:pt x="0" y="15478"/>
                </a:lnTo>
                <a:lnTo>
                  <a:pt x="1034" y="15278"/>
                </a:lnTo>
                <a:lnTo>
                  <a:pt x="1068" y="16345"/>
                </a:lnTo>
                <a:lnTo>
                  <a:pt x="2135" y="16145"/>
                </a:lnTo>
                <a:lnTo>
                  <a:pt x="2168" y="17213"/>
                </a:lnTo>
                <a:lnTo>
                  <a:pt x="3202" y="17012"/>
                </a:lnTo>
                <a:lnTo>
                  <a:pt x="3236" y="18080"/>
                </a:lnTo>
                <a:lnTo>
                  <a:pt x="4270" y="17880"/>
                </a:lnTo>
                <a:lnTo>
                  <a:pt x="4303" y="18947"/>
                </a:lnTo>
                <a:lnTo>
                  <a:pt x="16779" y="3503"/>
                </a:lnTo>
                <a:lnTo>
                  <a:pt x="15745" y="3669"/>
                </a:lnTo>
                <a:lnTo>
                  <a:pt x="15711" y="2635"/>
                </a:lnTo>
                <a:lnTo>
                  <a:pt x="14677" y="2802"/>
                </a:lnTo>
                <a:lnTo>
                  <a:pt x="14644" y="1768"/>
                </a:lnTo>
                <a:lnTo>
                  <a:pt x="13576" y="1935"/>
                </a:lnTo>
                <a:lnTo>
                  <a:pt x="13543" y="901"/>
                </a:lnTo>
                <a:lnTo>
                  <a:pt x="12509" y="1068"/>
                </a:lnTo>
                <a:lnTo>
                  <a:pt x="12476" y="0"/>
                </a:lnTo>
                <a:close/>
              </a:path>
            </a:pathLst>
          </a:custGeom>
          <a:solidFill>
            <a:srgbClr val="E2E3E0">
              <a:alpha val="6392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9" name="Google Shape;549;p8"/>
          <p:cNvGrpSpPr/>
          <p:nvPr/>
        </p:nvGrpSpPr>
        <p:grpSpPr>
          <a:xfrm rot="-10611709">
            <a:off x="7731841" y="2576620"/>
            <a:ext cx="734352" cy="728749"/>
            <a:chOff x="6373950" y="1851720"/>
            <a:chExt cx="1218227" cy="1208932"/>
          </a:xfrm>
        </p:grpSpPr>
        <p:sp>
          <p:nvSpPr>
            <p:cNvPr id="550" name="Google Shape;550;p8"/>
            <p:cNvSpPr/>
            <p:nvPr/>
          </p:nvSpPr>
          <p:spPr>
            <a:xfrm>
              <a:off x="7285623" y="1851720"/>
              <a:ext cx="306554" cy="288581"/>
            </a:xfrm>
            <a:custGeom>
              <a:rect b="b" l="l" r="r" t="t"/>
              <a:pathLst>
                <a:path extrusionOk="0" h="7482" w="7948">
                  <a:moveTo>
                    <a:pt x="948" y="0"/>
                  </a:moveTo>
                  <a:cubicBezTo>
                    <a:pt x="640" y="0"/>
                    <a:pt x="324" y="7"/>
                    <a:pt x="0" y="20"/>
                  </a:cubicBezTo>
                  <a:cubicBezTo>
                    <a:pt x="1677" y="1305"/>
                    <a:pt x="3355" y="2763"/>
                    <a:pt x="5000" y="4409"/>
                  </a:cubicBezTo>
                  <a:cubicBezTo>
                    <a:pt x="6019" y="5412"/>
                    <a:pt x="6960" y="6447"/>
                    <a:pt x="7837" y="7481"/>
                  </a:cubicBezTo>
                  <a:cubicBezTo>
                    <a:pt x="7947" y="3531"/>
                    <a:pt x="6991" y="866"/>
                    <a:pt x="6991" y="866"/>
                  </a:cubicBezTo>
                  <a:cubicBezTo>
                    <a:pt x="6991" y="866"/>
                    <a:pt x="4579" y="0"/>
                    <a:pt x="948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8"/>
            <p:cNvSpPr/>
            <p:nvPr/>
          </p:nvSpPr>
          <p:spPr>
            <a:xfrm>
              <a:off x="6401759" y="1874824"/>
              <a:ext cx="1167437" cy="1166858"/>
            </a:xfrm>
            <a:custGeom>
              <a:rect b="b" l="l" r="r" t="t"/>
              <a:pathLst>
                <a:path extrusionOk="0" h="30253" w="30268">
                  <a:moveTo>
                    <a:pt x="18684" y="1"/>
                  </a:moveTo>
                  <a:cubicBezTo>
                    <a:pt x="15016" y="863"/>
                    <a:pt x="10847" y="2822"/>
                    <a:pt x="6850" y="6835"/>
                  </a:cubicBezTo>
                  <a:cubicBezTo>
                    <a:pt x="2822" y="10863"/>
                    <a:pt x="863" y="15048"/>
                    <a:pt x="0" y="18732"/>
                  </a:cubicBezTo>
                  <a:cubicBezTo>
                    <a:pt x="1584" y="21067"/>
                    <a:pt x="3574" y="23481"/>
                    <a:pt x="5910" y="25817"/>
                  </a:cubicBezTo>
                  <a:cubicBezTo>
                    <a:pt x="7571" y="27478"/>
                    <a:pt x="9280" y="28967"/>
                    <a:pt x="10972" y="30252"/>
                  </a:cubicBezTo>
                  <a:cubicBezTo>
                    <a:pt x="14766" y="29453"/>
                    <a:pt x="19139" y="27509"/>
                    <a:pt x="23339" y="23324"/>
                  </a:cubicBezTo>
                  <a:cubicBezTo>
                    <a:pt x="27509" y="19139"/>
                    <a:pt x="29452" y="14798"/>
                    <a:pt x="30268" y="11020"/>
                  </a:cubicBezTo>
                  <a:cubicBezTo>
                    <a:pt x="28967" y="9327"/>
                    <a:pt x="27478" y="7603"/>
                    <a:pt x="25785" y="5926"/>
                  </a:cubicBezTo>
                  <a:cubicBezTo>
                    <a:pt x="23449" y="3590"/>
                    <a:pt x="21035" y="1584"/>
                    <a:pt x="18684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8"/>
            <p:cNvSpPr/>
            <p:nvPr/>
          </p:nvSpPr>
          <p:spPr>
            <a:xfrm>
              <a:off x="6373950" y="2761117"/>
              <a:ext cx="291435" cy="299535"/>
            </a:xfrm>
            <a:custGeom>
              <a:rect b="b" l="l" r="r" t="t"/>
              <a:pathLst>
                <a:path extrusionOk="0" h="7766" w="7556">
                  <a:moveTo>
                    <a:pt x="157" y="1"/>
                  </a:moveTo>
                  <a:cubicBezTo>
                    <a:pt x="0" y="4107"/>
                    <a:pt x="1004" y="6897"/>
                    <a:pt x="1004" y="6897"/>
                  </a:cubicBezTo>
                  <a:cubicBezTo>
                    <a:pt x="1004" y="6897"/>
                    <a:pt x="3396" y="7766"/>
                    <a:pt x="7013" y="7766"/>
                  </a:cubicBezTo>
                  <a:cubicBezTo>
                    <a:pt x="7191" y="7766"/>
                    <a:pt x="7372" y="7764"/>
                    <a:pt x="7555" y="7759"/>
                  </a:cubicBezTo>
                  <a:cubicBezTo>
                    <a:pt x="6537" y="6897"/>
                    <a:pt x="5502" y="5957"/>
                    <a:pt x="4499" y="4954"/>
                  </a:cubicBezTo>
                  <a:cubicBezTo>
                    <a:pt x="2884" y="3324"/>
                    <a:pt x="1427" y="1662"/>
                    <a:pt x="157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8"/>
            <p:cNvSpPr/>
            <p:nvPr/>
          </p:nvSpPr>
          <p:spPr>
            <a:xfrm>
              <a:off x="6678034" y="2152718"/>
              <a:ext cx="610640" cy="606899"/>
            </a:xfrm>
            <a:custGeom>
              <a:rect b="b" l="l" r="r" t="t"/>
              <a:pathLst>
                <a:path extrusionOk="0" h="15735" w="15832">
                  <a:moveTo>
                    <a:pt x="12228" y="0"/>
                  </a:moveTo>
                  <a:cubicBezTo>
                    <a:pt x="12029" y="0"/>
                    <a:pt x="11851" y="132"/>
                    <a:pt x="11788" y="335"/>
                  </a:cubicBezTo>
                  <a:cubicBezTo>
                    <a:pt x="11709" y="586"/>
                    <a:pt x="11850" y="853"/>
                    <a:pt x="12101" y="931"/>
                  </a:cubicBezTo>
                  <a:cubicBezTo>
                    <a:pt x="12133" y="931"/>
                    <a:pt x="12728" y="1135"/>
                    <a:pt x="13433" y="1793"/>
                  </a:cubicBezTo>
                  <a:lnTo>
                    <a:pt x="12399" y="2812"/>
                  </a:lnTo>
                  <a:cubicBezTo>
                    <a:pt x="11537" y="1965"/>
                    <a:pt x="10832" y="1683"/>
                    <a:pt x="10785" y="1668"/>
                  </a:cubicBezTo>
                  <a:cubicBezTo>
                    <a:pt x="10726" y="1640"/>
                    <a:pt x="10664" y="1627"/>
                    <a:pt x="10603" y="1627"/>
                  </a:cubicBezTo>
                  <a:cubicBezTo>
                    <a:pt x="10420" y="1627"/>
                    <a:pt x="10244" y="1742"/>
                    <a:pt x="10173" y="1918"/>
                  </a:cubicBezTo>
                  <a:cubicBezTo>
                    <a:pt x="10079" y="2169"/>
                    <a:pt x="10189" y="2436"/>
                    <a:pt x="10440" y="2530"/>
                  </a:cubicBezTo>
                  <a:cubicBezTo>
                    <a:pt x="10440" y="2545"/>
                    <a:pt x="11020" y="2781"/>
                    <a:pt x="11741" y="3486"/>
                  </a:cubicBezTo>
                  <a:lnTo>
                    <a:pt x="10753" y="4473"/>
                  </a:lnTo>
                  <a:cubicBezTo>
                    <a:pt x="9891" y="3611"/>
                    <a:pt x="9217" y="3313"/>
                    <a:pt x="9170" y="3298"/>
                  </a:cubicBezTo>
                  <a:cubicBezTo>
                    <a:pt x="9108" y="3269"/>
                    <a:pt x="9042" y="3255"/>
                    <a:pt x="8978" y="3255"/>
                  </a:cubicBezTo>
                  <a:cubicBezTo>
                    <a:pt x="8799" y="3255"/>
                    <a:pt x="8628" y="3360"/>
                    <a:pt x="8559" y="3533"/>
                  </a:cubicBezTo>
                  <a:cubicBezTo>
                    <a:pt x="8449" y="3768"/>
                    <a:pt x="8559" y="4050"/>
                    <a:pt x="8794" y="4160"/>
                  </a:cubicBezTo>
                  <a:cubicBezTo>
                    <a:pt x="8810" y="4160"/>
                    <a:pt x="9358" y="4426"/>
                    <a:pt x="10095" y="5132"/>
                  </a:cubicBezTo>
                  <a:lnTo>
                    <a:pt x="8825" y="6401"/>
                  </a:lnTo>
                  <a:lnTo>
                    <a:pt x="7556" y="5132"/>
                  </a:lnTo>
                  <a:cubicBezTo>
                    <a:pt x="7462" y="5038"/>
                    <a:pt x="7340" y="4991"/>
                    <a:pt x="7219" y="4991"/>
                  </a:cubicBezTo>
                  <a:cubicBezTo>
                    <a:pt x="7097" y="4991"/>
                    <a:pt x="6976" y="5038"/>
                    <a:pt x="6882" y="5132"/>
                  </a:cubicBezTo>
                  <a:cubicBezTo>
                    <a:pt x="6709" y="5320"/>
                    <a:pt x="6709" y="5618"/>
                    <a:pt x="6882" y="5790"/>
                  </a:cubicBezTo>
                  <a:lnTo>
                    <a:pt x="8151" y="7060"/>
                  </a:lnTo>
                  <a:lnTo>
                    <a:pt x="7117" y="8094"/>
                  </a:lnTo>
                  <a:lnTo>
                    <a:pt x="5847" y="6825"/>
                  </a:lnTo>
                  <a:cubicBezTo>
                    <a:pt x="5761" y="6730"/>
                    <a:pt x="5643" y="6683"/>
                    <a:pt x="5524" y="6683"/>
                  </a:cubicBezTo>
                  <a:cubicBezTo>
                    <a:pt x="5404" y="6683"/>
                    <a:pt x="5283" y="6730"/>
                    <a:pt x="5189" y="6825"/>
                  </a:cubicBezTo>
                  <a:cubicBezTo>
                    <a:pt x="5001" y="7013"/>
                    <a:pt x="5001" y="7310"/>
                    <a:pt x="5189" y="7499"/>
                  </a:cubicBezTo>
                  <a:lnTo>
                    <a:pt x="6458" y="8768"/>
                  </a:lnTo>
                  <a:lnTo>
                    <a:pt x="5189" y="10022"/>
                  </a:lnTo>
                  <a:cubicBezTo>
                    <a:pt x="4483" y="9301"/>
                    <a:pt x="4217" y="8752"/>
                    <a:pt x="4217" y="8737"/>
                  </a:cubicBezTo>
                  <a:cubicBezTo>
                    <a:pt x="4136" y="8564"/>
                    <a:pt x="3963" y="8459"/>
                    <a:pt x="3783" y="8459"/>
                  </a:cubicBezTo>
                  <a:cubicBezTo>
                    <a:pt x="3718" y="8459"/>
                    <a:pt x="3652" y="8473"/>
                    <a:pt x="3590" y="8502"/>
                  </a:cubicBezTo>
                  <a:cubicBezTo>
                    <a:pt x="3355" y="8596"/>
                    <a:pt x="3245" y="8878"/>
                    <a:pt x="3355" y="9113"/>
                  </a:cubicBezTo>
                  <a:cubicBezTo>
                    <a:pt x="3371" y="9160"/>
                    <a:pt x="3684" y="9834"/>
                    <a:pt x="4530" y="10696"/>
                  </a:cubicBezTo>
                  <a:lnTo>
                    <a:pt x="3543" y="11684"/>
                  </a:lnTo>
                  <a:cubicBezTo>
                    <a:pt x="2853" y="10963"/>
                    <a:pt x="2603" y="10398"/>
                    <a:pt x="2587" y="10367"/>
                  </a:cubicBezTo>
                  <a:cubicBezTo>
                    <a:pt x="2516" y="10189"/>
                    <a:pt x="2345" y="10083"/>
                    <a:pt x="2165" y="10083"/>
                  </a:cubicBezTo>
                  <a:cubicBezTo>
                    <a:pt x="2107" y="10083"/>
                    <a:pt x="2048" y="10093"/>
                    <a:pt x="1991" y="10116"/>
                  </a:cubicBezTo>
                  <a:cubicBezTo>
                    <a:pt x="1740" y="10210"/>
                    <a:pt x="1631" y="10477"/>
                    <a:pt x="1725" y="10727"/>
                  </a:cubicBezTo>
                  <a:cubicBezTo>
                    <a:pt x="1740" y="10774"/>
                    <a:pt x="2038" y="11480"/>
                    <a:pt x="2869" y="12342"/>
                  </a:cubicBezTo>
                  <a:lnTo>
                    <a:pt x="1850" y="13376"/>
                  </a:lnTo>
                  <a:cubicBezTo>
                    <a:pt x="1192" y="12671"/>
                    <a:pt x="1004" y="12075"/>
                    <a:pt x="988" y="12044"/>
                  </a:cubicBezTo>
                  <a:cubicBezTo>
                    <a:pt x="922" y="11833"/>
                    <a:pt x="724" y="11700"/>
                    <a:pt x="522" y="11700"/>
                  </a:cubicBezTo>
                  <a:cubicBezTo>
                    <a:pt x="484" y="11700"/>
                    <a:pt x="446" y="11705"/>
                    <a:pt x="408" y="11715"/>
                  </a:cubicBezTo>
                  <a:cubicBezTo>
                    <a:pt x="157" y="11793"/>
                    <a:pt x="1" y="12060"/>
                    <a:pt x="79" y="12311"/>
                  </a:cubicBezTo>
                  <a:cubicBezTo>
                    <a:pt x="95" y="12358"/>
                    <a:pt x="345" y="13157"/>
                    <a:pt x="1176" y="14035"/>
                  </a:cubicBezTo>
                  <a:lnTo>
                    <a:pt x="612" y="14599"/>
                  </a:lnTo>
                  <a:cubicBezTo>
                    <a:pt x="439" y="14787"/>
                    <a:pt x="439" y="15085"/>
                    <a:pt x="612" y="15273"/>
                  </a:cubicBezTo>
                  <a:cubicBezTo>
                    <a:pt x="706" y="15367"/>
                    <a:pt x="827" y="15414"/>
                    <a:pt x="949" y="15414"/>
                  </a:cubicBezTo>
                  <a:cubicBezTo>
                    <a:pt x="1070" y="15414"/>
                    <a:pt x="1192" y="15367"/>
                    <a:pt x="1286" y="15273"/>
                  </a:cubicBezTo>
                  <a:lnTo>
                    <a:pt x="1882" y="14677"/>
                  </a:lnTo>
                  <a:cubicBezTo>
                    <a:pt x="2336" y="15038"/>
                    <a:pt x="2916" y="15383"/>
                    <a:pt x="3621" y="15696"/>
                  </a:cubicBezTo>
                  <a:cubicBezTo>
                    <a:pt x="3684" y="15722"/>
                    <a:pt x="3748" y="15734"/>
                    <a:pt x="3811" y="15734"/>
                  </a:cubicBezTo>
                  <a:cubicBezTo>
                    <a:pt x="3937" y="15734"/>
                    <a:pt x="4055" y="15686"/>
                    <a:pt x="4139" y="15602"/>
                  </a:cubicBezTo>
                  <a:cubicBezTo>
                    <a:pt x="4186" y="15555"/>
                    <a:pt x="4217" y="15508"/>
                    <a:pt x="4233" y="15445"/>
                  </a:cubicBezTo>
                  <a:cubicBezTo>
                    <a:pt x="4342" y="15210"/>
                    <a:pt x="4233" y="14928"/>
                    <a:pt x="3998" y="14834"/>
                  </a:cubicBezTo>
                  <a:cubicBezTo>
                    <a:pt x="3418" y="14583"/>
                    <a:pt x="2932" y="14285"/>
                    <a:pt x="2556" y="14003"/>
                  </a:cubicBezTo>
                  <a:lnTo>
                    <a:pt x="3574" y="12985"/>
                  </a:lnTo>
                  <a:cubicBezTo>
                    <a:pt x="4013" y="13345"/>
                    <a:pt x="4562" y="13706"/>
                    <a:pt x="5220" y="14050"/>
                  </a:cubicBezTo>
                  <a:cubicBezTo>
                    <a:pt x="5291" y="14092"/>
                    <a:pt x="5367" y="14111"/>
                    <a:pt x="5441" y="14111"/>
                  </a:cubicBezTo>
                  <a:cubicBezTo>
                    <a:pt x="5563" y="14111"/>
                    <a:pt x="5681" y="14060"/>
                    <a:pt x="5769" y="13972"/>
                  </a:cubicBezTo>
                  <a:cubicBezTo>
                    <a:pt x="5800" y="13941"/>
                    <a:pt x="5831" y="13894"/>
                    <a:pt x="5847" y="13862"/>
                  </a:cubicBezTo>
                  <a:cubicBezTo>
                    <a:pt x="5973" y="13627"/>
                    <a:pt x="5878" y="13345"/>
                    <a:pt x="5643" y="13220"/>
                  </a:cubicBezTo>
                  <a:cubicBezTo>
                    <a:pt x="5095" y="12922"/>
                    <a:pt x="4625" y="12624"/>
                    <a:pt x="4248" y="12311"/>
                  </a:cubicBezTo>
                  <a:lnTo>
                    <a:pt x="5220" y="11339"/>
                  </a:lnTo>
                  <a:cubicBezTo>
                    <a:pt x="5659" y="11699"/>
                    <a:pt x="6192" y="12060"/>
                    <a:pt x="6819" y="12420"/>
                  </a:cubicBezTo>
                  <a:cubicBezTo>
                    <a:pt x="6894" y="12464"/>
                    <a:pt x="6976" y="12485"/>
                    <a:pt x="7057" y="12485"/>
                  </a:cubicBezTo>
                  <a:cubicBezTo>
                    <a:pt x="7179" y="12485"/>
                    <a:pt x="7298" y="12436"/>
                    <a:pt x="7383" y="12342"/>
                  </a:cubicBezTo>
                  <a:cubicBezTo>
                    <a:pt x="7415" y="12311"/>
                    <a:pt x="7446" y="12279"/>
                    <a:pt x="7462" y="12248"/>
                  </a:cubicBezTo>
                  <a:cubicBezTo>
                    <a:pt x="7587" y="12013"/>
                    <a:pt x="7509" y="11731"/>
                    <a:pt x="7289" y="11605"/>
                  </a:cubicBezTo>
                  <a:cubicBezTo>
                    <a:pt x="6741" y="11292"/>
                    <a:pt x="6270" y="10978"/>
                    <a:pt x="5894" y="10665"/>
                  </a:cubicBezTo>
                  <a:lnTo>
                    <a:pt x="7117" y="9426"/>
                  </a:lnTo>
                  <a:lnTo>
                    <a:pt x="8402" y="10696"/>
                  </a:lnTo>
                  <a:cubicBezTo>
                    <a:pt x="8488" y="10790"/>
                    <a:pt x="8606" y="10837"/>
                    <a:pt x="8725" y="10837"/>
                  </a:cubicBezTo>
                  <a:cubicBezTo>
                    <a:pt x="8845" y="10837"/>
                    <a:pt x="8966" y="10790"/>
                    <a:pt x="9060" y="10696"/>
                  </a:cubicBezTo>
                  <a:cubicBezTo>
                    <a:pt x="9248" y="10524"/>
                    <a:pt x="9248" y="10226"/>
                    <a:pt x="9060" y="10038"/>
                  </a:cubicBezTo>
                  <a:lnTo>
                    <a:pt x="7791" y="8768"/>
                  </a:lnTo>
                  <a:lnTo>
                    <a:pt x="8825" y="7734"/>
                  </a:lnTo>
                  <a:lnTo>
                    <a:pt x="10095" y="9003"/>
                  </a:lnTo>
                  <a:cubicBezTo>
                    <a:pt x="10189" y="9097"/>
                    <a:pt x="10310" y="9144"/>
                    <a:pt x="10430" y="9144"/>
                  </a:cubicBezTo>
                  <a:cubicBezTo>
                    <a:pt x="10549" y="9144"/>
                    <a:pt x="10667" y="9097"/>
                    <a:pt x="10753" y="9003"/>
                  </a:cubicBezTo>
                  <a:cubicBezTo>
                    <a:pt x="10941" y="8815"/>
                    <a:pt x="10941" y="8517"/>
                    <a:pt x="10753" y="8329"/>
                  </a:cubicBezTo>
                  <a:lnTo>
                    <a:pt x="9484" y="7060"/>
                  </a:lnTo>
                  <a:lnTo>
                    <a:pt x="10722" y="5837"/>
                  </a:lnTo>
                  <a:cubicBezTo>
                    <a:pt x="11035" y="6213"/>
                    <a:pt x="11349" y="6683"/>
                    <a:pt x="11662" y="7232"/>
                  </a:cubicBezTo>
                  <a:cubicBezTo>
                    <a:pt x="11747" y="7380"/>
                    <a:pt x="11904" y="7464"/>
                    <a:pt x="12069" y="7464"/>
                  </a:cubicBezTo>
                  <a:cubicBezTo>
                    <a:pt x="12148" y="7464"/>
                    <a:pt x="12229" y="7445"/>
                    <a:pt x="12305" y="7404"/>
                  </a:cubicBezTo>
                  <a:cubicBezTo>
                    <a:pt x="12336" y="7389"/>
                    <a:pt x="12368" y="7357"/>
                    <a:pt x="12399" y="7326"/>
                  </a:cubicBezTo>
                  <a:cubicBezTo>
                    <a:pt x="12556" y="7185"/>
                    <a:pt x="12587" y="6950"/>
                    <a:pt x="12477" y="6762"/>
                  </a:cubicBezTo>
                  <a:cubicBezTo>
                    <a:pt x="12133" y="6135"/>
                    <a:pt x="11756" y="5602"/>
                    <a:pt x="11396" y="5163"/>
                  </a:cubicBezTo>
                  <a:lnTo>
                    <a:pt x="12368" y="4191"/>
                  </a:lnTo>
                  <a:cubicBezTo>
                    <a:pt x="12681" y="4567"/>
                    <a:pt x="12979" y="5038"/>
                    <a:pt x="13277" y="5586"/>
                  </a:cubicBezTo>
                  <a:cubicBezTo>
                    <a:pt x="13364" y="5750"/>
                    <a:pt x="13528" y="5846"/>
                    <a:pt x="13699" y="5846"/>
                  </a:cubicBezTo>
                  <a:cubicBezTo>
                    <a:pt x="13773" y="5846"/>
                    <a:pt x="13848" y="5828"/>
                    <a:pt x="13919" y="5790"/>
                  </a:cubicBezTo>
                  <a:cubicBezTo>
                    <a:pt x="13951" y="5774"/>
                    <a:pt x="13998" y="5743"/>
                    <a:pt x="14029" y="5712"/>
                  </a:cubicBezTo>
                  <a:cubicBezTo>
                    <a:pt x="14170" y="5571"/>
                    <a:pt x="14217" y="5335"/>
                    <a:pt x="14107" y="5147"/>
                  </a:cubicBezTo>
                  <a:cubicBezTo>
                    <a:pt x="13778" y="4505"/>
                    <a:pt x="13402" y="3956"/>
                    <a:pt x="13042" y="3517"/>
                  </a:cubicBezTo>
                  <a:lnTo>
                    <a:pt x="14060" y="2498"/>
                  </a:lnTo>
                  <a:cubicBezTo>
                    <a:pt x="14358" y="2875"/>
                    <a:pt x="14640" y="3345"/>
                    <a:pt x="14891" y="3940"/>
                  </a:cubicBezTo>
                  <a:cubicBezTo>
                    <a:pt x="14960" y="4113"/>
                    <a:pt x="15131" y="4218"/>
                    <a:pt x="15310" y="4218"/>
                  </a:cubicBezTo>
                  <a:cubicBezTo>
                    <a:pt x="15375" y="4218"/>
                    <a:pt x="15440" y="4205"/>
                    <a:pt x="15502" y="4176"/>
                  </a:cubicBezTo>
                  <a:cubicBezTo>
                    <a:pt x="15565" y="4160"/>
                    <a:pt x="15612" y="4129"/>
                    <a:pt x="15659" y="4082"/>
                  </a:cubicBezTo>
                  <a:cubicBezTo>
                    <a:pt x="15785" y="3956"/>
                    <a:pt x="15832" y="3737"/>
                    <a:pt x="15753" y="3564"/>
                  </a:cubicBezTo>
                  <a:cubicBezTo>
                    <a:pt x="15455" y="2859"/>
                    <a:pt x="15095" y="2279"/>
                    <a:pt x="14734" y="1824"/>
                  </a:cubicBezTo>
                  <a:lnTo>
                    <a:pt x="15330" y="1229"/>
                  </a:lnTo>
                  <a:cubicBezTo>
                    <a:pt x="15518" y="1041"/>
                    <a:pt x="15518" y="743"/>
                    <a:pt x="15330" y="555"/>
                  </a:cubicBezTo>
                  <a:cubicBezTo>
                    <a:pt x="15236" y="461"/>
                    <a:pt x="15115" y="414"/>
                    <a:pt x="14995" y="414"/>
                  </a:cubicBezTo>
                  <a:cubicBezTo>
                    <a:pt x="14876" y="414"/>
                    <a:pt x="14758" y="461"/>
                    <a:pt x="14672" y="555"/>
                  </a:cubicBezTo>
                  <a:lnTo>
                    <a:pt x="14092" y="1119"/>
                  </a:lnTo>
                  <a:cubicBezTo>
                    <a:pt x="13214" y="288"/>
                    <a:pt x="12415" y="38"/>
                    <a:pt x="12368" y="22"/>
                  </a:cubicBezTo>
                  <a:cubicBezTo>
                    <a:pt x="12321" y="7"/>
                    <a:pt x="12274" y="0"/>
                    <a:pt x="12228" y="0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4" name="Google Shape;554;p8"/>
          <p:cNvGrpSpPr/>
          <p:nvPr/>
        </p:nvGrpSpPr>
        <p:grpSpPr>
          <a:xfrm>
            <a:off x="536512" y="1679822"/>
            <a:ext cx="866830" cy="286496"/>
            <a:chOff x="2229538" y="252775"/>
            <a:chExt cx="1009350" cy="333600"/>
          </a:xfrm>
        </p:grpSpPr>
        <p:sp>
          <p:nvSpPr>
            <p:cNvPr id="555" name="Google Shape;555;p8"/>
            <p:cNvSpPr/>
            <p:nvPr/>
          </p:nvSpPr>
          <p:spPr>
            <a:xfrm>
              <a:off x="22295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8"/>
            <p:cNvSpPr/>
            <p:nvPr/>
          </p:nvSpPr>
          <p:spPr>
            <a:xfrm>
              <a:off x="239633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8"/>
            <p:cNvSpPr/>
            <p:nvPr/>
          </p:nvSpPr>
          <p:spPr>
            <a:xfrm>
              <a:off x="25631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8"/>
            <p:cNvSpPr/>
            <p:nvPr/>
          </p:nvSpPr>
          <p:spPr>
            <a:xfrm>
              <a:off x="27327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8"/>
            <p:cNvSpPr/>
            <p:nvPr/>
          </p:nvSpPr>
          <p:spPr>
            <a:xfrm>
              <a:off x="2902438" y="2527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8"/>
            <p:cNvSpPr/>
            <p:nvPr/>
          </p:nvSpPr>
          <p:spPr>
            <a:xfrm>
              <a:off x="3072088" y="419575"/>
              <a:ext cx="166800" cy="1668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re-Season American Football Team Meeting by Slidesgo">
  <a:themeElements>
    <a:clrScheme name="Simple Light">
      <a:dk1>
        <a:srgbClr val="E2E3E0"/>
      </a:dk1>
      <a:lt1>
        <a:srgbClr val="000000"/>
      </a:lt1>
      <a:dk2>
        <a:srgbClr val="EBED24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