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Override1.xml" ContentType="application/vnd.openxmlformats-officedocument.themeOverride+xml"/>
  <Override PartName="/ppt/theme/themeOverride2.xml" ContentType="application/vnd.openxmlformats-officedocument.themeOverride+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139" r:id="rId1"/>
  </p:sldMasterIdLst>
  <p:notesMasterIdLst>
    <p:notesMasterId r:id="rId27"/>
  </p:notesMasterIdLst>
  <p:handoutMasterIdLst>
    <p:handoutMasterId r:id="rId28"/>
  </p:handoutMasterIdLst>
  <p:sldIdLst>
    <p:sldId id="321" r:id="rId2"/>
    <p:sldId id="287" r:id="rId3"/>
    <p:sldId id="260" r:id="rId4"/>
    <p:sldId id="309" r:id="rId5"/>
    <p:sldId id="335" r:id="rId6"/>
    <p:sldId id="273" r:id="rId7"/>
    <p:sldId id="293" r:id="rId8"/>
    <p:sldId id="277" r:id="rId9"/>
    <p:sldId id="295" r:id="rId10"/>
    <p:sldId id="296" r:id="rId11"/>
    <p:sldId id="297" r:id="rId12"/>
    <p:sldId id="298" r:id="rId13"/>
    <p:sldId id="299" r:id="rId14"/>
    <p:sldId id="300" r:id="rId15"/>
    <p:sldId id="331" r:id="rId16"/>
    <p:sldId id="332" r:id="rId17"/>
    <p:sldId id="333" r:id="rId18"/>
    <p:sldId id="301" r:id="rId19"/>
    <p:sldId id="306" r:id="rId20"/>
    <p:sldId id="305" r:id="rId21"/>
    <p:sldId id="303" r:id="rId22"/>
    <p:sldId id="302" r:id="rId23"/>
    <p:sldId id="307" r:id="rId24"/>
    <p:sldId id="334" r:id="rId25"/>
    <p:sldId id="286" r:id="rId26"/>
  </p:sldIdLst>
  <p:sldSz cx="9144000" cy="6858000" type="screen4x3"/>
  <p:notesSz cx="6858000" cy="9144000"/>
  <p:defaultTextStyle>
    <a:defPPr>
      <a:defRPr lang="en-US"/>
    </a:defPPr>
    <a:lvl1pPr algn="r" rtl="0" fontAlgn="base">
      <a:spcBef>
        <a:spcPct val="0"/>
      </a:spcBef>
      <a:spcAft>
        <a:spcPct val="0"/>
      </a:spcAft>
      <a:defRPr b="1" kern="1200">
        <a:solidFill>
          <a:schemeClr val="tx1"/>
        </a:solidFill>
        <a:latin typeface="Arial" pitchFamily="34" charset="0"/>
        <a:ea typeface="+mn-ea"/>
        <a:cs typeface="Arial" pitchFamily="34" charset="0"/>
      </a:defRPr>
    </a:lvl1pPr>
    <a:lvl2pPr marL="457200" algn="r" rtl="0" fontAlgn="base">
      <a:spcBef>
        <a:spcPct val="0"/>
      </a:spcBef>
      <a:spcAft>
        <a:spcPct val="0"/>
      </a:spcAft>
      <a:defRPr b="1" kern="1200">
        <a:solidFill>
          <a:schemeClr val="tx1"/>
        </a:solidFill>
        <a:latin typeface="Arial" pitchFamily="34" charset="0"/>
        <a:ea typeface="+mn-ea"/>
        <a:cs typeface="Arial" pitchFamily="34" charset="0"/>
      </a:defRPr>
    </a:lvl2pPr>
    <a:lvl3pPr marL="914400" algn="r" rtl="0" fontAlgn="base">
      <a:spcBef>
        <a:spcPct val="0"/>
      </a:spcBef>
      <a:spcAft>
        <a:spcPct val="0"/>
      </a:spcAft>
      <a:defRPr b="1" kern="1200">
        <a:solidFill>
          <a:schemeClr val="tx1"/>
        </a:solidFill>
        <a:latin typeface="Arial" pitchFamily="34" charset="0"/>
        <a:ea typeface="+mn-ea"/>
        <a:cs typeface="Arial" pitchFamily="34" charset="0"/>
      </a:defRPr>
    </a:lvl3pPr>
    <a:lvl4pPr marL="1371600" algn="r" rtl="0" fontAlgn="base">
      <a:spcBef>
        <a:spcPct val="0"/>
      </a:spcBef>
      <a:spcAft>
        <a:spcPct val="0"/>
      </a:spcAft>
      <a:defRPr b="1" kern="1200">
        <a:solidFill>
          <a:schemeClr val="tx1"/>
        </a:solidFill>
        <a:latin typeface="Arial" pitchFamily="34" charset="0"/>
        <a:ea typeface="+mn-ea"/>
        <a:cs typeface="Arial" pitchFamily="34" charset="0"/>
      </a:defRPr>
    </a:lvl4pPr>
    <a:lvl5pPr marL="1828800" algn="r" rtl="0" fontAlgn="base">
      <a:spcBef>
        <a:spcPct val="0"/>
      </a:spcBef>
      <a:spcAft>
        <a:spcPct val="0"/>
      </a:spcAft>
      <a:defRPr b="1" kern="1200">
        <a:solidFill>
          <a:schemeClr val="tx1"/>
        </a:solidFill>
        <a:latin typeface="Arial" pitchFamily="34" charset="0"/>
        <a:ea typeface="+mn-ea"/>
        <a:cs typeface="Arial" pitchFamily="34" charset="0"/>
      </a:defRPr>
    </a:lvl5pPr>
    <a:lvl6pPr marL="2286000" algn="l" defTabSz="914400" rtl="0" eaLnBrk="1" latinLnBrk="0" hangingPunct="1">
      <a:defRPr b="1" kern="1200">
        <a:solidFill>
          <a:schemeClr val="tx1"/>
        </a:solidFill>
        <a:latin typeface="Arial" pitchFamily="34" charset="0"/>
        <a:ea typeface="+mn-ea"/>
        <a:cs typeface="Arial" pitchFamily="34" charset="0"/>
      </a:defRPr>
    </a:lvl6pPr>
    <a:lvl7pPr marL="2743200" algn="l" defTabSz="914400" rtl="0" eaLnBrk="1" latinLnBrk="0" hangingPunct="1">
      <a:defRPr b="1" kern="1200">
        <a:solidFill>
          <a:schemeClr val="tx1"/>
        </a:solidFill>
        <a:latin typeface="Arial" pitchFamily="34" charset="0"/>
        <a:ea typeface="+mn-ea"/>
        <a:cs typeface="Arial" pitchFamily="34" charset="0"/>
      </a:defRPr>
    </a:lvl7pPr>
    <a:lvl8pPr marL="3200400" algn="l" defTabSz="914400" rtl="0" eaLnBrk="1" latinLnBrk="0" hangingPunct="1">
      <a:defRPr b="1" kern="1200">
        <a:solidFill>
          <a:schemeClr val="tx1"/>
        </a:solidFill>
        <a:latin typeface="Arial" pitchFamily="34" charset="0"/>
        <a:ea typeface="+mn-ea"/>
        <a:cs typeface="Arial" pitchFamily="34" charset="0"/>
      </a:defRPr>
    </a:lvl8pPr>
    <a:lvl9pPr marL="3657600" algn="l" defTabSz="914400" rtl="0" eaLnBrk="1" latinLnBrk="0" hangingPunct="1">
      <a:defRPr b="1" kern="1200">
        <a:solidFill>
          <a:schemeClr val="tx1"/>
        </a:solidFill>
        <a:latin typeface="Arial" pitchFamily="34" charset="0"/>
        <a:ea typeface="+mn-ea"/>
        <a:cs typeface="Arial" pitchFamily="34"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333333"/>
    <a:srgbClr val="FFFFFF"/>
    <a:srgbClr val="93D393"/>
    <a:srgbClr val="B2B2B2"/>
    <a:srgbClr val="777777"/>
    <a:srgbClr val="9AC9FC"/>
    <a:srgbClr val="96969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9842" autoAdjust="0"/>
    <p:restoredTop sz="94728" autoAdjust="0"/>
  </p:normalViewPr>
  <p:slideViewPr>
    <p:cSldViewPr>
      <p:cViewPr>
        <p:scale>
          <a:sx n="81" d="100"/>
          <a:sy n="81" d="100"/>
        </p:scale>
        <p:origin x="-1290" y="6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66" d="100"/>
          <a:sy n="66" d="100"/>
        </p:scale>
        <p:origin x="0" y="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6866"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l">
              <a:defRPr sz="1200" b="0">
                <a:latin typeface="Arial" pitchFamily="34" charset="0"/>
                <a:cs typeface="+mn-cs"/>
              </a:defRPr>
            </a:lvl1pPr>
          </a:lstStyle>
          <a:p>
            <a:pPr>
              <a:defRPr/>
            </a:pPr>
            <a:endParaRPr lang="en-US"/>
          </a:p>
        </p:txBody>
      </p:sp>
      <p:sp>
        <p:nvSpPr>
          <p:cNvPr id="36867" name="Rectangle 3"/>
          <p:cNvSpPr>
            <a:spLocks noGrp="1" noChangeArrowheads="1"/>
          </p:cNvSpPr>
          <p:nvPr>
            <p:ph type="dt" sz="quarter" idx="1"/>
          </p:nvPr>
        </p:nvSpPr>
        <p:spPr bwMode="auto">
          <a:xfrm>
            <a:off x="3884613"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200" b="0">
                <a:latin typeface="Arial" pitchFamily="34" charset="0"/>
                <a:cs typeface="+mn-cs"/>
              </a:defRPr>
            </a:lvl1pPr>
          </a:lstStyle>
          <a:p>
            <a:pPr>
              <a:defRPr/>
            </a:pPr>
            <a:endParaRPr lang="en-US"/>
          </a:p>
        </p:txBody>
      </p:sp>
      <p:sp>
        <p:nvSpPr>
          <p:cNvPr id="36868" name="Rectangle 4"/>
          <p:cNvSpPr>
            <a:spLocks noGrp="1" noChangeArrowheads="1"/>
          </p:cNvSpPr>
          <p:nvPr>
            <p:ph type="ftr" sz="quarter" idx="2"/>
          </p:nvPr>
        </p:nvSpPr>
        <p:spPr bwMode="auto">
          <a:xfrm>
            <a:off x="0"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l">
              <a:defRPr sz="1200" b="0">
                <a:latin typeface="Arial" pitchFamily="34" charset="0"/>
                <a:cs typeface="+mn-cs"/>
              </a:defRPr>
            </a:lvl1pPr>
          </a:lstStyle>
          <a:p>
            <a:pPr>
              <a:defRPr/>
            </a:pPr>
            <a:endParaRPr lang="en-US"/>
          </a:p>
        </p:txBody>
      </p:sp>
      <p:sp>
        <p:nvSpPr>
          <p:cNvPr id="36869" name="Rectangle 5"/>
          <p:cNvSpPr>
            <a:spLocks noGrp="1" noChangeArrowheads="1"/>
          </p:cNvSpPr>
          <p:nvPr>
            <p:ph type="sldNum" sz="quarter" idx="3"/>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200" b="0">
                <a:latin typeface="Arial" pitchFamily="34" charset="0"/>
                <a:cs typeface="+mn-cs"/>
              </a:defRPr>
            </a:lvl1pPr>
          </a:lstStyle>
          <a:p>
            <a:pPr>
              <a:defRPr/>
            </a:pPr>
            <a:fld id="{58FBD1A0-BE74-426A-BDF8-A45C622BD673}" type="slidenum">
              <a:rPr lang="ar-SA"/>
              <a:pPr>
                <a:defRPr/>
              </a:pPr>
              <a:t>‹#›</a:t>
            </a:fld>
            <a:endParaRPr lang="en-US" dirty="0"/>
          </a:p>
        </p:txBody>
      </p:sp>
    </p:spTree>
    <p:extLst>
      <p:ext uri="{BB962C8B-B14F-4D97-AF65-F5344CB8AC3E}">
        <p14:creationId xmlns:p14="http://schemas.microsoft.com/office/powerpoint/2010/main" val="212551221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6082"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l">
              <a:defRPr sz="1200" b="0">
                <a:latin typeface="Arial" pitchFamily="34" charset="0"/>
                <a:cs typeface="+mn-cs"/>
              </a:defRPr>
            </a:lvl1pPr>
          </a:lstStyle>
          <a:p>
            <a:pPr>
              <a:defRPr/>
            </a:pPr>
            <a:endParaRPr lang="en-US"/>
          </a:p>
        </p:txBody>
      </p:sp>
      <p:sp>
        <p:nvSpPr>
          <p:cNvPr id="46083" name="Rectangle 3"/>
          <p:cNvSpPr>
            <a:spLocks noGrp="1" noChangeArrowheads="1"/>
          </p:cNvSpPr>
          <p:nvPr>
            <p:ph type="dt" idx="1"/>
          </p:nvPr>
        </p:nvSpPr>
        <p:spPr bwMode="auto">
          <a:xfrm>
            <a:off x="3884613"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200" b="0">
                <a:latin typeface="Arial" pitchFamily="34" charset="0"/>
                <a:cs typeface="+mn-cs"/>
              </a:defRPr>
            </a:lvl1pPr>
          </a:lstStyle>
          <a:p>
            <a:pPr>
              <a:defRPr/>
            </a:pPr>
            <a:endParaRPr lang="en-US"/>
          </a:p>
        </p:txBody>
      </p:sp>
      <p:sp>
        <p:nvSpPr>
          <p:cNvPr id="2970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46085" name="Rectangle 5"/>
          <p:cNvSpPr>
            <a:spLocks noGrp="1" noChangeArrowheads="1"/>
          </p:cNvSpPr>
          <p:nvPr>
            <p:ph type="body" sz="quarter" idx="3"/>
          </p:nvPr>
        </p:nvSpPr>
        <p:spPr bwMode="auto">
          <a:xfrm>
            <a:off x="685800" y="4343400"/>
            <a:ext cx="5486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46086" name="Rectangle 6"/>
          <p:cNvSpPr>
            <a:spLocks noGrp="1" noChangeArrowheads="1"/>
          </p:cNvSpPr>
          <p:nvPr>
            <p:ph type="ftr" sz="quarter" idx="4"/>
          </p:nvPr>
        </p:nvSpPr>
        <p:spPr bwMode="auto">
          <a:xfrm>
            <a:off x="0"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l">
              <a:defRPr sz="1200" b="0">
                <a:latin typeface="Arial" pitchFamily="34" charset="0"/>
                <a:cs typeface="+mn-cs"/>
              </a:defRPr>
            </a:lvl1pPr>
          </a:lstStyle>
          <a:p>
            <a:pPr>
              <a:defRPr/>
            </a:pPr>
            <a:endParaRPr lang="en-US"/>
          </a:p>
        </p:txBody>
      </p:sp>
      <p:sp>
        <p:nvSpPr>
          <p:cNvPr id="46087" name="Rectangle 7"/>
          <p:cNvSpPr>
            <a:spLocks noGrp="1" noChangeArrowheads="1"/>
          </p:cNvSpPr>
          <p:nvPr>
            <p:ph type="sldNum" sz="quarter" idx="5"/>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200" b="0">
                <a:latin typeface="Arial" pitchFamily="34" charset="0"/>
                <a:cs typeface="+mn-cs"/>
              </a:defRPr>
            </a:lvl1pPr>
          </a:lstStyle>
          <a:p>
            <a:pPr>
              <a:defRPr/>
            </a:pPr>
            <a:fld id="{FC63BB28-21F0-4E86-927D-175E8479495D}" type="slidenum">
              <a:rPr lang="ar-SA"/>
              <a:pPr>
                <a:defRPr/>
              </a:pPr>
              <a:t>‹#›</a:t>
            </a:fld>
            <a:endParaRPr lang="en-US" dirty="0"/>
          </a:p>
        </p:txBody>
      </p:sp>
    </p:spTree>
    <p:extLst>
      <p:ext uri="{BB962C8B-B14F-4D97-AF65-F5344CB8AC3E}">
        <p14:creationId xmlns:p14="http://schemas.microsoft.com/office/powerpoint/2010/main" val="225290233"/>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pitchFamily="34" charset="0"/>
        <a:ea typeface="+mn-ea"/>
        <a:cs typeface="+mn-cs"/>
      </a:defRPr>
    </a:lvl1pPr>
    <a:lvl2pPr marL="457200" algn="l" rtl="0" eaLnBrk="0" fontAlgn="base" hangingPunct="0">
      <a:spcBef>
        <a:spcPct val="30000"/>
      </a:spcBef>
      <a:spcAft>
        <a:spcPct val="0"/>
      </a:spcAft>
      <a:defRPr sz="1200" kern="1200">
        <a:solidFill>
          <a:schemeClr val="tx1"/>
        </a:solidFill>
        <a:latin typeface="Arial" pitchFamily="34" charset="0"/>
        <a:ea typeface="+mn-ea"/>
        <a:cs typeface="+mn-cs"/>
      </a:defRPr>
    </a:lvl2pPr>
    <a:lvl3pPr marL="914400" algn="l" rtl="0" eaLnBrk="0" fontAlgn="base" hangingPunct="0">
      <a:spcBef>
        <a:spcPct val="30000"/>
      </a:spcBef>
      <a:spcAft>
        <a:spcPct val="0"/>
      </a:spcAft>
      <a:defRPr sz="1200" kern="1200">
        <a:solidFill>
          <a:schemeClr val="tx1"/>
        </a:solidFill>
        <a:latin typeface="Arial" pitchFamily="34" charset="0"/>
        <a:ea typeface="+mn-ea"/>
        <a:cs typeface="+mn-cs"/>
      </a:defRPr>
    </a:lvl3pPr>
    <a:lvl4pPr marL="1371600" algn="l" rtl="0" eaLnBrk="0" fontAlgn="base" hangingPunct="0">
      <a:spcBef>
        <a:spcPct val="30000"/>
      </a:spcBef>
      <a:spcAft>
        <a:spcPct val="0"/>
      </a:spcAft>
      <a:defRPr sz="1200" kern="1200">
        <a:solidFill>
          <a:schemeClr val="tx1"/>
        </a:solidFill>
        <a:latin typeface="Arial" pitchFamily="34" charset="0"/>
        <a:ea typeface="+mn-ea"/>
        <a:cs typeface="+mn-cs"/>
      </a:defRPr>
    </a:lvl4pPr>
    <a:lvl5pPr marL="1828800" algn="l" rtl="0" eaLnBrk="0" fontAlgn="base" hangingPunct="0">
      <a:spcBef>
        <a:spcPct val="30000"/>
      </a:spcBef>
      <a:spcAft>
        <a:spcPct val="0"/>
      </a:spcAft>
      <a:defRPr sz="1200" kern="1200">
        <a:solidFill>
          <a:schemeClr val="tx1"/>
        </a:solidFill>
        <a:latin typeface="Arial" pitchFamily="34" charset="0"/>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tIns="0" rIns="18288">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lang="en-US" smtClean="0"/>
              <a:t>Click to edit Master title style</a:t>
            </a:r>
            <a:endParaRPr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smtClean="0"/>
              <a:t>Click to edit Master subtitle style</a:t>
            </a:r>
            <a:endParaRPr lang="en-US"/>
          </a:p>
        </p:txBody>
      </p:sp>
      <p:sp>
        <p:nvSpPr>
          <p:cNvPr id="4" name="Date Placeholder 29"/>
          <p:cNvSpPr>
            <a:spLocks noGrp="1"/>
          </p:cNvSpPr>
          <p:nvPr>
            <p:ph type="dt" sz="half" idx="10"/>
          </p:nvPr>
        </p:nvSpPr>
        <p:spPr/>
        <p:txBody>
          <a:bodyPr/>
          <a:lstStyle>
            <a:lvl1pPr>
              <a:defRPr/>
            </a:lvl1pPr>
          </a:lstStyle>
          <a:p>
            <a:pPr>
              <a:defRPr/>
            </a:pPr>
            <a:endParaRPr lang="en-US"/>
          </a:p>
        </p:txBody>
      </p:sp>
      <p:sp>
        <p:nvSpPr>
          <p:cNvPr id="5" name="Footer Placeholder 18"/>
          <p:cNvSpPr>
            <a:spLocks noGrp="1"/>
          </p:cNvSpPr>
          <p:nvPr>
            <p:ph type="ftr" sz="quarter" idx="11"/>
          </p:nvPr>
        </p:nvSpPr>
        <p:spPr/>
        <p:txBody>
          <a:bodyPr/>
          <a:lstStyle>
            <a:lvl1pPr>
              <a:defRPr/>
            </a:lvl1pPr>
          </a:lstStyle>
          <a:p>
            <a:pPr>
              <a:defRPr/>
            </a:pPr>
            <a:endParaRPr lang="ar-SA"/>
          </a:p>
        </p:txBody>
      </p:sp>
      <p:sp>
        <p:nvSpPr>
          <p:cNvPr id="6" name="Slide Number Placeholder 26"/>
          <p:cNvSpPr>
            <a:spLocks noGrp="1"/>
          </p:cNvSpPr>
          <p:nvPr>
            <p:ph type="sldNum" sz="quarter" idx="12"/>
          </p:nvPr>
        </p:nvSpPr>
        <p:spPr/>
        <p:txBody>
          <a:bodyPr/>
          <a:lstStyle>
            <a:lvl1pPr>
              <a:defRPr/>
            </a:lvl1pPr>
          </a:lstStyle>
          <a:p>
            <a:pPr>
              <a:defRPr/>
            </a:pPr>
            <a:fld id="{8CF0ADEB-3B32-4963-84A4-C66A18EE876F}" type="slidenum">
              <a:rPr lang="ar-SA"/>
              <a:pPr>
                <a:defRPr/>
              </a:pPr>
              <a:t>‹#›</a:t>
            </a:fld>
            <a:endParaRPr lang="en-US" dirty="0"/>
          </a:p>
        </p:txBody>
      </p:sp>
    </p:spTree>
    <p:extLst>
      <p:ext uri="{BB962C8B-B14F-4D97-AF65-F5344CB8AC3E}">
        <p14:creationId xmlns:p14="http://schemas.microsoft.com/office/powerpoint/2010/main" val="4016305173"/>
      </p:ext>
    </p:extLst>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pPr>
              <a:defRPr/>
            </a:pPr>
            <a:endParaRPr lang="en-US"/>
          </a:p>
        </p:txBody>
      </p:sp>
      <p:sp>
        <p:nvSpPr>
          <p:cNvPr id="5" name="Footer Placeholder 21"/>
          <p:cNvSpPr>
            <a:spLocks noGrp="1"/>
          </p:cNvSpPr>
          <p:nvPr>
            <p:ph type="ftr" sz="quarter" idx="11"/>
          </p:nvPr>
        </p:nvSpPr>
        <p:spPr/>
        <p:txBody>
          <a:bodyPr/>
          <a:lstStyle>
            <a:lvl1pPr>
              <a:defRPr/>
            </a:lvl1pPr>
          </a:lstStyle>
          <a:p>
            <a:pPr>
              <a:defRPr/>
            </a:pPr>
            <a:endParaRPr lang="en-US"/>
          </a:p>
        </p:txBody>
      </p:sp>
      <p:sp>
        <p:nvSpPr>
          <p:cNvPr id="6" name="Slide Number Placeholder 17"/>
          <p:cNvSpPr>
            <a:spLocks noGrp="1"/>
          </p:cNvSpPr>
          <p:nvPr>
            <p:ph type="sldNum" sz="quarter" idx="12"/>
          </p:nvPr>
        </p:nvSpPr>
        <p:spPr/>
        <p:txBody>
          <a:bodyPr/>
          <a:lstStyle>
            <a:lvl1pPr>
              <a:defRPr/>
            </a:lvl1pPr>
          </a:lstStyle>
          <a:p>
            <a:pPr>
              <a:defRPr/>
            </a:pPr>
            <a:fld id="{144D6A0B-D1FC-442B-AABD-5ABFB117DEDF}" type="slidenum">
              <a:rPr lang="ar-SA"/>
              <a:pPr>
                <a:defRPr/>
              </a:pPr>
              <a:t>‹#›</a:t>
            </a:fld>
            <a:endParaRPr lang="en-US" dirty="0"/>
          </a:p>
        </p:txBody>
      </p:sp>
    </p:spTree>
    <p:extLst>
      <p:ext uri="{BB962C8B-B14F-4D97-AF65-F5344CB8AC3E}">
        <p14:creationId xmlns:p14="http://schemas.microsoft.com/office/powerpoint/2010/main" val="347022880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pPr>
              <a:defRPr/>
            </a:pPr>
            <a:endParaRPr lang="en-US"/>
          </a:p>
        </p:txBody>
      </p:sp>
      <p:sp>
        <p:nvSpPr>
          <p:cNvPr id="5" name="Footer Placeholder 21"/>
          <p:cNvSpPr>
            <a:spLocks noGrp="1"/>
          </p:cNvSpPr>
          <p:nvPr>
            <p:ph type="ftr" sz="quarter" idx="11"/>
          </p:nvPr>
        </p:nvSpPr>
        <p:spPr/>
        <p:txBody>
          <a:bodyPr/>
          <a:lstStyle>
            <a:lvl1pPr>
              <a:defRPr/>
            </a:lvl1pPr>
          </a:lstStyle>
          <a:p>
            <a:pPr>
              <a:defRPr/>
            </a:pPr>
            <a:endParaRPr lang="en-US"/>
          </a:p>
        </p:txBody>
      </p:sp>
      <p:sp>
        <p:nvSpPr>
          <p:cNvPr id="6" name="Slide Number Placeholder 17"/>
          <p:cNvSpPr>
            <a:spLocks noGrp="1"/>
          </p:cNvSpPr>
          <p:nvPr>
            <p:ph type="sldNum" sz="quarter" idx="12"/>
          </p:nvPr>
        </p:nvSpPr>
        <p:spPr/>
        <p:txBody>
          <a:bodyPr/>
          <a:lstStyle>
            <a:lvl1pPr>
              <a:defRPr/>
            </a:lvl1pPr>
          </a:lstStyle>
          <a:p>
            <a:pPr>
              <a:defRPr/>
            </a:pPr>
            <a:fld id="{A2A3AAFB-58E5-406A-A6DE-20A6F844D5D1}" type="slidenum">
              <a:rPr lang="ar-SA"/>
              <a:pPr>
                <a:defRPr/>
              </a:pPr>
              <a:t>‹#›</a:t>
            </a:fld>
            <a:endParaRPr lang="en-US" dirty="0"/>
          </a:p>
        </p:txBody>
      </p:sp>
    </p:spTree>
    <p:extLst>
      <p:ext uri="{BB962C8B-B14F-4D97-AF65-F5344CB8AC3E}">
        <p14:creationId xmlns:p14="http://schemas.microsoft.com/office/powerpoint/2010/main" val="164491148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pPr>
              <a:defRPr/>
            </a:pPr>
            <a:endParaRPr lang="en-US"/>
          </a:p>
        </p:txBody>
      </p:sp>
      <p:sp>
        <p:nvSpPr>
          <p:cNvPr id="5" name="Footer Placeholder 21"/>
          <p:cNvSpPr>
            <a:spLocks noGrp="1"/>
          </p:cNvSpPr>
          <p:nvPr>
            <p:ph type="ftr" sz="quarter" idx="11"/>
          </p:nvPr>
        </p:nvSpPr>
        <p:spPr/>
        <p:txBody>
          <a:bodyPr/>
          <a:lstStyle>
            <a:lvl1pPr>
              <a:defRPr/>
            </a:lvl1pPr>
          </a:lstStyle>
          <a:p>
            <a:pPr>
              <a:defRPr/>
            </a:pPr>
            <a:endParaRPr lang="en-US"/>
          </a:p>
        </p:txBody>
      </p:sp>
      <p:sp>
        <p:nvSpPr>
          <p:cNvPr id="6" name="Slide Number Placeholder 17"/>
          <p:cNvSpPr>
            <a:spLocks noGrp="1"/>
          </p:cNvSpPr>
          <p:nvPr>
            <p:ph type="sldNum" sz="quarter" idx="12"/>
          </p:nvPr>
        </p:nvSpPr>
        <p:spPr/>
        <p:txBody>
          <a:bodyPr/>
          <a:lstStyle>
            <a:lvl1pPr>
              <a:defRPr/>
            </a:lvl1pPr>
          </a:lstStyle>
          <a:p>
            <a:pPr>
              <a:defRPr/>
            </a:pPr>
            <a:fld id="{A748FAE8-9D36-4DAB-8C72-ACFCD08030BA}" type="slidenum">
              <a:rPr lang="ar-SA"/>
              <a:pPr>
                <a:defRPr/>
              </a:pPr>
              <a:t>‹#›</a:t>
            </a:fld>
            <a:endParaRPr lang="en-US" dirty="0"/>
          </a:p>
        </p:txBody>
      </p:sp>
    </p:spTree>
    <p:extLst>
      <p:ext uri="{BB962C8B-B14F-4D97-AF65-F5344CB8AC3E}">
        <p14:creationId xmlns:p14="http://schemas.microsoft.com/office/powerpoint/2010/main" val="333268438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tIns="0">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lang="en-US" smtClean="0"/>
              <a:t>Click to edit Master title style</a:t>
            </a:r>
            <a:endParaRPr lang="en-US"/>
          </a:p>
        </p:txBody>
      </p:sp>
      <p:sp>
        <p:nvSpPr>
          <p:cNvPr id="3" name="Text Placeholder 2"/>
          <p:cNvSpPr>
            <a:spLocks noGrp="1"/>
          </p:cNvSpPr>
          <p:nvPr>
            <p:ph type="body" idx="1"/>
          </p:nvPr>
        </p:nvSpPr>
        <p:spPr>
          <a:xfrm>
            <a:off x="530352" y="2704664"/>
            <a:ext cx="7772400" cy="1509712"/>
          </a:xfrm>
        </p:spPr>
        <p:txBody>
          <a:bodyPr lIns="45720" rIns="45720"/>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F8A3BF30-4079-44BA-9F90-FCFE867D410A}" type="slidenum">
              <a:rPr lang="ar-SA"/>
              <a:pPr>
                <a:defRPr/>
              </a:pPr>
              <a:t>‹#›</a:t>
            </a:fld>
            <a:endParaRPr lang="en-US" dirty="0"/>
          </a:p>
        </p:txBody>
      </p:sp>
    </p:spTree>
    <p:extLst>
      <p:ext uri="{BB962C8B-B14F-4D97-AF65-F5344CB8AC3E}">
        <p14:creationId xmlns:p14="http://schemas.microsoft.com/office/powerpoint/2010/main" val="3552374845"/>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9"/>
          <p:cNvSpPr>
            <a:spLocks noGrp="1"/>
          </p:cNvSpPr>
          <p:nvPr>
            <p:ph type="dt" sz="half" idx="10"/>
          </p:nvPr>
        </p:nvSpPr>
        <p:spPr/>
        <p:txBody>
          <a:bodyPr/>
          <a:lstStyle>
            <a:lvl1pPr>
              <a:defRPr/>
            </a:lvl1pPr>
          </a:lstStyle>
          <a:p>
            <a:pPr>
              <a:defRPr/>
            </a:pPr>
            <a:endParaRPr lang="en-US"/>
          </a:p>
        </p:txBody>
      </p:sp>
      <p:sp>
        <p:nvSpPr>
          <p:cNvPr id="6" name="Footer Placeholder 21"/>
          <p:cNvSpPr>
            <a:spLocks noGrp="1"/>
          </p:cNvSpPr>
          <p:nvPr>
            <p:ph type="ftr" sz="quarter" idx="11"/>
          </p:nvPr>
        </p:nvSpPr>
        <p:spPr/>
        <p:txBody>
          <a:bodyPr/>
          <a:lstStyle>
            <a:lvl1pPr>
              <a:defRPr/>
            </a:lvl1pPr>
          </a:lstStyle>
          <a:p>
            <a:pPr>
              <a:defRPr/>
            </a:pPr>
            <a:endParaRPr lang="en-US"/>
          </a:p>
        </p:txBody>
      </p:sp>
      <p:sp>
        <p:nvSpPr>
          <p:cNvPr id="7" name="Slide Number Placeholder 17"/>
          <p:cNvSpPr>
            <a:spLocks noGrp="1"/>
          </p:cNvSpPr>
          <p:nvPr>
            <p:ph type="sldNum" sz="quarter" idx="12"/>
          </p:nvPr>
        </p:nvSpPr>
        <p:spPr/>
        <p:txBody>
          <a:bodyPr/>
          <a:lstStyle>
            <a:lvl1pPr>
              <a:defRPr/>
            </a:lvl1pPr>
          </a:lstStyle>
          <a:p>
            <a:pPr>
              <a:defRPr/>
            </a:pPr>
            <a:fld id="{98425F65-CFD6-4FAA-9A8A-EF05C8B3E388}" type="slidenum">
              <a:rPr lang="ar-SA"/>
              <a:pPr>
                <a:defRPr/>
              </a:pPr>
              <a:t>‹#›</a:t>
            </a:fld>
            <a:endParaRPr lang="en-US" dirty="0"/>
          </a:p>
        </p:txBody>
      </p:sp>
    </p:spTree>
    <p:extLst>
      <p:ext uri="{BB962C8B-B14F-4D97-AF65-F5344CB8AC3E}">
        <p14:creationId xmlns:p14="http://schemas.microsoft.com/office/powerpoint/2010/main" val="379980642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9"/>
          <p:cNvSpPr>
            <a:spLocks noGrp="1"/>
          </p:cNvSpPr>
          <p:nvPr>
            <p:ph type="dt" sz="half" idx="10"/>
          </p:nvPr>
        </p:nvSpPr>
        <p:spPr/>
        <p:txBody>
          <a:bodyPr/>
          <a:lstStyle>
            <a:lvl1pPr>
              <a:defRPr/>
            </a:lvl1pPr>
          </a:lstStyle>
          <a:p>
            <a:pPr>
              <a:defRPr/>
            </a:pPr>
            <a:endParaRPr lang="en-US"/>
          </a:p>
        </p:txBody>
      </p:sp>
      <p:sp>
        <p:nvSpPr>
          <p:cNvPr id="8" name="Footer Placeholder 21"/>
          <p:cNvSpPr>
            <a:spLocks noGrp="1"/>
          </p:cNvSpPr>
          <p:nvPr>
            <p:ph type="ftr" sz="quarter" idx="11"/>
          </p:nvPr>
        </p:nvSpPr>
        <p:spPr/>
        <p:txBody>
          <a:bodyPr/>
          <a:lstStyle>
            <a:lvl1pPr>
              <a:defRPr/>
            </a:lvl1pPr>
          </a:lstStyle>
          <a:p>
            <a:pPr>
              <a:defRPr/>
            </a:pPr>
            <a:endParaRPr lang="en-US"/>
          </a:p>
        </p:txBody>
      </p:sp>
      <p:sp>
        <p:nvSpPr>
          <p:cNvPr id="9" name="Slide Number Placeholder 17"/>
          <p:cNvSpPr>
            <a:spLocks noGrp="1"/>
          </p:cNvSpPr>
          <p:nvPr>
            <p:ph type="sldNum" sz="quarter" idx="12"/>
          </p:nvPr>
        </p:nvSpPr>
        <p:spPr/>
        <p:txBody>
          <a:bodyPr/>
          <a:lstStyle>
            <a:lvl1pPr>
              <a:defRPr/>
            </a:lvl1pPr>
          </a:lstStyle>
          <a:p>
            <a:pPr>
              <a:defRPr/>
            </a:pPr>
            <a:fld id="{F3E464C4-0E8E-4A1F-9C38-885077472180}" type="slidenum">
              <a:rPr lang="ar-SA"/>
              <a:pPr>
                <a:defRPr/>
              </a:pPr>
              <a:t>‹#›</a:t>
            </a:fld>
            <a:endParaRPr lang="en-US" dirty="0"/>
          </a:p>
        </p:txBody>
      </p:sp>
    </p:spTree>
    <p:extLst>
      <p:ext uri="{BB962C8B-B14F-4D97-AF65-F5344CB8AC3E}">
        <p14:creationId xmlns:p14="http://schemas.microsoft.com/office/powerpoint/2010/main" val="354781032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lang="en-US" smtClean="0"/>
              <a:t>Click to edit Master title style</a:t>
            </a:r>
            <a:endParaRPr lang="en-US"/>
          </a:p>
        </p:txBody>
      </p:sp>
      <p:sp>
        <p:nvSpPr>
          <p:cNvPr id="3" name="Date Placeholder 9"/>
          <p:cNvSpPr>
            <a:spLocks noGrp="1"/>
          </p:cNvSpPr>
          <p:nvPr>
            <p:ph type="dt" sz="half" idx="10"/>
          </p:nvPr>
        </p:nvSpPr>
        <p:spPr/>
        <p:txBody>
          <a:bodyPr/>
          <a:lstStyle>
            <a:lvl1pPr>
              <a:defRPr/>
            </a:lvl1pPr>
          </a:lstStyle>
          <a:p>
            <a:pPr>
              <a:defRPr/>
            </a:pPr>
            <a:endParaRPr lang="en-US"/>
          </a:p>
        </p:txBody>
      </p:sp>
      <p:sp>
        <p:nvSpPr>
          <p:cNvPr id="4" name="Footer Placeholder 21"/>
          <p:cNvSpPr>
            <a:spLocks noGrp="1"/>
          </p:cNvSpPr>
          <p:nvPr>
            <p:ph type="ftr" sz="quarter" idx="11"/>
          </p:nvPr>
        </p:nvSpPr>
        <p:spPr/>
        <p:txBody>
          <a:bodyPr/>
          <a:lstStyle>
            <a:lvl1pPr>
              <a:defRPr/>
            </a:lvl1pPr>
          </a:lstStyle>
          <a:p>
            <a:pPr>
              <a:defRPr/>
            </a:pPr>
            <a:endParaRPr lang="en-US"/>
          </a:p>
        </p:txBody>
      </p:sp>
      <p:sp>
        <p:nvSpPr>
          <p:cNvPr id="5" name="Slide Number Placeholder 17"/>
          <p:cNvSpPr>
            <a:spLocks noGrp="1"/>
          </p:cNvSpPr>
          <p:nvPr>
            <p:ph type="sldNum" sz="quarter" idx="12"/>
          </p:nvPr>
        </p:nvSpPr>
        <p:spPr/>
        <p:txBody>
          <a:bodyPr/>
          <a:lstStyle>
            <a:lvl1pPr>
              <a:defRPr/>
            </a:lvl1pPr>
          </a:lstStyle>
          <a:p>
            <a:pPr>
              <a:defRPr/>
            </a:pPr>
            <a:fld id="{F9BC208C-4772-4934-8DDF-C0764B411F93}" type="slidenum">
              <a:rPr lang="ar-SA"/>
              <a:pPr>
                <a:defRPr/>
              </a:pPr>
              <a:t>‹#›</a:t>
            </a:fld>
            <a:endParaRPr lang="en-US" dirty="0"/>
          </a:p>
        </p:txBody>
      </p:sp>
    </p:spTree>
    <p:extLst>
      <p:ext uri="{BB962C8B-B14F-4D97-AF65-F5344CB8AC3E}">
        <p14:creationId xmlns:p14="http://schemas.microsoft.com/office/powerpoint/2010/main" val="159305608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9"/>
          <p:cNvSpPr>
            <a:spLocks noGrp="1"/>
          </p:cNvSpPr>
          <p:nvPr>
            <p:ph type="dt" sz="half" idx="10"/>
          </p:nvPr>
        </p:nvSpPr>
        <p:spPr/>
        <p:txBody>
          <a:bodyPr/>
          <a:lstStyle>
            <a:lvl1pPr>
              <a:defRPr/>
            </a:lvl1pPr>
          </a:lstStyle>
          <a:p>
            <a:pPr>
              <a:defRPr/>
            </a:pPr>
            <a:endParaRPr lang="en-US"/>
          </a:p>
        </p:txBody>
      </p:sp>
      <p:sp>
        <p:nvSpPr>
          <p:cNvPr id="3" name="Footer Placeholder 21"/>
          <p:cNvSpPr>
            <a:spLocks noGrp="1"/>
          </p:cNvSpPr>
          <p:nvPr>
            <p:ph type="ftr" sz="quarter" idx="11"/>
          </p:nvPr>
        </p:nvSpPr>
        <p:spPr/>
        <p:txBody>
          <a:bodyPr/>
          <a:lstStyle>
            <a:lvl1pPr>
              <a:defRPr/>
            </a:lvl1pPr>
          </a:lstStyle>
          <a:p>
            <a:pPr>
              <a:defRPr/>
            </a:pPr>
            <a:endParaRPr lang="en-US"/>
          </a:p>
        </p:txBody>
      </p:sp>
      <p:sp>
        <p:nvSpPr>
          <p:cNvPr id="4" name="Slide Number Placeholder 17"/>
          <p:cNvSpPr>
            <a:spLocks noGrp="1"/>
          </p:cNvSpPr>
          <p:nvPr>
            <p:ph type="sldNum" sz="quarter" idx="12"/>
          </p:nvPr>
        </p:nvSpPr>
        <p:spPr/>
        <p:txBody>
          <a:bodyPr/>
          <a:lstStyle>
            <a:lvl1pPr>
              <a:defRPr/>
            </a:lvl1pPr>
          </a:lstStyle>
          <a:p>
            <a:pPr>
              <a:defRPr/>
            </a:pPr>
            <a:fld id="{AB712476-33CD-403B-B68C-294E36C0AF6B}" type="slidenum">
              <a:rPr lang="ar-SA"/>
              <a:pPr>
                <a:defRPr/>
              </a:pPr>
              <a:t>‹#›</a:t>
            </a:fld>
            <a:endParaRPr lang="en-US" dirty="0"/>
          </a:p>
        </p:txBody>
      </p:sp>
    </p:spTree>
    <p:extLst>
      <p:ext uri="{BB962C8B-B14F-4D97-AF65-F5344CB8AC3E}">
        <p14:creationId xmlns:p14="http://schemas.microsoft.com/office/powerpoint/2010/main" val="217841147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a:noAutofit/>
          </a:bodyPr>
          <a:lstStyle>
            <a:lvl1pPr algn="l" rtl="0">
              <a:spcBef>
                <a:spcPct val="0"/>
              </a:spcBef>
              <a:buNone/>
              <a:defRPr sz="2600" b="0">
                <a:ln>
                  <a:noFill/>
                </a:ln>
                <a:solidFill>
                  <a:schemeClr val="tx2"/>
                </a:solidFill>
                <a:effectLst/>
                <a:latin typeface="+mj-lt"/>
                <a:ea typeface="+mj-ea"/>
                <a:cs typeface="+mj-cs"/>
              </a:defRPr>
            </a:lvl1pPr>
          </a:lstStyle>
          <a:p>
            <a:r>
              <a:rPr lang="en-US" smtClean="0"/>
              <a:t>Click to edit Master title style</a:t>
            </a:r>
            <a:endParaRPr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a:r>
              <a:rPr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9"/>
          <p:cNvSpPr>
            <a:spLocks noGrp="1"/>
          </p:cNvSpPr>
          <p:nvPr>
            <p:ph type="dt" sz="half" idx="10"/>
          </p:nvPr>
        </p:nvSpPr>
        <p:spPr/>
        <p:txBody>
          <a:bodyPr/>
          <a:lstStyle>
            <a:lvl1pPr>
              <a:defRPr/>
            </a:lvl1pPr>
          </a:lstStyle>
          <a:p>
            <a:pPr>
              <a:defRPr/>
            </a:pPr>
            <a:endParaRPr lang="en-US"/>
          </a:p>
        </p:txBody>
      </p:sp>
      <p:sp>
        <p:nvSpPr>
          <p:cNvPr id="6" name="Footer Placeholder 21"/>
          <p:cNvSpPr>
            <a:spLocks noGrp="1"/>
          </p:cNvSpPr>
          <p:nvPr>
            <p:ph type="ftr" sz="quarter" idx="11"/>
          </p:nvPr>
        </p:nvSpPr>
        <p:spPr/>
        <p:txBody>
          <a:bodyPr/>
          <a:lstStyle>
            <a:lvl1pPr>
              <a:defRPr/>
            </a:lvl1pPr>
          </a:lstStyle>
          <a:p>
            <a:pPr>
              <a:defRPr/>
            </a:pPr>
            <a:endParaRPr lang="en-US"/>
          </a:p>
        </p:txBody>
      </p:sp>
      <p:sp>
        <p:nvSpPr>
          <p:cNvPr id="7" name="Slide Number Placeholder 17"/>
          <p:cNvSpPr>
            <a:spLocks noGrp="1"/>
          </p:cNvSpPr>
          <p:nvPr>
            <p:ph type="sldNum" sz="quarter" idx="12"/>
          </p:nvPr>
        </p:nvSpPr>
        <p:spPr/>
        <p:txBody>
          <a:bodyPr/>
          <a:lstStyle>
            <a:lvl1pPr>
              <a:defRPr/>
            </a:lvl1pPr>
          </a:lstStyle>
          <a:p>
            <a:pPr>
              <a:defRPr/>
            </a:pPr>
            <a:fld id="{6041F593-98C8-4AEA-BF0C-EDAC653E2C1D}" type="slidenum">
              <a:rPr lang="ar-SA"/>
              <a:pPr>
                <a:defRPr/>
              </a:pPr>
              <a:t>‹#›</a:t>
            </a:fld>
            <a:endParaRPr lang="en-US" dirty="0"/>
          </a:p>
        </p:txBody>
      </p:sp>
    </p:spTree>
    <p:extLst>
      <p:ext uri="{BB962C8B-B14F-4D97-AF65-F5344CB8AC3E}">
        <p14:creationId xmlns:p14="http://schemas.microsoft.com/office/powerpoint/2010/main" val="141041182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5" name="Snip and Round Single Corner Rectangle 4"/>
          <p:cNvSpPr/>
          <p:nvPr/>
        </p:nvSpPr>
        <p:spPr>
          <a:xfrm rot="420000" flipV="1">
            <a:off x="3165475" y="1108075"/>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6" name="Right Triangle 5"/>
          <p:cNvSpPr/>
          <p:nvPr/>
        </p:nvSpPr>
        <p:spPr>
          <a:xfrm rot="420000" flipV="1">
            <a:off x="8004175" y="5359400"/>
            <a:ext cx="155575" cy="155575"/>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7" name="Freeform 6"/>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a:lstStyle/>
          <a:p>
            <a:pPr algn="l">
              <a:defRPr/>
            </a:pPr>
            <a:endParaRPr lang="en-US" dirty="0">
              <a:latin typeface="+mn-lt"/>
              <a:cs typeface="+mn-cs"/>
            </a:endParaRPr>
          </a:p>
        </p:txBody>
      </p:sp>
      <p:sp>
        <p:nvSpPr>
          <p:cNvPr id="8" name="Freeform 7"/>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a:lstStyle/>
          <a:p>
            <a:pPr algn="l">
              <a:defRPr/>
            </a:pPr>
            <a:endParaRPr lang="en-US" dirty="0">
              <a:latin typeface="+mn-lt"/>
              <a:cs typeface="+mn-cs"/>
            </a:endParaRPr>
          </a:p>
        </p:txBody>
      </p:sp>
      <p:sp>
        <p:nvSpPr>
          <p:cNvPr id="2" name="Title 1"/>
          <p:cNvSpPr>
            <a:spLocks noGrp="1"/>
          </p:cNvSpPr>
          <p:nvPr>
            <p:ph type="title"/>
          </p:nvPr>
        </p:nvSpPr>
        <p:spPr>
          <a:xfrm>
            <a:off x="609600" y="1176996"/>
            <a:ext cx="2212848" cy="1582621"/>
          </a:xfrm>
        </p:spPr>
        <p:txBody>
          <a:bodyPr lIns="45720" rIns="45720" bIns="45720"/>
          <a:lstStyle>
            <a:lvl1pPr algn="l">
              <a:buNone/>
              <a:defRPr sz="2000" b="1">
                <a:solidFill>
                  <a:schemeClr val="tx2"/>
                </a:solidFill>
              </a:defRPr>
            </a:lvl1pPr>
          </a:lstStyle>
          <a:p>
            <a:r>
              <a:rPr lang="en-US" smtClean="0"/>
              <a:t>Click to edit Master title style</a:t>
            </a:r>
            <a:endParaRPr lang="en-US"/>
          </a:p>
        </p:txBody>
      </p:sp>
      <p:sp>
        <p:nvSpPr>
          <p:cNvPr id="4" name="Text Placeholder 3"/>
          <p:cNvSpPr>
            <a:spLocks noGrp="1"/>
          </p:cNvSpPr>
          <p:nvPr>
            <p:ph type="body" sz="half" idx="2"/>
          </p:nvPr>
        </p:nvSpPr>
        <p:spPr>
          <a:xfrm>
            <a:off x="609600" y="2828785"/>
            <a:ext cx="2209800" cy="2179320"/>
          </a:xfrm>
        </p:spPr>
        <p:txBody>
          <a:bodyPr lIns="64008" rIns="45720"/>
          <a:lstStyle>
            <a:lvl1pPr marL="0" indent="0" algn="l">
              <a:spcBef>
                <a:spcPts val="250"/>
              </a:spcBef>
              <a:buFontTx/>
              <a:buNone/>
              <a:defRPr sz="1300"/>
            </a:lvl1pPr>
            <a:lvl2pPr>
              <a:defRPr sz="1200"/>
            </a:lvl2pPr>
            <a:lvl3pPr>
              <a:defRPr sz="1000"/>
            </a:lvl3pPr>
            <a:lvl4pPr>
              <a:defRPr sz="900"/>
            </a:lvl4pPr>
            <a:lvl5pPr>
              <a:defRPr sz="900"/>
            </a:lvl5pPr>
          </a:lstStyle>
          <a:p>
            <a:pPr lvl="0"/>
            <a:r>
              <a:rPr lang="en-US" smtClean="0"/>
              <a:t>Click to edit Master text styles</a:t>
            </a:r>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normAutofit/>
          </a:bodyPr>
          <a:lstStyle>
            <a:lvl1pPr marL="0" indent="0">
              <a:buNone/>
              <a:defRPr sz="3200"/>
            </a:lvl1pPr>
          </a:lstStyle>
          <a:p>
            <a:pPr lvl="0"/>
            <a:r>
              <a:rPr lang="en-US" noProof="0" dirty="0" smtClean="0"/>
              <a:t>Click icon to add picture</a:t>
            </a:r>
            <a:endParaRPr lang="en-US" noProof="0" dirty="0"/>
          </a:p>
        </p:txBody>
      </p:sp>
      <p:sp>
        <p:nvSpPr>
          <p:cNvPr id="9" name="Date Placeholder 4"/>
          <p:cNvSpPr>
            <a:spLocks noGrp="1"/>
          </p:cNvSpPr>
          <p:nvPr>
            <p:ph type="dt" sz="half" idx="10"/>
          </p:nvPr>
        </p:nvSpPr>
        <p:spPr/>
        <p:txBody>
          <a:bodyPr/>
          <a:lstStyle>
            <a:lvl1pPr>
              <a:defRPr/>
            </a:lvl1pPr>
          </a:lstStyle>
          <a:p>
            <a:pPr>
              <a:defRPr/>
            </a:pPr>
            <a:endParaRPr lang="en-US"/>
          </a:p>
        </p:txBody>
      </p:sp>
      <p:sp>
        <p:nvSpPr>
          <p:cNvPr id="10" name="Footer Placeholder 5"/>
          <p:cNvSpPr>
            <a:spLocks noGrp="1"/>
          </p:cNvSpPr>
          <p:nvPr>
            <p:ph type="ftr" sz="quarter" idx="11"/>
          </p:nvPr>
        </p:nvSpPr>
        <p:spPr/>
        <p:txBody>
          <a:bodyPr/>
          <a:lstStyle>
            <a:lvl1pPr>
              <a:defRPr/>
            </a:lvl1pPr>
          </a:lstStyle>
          <a:p>
            <a:pPr>
              <a:defRPr/>
            </a:pPr>
            <a:endParaRPr lang="en-US"/>
          </a:p>
        </p:txBody>
      </p:sp>
      <p:sp>
        <p:nvSpPr>
          <p:cNvPr id="11" name="Slide Number Placeholder 6"/>
          <p:cNvSpPr>
            <a:spLocks noGrp="1"/>
          </p:cNvSpPr>
          <p:nvPr>
            <p:ph type="sldNum" sz="quarter" idx="12"/>
          </p:nvPr>
        </p:nvSpPr>
        <p:spPr>
          <a:xfrm>
            <a:off x="8077200" y="6356350"/>
            <a:ext cx="609600" cy="365125"/>
          </a:xfrm>
        </p:spPr>
        <p:txBody>
          <a:bodyPr/>
          <a:lstStyle>
            <a:lvl1pPr>
              <a:defRPr/>
            </a:lvl1pPr>
          </a:lstStyle>
          <a:p>
            <a:pPr>
              <a:defRPr/>
            </a:pPr>
            <a:fld id="{35CBCAF4-F239-4365-B427-6D96B7907E52}" type="slidenum">
              <a:rPr lang="ar-SA"/>
              <a:pPr>
                <a:defRPr/>
              </a:pPr>
              <a:t>‹#›</a:t>
            </a:fld>
            <a:endParaRPr lang="en-US" dirty="0"/>
          </a:p>
        </p:txBody>
      </p:sp>
    </p:spTree>
    <p:extLst>
      <p:ext uri="{BB962C8B-B14F-4D97-AF65-F5344CB8AC3E}">
        <p14:creationId xmlns:p14="http://schemas.microsoft.com/office/powerpoint/2010/main" val="131127252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938"/>
            <a:ext cx="9163050" cy="1041401"/>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a:lstStyle/>
          <a:p>
            <a:pPr algn="l">
              <a:defRPr/>
            </a:pPr>
            <a:endParaRPr lang="en-US" dirty="0">
              <a:latin typeface="+mn-lt"/>
              <a:cs typeface="+mn-cs"/>
            </a:endParaRPr>
          </a:p>
        </p:txBody>
      </p:sp>
      <p:sp>
        <p:nvSpPr>
          <p:cNvPr id="8" name="Freeform 7"/>
          <p:cNvSpPr>
            <a:spLocks/>
          </p:cNvSpPr>
          <p:nvPr/>
        </p:nvSpPr>
        <p:spPr bwMode="auto">
          <a:xfrm>
            <a:off x="4381500" y="-7938"/>
            <a:ext cx="4762500" cy="638176"/>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a:lstStyle/>
          <a:p>
            <a:pPr algn="l">
              <a:defRPr/>
            </a:pPr>
            <a:endParaRPr lang="en-US" dirty="0">
              <a:latin typeface="+mn-lt"/>
              <a:cs typeface="+mn-cs"/>
            </a:endParaRPr>
          </a:p>
        </p:txBody>
      </p:sp>
      <p:sp>
        <p:nvSpPr>
          <p:cNvPr id="1028" name="Title Placeholder 8"/>
          <p:cNvSpPr>
            <a:spLocks noGrp="1"/>
          </p:cNvSpPr>
          <p:nvPr>
            <p:ph type="title"/>
          </p:nvPr>
        </p:nvSpPr>
        <p:spPr bwMode="auto">
          <a:xfrm>
            <a:off x="457200" y="704850"/>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0" numCol="1" anchor="b" anchorCtr="0" compatLnSpc="1">
            <a:prstTxWarp prst="textNoShape">
              <a:avLst/>
            </a:prstTxWarp>
          </a:bodyPr>
          <a:lstStyle/>
          <a:p>
            <a:pPr lvl="0"/>
            <a:r>
              <a:rPr lang="en-US" smtClean="0"/>
              <a:t>Click to edit Master title style</a:t>
            </a:r>
          </a:p>
        </p:txBody>
      </p:sp>
      <p:sp>
        <p:nvSpPr>
          <p:cNvPr id="1029" name="Text Placeholder 29"/>
          <p:cNvSpPr>
            <a:spLocks noGrp="1"/>
          </p:cNvSpPr>
          <p:nvPr>
            <p:ph type="body" idx="1"/>
          </p:nvPr>
        </p:nvSpPr>
        <p:spPr bwMode="auto">
          <a:xfrm>
            <a:off x="457200" y="1935163"/>
            <a:ext cx="8229600" cy="4389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latin typeface="Arial" charset="0"/>
                <a:cs typeface="Arial" charset="0"/>
              </a:defRPr>
            </a:lvl1pPr>
          </a:lstStyle>
          <a:p>
            <a:pPr>
              <a:defRPr/>
            </a:pPr>
            <a:endParaRPr lang="en-US"/>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latin typeface="Arial" charset="0"/>
                <a:cs typeface="Arial" charset="0"/>
              </a:defRPr>
            </a:lvl1pPr>
          </a:lstStyle>
          <a:p>
            <a:pPr>
              <a:defRPr/>
            </a:pPr>
            <a:endParaRPr lang="en-US"/>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latin typeface="Arial" charset="0"/>
                <a:cs typeface="Arial" charset="0"/>
              </a:defRPr>
            </a:lvl1pPr>
          </a:lstStyle>
          <a:p>
            <a:pPr>
              <a:defRPr/>
            </a:pPr>
            <a:fld id="{ECEE70B8-0526-49FA-990F-FBE9AD4B287C}" type="slidenum">
              <a:rPr lang="ar-SA"/>
              <a:pPr>
                <a:defRPr/>
              </a:pPr>
              <a:t>‹#›</a:t>
            </a:fld>
            <a:endParaRPr lang="en-US" dirty="0"/>
          </a:p>
        </p:txBody>
      </p:sp>
      <p:grpSp>
        <p:nvGrpSpPr>
          <p:cNvPr id="1033" name="Group 1"/>
          <p:cNvGrpSpPr>
            <a:grpSpLocks/>
          </p:cNvGrpSpPr>
          <p:nvPr/>
        </p:nvGrpSpPr>
        <p:grpSpPr bwMode="auto">
          <a:xfrm>
            <a:off x="-19050" y="203200"/>
            <a:ext cx="9180513" cy="647700"/>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a:lstStyle/>
            <a:p>
              <a:pPr>
                <a:defRPr/>
              </a:pPr>
              <a:endParaRPr lang="en-US" dirty="0">
                <a:latin typeface="Arial" charset="0"/>
                <a:cs typeface="Arial" charset="0"/>
              </a:endParaRPr>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a:lstStyle/>
            <a:p>
              <a:pPr>
                <a:defRPr/>
              </a:pPr>
              <a:endParaRPr lang="en-US" dirty="0">
                <a:latin typeface="Arial" charset="0"/>
                <a:cs typeface="Arial" charset="0"/>
              </a:endParaRPr>
            </a:p>
          </p:txBody>
        </p:sp>
      </p:grpSp>
    </p:spTree>
  </p:cSld>
  <p:clrMap bg1="lt1" tx1="dk1" bg2="lt2" tx2="dk2" accent1="accent1" accent2="accent2" accent3="accent3" accent4="accent4" accent5="accent5" accent6="accent6" hlink="hlink" folHlink="folHlink"/>
  <p:sldLayoutIdLst>
    <p:sldLayoutId id="2147484204" r:id="rId1"/>
    <p:sldLayoutId id="2147484196" r:id="rId2"/>
    <p:sldLayoutId id="2147484205" r:id="rId3"/>
    <p:sldLayoutId id="2147484197" r:id="rId4"/>
    <p:sldLayoutId id="2147484198" r:id="rId5"/>
    <p:sldLayoutId id="2147484199" r:id="rId6"/>
    <p:sldLayoutId id="2147484200" r:id="rId7"/>
    <p:sldLayoutId id="2147484201" r:id="rId8"/>
    <p:sldLayoutId id="2147484206" r:id="rId9"/>
    <p:sldLayoutId id="2147484202" r:id="rId10"/>
    <p:sldLayoutId id="2147484203" r:id="rId11"/>
  </p:sldLayoutIdLst>
  <p:txStyles>
    <p:titleStyle>
      <a:lvl1pPr algn="l" rtl="0" eaLnBrk="0" fontAlgn="base" hangingPunct="0">
        <a:spcBef>
          <a:spcPct val="0"/>
        </a:spcBef>
        <a:spcAft>
          <a:spcPct val="0"/>
        </a:spcAft>
        <a:defRPr sz="5000" kern="1200">
          <a:solidFill>
            <a:schemeClr val="tx2"/>
          </a:solidFill>
          <a:latin typeface="+mj-lt"/>
          <a:ea typeface="+mj-ea"/>
          <a:cs typeface="+mj-cs"/>
        </a:defRPr>
      </a:lvl1pPr>
      <a:lvl2pPr algn="l" rtl="0" eaLnBrk="0" fontAlgn="base" hangingPunct="0">
        <a:spcBef>
          <a:spcPct val="0"/>
        </a:spcBef>
        <a:spcAft>
          <a:spcPct val="0"/>
        </a:spcAft>
        <a:defRPr sz="5000">
          <a:solidFill>
            <a:schemeClr val="tx2"/>
          </a:solidFill>
          <a:latin typeface="Calibri" pitchFamily="34" charset="0"/>
        </a:defRPr>
      </a:lvl2pPr>
      <a:lvl3pPr algn="l" rtl="0" eaLnBrk="0" fontAlgn="base" hangingPunct="0">
        <a:spcBef>
          <a:spcPct val="0"/>
        </a:spcBef>
        <a:spcAft>
          <a:spcPct val="0"/>
        </a:spcAft>
        <a:defRPr sz="5000">
          <a:solidFill>
            <a:schemeClr val="tx2"/>
          </a:solidFill>
          <a:latin typeface="Calibri" pitchFamily="34" charset="0"/>
        </a:defRPr>
      </a:lvl3pPr>
      <a:lvl4pPr algn="l" rtl="0" eaLnBrk="0" fontAlgn="base" hangingPunct="0">
        <a:spcBef>
          <a:spcPct val="0"/>
        </a:spcBef>
        <a:spcAft>
          <a:spcPct val="0"/>
        </a:spcAft>
        <a:defRPr sz="5000">
          <a:solidFill>
            <a:schemeClr val="tx2"/>
          </a:solidFill>
          <a:latin typeface="Calibri" pitchFamily="34" charset="0"/>
        </a:defRPr>
      </a:lvl4pPr>
      <a:lvl5pPr algn="l" rtl="0" eaLnBrk="0" fontAlgn="base" hangingPunct="0">
        <a:spcBef>
          <a:spcPct val="0"/>
        </a:spcBef>
        <a:spcAft>
          <a:spcPct val="0"/>
        </a:spcAft>
        <a:defRPr sz="5000">
          <a:solidFill>
            <a:schemeClr val="tx2"/>
          </a:solidFill>
          <a:latin typeface="Calibri" pitchFamily="34" charset="0"/>
        </a:defRPr>
      </a:lvl5pPr>
      <a:lvl6pPr marL="457200" algn="l" rtl="0" fontAlgn="base">
        <a:spcBef>
          <a:spcPct val="0"/>
        </a:spcBef>
        <a:spcAft>
          <a:spcPct val="0"/>
        </a:spcAft>
        <a:defRPr sz="5000">
          <a:solidFill>
            <a:schemeClr val="tx2"/>
          </a:solidFill>
          <a:latin typeface="Calibri" pitchFamily="34" charset="0"/>
        </a:defRPr>
      </a:lvl6pPr>
      <a:lvl7pPr marL="914400" algn="l" rtl="0" fontAlgn="base">
        <a:spcBef>
          <a:spcPct val="0"/>
        </a:spcBef>
        <a:spcAft>
          <a:spcPct val="0"/>
        </a:spcAft>
        <a:defRPr sz="5000">
          <a:solidFill>
            <a:schemeClr val="tx2"/>
          </a:solidFill>
          <a:latin typeface="Calibri" pitchFamily="34" charset="0"/>
        </a:defRPr>
      </a:lvl7pPr>
      <a:lvl8pPr marL="1371600" algn="l" rtl="0" fontAlgn="base">
        <a:spcBef>
          <a:spcPct val="0"/>
        </a:spcBef>
        <a:spcAft>
          <a:spcPct val="0"/>
        </a:spcAft>
        <a:defRPr sz="5000">
          <a:solidFill>
            <a:schemeClr val="tx2"/>
          </a:solidFill>
          <a:latin typeface="Calibri" pitchFamily="34" charset="0"/>
        </a:defRPr>
      </a:lvl8pPr>
      <a:lvl9pPr marL="1828800" algn="l" rtl="0" fontAlgn="base">
        <a:spcBef>
          <a:spcPct val="0"/>
        </a:spcBef>
        <a:spcAft>
          <a:spcPct val="0"/>
        </a:spcAft>
        <a:defRPr sz="5000">
          <a:solidFill>
            <a:schemeClr val="tx2"/>
          </a:solidFill>
          <a:latin typeface="Calibri" pitchFamily="34" charset="0"/>
        </a:defRPr>
      </a:lvl9pPr>
    </p:titleStyle>
    <p:bodyStyle>
      <a:lvl1pPr marL="273050" indent="-273050" algn="l" rtl="0" eaLnBrk="0" fontAlgn="base" hangingPunct="0">
        <a:spcBef>
          <a:spcPct val="20000"/>
        </a:spcBef>
        <a:spcAft>
          <a:spcPct val="0"/>
        </a:spcAft>
        <a:buClr>
          <a:srgbClr val="0BD0D9"/>
        </a:buClr>
        <a:buSzPct val="95000"/>
        <a:buFont typeface="Wingdings 2" pitchFamily="18" charset="2"/>
        <a:buChar char=""/>
        <a:defRPr sz="2600" kern="1200">
          <a:solidFill>
            <a:schemeClr val="tx1"/>
          </a:solidFill>
          <a:latin typeface="+mn-lt"/>
          <a:ea typeface="+mn-ea"/>
          <a:cs typeface="+mn-cs"/>
        </a:defRPr>
      </a:lvl1pPr>
      <a:lvl2pPr marL="639763" indent="-246063" algn="l" rtl="0" eaLnBrk="0" fontAlgn="base" hangingPunct="0">
        <a:spcBef>
          <a:spcPct val="20000"/>
        </a:spcBef>
        <a:spcAft>
          <a:spcPct val="0"/>
        </a:spcAft>
        <a:buClr>
          <a:schemeClr val="accent1"/>
        </a:buClr>
        <a:buSzPct val="85000"/>
        <a:buFont typeface="Wingdings 2" pitchFamily="18" charset="2"/>
        <a:buChar char=""/>
        <a:defRPr sz="2400" kern="1200">
          <a:solidFill>
            <a:schemeClr val="tx1"/>
          </a:solidFill>
          <a:latin typeface="+mn-lt"/>
          <a:ea typeface="+mn-ea"/>
          <a:cs typeface="+mn-cs"/>
        </a:defRPr>
      </a:lvl2pPr>
      <a:lvl3pPr marL="914400" indent="-246063" algn="l" rtl="0" eaLnBrk="0" fontAlgn="base" hangingPunct="0">
        <a:spcBef>
          <a:spcPct val="20000"/>
        </a:spcBef>
        <a:spcAft>
          <a:spcPct val="0"/>
        </a:spcAft>
        <a:buClr>
          <a:schemeClr val="accent2"/>
        </a:buClr>
        <a:buSzPct val="70000"/>
        <a:buFont typeface="Wingdings 2" pitchFamily="18" charset="2"/>
        <a:buChar char=""/>
        <a:defRPr sz="2100" kern="1200">
          <a:solidFill>
            <a:schemeClr val="tx1"/>
          </a:solidFill>
          <a:latin typeface="+mn-lt"/>
          <a:ea typeface="+mn-ea"/>
          <a:cs typeface="+mn-cs"/>
        </a:defRPr>
      </a:lvl3pPr>
      <a:lvl4pPr marL="1187450" indent="-209550" algn="l" rtl="0" eaLnBrk="0" fontAlgn="base" hangingPunct="0">
        <a:spcBef>
          <a:spcPct val="20000"/>
        </a:spcBef>
        <a:spcAft>
          <a:spcPct val="0"/>
        </a:spcAft>
        <a:buClr>
          <a:srgbClr val="0BD0D9"/>
        </a:buClr>
        <a:buSzPct val="65000"/>
        <a:buFont typeface="Wingdings 2" pitchFamily="18" charset="2"/>
        <a:buChar char=""/>
        <a:defRPr sz="2000" kern="1200">
          <a:solidFill>
            <a:schemeClr val="tx1"/>
          </a:solidFill>
          <a:latin typeface="+mn-lt"/>
          <a:ea typeface="+mn-ea"/>
          <a:cs typeface="+mn-cs"/>
        </a:defRPr>
      </a:lvl4pPr>
      <a:lvl5pPr marL="1462088" indent="-209550" algn="l" rtl="0" eaLnBrk="0" fontAlgn="base" hangingPunct="0">
        <a:spcBef>
          <a:spcPct val="20000"/>
        </a:spcBef>
        <a:spcAft>
          <a:spcPct val="0"/>
        </a:spcAft>
        <a:buClr>
          <a:srgbClr val="10CF9B"/>
        </a:buClr>
        <a:buSzPct val="65000"/>
        <a:buFont typeface="Wingdings 2" pitchFamily="18" charset="2"/>
        <a:buChar char=""/>
        <a:defRPr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hyperlink" Target="Table%20shows%20final%20result%20of%20average%20degree%20of%20importance%20for%20the%20factors.pdf" TargetMode="Externa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hyperlink" Target="Questionnaire.pdf" TargetMode="Externa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6" descr="C:\Users\Administrator\Desktop\banner-JointVenture.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28600" y="190500"/>
            <a:ext cx="8610600" cy="3390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123" name="TextBox 1"/>
          <p:cNvSpPr txBox="1">
            <a:spLocks noChangeArrowheads="1"/>
          </p:cNvSpPr>
          <p:nvPr/>
        </p:nvSpPr>
        <p:spPr bwMode="auto">
          <a:xfrm>
            <a:off x="1295400" y="4114800"/>
            <a:ext cx="6934200" cy="954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1">
                <a:solidFill>
                  <a:schemeClr val="tx1"/>
                </a:solidFill>
                <a:latin typeface="Arial" pitchFamily="34" charset="0"/>
                <a:cs typeface="Arial" pitchFamily="34" charset="0"/>
              </a:defRPr>
            </a:lvl1pPr>
            <a:lvl2pPr marL="742950" indent="-285750" eaLnBrk="0" hangingPunct="0">
              <a:defRPr b="1">
                <a:solidFill>
                  <a:schemeClr val="tx1"/>
                </a:solidFill>
                <a:latin typeface="Arial" pitchFamily="34" charset="0"/>
                <a:cs typeface="Arial" pitchFamily="34" charset="0"/>
              </a:defRPr>
            </a:lvl2pPr>
            <a:lvl3pPr marL="1143000" indent="-228600" eaLnBrk="0" hangingPunct="0">
              <a:defRPr b="1">
                <a:solidFill>
                  <a:schemeClr val="tx1"/>
                </a:solidFill>
                <a:latin typeface="Arial" pitchFamily="34" charset="0"/>
                <a:cs typeface="Arial" pitchFamily="34" charset="0"/>
              </a:defRPr>
            </a:lvl3pPr>
            <a:lvl4pPr marL="1600200" indent="-228600" eaLnBrk="0" hangingPunct="0">
              <a:defRPr b="1">
                <a:solidFill>
                  <a:schemeClr val="tx1"/>
                </a:solidFill>
                <a:latin typeface="Arial" pitchFamily="34" charset="0"/>
                <a:cs typeface="Arial" pitchFamily="34" charset="0"/>
              </a:defRPr>
            </a:lvl4pPr>
            <a:lvl5pPr marL="2057400" indent="-228600" eaLnBrk="0" hangingPunct="0">
              <a:defRPr b="1">
                <a:solidFill>
                  <a:schemeClr val="tx1"/>
                </a:solidFill>
                <a:latin typeface="Arial" pitchFamily="34" charset="0"/>
                <a:cs typeface="Arial" pitchFamily="34" charset="0"/>
              </a:defRPr>
            </a:lvl5pPr>
            <a:lvl6pPr marL="2514600" indent="-228600" algn="r" eaLnBrk="0" fontAlgn="base" hangingPunct="0">
              <a:spcBef>
                <a:spcPct val="0"/>
              </a:spcBef>
              <a:spcAft>
                <a:spcPct val="0"/>
              </a:spcAft>
              <a:defRPr b="1">
                <a:solidFill>
                  <a:schemeClr val="tx1"/>
                </a:solidFill>
                <a:latin typeface="Arial" pitchFamily="34" charset="0"/>
                <a:cs typeface="Arial" pitchFamily="34" charset="0"/>
              </a:defRPr>
            </a:lvl6pPr>
            <a:lvl7pPr marL="2971800" indent="-228600" algn="r" eaLnBrk="0" fontAlgn="base" hangingPunct="0">
              <a:spcBef>
                <a:spcPct val="0"/>
              </a:spcBef>
              <a:spcAft>
                <a:spcPct val="0"/>
              </a:spcAft>
              <a:defRPr b="1">
                <a:solidFill>
                  <a:schemeClr val="tx1"/>
                </a:solidFill>
                <a:latin typeface="Arial" pitchFamily="34" charset="0"/>
                <a:cs typeface="Arial" pitchFamily="34" charset="0"/>
              </a:defRPr>
            </a:lvl7pPr>
            <a:lvl8pPr marL="3429000" indent="-228600" algn="r" eaLnBrk="0" fontAlgn="base" hangingPunct="0">
              <a:spcBef>
                <a:spcPct val="0"/>
              </a:spcBef>
              <a:spcAft>
                <a:spcPct val="0"/>
              </a:spcAft>
              <a:defRPr b="1">
                <a:solidFill>
                  <a:schemeClr val="tx1"/>
                </a:solidFill>
                <a:latin typeface="Arial" pitchFamily="34" charset="0"/>
                <a:cs typeface="Arial" pitchFamily="34" charset="0"/>
              </a:defRPr>
            </a:lvl8pPr>
            <a:lvl9pPr marL="3886200" indent="-228600" algn="r" eaLnBrk="0" fontAlgn="base" hangingPunct="0">
              <a:spcBef>
                <a:spcPct val="0"/>
              </a:spcBef>
              <a:spcAft>
                <a:spcPct val="0"/>
              </a:spcAft>
              <a:defRPr b="1">
                <a:solidFill>
                  <a:schemeClr val="tx1"/>
                </a:solidFill>
                <a:latin typeface="Arial" pitchFamily="34" charset="0"/>
                <a:cs typeface="Arial" pitchFamily="34" charset="0"/>
              </a:defRPr>
            </a:lvl9pPr>
          </a:lstStyle>
          <a:p>
            <a:pPr algn="ctr" eaLnBrk="1" hangingPunct="1"/>
            <a:r>
              <a:rPr lang="en-US" sz="2800" dirty="0"/>
              <a:t>Joint Venture in </a:t>
            </a:r>
            <a:r>
              <a:rPr lang="en-US" sz="2800" dirty="0" smtClean="0"/>
              <a:t>construction company</a:t>
            </a:r>
            <a:endParaRPr lang="en-US" sz="2800" dirty="0"/>
          </a:p>
          <a:p>
            <a:pPr algn="ctr" eaLnBrk="1" hangingPunct="1"/>
            <a:r>
              <a:rPr lang="en-US" sz="2800" dirty="0" smtClean="0"/>
              <a:t>in </a:t>
            </a:r>
            <a:r>
              <a:rPr lang="en-US" sz="2800" dirty="0"/>
              <a:t>West Bank</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4"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gray">
          <a:xfrm>
            <a:off x="533400" y="1219200"/>
            <a:ext cx="8123238"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8"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gray">
          <a:xfrm>
            <a:off x="533400" y="990600"/>
            <a:ext cx="8077200" cy="54181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gray">
          <a:xfrm>
            <a:off x="381000" y="1147763"/>
            <a:ext cx="8399463" cy="5257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6"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gray">
          <a:xfrm>
            <a:off x="609600" y="1295400"/>
            <a:ext cx="8123238"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0"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gray">
          <a:xfrm>
            <a:off x="533400" y="1295400"/>
            <a:ext cx="7996238" cy="5105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4" name="Picture 1"/>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gray">
          <a:xfrm>
            <a:off x="685800" y="1119188"/>
            <a:ext cx="7761288" cy="5495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8" name="Picture 1"/>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gray">
          <a:xfrm>
            <a:off x="457200" y="946150"/>
            <a:ext cx="8229600" cy="5810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1066800"/>
            <a:ext cx="6553200" cy="762000"/>
          </a:xfrm>
        </p:spPr>
        <p:txBody>
          <a:bodyPr>
            <a:normAutofit fontScale="90000"/>
          </a:bodyPr>
          <a:lstStyle/>
          <a:p>
            <a:pPr eaLnBrk="1" fontAlgn="auto" hangingPunct="1">
              <a:spcAft>
                <a:spcPts val="0"/>
              </a:spcAft>
              <a:defRPr/>
            </a:pPr>
            <a:r>
              <a:rPr lang="en-US" dirty="0"/>
              <a:t>Discussion</a:t>
            </a:r>
            <a:endParaRPr lang="ar-SA" dirty="0"/>
          </a:p>
        </p:txBody>
      </p:sp>
      <p:sp>
        <p:nvSpPr>
          <p:cNvPr id="3" name="TextBox 2"/>
          <p:cNvSpPr txBox="1"/>
          <p:nvPr/>
        </p:nvSpPr>
        <p:spPr>
          <a:xfrm>
            <a:off x="685800" y="1981200"/>
            <a:ext cx="7772400" cy="2554545"/>
          </a:xfrm>
          <a:prstGeom prst="rect">
            <a:avLst/>
          </a:prstGeom>
          <a:noFill/>
        </p:spPr>
        <p:txBody>
          <a:bodyPr wrap="square">
            <a:spAutoFit/>
          </a:bodyPr>
          <a:lstStyle/>
          <a:p>
            <a:pPr algn="just">
              <a:defRPr/>
            </a:pPr>
            <a:r>
              <a:rPr lang="en-US" sz="2000" b="0" dirty="0">
                <a:latin typeface="+mj-lt"/>
              </a:rPr>
              <a:t>Joint Venture in West Bank has </a:t>
            </a:r>
            <a:r>
              <a:rPr lang="en-US" sz="2000" b="0" dirty="0" smtClean="0">
                <a:latin typeface="+mj-lt"/>
              </a:rPr>
              <a:t>different opinions </a:t>
            </a:r>
            <a:r>
              <a:rPr lang="en-US" sz="2000" b="0" dirty="0">
                <a:latin typeface="+mj-lt"/>
              </a:rPr>
              <a:t>where some contractors encourage entering into joint venture because J.V. can help the companies to overcome the risk in different market, large project and new project.</a:t>
            </a:r>
          </a:p>
          <a:p>
            <a:pPr algn="just">
              <a:defRPr/>
            </a:pPr>
            <a:endParaRPr lang="en-US" sz="2000" b="0" dirty="0">
              <a:latin typeface="+mj-lt"/>
            </a:endParaRPr>
          </a:p>
          <a:p>
            <a:pPr algn="just">
              <a:defRPr/>
            </a:pPr>
            <a:r>
              <a:rPr lang="en-US" sz="2000" b="0" dirty="0">
                <a:latin typeface="+mj-lt"/>
              </a:rPr>
              <a:t>But there is another part of contractors do not prefer J.V. and says “We can use prime/ sub arrangement if the project is large, because it make a better line of communication and clear responsibility statement”.</a:t>
            </a:r>
          </a:p>
        </p:txBody>
      </p:sp>
    </p:spTree>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685800" y="1981200"/>
            <a:ext cx="7772400" cy="2554545"/>
          </a:xfrm>
          <a:prstGeom prst="rect">
            <a:avLst/>
          </a:prstGeom>
          <a:noFill/>
        </p:spPr>
        <p:txBody>
          <a:bodyPr wrap="square">
            <a:spAutoFit/>
          </a:bodyPr>
          <a:lstStyle/>
          <a:p>
            <a:pPr algn="just">
              <a:defRPr/>
            </a:pPr>
            <a:r>
              <a:rPr lang="en-US" sz="2000" b="0" dirty="0">
                <a:latin typeface="+mj-lt"/>
              </a:rPr>
              <a:t>when the companies decide to enter joint venture they choose the partner primary according to:</a:t>
            </a:r>
          </a:p>
          <a:p>
            <a:pPr marL="342900" indent="-342900" algn="just">
              <a:buFont typeface="Arial" pitchFamily="34" charset="0"/>
              <a:buChar char="•"/>
              <a:defRPr/>
            </a:pPr>
            <a:r>
              <a:rPr lang="en-US" sz="2000" b="0" dirty="0">
                <a:latin typeface="+mj-lt"/>
              </a:rPr>
              <a:t>financial strength </a:t>
            </a:r>
          </a:p>
          <a:p>
            <a:pPr marL="342900" indent="-342900" algn="just">
              <a:buFont typeface="Arial" pitchFamily="34" charset="0"/>
              <a:buChar char="•"/>
              <a:defRPr/>
            </a:pPr>
            <a:r>
              <a:rPr lang="en-US" sz="2000" b="0" dirty="0">
                <a:latin typeface="+mj-lt"/>
              </a:rPr>
              <a:t>reputation </a:t>
            </a:r>
          </a:p>
          <a:p>
            <a:pPr algn="just">
              <a:defRPr/>
            </a:pPr>
            <a:endParaRPr lang="en-US" sz="2000" b="0" dirty="0">
              <a:latin typeface="+mj-lt"/>
            </a:endParaRPr>
          </a:p>
          <a:p>
            <a:pPr algn="just">
              <a:defRPr/>
            </a:pPr>
            <a:r>
              <a:rPr lang="en-US" sz="2000" b="0" dirty="0">
                <a:latin typeface="+mj-lt"/>
              </a:rPr>
              <a:t>and the contractor must confirm that the partner is committed to (and is capable of) bringing the required financial and technical strengths to the project will ensure that the reasons for joint venturing are not in vain.</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685800" y="1981200"/>
            <a:ext cx="7772400" cy="3170238"/>
          </a:xfrm>
          <a:prstGeom prst="rect">
            <a:avLst/>
          </a:prstGeom>
          <a:noFill/>
        </p:spPr>
        <p:txBody>
          <a:bodyPr>
            <a:spAutoFit/>
          </a:bodyPr>
          <a:lstStyle/>
          <a:p>
            <a:pPr algn="just">
              <a:defRPr/>
            </a:pPr>
            <a:r>
              <a:rPr lang="en-US" sz="2000" b="0" dirty="0">
                <a:latin typeface="+mj-lt"/>
              </a:rPr>
              <a:t>The formation process of joint venture is complex, as are the projects that cause the formation. The result is the need for a flexible, and a lot of hard work to keep the partnership together. </a:t>
            </a:r>
          </a:p>
          <a:p>
            <a:pPr algn="just">
              <a:defRPr/>
            </a:pPr>
            <a:endParaRPr lang="en-US" sz="2000" b="0" dirty="0">
              <a:latin typeface="+mj-lt"/>
            </a:endParaRPr>
          </a:p>
          <a:p>
            <a:pPr algn="just">
              <a:defRPr/>
            </a:pPr>
            <a:r>
              <a:rPr lang="en-US" sz="2000" b="0" dirty="0">
                <a:latin typeface="+mj-lt"/>
              </a:rPr>
              <a:t>One of the respondents from its past experience in the JV project says “due to the current status of West Bank I do not prefer to enter in JV. Arrangement since there are some problems can appear at the end of projects such as Income tax, value added tax and tax recovery.</a:t>
            </a:r>
          </a:p>
          <a:p>
            <a:pPr algn="just">
              <a:defRPr/>
            </a:pPr>
            <a:endParaRPr lang="en-US" sz="2000" b="0" dirty="0">
              <a:latin typeface="+mj-lt"/>
            </a:endParaRPr>
          </a:p>
          <a:p>
            <a:pPr algn="just">
              <a:defRPr/>
            </a:pPr>
            <a:endParaRPr lang="en-US" sz="2000" b="0" dirty="0">
              <a:latin typeface="+mj-lt"/>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146" name="Group 4"/>
          <p:cNvGrpSpPr>
            <a:grpSpLocks/>
          </p:cNvGrpSpPr>
          <p:nvPr/>
        </p:nvGrpSpPr>
        <p:grpSpPr bwMode="auto">
          <a:xfrm>
            <a:off x="2513013" y="1441450"/>
            <a:ext cx="5181600" cy="4945063"/>
            <a:chOff x="738" y="1673"/>
            <a:chExt cx="1957" cy="2452"/>
          </a:xfrm>
        </p:grpSpPr>
        <p:sp>
          <p:nvSpPr>
            <p:cNvPr id="79877" name="Rectangle 5"/>
            <p:cNvSpPr>
              <a:spLocks noChangeArrowheads="1"/>
            </p:cNvSpPr>
            <p:nvPr/>
          </p:nvSpPr>
          <p:spPr bwMode="gray">
            <a:xfrm>
              <a:off x="2367" y="1675"/>
              <a:ext cx="76" cy="2450"/>
            </a:xfrm>
            <a:prstGeom prst="rect">
              <a:avLst/>
            </a:prstGeom>
            <a:solidFill>
              <a:schemeClr val="tx2">
                <a:lumMod val="40000"/>
                <a:lumOff val="60000"/>
              </a:schemeClr>
            </a:solidFill>
            <a:ln>
              <a:noFill/>
            </a:ln>
            <a:effectLst/>
            <a:extLs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defRPr/>
              </a:pPr>
              <a:endParaRPr lang="ar-SA">
                <a:cs typeface="+mn-cs"/>
              </a:endParaRPr>
            </a:p>
          </p:txBody>
        </p:sp>
        <p:sp>
          <p:nvSpPr>
            <p:cNvPr id="79878" name="Rectangle 6"/>
            <p:cNvSpPr>
              <a:spLocks noChangeArrowheads="1"/>
            </p:cNvSpPr>
            <p:nvPr/>
          </p:nvSpPr>
          <p:spPr bwMode="gray">
            <a:xfrm>
              <a:off x="940" y="1673"/>
              <a:ext cx="76" cy="2452"/>
            </a:xfrm>
            <a:prstGeom prst="rect">
              <a:avLst/>
            </a:prstGeom>
            <a:solidFill>
              <a:schemeClr val="tx2">
                <a:lumMod val="40000"/>
                <a:lumOff val="60000"/>
              </a:schemeClr>
            </a:solidFill>
            <a:ln>
              <a:noFill/>
            </a:ln>
            <a:effectLst/>
            <a:extLs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defRPr/>
              </a:pPr>
              <a:endParaRPr lang="ar-SA">
                <a:cs typeface="+mn-cs"/>
              </a:endParaRPr>
            </a:p>
          </p:txBody>
        </p:sp>
        <p:sp>
          <p:nvSpPr>
            <p:cNvPr id="79879" name="AutoShape 7"/>
            <p:cNvSpPr>
              <a:spLocks noChangeArrowheads="1"/>
            </p:cNvSpPr>
            <p:nvPr/>
          </p:nvSpPr>
          <p:spPr bwMode="gray">
            <a:xfrm>
              <a:off x="738" y="1752"/>
              <a:ext cx="1957" cy="240"/>
            </a:xfrm>
            <a:prstGeom prst="roundRect">
              <a:avLst>
                <a:gd name="adj" fmla="val 7574"/>
              </a:avLst>
            </a:prstGeom>
            <a:gradFill rotWithShape="1">
              <a:gsLst>
                <a:gs pos="0">
                  <a:schemeClr val="accent1"/>
                </a:gs>
                <a:gs pos="50000">
                  <a:schemeClr val="accent1">
                    <a:gamma/>
                    <a:tint val="22353"/>
                    <a:invGamma/>
                  </a:schemeClr>
                </a:gs>
                <a:gs pos="100000">
                  <a:schemeClr val="accent1"/>
                </a:gs>
              </a:gsLst>
              <a:lin ang="5400000" scaled="1"/>
            </a:gradFill>
            <a:ln>
              <a:noFill/>
            </a:ln>
            <a:effectLst/>
            <a:extLst>
              <a:ext uri="{91240B29-F687-4F45-9708-019B960494DF}">
                <a14:hiddenLine xmlns:a14="http://schemas.microsoft.com/office/drawing/2010/main" w="28575" cap="rnd">
                  <a:solidFill>
                    <a:schemeClr val="bg2"/>
                  </a:solidFill>
                  <a:prstDash val="sysDot"/>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0" hangingPunct="0">
                <a:buFont typeface="Wingdings" pitchFamily="2" charset="2"/>
                <a:buNone/>
                <a:defRPr/>
              </a:pPr>
              <a:r>
                <a:rPr lang="en-US" sz="2800" dirty="0">
                  <a:solidFill>
                    <a:srgbClr val="000000"/>
                  </a:solidFill>
                </a:rPr>
                <a:t>Objectives</a:t>
              </a:r>
              <a:r>
                <a:rPr lang="en-US" sz="2400" dirty="0">
                  <a:solidFill>
                    <a:schemeClr val="bg1">
                      <a:lumMod val="75000"/>
                    </a:schemeClr>
                  </a:solidFill>
                </a:rPr>
                <a:t> </a:t>
              </a:r>
            </a:p>
          </p:txBody>
        </p:sp>
      </p:grpSp>
      <p:sp>
        <p:nvSpPr>
          <p:cNvPr id="6147" name="Rectangle 23"/>
          <p:cNvSpPr>
            <a:spLocks noGrp="1" noChangeArrowheads="1"/>
          </p:cNvSpPr>
          <p:nvPr>
            <p:ph type="title"/>
          </p:nvPr>
        </p:nvSpPr>
        <p:spPr>
          <a:xfrm>
            <a:off x="76200" y="228600"/>
            <a:ext cx="7543800" cy="914400"/>
          </a:xfrm>
        </p:spPr>
        <p:txBody>
          <a:bodyPr/>
          <a:lstStyle/>
          <a:p>
            <a:pPr eaLnBrk="1" hangingPunct="1"/>
            <a:r>
              <a:rPr lang="en-US" smtClean="0"/>
              <a:t>Outline :</a:t>
            </a:r>
          </a:p>
        </p:txBody>
      </p:sp>
      <p:sp>
        <p:nvSpPr>
          <p:cNvPr id="13" name="AutoShape 11"/>
          <p:cNvSpPr>
            <a:spLocks noChangeArrowheads="1"/>
          </p:cNvSpPr>
          <p:nvPr/>
        </p:nvSpPr>
        <p:spPr bwMode="gray">
          <a:xfrm>
            <a:off x="2517060" y="4158480"/>
            <a:ext cx="5181600" cy="484188"/>
          </a:xfrm>
          <a:prstGeom prst="roundRect">
            <a:avLst>
              <a:gd name="adj" fmla="val 7574"/>
            </a:avLst>
          </a:prstGeom>
          <a:gradFill rotWithShape="1">
            <a:gsLst>
              <a:gs pos="0">
                <a:schemeClr val="accent1"/>
              </a:gs>
              <a:gs pos="50000">
                <a:schemeClr val="accent1">
                  <a:gamma/>
                  <a:tint val="22353"/>
                  <a:invGamma/>
                </a:schemeClr>
              </a:gs>
              <a:gs pos="100000">
                <a:schemeClr val="accent1"/>
              </a:gs>
            </a:gsLst>
            <a:lin ang="5400000" scaled="1"/>
          </a:gradFill>
          <a:ln>
            <a:noFill/>
          </a:ln>
          <a:effectLst/>
          <a:extLst>
            <a:ext uri="{91240B29-F687-4F45-9708-019B960494DF}">
              <a14:hiddenLine xmlns:a14="http://schemas.microsoft.com/office/drawing/2010/main" w="28575" cap="rnd">
                <a:solidFill>
                  <a:schemeClr val="bg2"/>
                </a:solidFill>
                <a:prstDash val="sysDot"/>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0" hangingPunct="0">
              <a:buFont typeface="Wingdings" pitchFamily="2" charset="2"/>
              <a:buNone/>
              <a:defRPr/>
            </a:pPr>
            <a:r>
              <a:rPr lang="en-US" sz="2800" dirty="0">
                <a:solidFill>
                  <a:srgbClr val="000000"/>
                </a:solidFill>
              </a:rPr>
              <a:t>Conclusion</a:t>
            </a:r>
          </a:p>
        </p:txBody>
      </p:sp>
      <p:sp>
        <p:nvSpPr>
          <p:cNvPr id="15" name="AutoShape 11"/>
          <p:cNvSpPr>
            <a:spLocks noChangeArrowheads="1"/>
          </p:cNvSpPr>
          <p:nvPr/>
        </p:nvSpPr>
        <p:spPr bwMode="gray">
          <a:xfrm>
            <a:off x="2517060" y="4694140"/>
            <a:ext cx="5181600" cy="484188"/>
          </a:xfrm>
          <a:prstGeom prst="roundRect">
            <a:avLst>
              <a:gd name="adj" fmla="val 7574"/>
            </a:avLst>
          </a:prstGeom>
          <a:gradFill rotWithShape="1">
            <a:gsLst>
              <a:gs pos="0">
                <a:schemeClr val="accent1"/>
              </a:gs>
              <a:gs pos="50000">
                <a:schemeClr val="accent1">
                  <a:gamma/>
                  <a:tint val="22353"/>
                  <a:invGamma/>
                </a:schemeClr>
              </a:gs>
              <a:gs pos="100000">
                <a:schemeClr val="accent1"/>
              </a:gs>
            </a:gsLst>
            <a:lin ang="5400000" scaled="1"/>
          </a:gradFill>
          <a:ln>
            <a:noFill/>
          </a:ln>
          <a:effectLst/>
          <a:extLst>
            <a:ext uri="{91240B29-F687-4F45-9708-019B960494DF}">
              <a14:hiddenLine xmlns:a14="http://schemas.microsoft.com/office/drawing/2010/main" w="28575" cap="rnd">
                <a:solidFill>
                  <a:schemeClr val="bg2"/>
                </a:solidFill>
                <a:prstDash val="sysDot"/>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0" hangingPunct="0">
              <a:buFont typeface="Wingdings" pitchFamily="2" charset="2"/>
              <a:buNone/>
              <a:defRPr/>
            </a:pPr>
            <a:r>
              <a:rPr lang="en-US" sz="2800" dirty="0">
                <a:solidFill>
                  <a:srgbClr val="000000"/>
                </a:solidFill>
              </a:rPr>
              <a:t>Recommendation</a:t>
            </a:r>
          </a:p>
        </p:txBody>
      </p:sp>
      <p:sp>
        <p:nvSpPr>
          <p:cNvPr id="17" name="AutoShape 11"/>
          <p:cNvSpPr>
            <a:spLocks noChangeArrowheads="1"/>
          </p:cNvSpPr>
          <p:nvPr/>
        </p:nvSpPr>
        <p:spPr bwMode="gray">
          <a:xfrm>
            <a:off x="2517060" y="3641022"/>
            <a:ext cx="5181600" cy="484188"/>
          </a:xfrm>
          <a:prstGeom prst="roundRect">
            <a:avLst>
              <a:gd name="adj" fmla="val 7574"/>
            </a:avLst>
          </a:prstGeom>
          <a:gradFill rotWithShape="1">
            <a:gsLst>
              <a:gs pos="0">
                <a:schemeClr val="accent1"/>
              </a:gs>
              <a:gs pos="50000">
                <a:schemeClr val="accent1">
                  <a:gamma/>
                  <a:tint val="22353"/>
                  <a:invGamma/>
                </a:schemeClr>
              </a:gs>
              <a:gs pos="100000">
                <a:schemeClr val="accent1"/>
              </a:gs>
            </a:gsLst>
            <a:lin ang="5400000" scaled="1"/>
          </a:gradFill>
          <a:ln>
            <a:noFill/>
          </a:ln>
          <a:effectLst/>
          <a:extLst>
            <a:ext uri="{91240B29-F687-4F45-9708-019B960494DF}">
              <a14:hiddenLine xmlns:a14="http://schemas.microsoft.com/office/drawing/2010/main" w="28575" cap="rnd">
                <a:solidFill>
                  <a:schemeClr val="bg2"/>
                </a:solidFill>
                <a:prstDash val="sysDot"/>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0" hangingPunct="0">
              <a:buFont typeface="Wingdings" pitchFamily="2" charset="2"/>
              <a:buNone/>
              <a:defRPr/>
            </a:pPr>
            <a:r>
              <a:rPr lang="en-US" sz="2800" dirty="0">
                <a:solidFill>
                  <a:srgbClr val="000000"/>
                </a:solidFill>
              </a:rPr>
              <a:t>Discussion</a:t>
            </a:r>
            <a:r>
              <a:rPr lang="en-US" sz="2800" dirty="0">
                <a:solidFill>
                  <a:schemeClr val="bg1">
                    <a:lumMod val="75000"/>
                  </a:schemeClr>
                </a:solidFill>
              </a:rPr>
              <a:t> </a:t>
            </a:r>
          </a:p>
        </p:txBody>
      </p:sp>
      <p:sp>
        <p:nvSpPr>
          <p:cNvPr id="14" name="AutoShape 7"/>
          <p:cNvSpPr>
            <a:spLocks noChangeArrowheads="1"/>
          </p:cNvSpPr>
          <p:nvPr/>
        </p:nvSpPr>
        <p:spPr bwMode="gray">
          <a:xfrm>
            <a:off x="2513013" y="2109842"/>
            <a:ext cx="5181600" cy="484019"/>
          </a:xfrm>
          <a:prstGeom prst="roundRect">
            <a:avLst>
              <a:gd name="adj" fmla="val 7574"/>
            </a:avLst>
          </a:prstGeom>
          <a:gradFill rotWithShape="1">
            <a:gsLst>
              <a:gs pos="0">
                <a:schemeClr val="accent1"/>
              </a:gs>
              <a:gs pos="50000">
                <a:schemeClr val="accent1">
                  <a:gamma/>
                  <a:tint val="22353"/>
                  <a:invGamma/>
                </a:schemeClr>
              </a:gs>
              <a:gs pos="100000">
                <a:schemeClr val="accent1"/>
              </a:gs>
            </a:gsLst>
            <a:lin ang="5400000" scaled="1"/>
          </a:gradFill>
          <a:ln>
            <a:noFill/>
          </a:ln>
          <a:effectLst/>
          <a:extLst>
            <a:ext uri="{91240B29-F687-4F45-9708-019B960494DF}">
              <a14:hiddenLine xmlns:a14="http://schemas.microsoft.com/office/drawing/2010/main" w="28575" cap="rnd">
                <a:solidFill>
                  <a:schemeClr val="bg2"/>
                </a:solidFill>
                <a:prstDash val="sysDot"/>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0" hangingPunct="0">
              <a:buFont typeface="Wingdings" pitchFamily="2" charset="2"/>
              <a:buNone/>
              <a:defRPr/>
            </a:pPr>
            <a:r>
              <a:rPr lang="en-US" sz="2800" dirty="0">
                <a:solidFill>
                  <a:srgbClr val="000000"/>
                </a:solidFill>
              </a:rPr>
              <a:t>Introduction </a:t>
            </a:r>
            <a:endParaRPr lang="en-US" sz="2400" dirty="0">
              <a:solidFill>
                <a:schemeClr val="bg1">
                  <a:lumMod val="75000"/>
                </a:schemeClr>
              </a:solidFill>
            </a:endParaRPr>
          </a:p>
        </p:txBody>
      </p:sp>
      <p:sp>
        <p:nvSpPr>
          <p:cNvPr id="16" name="AutoShape 7"/>
          <p:cNvSpPr>
            <a:spLocks noChangeArrowheads="1"/>
          </p:cNvSpPr>
          <p:nvPr/>
        </p:nvSpPr>
        <p:spPr bwMode="gray">
          <a:xfrm>
            <a:off x="2517060" y="3135124"/>
            <a:ext cx="5181600" cy="484019"/>
          </a:xfrm>
          <a:prstGeom prst="roundRect">
            <a:avLst>
              <a:gd name="adj" fmla="val 7574"/>
            </a:avLst>
          </a:prstGeom>
          <a:gradFill rotWithShape="1">
            <a:gsLst>
              <a:gs pos="0">
                <a:schemeClr val="accent1"/>
              </a:gs>
              <a:gs pos="50000">
                <a:schemeClr val="accent1">
                  <a:gamma/>
                  <a:tint val="22353"/>
                  <a:invGamma/>
                </a:schemeClr>
              </a:gs>
              <a:gs pos="100000">
                <a:schemeClr val="accent1"/>
              </a:gs>
            </a:gsLst>
            <a:lin ang="5400000" scaled="1"/>
          </a:gradFill>
          <a:ln>
            <a:noFill/>
          </a:ln>
          <a:effectLst/>
          <a:extLst>
            <a:ext uri="{91240B29-F687-4F45-9708-019B960494DF}">
              <a14:hiddenLine xmlns:a14="http://schemas.microsoft.com/office/drawing/2010/main" w="28575" cap="rnd">
                <a:solidFill>
                  <a:schemeClr val="bg2"/>
                </a:solidFill>
                <a:prstDash val="sysDot"/>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0" hangingPunct="0">
              <a:buFont typeface="Wingdings" pitchFamily="2" charset="2"/>
              <a:buNone/>
              <a:defRPr/>
            </a:pPr>
            <a:r>
              <a:rPr lang="en-US" sz="2800" dirty="0">
                <a:solidFill>
                  <a:srgbClr val="000000"/>
                </a:solidFill>
              </a:rPr>
              <a:t>Data collection and </a:t>
            </a:r>
            <a:r>
              <a:rPr lang="en-US" sz="2800" dirty="0" smtClean="0">
                <a:solidFill>
                  <a:srgbClr val="000000"/>
                </a:solidFill>
              </a:rPr>
              <a:t>analysis</a:t>
            </a:r>
            <a:endParaRPr lang="en-US" sz="2800" dirty="0">
              <a:solidFill>
                <a:srgbClr val="000000"/>
              </a:solidFill>
            </a:endParaRPr>
          </a:p>
        </p:txBody>
      </p:sp>
      <p:sp>
        <p:nvSpPr>
          <p:cNvPr id="18" name="AutoShape 7"/>
          <p:cNvSpPr>
            <a:spLocks noChangeArrowheads="1"/>
          </p:cNvSpPr>
          <p:nvPr/>
        </p:nvSpPr>
        <p:spPr bwMode="gray">
          <a:xfrm>
            <a:off x="2517060" y="2609792"/>
            <a:ext cx="5181600" cy="484019"/>
          </a:xfrm>
          <a:prstGeom prst="roundRect">
            <a:avLst>
              <a:gd name="adj" fmla="val 7574"/>
            </a:avLst>
          </a:prstGeom>
          <a:gradFill rotWithShape="1">
            <a:gsLst>
              <a:gs pos="0">
                <a:schemeClr val="accent1"/>
              </a:gs>
              <a:gs pos="50000">
                <a:schemeClr val="accent1">
                  <a:gamma/>
                  <a:tint val="22353"/>
                  <a:invGamma/>
                </a:schemeClr>
              </a:gs>
              <a:gs pos="100000">
                <a:schemeClr val="accent1"/>
              </a:gs>
            </a:gsLst>
            <a:lin ang="5400000" scaled="1"/>
          </a:gradFill>
          <a:ln>
            <a:noFill/>
          </a:ln>
          <a:effectLst/>
          <a:extLst>
            <a:ext uri="{91240B29-F687-4F45-9708-019B960494DF}">
              <a14:hiddenLine xmlns:a14="http://schemas.microsoft.com/office/drawing/2010/main" w="28575" cap="rnd">
                <a:solidFill>
                  <a:schemeClr val="bg2"/>
                </a:solidFill>
                <a:prstDash val="sysDot"/>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0" hangingPunct="0">
              <a:buFont typeface="Wingdings" pitchFamily="2" charset="2"/>
              <a:buNone/>
              <a:defRPr/>
            </a:pPr>
            <a:r>
              <a:rPr lang="en-US" sz="2800" dirty="0">
                <a:solidFill>
                  <a:srgbClr val="000000"/>
                </a:solidFill>
              </a:rPr>
              <a:t>Research methodology </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1"/>
          <p:cNvSpPr>
            <a:spLocks noGrp="1"/>
          </p:cNvSpPr>
          <p:nvPr>
            <p:ph type="title"/>
          </p:nvPr>
        </p:nvSpPr>
        <p:spPr/>
        <p:txBody>
          <a:bodyPr/>
          <a:lstStyle/>
          <a:p>
            <a:pPr eaLnBrk="1" hangingPunct="1"/>
            <a:r>
              <a:rPr lang="en-US" dirty="0" smtClean="0"/>
              <a:t>Conclusion</a:t>
            </a:r>
            <a:endParaRPr lang="ar-SA" dirty="0" smtClean="0"/>
          </a:p>
        </p:txBody>
      </p:sp>
      <p:sp>
        <p:nvSpPr>
          <p:cNvPr id="3" name="TextBox 2"/>
          <p:cNvSpPr txBox="1"/>
          <p:nvPr/>
        </p:nvSpPr>
        <p:spPr>
          <a:xfrm>
            <a:off x="685800" y="2286000"/>
            <a:ext cx="7772400" cy="3785652"/>
          </a:xfrm>
          <a:prstGeom prst="rect">
            <a:avLst/>
          </a:prstGeom>
          <a:noFill/>
        </p:spPr>
        <p:txBody>
          <a:bodyPr>
            <a:spAutoFit/>
          </a:bodyPr>
          <a:lstStyle/>
          <a:p>
            <a:pPr algn="just">
              <a:defRPr/>
            </a:pPr>
            <a:r>
              <a:rPr lang="en-US" sz="2000" b="0" dirty="0">
                <a:latin typeface="+mj-lt"/>
              </a:rPr>
              <a:t>The joint ventures between construction companies is very important to overcome problems facing the contractors such as inadequate work opportunities, weak financial capability, lack of equipment and lack of management skills. The usual purpose of joint venture is to share risk in large projects and to pool resources in a way that permits to execute a project.</a:t>
            </a:r>
          </a:p>
          <a:p>
            <a:pPr algn="just">
              <a:defRPr/>
            </a:pPr>
            <a:endParaRPr lang="en-US" sz="2000" b="0" dirty="0">
              <a:latin typeface="+mj-lt"/>
            </a:endParaRPr>
          </a:p>
          <a:p>
            <a:pPr algn="just">
              <a:defRPr/>
            </a:pPr>
            <a:r>
              <a:rPr lang="en-US" sz="2000" b="0" dirty="0">
                <a:latin typeface="+mj-lt"/>
              </a:rPr>
              <a:t>In the planning for a joint venture arrangement, it is important to consider all important factors in order to deliver a project </a:t>
            </a:r>
            <a:r>
              <a:rPr lang="en-US" sz="2000" b="0" dirty="0" smtClean="0">
                <a:latin typeface="+mj-lt"/>
              </a:rPr>
              <a:t>successfully.</a:t>
            </a:r>
          </a:p>
          <a:p>
            <a:pPr algn="just">
              <a:defRPr/>
            </a:pPr>
            <a:endParaRPr lang="en-US" sz="2000" b="0" dirty="0" smtClean="0">
              <a:latin typeface="+mj-lt"/>
            </a:endParaRPr>
          </a:p>
          <a:p>
            <a:pPr algn="just">
              <a:defRPr/>
            </a:pPr>
            <a:endParaRPr lang="en-US" sz="2000" b="0" dirty="0">
              <a:latin typeface="+mj-lt"/>
            </a:endParaRPr>
          </a:p>
          <a:p>
            <a:pPr algn="just">
              <a:defRPr/>
            </a:pPr>
            <a:r>
              <a:rPr lang="en-US" sz="2000" b="0" dirty="0" smtClean="0">
                <a:latin typeface="+mj-lt"/>
                <a:hlinkClick r:id="rId2" action="ppaction://hlinkfile"/>
              </a:rPr>
              <a:t>Result </a:t>
            </a:r>
            <a:r>
              <a:rPr lang="en-US" sz="2000" b="0" dirty="0">
                <a:latin typeface="+mj-lt"/>
                <a:hlinkClick r:id="rId2" action="ppaction://hlinkfile"/>
              </a:rPr>
              <a:t>table </a:t>
            </a:r>
            <a:r>
              <a:rPr lang="en-US" sz="2000" b="0" dirty="0" smtClean="0">
                <a:latin typeface="+mj-lt"/>
                <a:hlinkClick r:id="rId2" action="ppaction://hlinkfile"/>
              </a:rPr>
              <a:t>link</a:t>
            </a:r>
            <a:endParaRPr lang="en-US" sz="2000" b="0" dirty="0">
              <a:latin typeface="+mj-lt"/>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1"/>
          <p:cNvSpPr>
            <a:spLocks noGrp="1"/>
          </p:cNvSpPr>
          <p:nvPr>
            <p:ph type="title"/>
          </p:nvPr>
        </p:nvSpPr>
        <p:spPr/>
        <p:txBody>
          <a:bodyPr/>
          <a:lstStyle/>
          <a:p>
            <a:pPr eaLnBrk="1" hangingPunct="1"/>
            <a:r>
              <a:rPr lang="en-US" smtClean="0"/>
              <a:t>Recommendation</a:t>
            </a:r>
            <a:endParaRPr lang="ar-SA" smtClean="0"/>
          </a:p>
        </p:txBody>
      </p:sp>
      <p:sp>
        <p:nvSpPr>
          <p:cNvPr id="3" name="TextBox 2"/>
          <p:cNvSpPr txBox="1"/>
          <p:nvPr/>
        </p:nvSpPr>
        <p:spPr>
          <a:xfrm>
            <a:off x="685800" y="2514600"/>
            <a:ext cx="7772400" cy="1938338"/>
          </a:xfrm>
          <a:prstGeom prst="rect">
            <a:avLst/>
          </a:prstGeom>
          <a:noFill/>
        </p:spPr>
        <p:txBody>
          <a:bodyPr>
            <a:spAutoFit/>
          </a:bodyPr>
          <a:lstStyle/>
          <a:p>
            <a:pPr algn="just">
              <a:defRPr/>
            </a:pPr>
            <a:r>
              <a:rPr lang="en-US" sz="2000" b="0" dirty="0">
                <a:latin typeface="+mj-lt"/>
              </a:rPr>
              <a:t>From the conclusion there are important risky and challenger factors facing joint venture arrangement, there is no specific method to overcome this factors, but good management and experience will lead to avoiding these problems as much as possible, some tips will be recommended to overcome some of these problems. </a:t>
            </a:r>
          </a:p>
          <a:p>
            <a:pPr algn="just">
              <a:defRPr/>
            </a:pPr>
            <a:endParaRPr lang="en-US" sz="2000" b="0" dirty="0">
              <a:latin typeface="+mj-lt"/>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ext Box 4"/>
          <p:cNvSpPr txBox="1">
            <a:spLocks noChangeArrowheads="1"/>
          </p:cNvSpPr>
          <p:nvPr/>
        </p:nvSpPr>
        <p:spPr bwMode="gray">
          <a:xfrm>
            <a:off x="914400" y="1828800"/>
            <a:ext cx="36576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b="1">
                <a:solidFill>
                  <a:schemeClr val="tx1"/>
                </a:solidFill>
                <a:latin typeface="Arial" pitchFamily="34" charset="0"/>
                <a:cs typeface="Arial" pitchFamily="34" charset="0"/>
              </a:defRPr>
            </a:lvl1pPr>
            <a:lvl2pPr marL="742950" indent="-285750" eaLnBrk="0" hangingPunct="0">
              <a:defRPr b="1">
                <a:solidFill>
                  <a:schemeClr val="tx1"/>
                </a:solidFill>
                <a:latin typeface="Arial" pitchFamily="34" charset="0"/>
                <a:cs typeface="Arial" pitchFamily="34" charset="0"/>
              </a:defRPr>
            </a:lvl2pPr>
            <a:lvl3pPr marL="1143000" indent="-228600" eaLnBrk="0" hangingPunct="0">
              <a:defRPr b="1">
                <a:solidFill>
                  <a:schemeClr val="tx1"/>
                </a:solidFill>
                <a:latin typeface="Arial" pitchFamily="34" charset="0"/>
                <a:cs typeface="Arial" pitchFamily="34" charset="0"/>
              </a:defRPr>
            </a:lvl3pPr>
            <a:lvl4pPr marL="1600200" indent="-228600" eaLnBrk="0" hangingPunct="0">
              <a:defRPr b="1">
                <a:solidFill>
                  <a:schemeClr val="tx1"/>
                </a:solidFill>
                <a:latin typeface="Arial" pitchFamily="34" charset="0"/>
                <a:cs typeface="Arial" pitchFamily="34" charset="0"/>
              </a:defRPr>
            </a:lvl4pPr>
            <a:lvl5pPr marL="2057400" indent="-228600" eaLnBrk="0" hangingPunct="0">
              <a:defRPr b="1">
                <a:solidFill>
                  <a:schemeClr val="tx1"/>
                </a:solidFill>
                <a:latin typeface="Arial" pitchFamily="34" charset="0"/>
                <a:cs typeface="Arial" pitchFamily="34" charset="0"/>
              </a:defRPr>
            </a:lvl5pPr>
            <a:lvl6pPr marL="2514600" indent="-228600" algn="r" eaLnBrk="0" fontAlgn="base" hangingPunct="0">
              <a:spcBef>
                <a:spcPct val="0"/>
              </a:spcBef>
              <a:spcAft>
                <a:spcPct val="0"/>
              </a:spcAft>
              <a:defRPr b="1">
                <a:solidFill>
                  <a:schemeClr val="tx1"/>
                </a:solidFill>
                <a:latin typeface="Arial" pitchFamily="34" charset="0"/>
                <a:cs typeface="Arial" pitchFamily="34" charset="0"/>
              </a:defRPr>
            </a:lvl6pPr>
            <a:lvl7pPr marL="2971800" indent="-228600" algn="r" eaLnBrk="0" fontAlgn="base" hangingPunct="0">
              <a:spcBef>
                <a:spcPct val="0"/>
              </a:spcBef>
              <a:spcAft>
                <a:spcPct val="0"/>
              </a:spcAft>
              <a:defRPr b="1">
                <a:solidFill>
                  <a:schemeClr val="tx1"/>
                </a:solidFill>
                <a:latin typeface="Arial" pitchFamily="34" charset="0"/>
                <a:cs typeface="Arial" pitchFamily="34" charset="0"/>
              </a:defRPr>
            </a:lvl7pPr>
            <a:lvl8pPr marL="3429000" indent="-228600" algn="r" eaLnBrk="0" fontAlgn="base" hangingPunct="0">
              <a:spcBef>
                <a:spcPct val="0"/>
              </a:spcBef>
              <a:spcAft>
                <a:spcPct val="0"/>
              </a:spcAft>
              <a:defRPr b="1">
                <a:solidFill>
                  <a:schemeClr val="tx1"/>
                </a:solidFill>
                <a:latin typeface="Arial" pitchFamily="34" charset="0"/>
                <a:cs typeface="Arial" pitchFamily="34" charset="0"/>
              </a:defRPr>
            </a:lvl8pPr>
            <a:lvl9pPr marL="3886200" indent="-228600" algn="r" eaLnBrk="0" fontAlgn="base" hangingPunct="0">
              <a:spcBef>
                <a:spcPct val="0"/>
              </a:spcBef>
              <a:spcAft>
                <a:spcPct val="0"/>
              </a:spcAft>
              <a:defRPr b="1">
                <a:solidFill>
                  <a:schemeClr val="tx1"/>
                </a:solidFill>
                <a:latin typeface="Arial" pitchFamily="34" charset="0"/>
                <a:cs typeface="Arial" pitchFamily="34" charset="0"/>
              </a:defRPr>
            </a:lvl9pPr>
          </a:lstStyle>
          <a:p>
            <a:pPr algn="l" eaLnBrk="1" hangingPunct="1"/>
            <a:endParaRPr lang="ar-SA"/>
          </a:p>
        </p:txBody>
      </p:sp>
      <p:sp>
        <p:nvSpPr>
          <p:cNvPr id="5" name="TextBox 4"/>
          <p:cNvSpPr txBox="1"/>
          <p:nvPr/>
        </p:nvSpPr>
        <p:spPr>
          <a:xfrm>
            <a:off x="685800" y="2203716"/>
            <a:ext cx="7772400" cy="1938992"/>
          </a:xfrm>
          <a:prstGeom prst="rect">
            <a:avLst/>
          </a:prstGeom>
          <a:noFill/>
        </p:spPr>
        <p:txBody>
          <a:bodyPr>
            <a:spAutoFit/>
          </a:bodyPr>
          <a:lstStyle/>
          <a:p>
            <a:pPr marL="457200" indent="-457200" algn="just">
              <a:buFont typeface="+mj-lt"/>
              <a:buAutoNum type="arabicPeriod"/>
              <a:defRPr/>
            </a:pPr>
            <a:r>
              <a:rPr lang="en-US" sz="2000" b="0" dirty="0">
                <a:latin typeface="+mj-lt"/>
              </a:rPr>
              <a:t>The JV Agreement must be clear and comprehensive in critical areas, such as liabilities for the individual partners; type and value of contributions; method of assessing the values; management structure, control, and decision-making process; and profit distribution policies.</a:t>
            </a:r>
          </a:p>
          <a:p>
            <a:pPr marL="342900" indent="-342900" algn="just">
              <a:buFont typeface="Arial" pitchFamily="34" charset="0"/>
              <a:buChar char="•"/>
              <a:defRPr/>
            </a:pPr>
            <a:endParaRPr lang="en-US" sz="2000" b="0" dirty="0">
              <a:latin typeface="+mj-lt"/>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ext Box 3"/>
          <p:cNvSpPr txBox="1">
            <a:spLocks noChangeArrowheads="1"/>
          </p:cNvSpPr>
          <p:nvPr/>
        </p:nvSpPr>
        <p:spPr bwMode="gray">
          <a:xfrm>
            <a:off x="914400" y="1828800"/>
            <a:ext cx="36576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b="1">
                <a:solidFill>
                  <a:schemeClr val="tx1"/>
                </a:solidFill>
                <a:latin typeface="Arial" pitchFamily="34" charset="0"/>
                <a:cs typeface="Arial" pitchFamily="34" charset="0"/>
              </a:defRPr>
            </a:lvl1pPr>
            <a:lvl2pPr marL="742950" indent="-285750" eaLnBrk="0" hangingPunct="0">
              <a:defRPr b="1">
                <a:solidFill>
                  <a:schemeClr val="tx1"/>
                </a:solidFill>
                <a:latin typeface="Arial" pitchFamily="34" charset="0"/>
                <a:cs typeface="Arial" pitchFamily="34" charset="0"/>
              </a:defRPr>
            </a:lvl2pPr>
            <a:lvl3pPr marL="1143000" indent="-228600" eaLnBrk="0" hangingPunct="0">
              <a:defRPr b="1">
                <a:solidFill>
                  <a:schemeClr val="tx1"/>
                </a:solidFill>
                <a:latin typeface="Arial" pitchFamily="34" charset="0"/>
                <a:cs typeface="Arial" pitchFamily="34" charset="0"/>
              </a:defRPr>
            </a:lvl3pPr>
            <a:lvl4pPr marL="1600200" indent="-228600" eaLnBrk="0" hangingPunct="0">
              <a:defRPr b="1">
                <a:solidFill>
                  <a:schemeClr val="tx1"/>
                </a:solidFill>
                <a:latin typeface="Arial" pitchFamily="34" charset="0"/>
                <a:cs typeface="Arial" pitchFamily="34" charset="0"/>
              </a:defRPr>
            </a:lvl4pPr>
            <a:lvl5pPr marL="2057400" indent="-228600" eaLnBrk="0" hangingPunct="0">
              <a:defRPr b="1">
                <a:solidFill>
                  <a:schemeClr val="tx1"/>
                </a:solidFill>
                <a:latin typeface="Arial" pitchFamily="34" charset="0"/>
                <a:cs typeface="Arial" pitchFamily="34" charset="0"/>
              </a:defRPr>
            </a:lvl5pPr>
            <a:lvl6pPr marL="2514600" indent="-228600" algn="r" eaLnBrk="0" fontAlgn="base" hangingPunct="0">
              <a:spcBef>
                <a:spcPct val="0"/>
              </a:spcBef>
              <a:spcAft>
                <a:spcPct val="0"/>
              </a:spcAft>
              <a:defRPr b="1">
                <a:solidFill>
                  <a:schemeClr val="tx1"/>
                </a:solidFill>
                <a:latin typeface="Arial" pitchFamily="34" charset="0"/>
                <a:cs typeface="Arial" pitchFamily="34" charset="0"/>
              </a:defRPr>
            </a:lvl6pPr>
            <a:lvl7pPr marL="2971800" indent="-228600" algn="r" eaLnBrk="0" fontAlgn="base" hangingPunct="0">
              <a:spcBef>
                <a:spcPct val="0"/>
              </a:spcBef>
              <a:spcAft>
                <a:spcPct val="0"/>
              </a:spcAft>
              <a:defRPr b="1">
                <a:solidFill>
                  <a:schemeClr val="tx1"/>
                </a:solidFill>
                <a:latin typeface="Arial" pitchFamily="34" charset="0"/>
                <a:cs typeface="Arial" pitchFamily="34" charset="0"/>
              </a:defRPr>
            </a:lvl7pPr>
            <a:lvl8pPr marL="3429000" indent="-228600" algn="r" eaLnBrk="0" fontAlgn="base" hangingPunct="0">
              <a:spcBef>
                <a:spcPct val="0"/>
              </a:spcBef>
              <a:spcAft>
                <a:spcPct val="0"/>
              </a:spcAft>
              <a:defRPr b="1">
                <a:solidFill>
                  <a:schemeClr val="tx1"/>
                </a:solidFill>
                <a:latin typeface="Arial" pitchFamily="34" charset="0"/>
                <a:cs typeface="Arial" pitchFamily="34" charset="0"/>
              </a:defRPr>
            </a:lvl8pPr>
            <a:lvl9pPr marL="3886200" indent="-228600" algn="r" eaLnBrk="0" fontAlgn="base" hangingPunct="0">
              <a:spcBef>
                <a:spcPct val="0"/>
              </a:spcBef>
              <a:spcAft>
                <a:spcPct val="0"/>
              </a:spcAft>
              <a:defRPr b="1">
                <a:solidFill>
                  <a:schemeClr val="tx1"/>
                </a:solidFill>
                <a:latin typeface="Arial" pitchFamily="34" charset="0"/>
                <a:cs typeface="Arial" pitchFamily="34" charset="0"/>
              </a:defRPr>
            </a:lvl9pPr>
          </a:lstStyle>
          <a:p>
            <a:pPr algn="l" eaLnBrk="1" hangingPunct="1"/>
            <a:endParaRPr lang="ar-SA"/>
          </a:p>
        </p:txBody>
      </p:sp>
      <p:sp>
        <p:nvSpPr>
          <p:cNvPr id="4" name="TextBox 3"/>
          <p:cNvSpPr txBox="1"/>
          <p:nvPr/>
        </p:nvSpPr>
        <p:spPr>
          <a:xfrm>
            <a:off x="914400" y="3733800"/>
            <a:ext cx="7772400" cy="1323975"/>
          </a:xfrm>
          <a:prstGeom prst="rect">
            <a:avLst/>
          </a:prstGeom>
          <a:noFill/>
        </p:spPr>
        <p:txBody>
          <a:bodyPr>
            <a:spAutoFit/>
          </a:bodyPr>
          <a:lstStyle/>
          <a:p>
            <a:pPr marL="457200" indent="-457200" algn="just">
              <a:buFont typeface="+mj-lt"/>
              <a:buAutoNum type="arabicPeriod" startAt="3"/>
              <a:defRPr/>
            </a:pPr>
            <a:r>
              <a:rPr lang="en-US" sz="2000" b="0" dirty="0">
                <a:latin typeface="+mj-lt"/>
              </a:rPr>
              <a:t>Use experienced and familiar subcontractors and supplier and employ unbiased and experienced staff, Maintain good contact, Allocate work to partner according to his ability, Conduct detailed feasibility study of project.</a:t>
            </a:r>
          </a:p>
        </p:txBody>
      </p:sp>
      <p:sp>
        <p:nvSpPr>
          <p:cNvPr id="5" name="TextBox 4"/>
          <p:cNvSpPr txBox="1"/>
          <p:nvPr/>
        </p:nvSpPr>
        <p:spPr>
          <a:xfrm>
            <a:off x="914400" y="2011363"/>
            <a:ext cx="7772400" cy="1016000"/>
          </a:xfrm>
          <a:prstGeom prst="rect">
            <a:avLst/>
          </a:prstGeom>
          <a:noFill/>
        </p:spPr>
        <p:txBody>
          <a:bodyPr>
            <a:spAutoFit/>
          </a:bodyPr>
          <a:lstStyle/>
          <a:p>
            <a:pPr marL="457200" indent="-457200" algn="just">
              <a:buFont typeface="+mj-lt"/>
              <a:buAutoNum type="arabicPeriod" startAt="2"/>
              <a:defRPr/>
            </a:pPr>
            <a:r>
              <a:rPr lang="en-US" sz="2000" b="0" dirty="0">
                <a:latin typeface="+mj-lt"/>
              </a:rPr>
              <a:t>Select credit-worthy and financially strong partner, selecting a suitable partner is based on its experience, reputation, and particular strengths to undertake such a project. </a:t>
            </a: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838200" y="1447800"/>
            <a:ext cx="7772400" cy="4708525"/>
          </a:xfrm>
          <a:prstGeom prst="rect">
            <a:avLst/>
          </a:prstGeom>
          <a:noFill/>
        </p:spPr>
        <p:txBody>
          <a:bodyPr>
            <a:spAutoFit/>
          </a:bodyPr>
          <a:lstStyle/>
          <a:p>
            <a:pPr marL="457200" indent="-457200" algn="just">
              <a:buFont typeface="+mj-lt"/>
              <a:buAutoNum type="arabicPeriod" startAt="4"/>
              <a:defRPr/>
            </a:pPr>
            <a:r>
              <a:rPr lang="en-US" sz="2000" b="0" dirty="0">
                <a:latin typeface="+mj-lt"/>
              </a:rPr>
              <a:t>To overcome the potential misunderstandings and coordination difficulties that can arise from differences in managerial or organizational practices, the main points are: </a:t>
            </a:r>
          </a:p>
          <a:p>
            <a:pPr marL="342900" indent="-342900" algn="just">
              <a:buFont typeface="Wingdings" pitchFamily="2" charset="2"/>
              <a:buChar char="ü"/>
              <a:defRPr/>
            </a:pPr>
            <a:endParaRPr lang="en-US" sz="2000" b="0" dirty="0">
              <a:latin typeface="+mj-lt"/>
            </a:endParaRPr>
          </a:p>
          <a:p>
            <a:pPr marL="342900" indent="-342900" algn="just">
              <a:buFont typeface="Wingdings" pitchFamily="2" charset="2"/>
              <a:buChar char="ü"/>
              <a:defRPr/>
            </a:pPr>
            <a:r>
              <a:rPr lang="en-US" sz="2000" b="0" dirty="0">
                <a:latin typeface="+mj-lt"/>
              </a:rPr>
              <a:t>Contractor’s proper planning, </a:t>
            </a:r>
          </a:p>
          <a:p>
            <a:pPr marL="342900" indent="-342900" algn="just">
              <a:buFont typeface="Wingdings" pitchFamily="2" charset="2"/>
              <a:buChar char="ü"/>
              <a:defRPr/>
            </a:pPr>
            <a:endParaRPr lang="en-US" sz="2000" b="0" dirty="0">
              <a:latin typeface="+mj-lt"/>
            </a:endParaRPr>
          </a:p>
          <a:p>
            <a:pPr marL="342900" indent="-342900" algn="just">
              <a:buFont typeface="Wingdings" pitchFamily="2" charset="2"/>
              <a:buChar char="ü"/>
              <a:defRPr/>
            </a:pPr>
            <a:r>
              <a:rPr lang="en-US" sz="2000" b="0" dirty="0" smtClean="0">
                <a:latin typeface="+mj-lt"/>
              </a:rPr>
              <a:t>Contractor’s </a:t>
            </a:r>
            <a:r>
              <a:rPr lang="en-US" sz="2000" b="0" dirty="0">
                <a:latin typeface="+mj-lt"/>
              </a:rPr>
              <a:t>good site management,</a:t>
            </a:r>
          </a:p>
          <a:p>
            <a:pPr marL="342900" indent="-342900" algn="just">
              <a:buFont typeface="Wingdings" pitchFamily="2" charset="2"/>
              <a:buChar char="ü"/>
              <a:defRPr/>
            </a:pPr>
            <a:endParaRPr lang="en-US" sz="2000" b="0" dirty="0">
              <a:solidFill>
                <a:srgbClr val="FF0000"/>
              </a:solidFill>
              <a:latin typeface="+mj-lt"/>
            </a:endParaRPr>
          </a:p>
          <a:p>
            <a:pPr marL="342900" indent="-342900" algn="just">
              <a:buFont typeface="Wingdings" pitchFamily="2" charset="2"/>
              <a:buChar char="ü"/>
              <a:defRPr/>
            </a:pPr>
            <a:r>
              <a:rPr lang="en-US" sz="2000" b="0" dirty="0" smtClean="0">
                <a:latin typeface="+mj-lt"/>
              </a:rPr>
              <a:t>Adequate </a:t>
            </a:r>
            <a:r>
              <a:rPr lang="en-US" sz="2000" b="0" dirty="0">
                <a:latin typeface="+mj-lt"/>
              </a:rPr>
              <a:t>contractor experience, </a:t>
            </a:r>
          </a:p>
          <a:p>
            <a:pPr marL="342900" indent="-342900" algn="just">
              <a:buFont typeface="Wingdings" pitchFamily="2" charset="2"/>
              <a:buChar char="ü"/>
              <a:defRPr/>
            </a:pPr>
            <a:endParaRPr lang="en-US" sz="2000" b="0" dirty="0">
              <a:latin typeface="+mj-lt"/>
            </a:endParaRPr>
          </a:p>
          <a:p>
            <a:pPr marL="342900" indent="-342900" algn="just">
              <a:buFont typeface="Wingdings" pitchFamily="2" charset="2"/>
              <a:buChar char="ü"/>
              <a:defRPr/>
            </a:pPr>
            <a:r>
              <a:rPr lang="en-US" sz="2000" b="0" dirty="0" smtClean="0">
                <a:latin typeface="+mj-lt"/>
              </a:rPr>
              <a:t>Adequate </a:t>
            </a:r>
            <a:r>
              <a:rPr lang="en-US" sz="2000" b="0" dirty="0">
                <a:latin typeface="+mj-lt"/>
              </a:rPr>
              <a:t>client’s finance and payments for completed work and,</a:t>
            </a:r>
          </a:p>
          <a:p>
            <a:pPr marL="342900" indent="-342900" algn="just">
              <a:buFont typeface="Wingdings" pitchFamily="2" charset="2"/>
              <a:buChar char="ü"/>
              <a:defRPr/>
            </a:pPr>
            <a:endParaRPr lang="en-US" sz="2000" b="0" dirty="0">
              <a:latin typeface="+mj-lt"/>
            </a:endParaRPr>
          </a:p>
          <a:p>
            <a:pPr marL="342900" indent="-342900" algn="just">
              <a:buFont typeface="Wingdings" pitchFamily="2" charset="2"/>
              <a:buChar char="ü"/>
              <a:defRPr/>
            </a:pPr>
            <a:r>
              <a:rPr lang="en-US" sz="2000" b="0" dirty="0" smtClean="0">
                <a:latin typeface="+mj-lt"/>
              </a:rPr>
              <a:t>Good </a:t>
            </a:r>
            <a:r>
              <a:rPr lang="en-US" sz="2000" b="0" dirty="0">
                <a:latin typeface="+mj-lt"/>
              </a:rPr>
              <a:t>communication between parties and Cooperation </a:t>
            </a:r>
          </a:p>
          <a:p>
            <a:pPr marL="342900" indent="-342900" algn="just">
              <a:buFont typeface="Wingdings" pitchFamily="2" charset="2"/>
              <a:buChar char="ü"/>
              <a:defRPr/>
            </a:pPr>
            <a:endParaRPr lang="en-US" sz="2000" b="0" dirty="0">
              <a:latin typeface="+mj-lt"/>
            </a:endParaRPr>
          </a:p>
          <a:p>
            <a:pPr marL="342900" indent="-342900" algn="just">
              <a:buFont typeface="Wingdings" pitchFamily="2" charset="2"/>
              <a:buChar char="ü"/>
              <a:defRPr/>
            </a:pPr>
            <a:endParaRPr lang="en-US" sz="2000" b="0" dirty="0">
              <a:latin typeface="+mj-lt"/>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9"/>
          <p:cNvSpPr>
            <a:spLocks noGrp="1" noChangeArrowheads="1"/>
          </p:cNvSpPr>
          <p:nvPr>
            <p:ph type="ctrTitle"/>
          </p:nvPr>
        </p:nvSpPr>
        <p:spPr>
          <a:xfrm>
            <a:off x="1371600" y="2438400"/>
            <a:ext cx="6324600" cy="1371600"/>
          </a:xfrm>
          <a:extLst/>
        </p:spPr>
        <p:txBody>
          <a:bodyPr/>
          <a:lstStyle/>
          <a:p>
            <a:pPr algn="ctr" eaLnBrk="1" fontAlgn="auto" hangingPunct="1">
              <a:spcAft>
                <a:spcPts val="0"/>
              </a:spcAft>
              <a:defRPr/>
            </a:pPr>
            <a:r>
              <a:rPr lang="en-US" sz="6600" dirty="0" smtClean="0"/>
              <a:t>Thank You! </a:t>
            </a:r>
            <a:r>
              <a:rPr lang="en-US" sz="6600" dirty="0" smtClean="0">
                <a:sym typeface="Wingdings" pitchFamily="2" charset="2"/>
              </a:rPr>
              <a:t></a:t>
            </a:r>
            <a:endParaRPr lang="en-US" sz="6600" dirty="0" smtClean="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381000" y="76200"/>
            <a:ext cx="7848600" cy="1066800"/>
          </a:xfrm>
        </p:spPr>
        <p:txBody>
          <a:bodyPr/>
          <a:lstStyle/>
          <a:p>
            <a:pPr marL="762000" indent="-762000" eaLnBrk="1" hangingPunct="1"/>
            <a:r>
              <a:rPr lang="en-US" smtClean="0"/>
              <a:t>Objectives</a:t>
            </a:r>
          </a:p>
        </p:txBody>
      </p:sp>
      <p:grpSp>
        <p:nvGrpSpPr>
          <p:cNvPr id="7171" name="Group 3"/>
          <p:cNvGrpSpPr>
            <a:grpSpLocks/>
          </p:cNvGrpSpPr>
          <p:nvPr/>
        </p:nvGrpSpPr>
        <p:grpSpPr bwMode="auto">
          <a:xfrm>
            <a:off x="5448300" y="1762125"/>
            <a:ext cx="3352800" cy="3430588"/>
            <a:chOff x="144" y="384"/>
            <a:chExt cx="2080" cy="2081"/>
          </a:xfrm>
        </p:grpSpPr>
        <p:sp>
          <p:nvSpPr>
            <p:cNvPr id="41988" name="Oval 4"/>
            <p:cNvSpPr>
              <a:spLocks noChangeArrowheads="1"/>
            </p:cNvSpPr>
            <p:nvPr/>
          </p:nvSpPr>
          <p:spPr bwMode="ltGray">
            <a:xfrm>
              <a:off x="144" y="384"/>
              <a:ext cx="2080" cy="2081"/>
            </a:xfrm>
            <a:prstGeom prst="ellipse">
              <a:avLst/>
            </a:prstGeom>
            <a:gradFill rotWithShape="1">
              <a:gsLst>
                <a:gs pos="0">
                  <a:schemeClr val="folHlink">
                    <a:gamma/>
                    <a:shade val="22353"/>
                    <a:invGamma/>
                    <a:alpha val="71001"/>
                  </a:schemeClr>
                </a:gs>
                <a:gs pos="50000">
                  <a:schemeClr val="folHlink">
                    <a:alpha val="80000"/>
                  </a:schemeClr>
                </a:gs>
                <a:gs pos="100000">
                  <a:schemeClr val="folHlink">
                    <a:gamma/>
                    <a:shade val="22353"/>
                    <a:invGamma/>
                    <a:alpha val="71001"/>
                  </a:schemeClr>
                </a:gs>
              </a:gsLst>
              <a:lin ang="27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ar-SA">
                <a:cs typeface="+mn-cs"/>
              </a:endParaRPr>
            </a:p>
          </p:txBody>
        </p:sp>
        <p:pic>
          <p:nvPicPr>
            <p:cNvPr id="7184" name="Picture 5" descr="Picture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ltGray">
            <a:xfrm>
              <a:off x="227" y="392"/>
              <a:ext cx="1918" cy="10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185" name="Picture 6" descr="Picture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ltGray">
            <a:xfrm flipV="1">
              <a:off x="228" y="1437"/>
              <a:ext cx="1918" cy="10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41991" name="Oval 7"/>
          <p:cNvSpPr>
            <a:spLocks noChangeArrowheads="1"/>
          </p:cNvSpPr>
          <p:nvPr/>
        </p:nvSpPr>
        <p:spPr bwMode="ltGray">
          <a:xfrm>
            <a:off x="3408363" y="3719513"/>
            <a:ext cx="2438400" cy="2566987"/>
          </a:xfrm>
          <a:prstGeom prst="ellipse">
            <a:avLst/>
          </a:prstGeom>
          <a:gradFill rotWithShape="1">
            <a:gsLst>
              <a:gs pos="0">
                <a:schemeClr val="hlink">
                  <a:gamma/>
                  <a:shade val="31765"/>
                  <a:invGamma/>
                  <a:alpha val="71001"/>
                </a:schemeClr>
              </a:gs>
              <a:gs pos="50000">
                <a:schemeClr val="hlink">
                  <a:alpha val="80000"/>
                </a:schemeClr>
              </a:gs>
              <a:gs pos="100000">
                <a:schemeClr val="hlink">
                  <a:gamma/>
                  <a:shade val="31765"/>
                  <a:invGamma/>
                  <a:alpha val="71001"/>
                </a:schemeClr>
              </a:gs>
            </a:gsLst>
            <a:lin ang="27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45791" dir="3378596" algn="ctr" rotWithShape="0">
                    <a:schemeClr val="bg2"/>
                  </a:outerShdw>
                </a:effectLst>
              </a14:hiddenEffects>
            </a:ext>
          </a:extLst>
        </p:spPr>
        <p:txBody>
          <a:bodyPr wrap="none" anchor="ctr"/>
          <a:lstStyle/>
          <a:p>
            <a:pPr>
              <a:defRPr/>
            </a:pPr>
            <a:endParaRPr lang="ar-SA">
              <a:cs typeface="+mn-cs"/>
            </a:endParaRPr>
          </a:p>
        </p:txBody>
      </p:sp>
      <p:pic>
        <p:nvPicPr>
          <p:cNvPr id="7173" name="Picture 8" descr="Picture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gray">
          <a:xfrm>
            <a:off x="3560763" y="3740150"/>
            <a:ext cx="2209800" cy="11668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45791" dir="3378596" algn="ctr" rotWithShape="0">
                    <a:srgbClr val="808080"/>
                  </a:outerShdw>
                </a:effectLst>
              </a14:hiddenEffects>
            </a:ext>
          </a:extLst>
        </p:spPr>
      </p:pic>
      <p:pic>
        <p:nvPicPr>
          <p:cNvPr id="7174" name="Picture 9" descr="Picture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gray">
          <a:xfrm flipV="1">
            <a:off x="3581400" y="5105400"/>
            <a:ext cx="2090738" cy="10620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45791" dir="3378596" algn="ctr" rotWithShape="0">
                    <a:srgbClr val="808080"/>
                  </a:outerShdw>
                </a:effectLst>
              </a14:hiddenEffects>
            </a:ext>
          </a:extLst>
        </p:spPr>
      </p:pic>
      <p:sp>
        <p:nvSpPr>
          <p:cNvPr id="41994" name="Oval 10"/>
          <p:cNvSpPr>
            <a:spLocks noChangeArrowheads="1"/>
          </p:cNvSpPr>
          <p:nvPr/>
        </p:nvSpPr>
        <p:spPr bwMode="ltGray">
          <a:xfrm>
            <a:off x="0" y="1981200"/>
            <a:ext cx="3429000" cy="3886200"/>
          </a:xfrm>
          <a:prstGeom prst="ellipse">
            <a:avLst/>
          </a:prstGeom>
          <a:gradFill rotWithShape="1">
            <a:gsLst>
              <a:gs pos="0">
                <a:schemeClr val="accent1">
                  <a:gamma/>
                  <a:shade val="31765"/>
                  <a:invGamma/>
                </a:schemeClr>
              </a:gs>
              <a:gs pos="50000">
                <a:schemeClr val="accent1">
                  <a:alpha val="80000"/>
                </a:schemeClr>
              </a:gs>
              <a:gs pos="100000">
                <a:schemeClr val="accent1">
                  <a:gamma/>
                  <a:shade val="31765"/>
                  <a:invGamma/>
                </a:schemeClr>
              </a:gs>
            </a:gsLst>
            <a:lin ang="27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ar-SA">
              <a:cs typeface="+mn-cs"/>
            </a:endParaRPr>
          </a:p>
        </p:txBody>
      </p:sp>
      <p:pic>
        <p:nvPicPr>
          <p:cNvPr id="7176" name="Picture 11" descr="Picture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gray">
          <a:xfrm>
            <a:off x="228600" y="2214563"/>
            <a:ext cx="2971800" cy="1677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177" name="Picture 12" descr="Picture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gray">
          <a:xfrm flipV="1">
            <a:off x="228600" y="4419600"/>
            <a:ext cx="2895600" cy="1371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178" name="Text Box 4"/>
          <p:cNvSpPr txBox="1">
            <a:spLocks noChangeArrowheads="1"/>
          </p:cNvSpPr>
          <p:nvPr/>
        </p:nvSpPr>
        <p:spPr bwMode="black">
          <a:xfrm>
            <a:off x="304800" y="2528888"/>
            <a:ext cx="3048000" cy="3108543"/>
          </a:xfrm>
          <a:prstGeom prst="rect">
            <a:avLst/>
          </a:prstGeom>
          <a:noFill/>
          <a:ln>
            <a:noFill/>
          </a:ln>
          <a:effectLst>
            <a:outerShdw dist="17961" dir="2700000" algn="ctr" rotWithShape="0">
              <a:srgbClr val="000000">
                <a:alpha val="50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marL="342900" indent="-342900" eaLnBrk="0" hangingPunct="0">
              <a:defRPr b="1">
                <a:solidFill>
                  <a:schemeClr val="tx1"/>
                </a:solidFill>
                <a:latin typeface="Arial" pitchFamily="34" charset="0"/>
                <a:cs typeface="Arial" pitchFamily="34" charset="0"/>
              </a:defRPr>
            </a:lvl1pPr>
            <a:lvl2pPr marL="742950" indent="-285750" eaLnBrk="0" hangingPunct="0">
              <a:defRPr b="1">
                <a:solidFill>
                  <a:schemeClr val="tx1"/>
                </a:solidFill>
                <a:latin typeface="Arial" pitchFamily="34" charset="0"/>
                <a:cs typeface="Arial" pitchFamily="34" charset="0"/>
              </a:defRPr>
            </a:lvl2pPr>
            <a:lvl3pPr marL="1143000" indent="-228600" eaLnBrk="0" hangingPunct="0">
              <a:defRPr b="1">
                <a:solidFill>
                  <a:schemeClr val="tx1"/>
                </a:solidFill>
                <a:latin typeface="Arial" pitchFamily="34" charset="0"/>
                <a:cs typeface="Arial" pitchFamily="34" charset="0"/>
              </a:defRPr>
            </a:lvl3pPr>
            <a:lvl4pPr marL="1600200" indent="-228600" eaLnBrk="0" hangingPunct="0">
              <a:defRPr b="1">
                <a:solidFill>
                  <a:schemeClr val="tx1"/>
                </a:solidFill>
                <a:latin typeface="Arial" pitchFamily="34" charset="0"/>
                <a:cs typeface="Arial" pitchFamily="34" charset="0"/>
              </a:defRPr>
            </a:lvl4pPr>
            <a:lvl5pPr marL="2057400" indent="-228600" eaLnBrk="0" hangingPunct="0">
              <a:defRPr b="1">
                <a:solidFill>
                  <a:schemeClr val="tx1"/>
                </a:solidFill>
                <a:latin typeface="Arial" pitchFamily="34" charset="0"/>
                <a:cs typeface="Arial" pitchFamily="34" charset="0"/>
              </a:defRPr>
            </a:lvl5pPr>
            <a:lvl6pPr marL="2514600" indent="-228600" algn="r" eaLnBrk="0" fontAlgn="base" hangingPunct="0">
              <a:spcBef>
                <a:spcPct val="0"/>
              </a:spcBef>
              <a:spcAft>
                <a:spcPct val="0"/>
              </a:spcAft>
              <a:defRPr b="1">
                <a:solidFill>
                  <a:schemeClr val="tx1"/>
                </a:solidFill>
                <a:latin typeface="Arial" pitchFamily="34" charset="0"/>
                <a:cs typeface="Arial" pitchFamily="34" charset="0"/>
              </a:defRPr>
            </a:lvl6pPr>
            <a:lvl7pPr marL="2971800" indent="-228600" algn="r" eaLnBrk="0" fontAlgn="base" hangingPunct="0">
              <a:spcBef>
                <a:spcPct val="0"/>
              </a:spcBef>
              <a:spcAft>
                <a:spcPct val="0"/>
              </a:spcAft>
              <a:defRPr b="1">
                <a:solidFill>
                  <a:schemeClr val="tx1"/>
                </a:solidFill>
                <a:latin typeface="Arial" pitchFamily="34" charset="0"/>
                <a:cs typeface="Arial" pitchFamily="34" charset="0"/>
              </a:defRPr>
            </a:lvl7pPr>
            <a:lvl8pPr marL="3429000" indent="-228600" algn="r" eaLnBrk="0" fontAlgn="base" hangingPunct="0">
              <a:spcBef>
                <a:spcPct val="0"/>
              </a:spcBef>
              <a:spcAft>
                <a:spcPct val="0"/>
              </a:spcAft>
              <a:defRPr b="1">
                <a:solidFill>
                  <a:schemeClr val="tx1"/>
                </a:solidFill>
                <a:latin typeface="Arial" pitchFamily="34" charset="0"/>
                <a:cs typeface="Arial" pitchFamily="34" charset="0"/>
              </a:defRPr>
            </a:lvl8pPr>
            <a:lvl9pPr marL="3886200" indent="-228600" algn="r" eaLnBrk="0" fontAlgn="base" hangingPunct="0">
              <a:spcBef>
                <a:spcPct val="0"/>
              </a:spcBef>
              <a:spcAft>
                <a:spcPct val="0"/>
              </a:spcAft>
              <a:defRPr b="1">
                <a:solidFill>
                  <a:schemeClr val="tx1"/>
                </a:solidFill>
                <a:latin typeface="Arial" pitchFamily="34" charset="0"/>
                <a:cs typeface="Arial" pitchFamily="34" charset="0"/>
              </a:defRPr>
            </a:lvl9pPr>
          </a:lstStyle>
          <a:p>
            <a:pPr algn="ctr"/>
            <a:r>
              <a:rPr lang="en-US" sz="2800" b="0" dirty="0"/>
              <a:t>determine risk factor and success factor </a:t>
            </a:r>
          </a:p>
          <a:p>
            <a:pPr algn="ctr"/>
            <a:r>
              <a:rPr lang="en-US" sz="2800" b="0" dirty="0"/>
              <a:t>and investigate benefits of JV.</a:t>
            </a:r>
          </a:p>
          <a:p>
            <a:pPr algn="ctr"/>
            <a:r>
              <a:rPr lang="en-US" sz="2800" b="0" dirty="0"/>
              <a:t>between contractors  </a:t>
            </a:r>
            <a:endParaRPr lang="en-US" sz="2800" dirty="0"/>
          </a:p>
        </p:txBody>
      </p:sp>
      <p:sp>
        <p:nvSpPr>
          <p:cNvPr id="7179" name="WordArt 14"/>
          <p:cNvSpPr>
            <a:spLocks noChangeArrowheads="1" noChangeShapeType="1" noTextEdit="1"/>
          </p:cNvSpPr>
          <p:nvPr/>
        </p:nvSpPr>
        <p:spPr bwMode="invGray">
          <a:xfrm>
            <a:off x="0" y="1752600"/>
            <a:ext cx="3429000" cy="3506788"/>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spcFirstLastPara="1" wrap="none" fromWordArt="1">
            <a:prstTxWarp prst="textArchUp">
              <a:avLst>
                <a:gd name="adj" fmla="val 12925050"/>
              </a:avLst>
            </a:prstTxWarp>
          </a:bodyPr>
          <a:lstStyle/>
          <a:p>
            <a:pPr algn="ctr"/>
            <a:endParaRPr lang="en-US" sz="2800" kern="10">
              <a:solidFill>
                <a:srgbClr val="B2B2B2"/>
              </a:solidFill>
              <a:effectLst>
                <a:outerShdw dist="28398" dir="3806097" algn="ctr" rotWithShape="0">
                  <a:srgbClr val="000000">
                    <a:alpha val="50000"/>
                  </a:srgbClr>
                </a:outerShdw>
              </a:effectLst>
              <a:latin typeface="Arial"/>
              <a:cs typeface="Arial"/>
            </a:endParaRPr>
          </a:p>
        </p:txBody>
      </p:sp>
      <p:sp>
        <p:nvSpPr>
          <p:cNvPr id="7180" name="Text Box 16"/>
          <p:cNvSpPr txBox="1">
            <a:spLocks noChangeArrowheads="1"/>
          </p:cNvSpPr>
          <p:nvPr/>
        </p:nvSpPr>
        <p:spPr bwMode="black">
          <a:xfrm>
            <a:off x="3540125" y="3875088"/>
            <a:ext cx="2173288" cy="2247900"/>
          </a:xfrm>
          <a:prstGeom prst="rect">
            <a:avLst/>
          </a:prstGeom>
          <a:noFill/>
          <a:ln>
            <a:noFill/>
          </a:ln>
          <a:effectLst>
            <a:outerShdw dist="17961" dir="2700000" algn="ctr" rotWithShape="0">
              <a:srgbClr val="000000"/>
            </a:outerShdw>
          </a:effectLst>
          <a:extLst>
            <a:ext uri="{909E8E84-426E-40DD-AFC4-6F175D3DCCD1}">
              <a14:hiddenFill xmlns:a14="http://schemas.microsoft.com/office/drawing/2010/main">
                <a:gradFill rotWithShape="1">
                  <a:gsLst>
                    <a:gs pos="0">
                      <a:schemeClr val="accent2"/>
                    </a:gs>
                    <a:gs pos="100000">
                      <a:srgbClr val="EAB581"/>
                    </a:gs>
                  </a:gsLst>
                  <a:lin ang="5400000" scaled="1"/>
                </a:gradFill>
              </a14:hiddenFill>
            </a:ext>
            <a:ext uri="{91240B29-F687-4F45-9708-019B960494DF}">
              <a14:hiddenLine xmlns:a14="http://schemas.microsoft.com/office/drawing/2010/main" w="9525" algn="ctr">
                <a:solidFill>
                  <a:schemeClr val="tx1"/>
                </a:solidFill>
                <a:miter lim="800000"/>
                <a:headEnd/>
                <a:tailEnd/>
              </a14:hiddenLine>
            </a:ext>
          </a:extLst>
        </p:spPr>
        <p:txBody>
          <a:bodyPr>
            <a:spAutoFit/>
          </a:bodyPr>
          <a:lstStyle>
            <a:lvl1pPr eaLnBrk="0" hangingPunct="0">
              <a:defRPr b="1">
                <a:solidFill>
                  <a:schemeClr val="tx1"/>
                </a:solidFill>
                <a:latin typeface="Arial" pitchFamily="34" charset="0"/>
                <a:cs typeface="Arial" pitchFamily="34" charset="0"/>
              </a:defRPr>
            </a:lvl1pPr>
            <a:lvl2pPr marL="742950" indent="-285750" eaLnBrk="0" hangingPunct="0">
              <a:defRPr b="1">
                <a:solidFill>
                  <a:schemeClr val="tx1"/>
                </a:solidFill>
                <a:latin typeface="Arial" pitchFamily="34" charset="0"/>
                <a:cs typeface="Arial" pitchFamily="34" charset="0"/>
              </a:defRPr>
            </a:lvl2pPr>
            <a:lvl3pPr marL="1143000" indent="-228600" eaLnBrk="0" hangingPunct="0">
              <a:defRPr b="1">
                <a:solidFill>
                  <a:schemeClr val="tx1"/>
                </a:solidFill>
                <a:latin typeface="Arial" pitchFamily="34" charset="0"/>
                <a:cs typeface="Arial" pitchFamily="34" charset="0"/>
              </a:defRPr>
            </a:lvl3pPr>
            <a:lvl4pPr marL="1600200" indent="-228600" eaLnBrk="0" hangingPunct="0">
              <a:defRPr b="1">
                <a:solidFill>
                  <a:schemeClr val="tx1"/>
                </a:solidFill>
                <a:latin typeface="Arial" pitchFamily="34" charset="0"/>
                <a:cs typeface="Arial" pitchFamily="34" charset="0"/>
              </a:defRPr>
            </a:lvl4pPr>
            <a:lvl5pPr marL="2057400" indent="-228600" eaLnBrk="0" hangingPunct="0">
              <a:defRPr b="1">
                <a:solidFill>
                  <a:schemeClr val="tx1"/>
                </a:solidFill>
                <a:latin typeface="Arial" pitchFamily="34" charset="0"/>
                <a:cs typeface="Arial" pitchFamily="34" charset="0"/>
              </a:defRPr>
            </a:lvl5pPr>
            <a:lvl6pPr marL="2514600" indent="-228600" algn="r" eaLnBrk="0" fontAlgn="base" hangingPunct="0">
              <a:spcBef>
                <a:spcPct val="0"/>
              </a:spcBef>
              <a:spcAft>
                <a:spcPct val="0"/>
              </a:spcAft>
              <a:defRPr b="1">
                <a:solidFill>
                  <a:schemeClr val="tx1"/>
                </a:solidFill>
                <a:latin typeface="Arial" pitchFamily="34" charset="0"/>
                <a:cs typeface="Arial" pitchFamily="34" charset="0"/>
              </a:defRPr>
            </a:lvl6pPr>
            <a:lvl7pPr marL="2971800" indent="-228600" algn="r" eaLnBrk="0" fontAlgn="base" hangingPunct="0">
              <a:spcBef>
                <a:spcPct val="0"/>
              </a:spcBef>
              <a:spcAft>
                <a:spcPct val="0"/>
              </a:spcAft>
              <a:defRPr b="1">
                <a:solidFill>
                  <a:schemeClr val="tx1"/>
                </a:solidFill>
                <a:latin typeface="Arial" pitchFamily="34" charset="0"/>
                <a:cs typeface="Arial" pitchFamily="34" charset="0"/>
              </a:defRPr>
            </a:lvl7pPr>
            <a:lvl8pPr marL="3429000" indent="-228600" algn="r" eaLnBrk="0" fontAlgn="base" hangingPunct="0">
              <a:spcBef>
                <a:spcPct val="0"/>
              </a:spcBef>
              <a:spcAft>
                <a:spcPct val="0"/>
              </a:spcAft>
              <a:defRPr b="1">
                <a:solidFill>
                  <a:schemeClr val="tx1"/>
                </a:solidFill>
                <a:latin typeface="Arial" pitchFamily="34" charset="0"/>
                <a:cs typeface="Arial" pitchFamily="34" charset="0"/>
              </a:defRPr>
            </a:lvl8pPr>
            <a:lvl9pPr marL="3886200" indent="-228600" algn="r" eaLnBrk="0" fontAlgn="base" hangingPunct="0">
              <a:spcBef>
                <a:spcPct val="0"/>
              </a:spcBef>
              <a:spcAft>
                <a:spcPct val="0"/>
              </a:spcAft>
              <a:defRPr b="1">
                <a:solidFill>
                  <a:schemeClr val="tx1"/>
                </a:solidFill>
                <a:latin typeface="Arial" pitchFamily="34" charset="0"/>
                <a:cs typeface="Arial" pitchFamily="34" charset="0"/>
              </a:defRPr>
            </a:lvl9pPr>
          </a:lstStyle>
          <a:p>
            <a:pPr algn="ctr" eaLnBrk="1" hangingPunct="1">
              <a:spcBef>
                <a:spcPct val="50000"/>
              </a:spcBef>
            </a:pPr>
            <a:r>
              <a:rPr lang="en-US" sz="2800" b="0"/>
              <a:t>minimize the risk and conflict between the parties, </a:t>
            </a:r>
            <a:endParaRPr lang="en-US" sz="2800"/>
          </a:p>
        </p:txBody>
      </p:sp>
      <p:sp>
        <p:nvSpPr>
          <p:cNvPr id="7181" name="Text Box 17"/>
          <p:cNvSpPr txBox="1">
            <a:spLocks noChangeArrowheads="1"/>
          </p:cNvSpPr>
          <p:nvPr/>
        </p:nvSpPr>
        <p:spPr bwMode="black">
          <a:xfrm>
            <a:off x="5653088" y="2344738"/>
            <a:ext cx="3090862" cy="2308324"/>
          </a:xfrm>
          <a:prstGeom prst="rect">
            <a:avLst/>
          </a:prstGeom>
          <a:noFill/>
          <a:ln>
            <a:noFill/>
          </a:ln>
          <a:effectLst>
            <a:outerShdw dist="17961" dir="2700000" algn="ctr" rotWithShape="0">
              <a:srgbClr val="000000"/>
            </a:outerShdw>
          </a:effectLst>
          <a:extLst>
            <a:ext uri="{909E8E84-426E-40DD-AFC4-6F175D3DCCD1}">
              <a14:hiddenFill xmlns:a14="http://schemas.microsoft.com/office/drawing/2010/main">
                <a:gradFill rotWithShape="1">
                  <a:gsLst>
                    <a:gs pos="0">
                      <a:schemeClr val="accent2"/>
                    </a:gs>
                    <a:gs pos="100000">
                      <a:srgbClr val="EAB581"/>
                    </a:gs>
                  </a:gsLst>
                  <a:lin ang="5400000" scaled="1"/>
                </a:gradFill>
              </a14:hiddenFill>
            </a:ext>
            <a:ext uri="{91240B29-F687-4F45-9708-019B960494DF}">
              <a14:hiddenLine xmlns:a14="http://schemas.microsoft.com/office/drawing/2010/main" w="9525" algn="ctr">
                <a:solidFill>
                  <a:schemeClr val="tx1"/>
                </a:solidFill>
                <a:miter lim="800000"/>
                <a:headEnd/>
                <a:tailEnd/>
              </a14:hiddenLine>
            </a:ext>
          </a:extLst>
        </p:spPr>
        <p:txBody>
          <a:bodyPr>
            <a:spAutoFit/>
          </a:bodyPr>
          <a:lstStyle>
            <a:lvl1pPr marL="342900" indent="-342900" eaLnBrk="0" hangingPunct="0">
              <a:defRPr b="1">
                <a:solidFill>
                  <a:schemeClr val="tx1"/>
                </a:solidFill>
                <a:latin typeface="Arial" pitchFamily="34" charset="0"/>
                <a:cs typeface="Arial" pitchFamily="34" charset="0"/>
              </a:defRPr>
            </a:lvl1pPr>
            <a:lvl2pPr marL="742950" indent="-285750" eaLnBrk="0" hangingPunct="0">
              <a:defRPr b="1">
                <a:solidFill>
                  <a:schemeClr val="tx1"/>
                </a:solidFill>
                <a:latin typeface="Arial" pitchFamily="34" charset="0"/>
                <a:cs typeface="Arial" pitchFamily="34" charset="0"/>
              </a:defRPr>
            </a:lvl2pPr>
            <a:lvl3pPr marL="1143000" indent="-228600" eaLnBrk="0" hangingPunct="0">
              <a:defRPr b="1">
                <a:solidFill>
                  <a:schemeClr val="tx1"/>
                </a:solidFill>
                <a:latin typeface="Arial" pitchFamily="34" charset="0"/>
                <a:cs typeface="Arial" pitchFamily="34" charset="0"/>
              </a:defRPr>
            </a:lvl3pPr>
            <a:lvl4pPr marL="1600200" indent="-228600" eaLnBrk="0" hangingPunct="0">
              <a:defRPr b="1">
                <a:solidFill>
                  <a:schemeClr val="tx1"/>
                </a:solidFill>
                <a:latin typeface="Arial" pitchFamily="34" charset="0"/>
                <a:cs typeface="Arial" pitchFamily="34" charset="0"/>
              </a:defRPr>
            </a:lvl4pPr>
            <a:lvl5pPr marL="2057400" indent="-228600" eaLnBrk="0" hangingPunct="0">
              <a:defRPr b="1">
                <a:solidFill>
                  <a:schemeClr val="tx1"/>
                </a:solidFill>
                <a:latin typeface="Arial" pitchFamily="34" charset="0"/>
                <a:cs typeface="Arial" pitchFamily="34" charset="0"/>
              </a:defRPr>
            </a:lvl5pPr>
            <a:lvl6pPr marL="2514600" indent="-228600" algn="r" eaLnBrk="0" fontAlgn="base" hangingPunct="0">
              <a:spcBef>
                <a:spcPct val="0"/>
              </a:spcBef>
              <a:spcAft>
                <a:spcPct val="0"/>
              </a:spcAft>
              <a:defRPr b="1">
                <a:solidFill>
                  <a:schemeClr val="tx1"/>
                </a:solidFill>
                <a:latin typeface="Arial" pitchFamily="34" charset="0"/>
                <a:cs typeface="Arial" pitchFamily="34" charset="0"/>
              </a:defRPr>
            </a:lvl6pPr>
            <a:lvl7pPr marL="2971800" indent="-228600" algn="r" eaLnBrk="0" fontAlgn="base" hangingPunct="0">
              <a:spcBef>
                <a:spcPct val="0"/>
              </a:spcBef>
              <a:spcAft>
                <a:spcPct val="0"/>
              </a:spcAft>
              <a:defRPr b="1">
                <a:solidFill>
                  <a:schemeClr val="tx1"/>
                </a:solidFill>
                <a:latin typeface="Arial" pitchFamily="34" charset="0"/>
                <a:cs typeface="Arial" pitchFamily="34" charset="0"/>
              </a:defRPr>
            </a:lvl7pPr>
            <a:lvl8pPr marL="3429000" indent="-228600" algn="r" eaLnBrk="0" fontAlgn="base" hangingPunct="0">
              <a:spcBef>
                <a:spcPct val="0"/>
              </a:spcBef>
              <a:spcAft>
                <a:spcPct val="0"/>
              </a:spcAft>
              <a:defRPr b="1">
                <a:solidFill>
                  <a:schemeClr val="tx1"/>
                </a:solidFill>
                <a:latin typeface="Arial" pitchFamily="34" charset="0"/>
                <a:cs typeface="Arial" pitchFamily="34" charset="0"/>
              </a:defRPr>
            </a:lvl8pPr>
            <a:lvl9pPr marL="3886200" indent="-228600" algn="r" eaLnBrk="0" fontAlgn="base" hangingPunct="0">
              <a:spcBef>
                <a:spcPct val="0"/>
              </a:spcBef>
              <a:spcAft>
                <a:spcPct val="0"/>
              </a:spcAft>
              <a:defRPr b="1">
                <a:solidFill>
                  <a:schemeClr val="tx1"/>
                </a:solidFill>
                <a:latin typeface="Arial" pitchFamily="34" charset="0"/>
                <a:cs typeface="Arial" pitchFamily="34" charset="0"/>
              </a:defRPr>
            </a:lvl9pPr>
          </a:lstStyle>
          <a:p>
            <a:pPr algn="ctr" eaLnBrk="1" hangingPunct="1">
              <a:spcBef>
                <a:spcPct val="50000"/>
              </a:spcBef>
            </a:pPr>
            <a:r>
              <a:rPr lang="en-US" sz="2400" b="0" dirty="0"/>
              <a:t>make useful </a:t>
            </a:r>
            <a:r>
              <a:rPr lang="en-US" sz="2400" b="0" dirty="0" smtClean="0"/>
              <a:t>guidelines </a:t>
            </a:r>
            <a:r>
              <a:rPr lang="en-US" sz="2400" b="0" dirty="0"/>
              <a:t>for the contractors to </a:t>
            </a:r>
            <a:r>
              <a:rPr lang="en-US" sz="2400" b="0" dirty="0" smtClean="0"/>
              <a:t>know how to take </a:t>
            </a:r>
            <a:r>
              <a:rPr lang="en-US" sz="2400" b="0" dirty="0"/>
              <a:t>joint venture decision, </a:t>
            </a:r>
            <a:endParaRPr lang="en-US" sz="2400" dirty="0"/>
          </a:p>
        </p:txBody>
      </p:sp>
      <p:sp>
        <p:nvSpPr>
          <p:cNvPr id="7182" name="Text Box 4"/>
          <p:cNvSpPr txBox="1">
            <a:spLocks noChangeArrowheads="1"/>
          </p:cNvSpPr>
          <p:nvPr/>
        </p:nvSpPr>
        <p:spPr bwMode="invGray">
          <a:xfrm>
            <a:off x="3352800" y="1143000"/>
            <a:ext cx="5486400" cy="9461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alpha val="50000"/>
                    </a:srgbClr>
                  </a:outerShdw>
                </a:effectLst>
              </a14:hiddenEffects>
            </a:ext>
          </a:extLst>
        </p:spPr>
        <p:txBody>
          <a:bodyPr>
            <a:spAutoFit/>
          </a:bodyPr>
          <a:lstStyle>
            <a:lvl1pPr eaLnBrk="0" hangingPunct="0">
              <a:defRPr b="1">
                <a:solidFill>
                  <a:schemeClr val="tx1"/>
                </a:solidFill>
                <a:latin typeface="Arial" pitchFamily="34" charset="0"/>
                <a:cs typeface="Arial" pitchFamily="34" charset="0"/>
              </a:defRPr>
            </a:lvl1pPr>
            <a:lvl2pPr marL="742950" indent="-285750" eaLnBrk="0" hangingPunct="0">
              <a:defRPr b="1">
                <a:solidFill>
                  <a:schemeClr val="tx1"/>
                </a:solidFill>
                <a:latin typeface="Arial" pitchFamily="34" charset="0"/>
                <a:cs typeface="Arial" pitchFamily="34" charset="0"/>
              </a:defRPr>
            </a:lvl2pPr>
            <a:lvl3pPr marL="1143000" indent="-228600" eaLnBrk="0" hangingPunct="0">
              <a:defRPr b="1">
                <a:solidFill>
                  <a:schemeClr val="tx1"/>
                </a:solidFill>
                <a:latin typeface="Arial" pitchFamily="34" charset="0"/>
                <a:cs typeface="Arial" pitchFamily="34" charset="0"/>
              </a:defRPr>
            </a:lvl3pPr>
            <a:lvl4pPr marL="1600200" indent="-228600" eaLnBrk="0" hangingPunct="0">
              <a:defRPr b="1">
                <a:solidFill>
                  <a:schemeClr val="tx1"/>
                </a:solidFill>
                <a:latin typeface="Arial" pitchFamily="34" charset="0"/>
                <a:cs typeface="Arial" pitchFamily="34" charset="0"/>
              </a:defRPr>
            </a:lvl4pPr>
            <a:lvl5pPr marL="2057400" indent="-228600" eaLnBrk="0" hangingPunct="0">
              <a:defRPr b="1">
                <a:solidFill>
                  <a:schemeClr val="tx1"/>
                </a:solidFill>
                <a:latin typeface="Arial" pitchFamily="34" charset="0"/>
                <a:cs typeface="Arial" pitchFamily="34" charset="0"/>
              </a:defRPr>
            </a:lvl5pPr>
            <a:lvl6pPr marL="2514600" indent="-228600" algn="r" eaLnBrk="0" fontAlgn="base" hangingPunct="0">
              <a:spcBef>
                <a:spcPct val="0"/>
              </a:spcBef>
              <a:spcAft>
                <a:spcPct val="0"/>
              </a:spcAft>
              <a:defRPr b="1">
                <a:solidFill>
                  <a:schemeClr val="tx1"/>
                </a:solidFill>
                <a:latin typeface="Arial" pitchFamily="34" charset="0"/>
                <a:cs typeface="Arial" pitchFamily="34" charset="0"/>
              </a:defRPr>
            </a:lvl6pPr>
            <a:lvl7pPr marL="2971800" indent="-228600" algn="r" eaLnBrk="0" fontAlgn="base" hangingPunct="0">
              <a:spcBef>
                <a:spcPct val="0"/>
              </a:spcBef>
              <a:spcAft>
                <a:spcPct val="0"/>
              </a:spcAft>
              <a:defRPr b="1">
                <a:solidFill>
                  <a:schemeClr val="tx1"/>
                </a:solidFill>
                <a:latin typeface="Arial" pitchFamily="34" charset="0"/>
                <a:cs typeface="Arial" pitchFamily="34" charset="0"/>
              </a:defRPr>
            </a:lvl7pPr>
            <a:lvl8pPr marL="3429000" indent="-228600" algn="r" eaLnBrk="0" fontAlgn="base" hangingPunct="0">
              <a:spcBef>
                <a:spcPct val="0"/>
              </a:spcBef>
              <a:spcAft>
                <a:spcPct val="0"/>
              </a:spcAft>
              <a:defRPr b="1">
                <a:solidFill>
                  <a:schemeClr val="tx1"/>
                </a:solidFill>
                <a:latin typeface="Arial" pitchFamily="34" charset="0"/>
                <a:cs typeface="Arial" pitchFamily="34" charset="0"/>
              </a:defRPr>
            </a:lvl8pPr>
            <a:lvl9pPr marL="3886200" indent="-228600" algn="r" eaLnBrk="0" fontAlgn="base" hangingPunct="0">
              <a:spcBef>
                <a:spcPct val="0"/>
              </a:spcBef>
              <a:spcAft>
                <a:spcPct val="0"/>
              </a:spcAft>
              <a:defRPr b="1">
                <a:solidFill>
                  <a:schemeClr val="tx1"/>
                </a:solidFill>
                <a:latin typeface="Arial" pitchFamily="34" charset="0"/>
                <a:cs typeface="Arial" pitchFamily="34" charset="0"/>
              </a:defRPr>
            </a:lvl9pPr>
          </a:lstStyle>
          <a:p>
            <a:pPr algn="l"/>
            <a:r>
              <a:rPr lang="en-US" sz="2800"/>
              <a:t>The main objectives of this project are:</a:t>
            </a:r>
          </a:p>
        </p:txBody>
      </p:sp>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228600" y="990600"/>
            <a:ext cx="7543800" cy="914400"/>
          </a:xfrm>
        </p:spPr>
        <p:txBody>
          <a:bodyPr/>
          <a:lstStyle/>
          <a:p>
            <a:pPr eaLnBrk="1" hangingPunct="1"/>
            <a:r>
              <a:rPr lang="en-US" dirty="0" smtClean="0"/>
              <a:t>Introduction </a:t>
            </a:r>
          </a:p>
        </p:txBody>
      </p:sp>
      <p:sp>
        <p:nvSpPr>
          <p:cNvPr id="6147" name="Rectangle 3"/>
          <p:cNvSpPr>
            <a:spLocks noGrp="1" noChangeArrowheads="1"/>
          </p:cNvSpPr>
          <p:nvPr>
            <p:ph idx="1"/>
          </p:nvPr>
        </p:nvSpPr>
        <p:spPr>
          <a:xfrm>
            <a:off x="457200" y="2286000"/>
            <a:ext cx="8001000" cy="3733800"/>
          </a:xfrm>
        </p:spPr>
        <p:txBody>
          <a:bodyPr>
            <a:normAutofit fontScale="70000" lnSpcReduction="20000"/>
          </a:bodyPr>
          <a:lstStyle/>
          <a:p>
            <a:pPr marL="274320" indent="-256032" algn="just" eaLnBrk="1" fontAlgn="auto" hangingPunct="1">
              <a:spcAft>
                <a:spcPts val="0"/>
              </a:spcAft>
              <a:buClr>
                <a:schemeClr val="accent3"/>
              </a:buClr>
              <a:buFontTx/>
              <a:buNone/>
              <a:defRPr/>
            </a:pPr>
            <a:r>
              <a:rPr lang="en-US" sz="4100" dirty="0" smtClean="0">
                <a:latin typeface="+mj-lt"/>
              </a:rPr>
              <a:t>   </a:t>
            </a:r>
            <a:r>
              <a:rPr lang="en-US" sz="4100" dirty="0">
                <a:latin typeface="+mj-lt"/>
              </a:rPr>
              <a:t>Construction industry is one of the most common and important industries in Palestine as in all of the world, the construction project become more large and complex due to development of the world, from here appear the idea of joint ventures in order to share the risk and benefits of the complex and large  projects between different companies which form the joint venture.</a:t>
            </a:r>
            <a:endParaRPr lang="en-US" sz="4100" dirty="0" smtClean="0">
              <a:latin typeface="+mj-lt"/>
            </a:endParaRPr>
          </a:p>
          <a:p>
            <a:pPr marL="274320" indent="-256032" algn="just" eaLnBrk="1" fontAlgn="auto" hangingPunct="1">
              <a:spcAft>
                <a:spcPts val="0"/>
              </a:spcAft>
              <a:buClr>
                <a:schemeClr val="accent3"/>
              </a:buClr>
              <a:buFontTx/>
              <a:buNone/>
              <a:defRPr/>
            </a:pPr>
            <a:endParaRPr lang="en-US" sz="2000" dirty="0">
              <a:latin typeface="+mj-lt"/>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a:spLocks noGrp="1" noChangeArrowheads="1"/>
          </p:cNvSpPr>
          <p:nvPr>
            <p:ph idx="1"/>
          </p:nvPr>
        </p:nvSpPr>
        <p:spPr>
          <a:xfrm>
            <a:off x="457200" y="1143000"/>
            <a:ext cx="8001000" cy="4876800"/>
          </a:xfrm>
        </p:spPr>
        <p:txBody>
          <a:bodyPr>
            <a:normAutofit/>
          </a:bodyPr>
          <a:lstStyle/>
          <a:p>
            <a:pPr marL="274320" indent="-256032" algn="just" eaLnBrk="1" fontAlgn="auto" hangingPunct="1">
              <a:spcAft>
                <a:spcPts val="0"/>
              </a:spcAft>
              <a:buClr>
                <a:schemeClr val="accent3"/>
              </a:buClr>
              <a:buFontTx/>
              <a:buNone/>
              <a:defRPr/>
            </a:pPr>
            <a:endParaRPr lang="en-US" sz="2000" dirty="0">
              <a:latin typeface="+mj-lt"/>
            </a:endParaRPr>
          </a:p>
          <a:p>
            <a:pPr marL="274320" indent="-256032" algn="just" eaLnBrk="1" fontAlgn="auto" hangingPunct="1">
              <a:spcAft>
                <a:spcPts val="0"/>
              </a:spcAft>
              <a:buClr>
                <a:schemeClr val="accent3"/>
              </a:buClr>
              <a:buFontTx/>
              <a:buNone/>
              <a:defRPr/>
            </a:pPr>
            <a:r>
              <a:rPr lang="en-US" sz="3600" dirty="0" smtClean="0">
                <a:latin typeface="+mj-lt"/>
              </a:rPr>
              <a:t>A joint venture is a speculation for profit in which the risks and rewards are shared by two or more Companies which have formed in association to combine their expertise, capital, property, skills and knowledge in order to execute a specific project. </a:t>
            </a:r>
          </a:p>
        </p:txBody>
      </p:sp>
    </p:spTree>
    <p:extLst>
      <p:ext uri="{BB962C8B-B14F-4D97-AF65-F5344CB8AC3E}">
        <p14:creationId xmlns:p14="http://schemas.microsoft.com/office/powerpoint/2010/main" val="231717850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3"/>
          <p:cNvSpPr>
            <a:spLocks noGrp="1" noChangeArrowheads="1"/>
          </p:cNvSpPr>
          <p:nvPr>
            <p:ph type="title"/>
          </p:nvPr>
        </p:nvSpPr>
        <p:spPr>
          <a:xfrm>
            <a:off x="457200" y="914400"/>
            <a:ext cx="7543800" cy="914400"/>
          </a:xfrm>
        </p:spPr>
        <p:txBody>
          <a:bodyPr/>
          <a:lstStyle/>
          <a:p>
            <a:pPr eaLnBrk="1" hangingPunct="1"/>
            <a:r>
              <a:rPr lang="en-US" smtClean="0"/>
              <a:t>Research methodology </a:t>
            </a:r>
          </a:p>
        </p:txBody>
      </p:sp>
      <p:sp>
        <p:nvSpPr>
          <p:cNvPr id="9219" name="Freeform 4"/>
          <p:cNvSpPr>
            <a:spLocks/>
          </p:cNvSpPr>
          <p:nvPr/>
        </p:nvSpPr>
        <p:spPr bwMode="gray">
          <a:xfrm>
            <a:off x="671513" y="2901950"/>
            <a:ext cx="7999412" cy="2476500"/>
          </a:xfrm>
          <a:custGeom>
            <a:avLst/>
            <a:gdLst>
              <a:gd name="T0" fmla="*/ 0 w 5424"/>
              <a:gd name="T1" fmla="*/ 2147483647 h 1488"/>
              <a:gd name="T2" fmla="*/ 0 w 5424"/>
              <a:gd name="T3" fmla="*/ 2147483647 h 1488"/>
              <a:gd name="T4" fmla="*/ 2147483647 w 5424"/>
              <a:gd name="T5" fmla="*/ 2147483647 h 1488"/>
              <a:gd name="T6" fmla="*/ 2147483647 w 5424"/>
              <a:gd name="T7" fmla="*/ 2147483647 h 1488"/>
              <a:gd name="T8" fmla="*/ 2147483647 w 5424"/>
              <a:gd name="T9" fmla="*/ 2147483647 h 1488"/>
              <a:gd name="T10" fmla="*/ 2147483647 w 5424"/>
              <a:gd name="T11" fmla="*/ 2147483647 h 1488"/>
              <a:gd name="T12" fmla="*/ 2147483647 w 5424"/>
              <a:gd name="T13" fmla="*/ 2147483647 h 1488"/>
              <a:gd name="T14" fmla="*/ 2147483647 w 5424"/>
              <a:gd name="T15" fmla="*/ 2147483647 h 1488"/>
              <a:gd name="T16" fmla="*/ 2147483647 w 5424"/>
              <a:gd name="T17" fmla="*/ 2147483647 h 1488"/>
              <a:gd name="T18" fmla="*/ 2147483647 w 5424"/>
              <a:gd name="T19" fmla="*/ 0 h 1488"/>
              <a:gd name="T20" fmla="*/ 2147483647 w 5424"/>
              <a:gd name="T21" fmla="*/ 0 h 1488"/>
              <a:gd name="T22" fmla="*/ 2147483647 w 5424"/>
              <a:gd name="T23" fmla="*/ 2147483647 h 1488"/>
              <a:gd name="T24" fmla="*/ 2147483647 w 5424"/>
              <a:gd name="T25" fmla="*/ 2147483647 h 1488"/>
              <a:gd name="T26" fmla="*/ 2147483647 w 5424"/>
              <a:gd name="T27" fmla="*/ 2147483647 h 1488"/>
              <a:gd name="T28" fmla="*/ 2147483647 w 5424"/>
              <a:gd name="T29" fmla="*/ 2147483647 h 1488"/>
              <a:gd name="T30" fmla="*/ 2147483647 w 5424"/>
              <a:gd name="T31" fmla="*/ 2147483647 h 1488"/>
              <a:gd name="T32" fmla="*/ 0 w 5424"/>
              <a:gd name="T33" fmla="*/ 2147483647 h 1488"/>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5424" h="1488">
                <a:moveTo>
                  <a:pt x="0" y="1440"/>
                </a:moveTo>
                <a:lnTo>
                  <a:pt x="0" y="1488"/>
                </a:lnTo>
                <a:lnTo>
                  <a:pt x="1152" y="1488"/>
                </a:lnTo>
                <a:lnTo>
                  <a:pt x="1392" y="1008"/>
                </a:lnTo>
                <a:lnTo>
                  <a:pt x="2544" y="1008"/>
                </a:lnTo>
                <a:lnTo>
                  <a:pt x="2832" y="528"/>
                </a:lnTo>
                <a:lnTo>
                  <a:pt x="3984" y="528"/>
                </a:lnTo>
                <a:lnTo>
                  <a:pt x="4272" y="48"/>
                </a:lnTo>
                <a:lnTo>
                  <a:pt x="5424" y="48"/>
                </a:lnTo>
                <a:lnTo>
                  <a:pt x="5424" y="0"/>
                </a:lnTo>
                <a:lnTo>
                  <a:pt x="4272" y="0"/>
                </a:lnTo>
                <a:lnTo>
                  <a:pt x="3984" y="480"/>
                </a:lnTo>
                <a:lnTo>
                  <a:pt x="2832" y="480"/>
                </a:lnTo>
                <a:lnTo>
                  <a:pt x="2544" y="960"/>
                </a:lnTo>
                <a:lnTo>
                  <a:pt x="1392" y="960"/>
                </a:lnTo>
                <a:lnTo>
                  <a:pt x="1152" y="1440"/>
                </a:lnTo>
                <a:lnTo>
                  <a:pt x="0" y="1440"/>
                </a:lnTo>
                <a:close/>
              </a:path>
            </a:pathLst>
          </a:custGeom>
          <a:solidFill>
            <a:schemeClr val="accent1"/>
          </a:solidFill>
          <a:ln w="9525">
            <a:round/>
            <a:headEnd/>
            <a:tailEnd/>
          </a:ln>
          <a:effectLst/>
          <a:scene3d>
            <a:camera prst="legacyPerspectiveTop"/>
            <a:lightRig rig="legacyNormal3" dir="r"/>
          </a:scene3d>
          <a:sp3d extrusionH="1801800" prstMaterial="legacyPlastic">
            <a:bevelT w="13500" h="13500" prst="angle"/>
            <a:bevelB w="13500" h="13500" prst="angle"/>
            <a:extrusionClr>
              <a:schemeClr val="accent1"/>
            </a:extrusionClr>
          </a:sp3d>
          <a:extLst>
            <a:ext uri="{AF507438-7753-43E0-B8FC-AC1667EBCBE1}">
              <a14:hiddenEffects xmlns:a14="http://schemas.microsoft.com/office/drawing/2010/main">
                <a:effectLst>
                  <a:outerShdw dist="35921" dir="2700000" algn="ctr" rotWithShape="0">
                    <a:schemeClr val="bg2"/>
                  </a:outerShdw>
                </a:effectLst>
              </a14:hiddenEffects>
            </a:ext>
          </a:extLst>
        </p:spPr>
        <p:txBody>
          <a:bodyPr>
            <a:flatTx/>
          </a:bodyPr>
          <a:lstStyle/>
          <a:p>
            <a:endParaRPr lang="en-US"/>
          </a:p>
        </p:txBody>
      </p:sp>
      <p:grpSp>
        <p:nvGrpSpPr>
          <p:cNvPr id="9220" name="Group 15"/>
          <p:cNvGrpSpPr>
            <a:grpSpLocks/>
          </p:cNvGrpSpPr>
          <p:nvPr/>
        </p:nvGrpSpPr>
        <p:grpSpPr bwMode="auto">
          <a:xfrm>
            <a:off x="600075" y="5470525"/>
            <a:ext cx="1808163" cy="314325"/>
            <a:chOff x="406" y="980"/>
            <a:chExt cx="2330" cy="294"/>
          </a:xfrm>
        </p:grpSpPr>
        <p:sp>
          <p:nvSpPr>
            <p:cNvPr id="9253" name="AutoShape 16"/>
            <p:cNvSpPr>
              <a:spLocks noChangeArrowheads="1"/>
            </p:cNvSpPr>
            <p:nvPr/>
          </p:nvSpPr>
          <p:spPr bwMode="gray">
            <a:xfrm>
              <a:off x="406" y="980"/>
              <a:ext cx="2330" cy="294"/>
            </a:xfrm>
            <a:prstGeom prst="roundRect">
              <a:avLst>
                <a:gd name="adj" fmla="val 50000"/>
              </a:avLst>
            </a:prstGeom>
            <a:gradFill rotWithShape="1">
              <a:gsLst>
                <a:gs pos="0">
                  <a:srgbClr val="B68A1C"/>
                </a:gs>
                <a:gs pos="50000">
                  <a:srgbClr val="CAAA59"/>
                </a:gs>
                <a:gs pos="100000">
                  <a:srgbClr val="B68A1C"/>
                </a:gs>
              </a:gsLst>
              <a:lin ang="0" scaled="1"/>
            </a:gradFill>
            <a:ln>
              <a:noFill/>
            </a:ln>
            <a:effectLst>
              <a:outerShdw dist="35921" dir="2700000" algn="ctr" rotWithShape="0">
                <a:srgbClr val="080808">
                  <a:alpha val="50000"/>
                </a:srgbClr>
              </a:outerShdw>
            </a:effectLst>
            <a:extLst>
              <a:ext uri="{91240B29-F687-4F45-9708-019B960494DF}">
                <a14:hiddenLine xmlns:a14="http://schemas.microsoft.com/office/drawing/2010/main" w="12700">
                  <a:solidFill>
                    <a:srgbClr val="3289A8"/>
                  </a:solidFill>
                  <a:round/>
                  <a:headEnd/>
                  <a:tailEnd/>
                </a14:hiddenLine>
              </a:ext>
            </a:extLst>
          </p:spPr>
          <p:txBody>
            <a:bodyPr wrap="none" anchor="ctr"/>
            <a:lstStyle/>
            <a:p>
              <a:endParaRPr lang="ar-SA"/>
            </a:p>
          </p:txBody>
        </p:sp>
        <p:sp>
          <p:nvSpPr>
            <p:cNvPr id="57361" name="AutoShape 17"/>
            <p:cNvSpPr>
              <a:spLocks noChangeArrowheads="1"/>
            </p:cNvSpPr>
            <p:nvPr/>
          </p:nvSpPr>
          <p:spPr bwMode="gray">
            <a:xfrm flipH="1">
              <a:off x="2620" y="1005"/>
              <a:ext cx="104" cy="246"/>
            </a:xfrm>
            <a:prstGeom prst="moon">
              <a:avLst>
                <a:gd name="adj" fmla="val 22032"/>
              </a:avLst>
            </a:prstGeom>
            <a:gradFill rotWithShape="1">
              <a:gsLst>
                <a:gs pos="0">
                  <a:srgbClr val="FFFFFF">
                    <a:gamma/>
                    <a:shade val="46275"/>
                    <a:invGamma/>
                    <a:alpha val="0"/>
                  </a:srgbClr>
                </a:gs>
                <a:gs pos="50000">
                  <a:srgbClr val="FFFFFF">
                    <a:alpha val="84000"/>
                  </a:srgbClr>
                </a:gs>
                <a:gs pos="100000">
                  <a:srgbClr val="FFFFFF">
                    <a:gamma/>
                    <a:shade val="46275"/>
                    <a:invGamma/>
                    <a:alpha val="0"/>
                  </a:srgbClr>
                </a:gs>
              </a:gsLst>
              <a:lin ang="54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ar-SA">
                <a:cs typeface="+mn-cs"/>
              </a:endParaRPr>
            </a:p>
          </p:txBody>
        </p:sp>
        <p:sp>
          <p:nvSpPr>
            <p:cNvPr id="57362" name="AutoShape 18"/>
            <p:cNvSpPr>
              <a:spLocks noChangeArrowheads="1"/>
            </p:cNvSpPr>
            <p:nvPr/>
          </p:nvSpPr>
          <p:spPr bwMode="gray">
            <a:xfrm>
              <a:off x="420" y="1006"/>
              <a:ext cx="104" cy="242"/>
            </a:xfrm>
            <a:prstGeom prst="moon">
              <a:avLst>
                <a:gd name="adj" fmla="val 22032"/>
              </a:avLst>
            </a:prstGeom>
            <a:gradFill rotWithShape="1">
              <a:gsLst>
                <a:gs pos="0">
                  <a:srgbClr val="FFFFFF">
                    <a:gamma/>
                    <a:shade val="46275"/>
                    <a:invGamma/>
                    <a:alpha val="0"/>
                  </a:srgbClr>
                </a:gs>
                <a:gs pos="50000">
                  <a:srgbClr val="FFFFFF">
                    <a:alpha val="84000"/>
                  </a:srgbClr>
                </a:gs>
                <a:gs pos="100000">
                  <a:srgbClr val="FFFFFF">
                    <a:gamma/>
                    <a:shade val="46275"/>
                    <a:invGamma/>
                    <a:alpha val="0"/>
                  </a:srgbClr>
                </a:gs>
              </a:gsLst>
              <a:lin ang="54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ar-SA">
                <a:cs typeface="+mn-cs"/>
              </a:endParaRPr>
            </a:p>
          </p:txBody>
        </p:sp>
      </p:grpSp>
      <p:sp>
        <p:nvSpPr>
          <p:cNvPr id="9221" name="Text Box 18"/>
          <p:cNvSpPr txBox="1">
            <a:spLocks noChangeArrowheads="1"/>
          </p:cNvSpPr>
          <p:nvPr/>
        </p:nvSpPr>
        <p:spPr bwMode="white">
          <a:xfrm>
            <a:off x="660400" y="5448300"/>
            <a:ext cx="1625600" cy="3667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17961" dir="2700000" algn="ctr" rotWithShape="0">
                    <a:schemeClr val="tx1"/>
                  </a:outerShdw>
                </a:effectLst>
              </a14:hiddenEffects>
            </a:ext>
          </a:extLst>
        </p:spPr>
        <p:txBody>
          <a:bodyPr>
            <a:spAutoFit/>
          </a:bodyPr>
          <a:lstStyle>
            <a:lvl1pPr eaLnBrk="0" hangingPunct="0">
              <a:defRPr b="1">
                <a:solidFill>
                  <a:schemeClr val="tx1"/>
                </a:solidFill>
                <a:latin typeface="Arial" pitchFamily="34" charset="0"/>
                <a:cs typeface="Arial" pitchFamily="34" charset="0"/>
              </a:defRPr>
            </a:lvl1pPr>
            <a:lvl2pPr marL="742950" indent="-285750" eaLnBrk="0" hangingPunct="0">
              <a:defRPr b="1">
                <a:solidFill>
                  <a:schemeClr val="tx1"/>
                </a:solidFill>
                <a:latin typeface="Arial" pitchFamily="34" charset="0"/>
                <a:cs typeface="Arial" pitchFamily="34" charset="0"/>
              </a:defRPr>
            </a:lvl2pPr>
            <a:lvl3pPr marL="1143000" indent="-228600" eaLnBrk="0" hangingPunct="0">
              <a:defRPr b="1">
                <a:solidFill>
                  <a:schemeClr val="tx1"/>
                </a:solidFill>
                <a:latin typeface="Arial" pitchFamily="34" charset="0"/>
                <a:cs typeface="Arial" pitchFamily="34" charset="0"/>
              </a:defRPr>
            </a:lvl3pPr>
            <a:lvl4pPr marL="1600200" indent="-228600" eaLnBrk="0" hangingPunct="0">
              <a:defRPr b="1">
                <a:solidFill>
                  <a:schemeClr val="tx1"/>
                </a:solidFill>
                <a:latin typeface="Arial" pitchFamily="34" charset="0"/>
                <a:cs typeface="Arial" pitchFamily="34" charset="0"/>
              </a:defRPr>
            </a:lvl4pPr>
            <a:lvl5pPr marL="2057400" indent="-228600" eaLnBrk="0" hangingPunct="0">
              <a:defRPr b="1">
                <a:solidFill>
                  <a:schemeClr val="tx1"/>
                </a:solidFill>
                <a:latin typeface="Arial" pitchFamily="34" charset="0"/>
                <a:cs typeface="Arial" pitchFamily="34" charset="0"/>
              </a:defRPr>
            </a:lvl5pPr>
            <a:lvl6pPr marL="2514600" indent="-228600" algn="r" eaLnBrk="0" fontAlgn="base" hangingPunct="0">
              <a:spcBef>
                <a:spcPct val="0"/>
              </a:spcBef>
              <a:spcAft>
                <a:spcPct val="0"/>
              </a:spcAft>
              <a:defRPr b="1">
                <a:solidFill>
                  <a:schemeClr val="tx1"/>
                </a:solidFill>
                <a:latin typeface="Arial" pitchFamily="34" charset="0"/>
                <a:cs typeface="Arial" pitchFamily="34" charset="0"/>
              </a:defRPr>
            </a:lvl6pPr>
            <a:lvl7pPr marL="2971800" indent="-228600" algn="r" eaLnBrk="0" fontAlgn="base" hangingPunct="0">
              <a:spcBef>
                <a:spcPct val="0"/>
              </a:spcBef>
              <a:spcAft>
                <a:spcPct val="0"/>
              </a:spcAft>
              <a:defRPr b="1">
                <a:solidFill>
                  <a:schemeClr val="tx1"/>
                </a:solidFill>
                <a:latin typeface="Arial" pitchFamily="34" charset="0"/>
                <a:cs typeface="Arial" pitchFamily="34" charset="0"/>
              </a:defRPr>
            </a:lvl7pPr>
            <a:lvl8pPr marL="3429000" indent="-228600" algn="r" eaLnBrk="0" fontAlgn="base" hangingPunct="0">
              <a:spcBef>
                <a:spcPct val="0"/>
              </a:spcBef>
              <a:spcAft>
                <a:spcPct val="0"/>
              </a:spcAft>
              <a:defRPr b="1">
                <a:solidFill>
                  <a:schemeClr val="tx1"/>
                </a:solidFill>
                <a:latin typeface="Arial" pitchFamily="34" charset="0"/>
                <a:cs typeface="Arial" pitchFamily="34" charset="0"/>
              </a:defRPr>
            </a:lvl8pPr>
            <a:lvl9pPr marL="3886200" indent="-228600" algn="r" eaLnBrk="0" fontAlgn="base" hangingPunct="0">
              <a:spcBef>
                <a:spcPct val="0"/>
              </a:spcBef>
              <a:spcAft>
                <a:spcPct val="0"/>
              </a:spcAft>
              <a:defRPr b="1">
                <a:solidFill>
                  <a:schemeClr val="tx1"/>
                </a:solidFill>
                <a:latin typeface="Arial" pitchFamily="34" charset="0"/>
                <a:cs typeface="Arial" pitchFamily="34" charset="0"/>
              </a:defRPr>
            </a:lvl9pPr>
          </a:lstStyle>
          <a:p>
            <a:pPr algn="ctr" eaLnBrk="1" hangingPunct="1">
              <a:spcBef>
                <a:spcPct val="50000"/>
              </a:spcBef>
            </a:pPr>
            <a:r>
              <a:rPr lang="en-US">
                <a:solidFill>
                  <a:srgbClr val="FFFFFF"/>
                </a:solidFill>
              </a:rPr>
              <a:t>1</a:t>
            </a:r>
          </a:p>
        </p:txBody>
      </p:sp>
      <p:grpSp>
        <p:nvGrpSpPr>
          <p:cNvPr id="9222" name="Group 25"/>
          <p:cNvGrpSpPr>
            <a:grpSpLocks/>
          </p:cNvGrpSpPr>
          <p:nvPr/>
        </p:nvGrpSpPr>
        <p:grpSpPr bwMode="auto">
          <a:xfrm>
            <a:off x="2730500" y="4672013"/>
            <a:ext cx="1808163" cy="312737"/>
            <a:chOff x="406" y="980"/>
            <a:chExt cx="2330" cy="294"/>
          </a:xfrm>
        </p:grpSpPr>
        <p:sp>
          <p:nvSpPr>
            <p:cNvPr id="9246" name="AutoShape 26"/>
            <p:cNvSpPr>
              <a:spLocks noChangeArrowheads="1"/>
            </p:cNvSpPr>
            <p:nvPr/>
          </p:nvSpPr>
          <p:spPr bwMode="gray">
            <a:xfrm>
              <a:off x="406" y="980"/>
              <a:ext cx="2330" cy="294"/>
            </a:xfrm>
            <a:prstGeom prst="roundRect">
              <a:avLst>
                <a:gd name="adj" fmla="val 50000"/>
              </a:avLst>
            </a:prstGeom>
            <a:gradFill rotWithShape="1">
              <a:gsLst>
                <a:gs pos="0">
                  <a:srgbClr val="B68A1C"/>
                </a:gs>
                <a:gs pos="50000">
                  <a:srgbClr val="CAAA59"/>
                </a:gs>
                <a:gs pos="100000">
                  <a:srgbClr val="B68A1C"/>
                </a:gs>
              </a:gsLst>
              <a:lin ang="0" scaled="1"/>
            </a:gradFill>
            <a:ln>
              <a:noFill/>
            </a:ln>
            <a:effectLst>
              <a:outerShdw dist="35921" dir="2700000" algn="ctr" rotWithShape="0">
                <a:srgbClr val="080808">
                  <a:alpha val="50000"/>
                </a:srgbClr>
              </a:outerShdw>
            </a:effectLst>
            <a:extLst>
              <a:ext uri="{91240B29-F687-4F45-9708-019B960494DF}">
                <a14:hiddenLine xmlns:a14="http://schemas.microsoft.com/office/drawing/2010/main" w="12700">
                  <a:solidFill>
                    <a:srgbClr val="3289A8"/>
                  </a:solidFill>
                  <a:round/>
                  <a:headEnd/>
                  <a:tailEnd/>
                </a14:hiddenLine>
              </a:ext>
            </a:extLst>
          </p:spPr>
          <p:txBody>
            <a:bodyPr wrap="none" anchor="ctr"/>
            <a:lstStyle/>
            <a:p>
              <a:endParaRPr lang="ar-SA"/>
            </a:p>
          </p:txBody>
        </p:sp>
        <p:sp>
          <p:nvSpPr>
            <p:cNvPr id="57371" name="AutoShape 27"/>
            <p:cNvSpPr>
              <a:spLocks noChangeArrowheads="1"/>
            </p:cNvSpPr>
            <p:nvPr/>
          </p:nvSpPr>
          <p:spPr bwMode="gray">
            <a:xfrm flipH="1">
              <a:off x="2620" y="1005"/>
              <a:ext cx="104" cy="246"/>
            </a:xfrm>
            <a:prstGeom prst="moon">
              <a:avLst>
                <a:gd name="adj" fmla="val 22032"/>
              </a:avLst>
            </a:prstGeom>
            <a:gradFill rotWithShape="1">
              <a:gsLst>
                <a:gs pos="0">
                  <a:srgbClr val="FFFFFF">
                    <a:gamma/>
                    <a:shade val="46275"/>
                    <a:invGamma/>
                    <a:alpha val="0"/>
                  </a:srgbClr>
                </a:gs>
                <a:gs pos="50000">
                  <a:srgbClr val="FFFFFF">
                    <a:alpha val="84000"/>
                  </a:srgbClr>
                </a:gs>
                <a:gs pos="100000">
                  <a:srgbClr val="FFFFFF">
                    <a:gamma/>
                    <a:shade val="46275"/>
                    <a:invGamma/>
                    <a:alpha val="0"/>
                  </a:srgbClr>
                </a:gs>
              </a:gsLst>
              <a:lin ang="54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ar-SA">
                <a:cs typeface="+mn-cs"/>
              </a:endParaRPr>
            </a:p>
          </p:txBody>
        </p:sp>
        <p:sp>
          <p:nvSpPr>
            <p:cNvPr id="57372" name="AutoShape 28"/>
            <p:cNvSpPr>
              <a:spLocks noChangeArrowheads="1"/>
            </p:cNvSpPr>
            <p:nvPr/>
          </p:nvSpPr>
          <p:spPr bwMode="gray">
            <a:xfrm>
              <a:off x="420" y="1006"/>
              <a:ext cx="104" cy="242"/>
            </a:xfrm>
            <a:prstGeom prst="moon">
              <a:avLst>
                <a:gd name="adj" fmla="val 22032"/>
              </a:avLst>
            </a:prstGeom>
            <a:gradFill rotWithShape="1">
              <a:gsLst>
                <a:gs pos="0">
                  <a:srgbClr val="FFFFFF">
                    <a:gamma/>
                    <a:shade val="46275"/>
                    <a:invGamma/>
                    <a:alpha val="0"/>
                  </a:srgbClr>
                </a:gs>
                <a:gs pos="50000">
                  <a:srgbClr val="FFFFFF">
                    <a:alpha val="84000"/>
                  </a:srgbClr>
                </a:gs>
                <a:gs pos="100000">
                  <a:srgbClr val="FFFFFF">
                    <a:gamma/>
                    <a:shade val="46275"/>
                    <a:invGamma/>
                    <a:alpha val="0"/>
                  </a:srgbClr>
                </a:gs>
              </a:gsLst>
              <a:lin ang="54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ar-SA">
                <a:cs typeface="+mn-cs"/>
              </a:endParaRPr>
            </a:p>
          </p:txBody>
        </p:sp>
      </p:grpSp>
      <p:sp>
        <p:nvSpPr>
          <p:cNvPr id="9223" name="Text Box 18"/>
          <p:cNvSpPr txBox="1">
            <a:spLocks noChangeArrowheads="1"/>
          </p:cNvSpPr>
          <p:nvPr/>
        </p:nvSpPr>
        <p:spPr bwMode="white">
          <a:xfrm>
            <a:off x="2787650" y="4649788"/>
            <a:ext cx="1631950" cy="3667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17961" dir="2700000" algn="ctr" rotWithShape="0">
                    <a:schemeClr val="tx1"/>
                  </a:outerShdw>
                </a:effectLst>
              </a14:hiddenEffects>
            </a:ext>
          </a:extLst>
        </p:spPr>
        <p:txBody>
          <a:bodyPr>
            <a:spAutoFit/>
          </a:bodyPr>
          <a:lstStyle>
            <a:lvl1pPr eaLnBrk="0" hangingPunct="0">
              <a:defRPr b="1">
                <a:solidFill>
                  <a:schemeClr val="tx1"/>
                </a:solidFill>
                <a:latin typeface="Arial" pitchFamily="34" charset="0"/>
                <a:cs typeface="Arial" pitchFamily="34" charset="0"/>
              </a:defRPr>
            </a:lvl1pPr>
            <a:lvl2pPr marL="742950" indent="-285750" eaLnBrk="0" hangingPunct="0">
              <a:defRPr b="1">
                <a:solidFill>
                  <a:schemeClr val="tx1"/>
                </a:solidFill>
                <a:latin typeface="Arial" pitchFamily="34" charset="0"/>
                <a:cs typeface="Arial" pitchFamily="34" charset="0"/>
              </a:defRPr>
            </a:lvl2pPr>
            <a:lvl3pPr marL="1143000" indent="-228600" eaLnBrk="0" hangingPunct="0">
              <a:defRPr b="1">
                <a:solidFill>
                  <a:schemeClr val="tx1"/>
                </a:solidFill>
                <a:latin typeface="Arial" pitchFamily="34" charset="0"/>
                <a:cs typeface="Arial" pitchFamily="34" charset="0"/>
              </a:defRPr>
            </a:lvl3pPr>
            <a:lvl4pPr marL="1600200" indent="-228600" eaLnBrk="0" hangingPunct="0">
              <a:defRPr b="1">
                <a:solidFill>
                  <a:schemeClr val="tx1"/>
                </a:solidFill>
                <a:latin typeface="Arial" pitchFamily="34" charset="0"/>
                <a:cs typeface="Arial" pitchFamily="34" charset="0"/>
              </a:defRPr>
            </a:lvl4pPr>
            <a:lvl5pPr marL="2057400" indent="-228600" eaLnBrk="0" hangingPunct="0">
              <a:defRPr b="1">
                <a:solidFill>
                  <a:schemeClr val="tx1"/>
                </a:solidFill>
                <a:latin typeface="Arial" pitchFamily="34" charset="0"/>
                <a:cs typeface="Arial" pitchFamily="34" charset="0"/>
              </a:defRPr>
            </a:lvl5pPr>
            <a:lvl6pPr marL="2514600" indent="-228600" algn="r" eaLnBrk="0" fontAlgn="base" hangingPunct="0">
              <a:spcBef>
                <a:spcPct val="0"/>
              </a:spcBef>
              <a:spcAft>
                <a:spcPct val="0"/>
              </a:spcAft>
              <a:defRPr b="1">
                <a:solidFill>
                  <a:schemeClr val="tx1"/>
                </a:solidFill>
                <a:latin typeface="Arial" pitchFamily="34" charset="0"/>
                <a:cs typeface="Arial" pitchFamily="34" charset="0"/>
              </a:defRPr>
            </a:lvl6pPr>
            <a:lvl7pPr marL="2971800" indent="-228600" algn="r" eaLnBrk="0" fontAlgn="base" hangingPunct="0">
              <a:spcBef>
                <a:spcPct val="0"/>
              </a:spcBef>
              <a:spcAft>
                <a:spcPct val="0"/>
              </a:spcAft>
              <a:defRPr b="1">
                <a:solidFill>
                  <a:schemeClr val="tx1"/>
                </a:solidFill>
                <a:latin typeface="Arial" pitchFamily="34" charset="0"/>
                <a:cs typeface="Arial" pitchFamily="34" charset="0"/>
              </a:defRPr>
            </a:lvl7pPr>
            <a:lvl8pPr marL="3429000" indent="-228600" algn="r" eaLnBrk="0" fontAlgn="base" hangingPunct="0">
              <a:spcBef>
                <a:spcPct val="0"/>
              </a:spcBef>
              <a:spcAft>
                <a:spcPct val="0"/>
              </a:spcAft>
              <a:defRPr b="1">
                <a:solidFill>
                  <a:schemeClr val="tx1"/>
                </a:solidFill>
                <a:latin typeface="Arial" pitchFamily="34" charset="0"/>
                <a:cs typeface="Arial" pitchFamily="34" charset="0"/>
              </a:defRPr>
            </a:lvl8pPr>
            <a:lvl9pPr marL="3886200" indent="-228600" algn="r" eaLnBrk="0" fontAlgn="base" hangingPunct="0">
              <a:spcBef>
                <a:spcPct val="0"/>
              </a:spcBef>
              <a:spcAft>
                <a:spcPct val="0"/>
              </a:spcAft>
              <a:defRPr b="1">
                <a:solidFill>
                  <a:schemeClr val="tx1"/>
                </a:solidFill>
                <a:latin typeface="Arial" pitchFamily="34" charset="0"/>
                <a:cs typeface="Arial" pitchFamily="34" charset="0"/>
              </a:defRPr>
            </a:lvl9pPr>
          </a:lstStyle>
          <a:p>
            <a:pPr algn="ctr" eaLnBrk="1" hangingPunct="1">
              <a:spcBef>
                <a:spcPct val="50000"/>
              </a:spcBef>
            </a:pPr>
            <a:r>
              <a:rPr lang="en-US">
                <a:solidFill>
                  <a:srgbClr val="FFFFFF"/>
                </a:solidFill>
              </a:rPr>
              <a:t>2</a:t>
            </a:r>
          </a:p>
        </p:txBody>
      </p:sp>
      <p:grpSp>
        <p:nvGrpSpPr>
          <p:cNvPr id="9224" name="Group 30"/>
          <p:cNvGrpSpPr>
            <a:grpSpLocks/>
          </p:cNvGrpSpPr>
          <p:nvPr/>
        </p:nvGrpSpPr>
        <p:grpSpPr bwMode="auto">
          <a:xfrm>
            <a:off x="4760913" y="3859213"/>
            <a:ext cx="1808162" cy="314325"/>
            <a:chOff x="406" y="980"/>
            <a:chExt cx="2330" cy="294"/>
          </a:xfrm>
        </p:grpSpPr>
        <p:sp>
          <p:nvSpPr>
            <p:cNvPr id="9239" name="AutoShape 31"/>
            <p:cNvSpPr>
              <a:spLocks noChangeArrowheads="1"/>
            </p:cNvSpPr>
            <p:nvPr/>
          </p:nvSpPr>
          <p:spPr bwMode="gray">
            <a:xfrm>
              <a:off x="406" y="980"/>
              <a:ext cx="2330" cy="294"/>
            </a:xfrm>
            <a:prstGeom prst="roundRect">
              <a:avLst>
                <a:gd name="adj" fmla="val 50000"/>
              </a:avLst>
            </a:prstGeom>
            <a:gradFill rotWithShape="1">
              <a:gsLst>
                <a:gs pos="0">
                  <a:srgbClr val="B68A1C"/>
                </a:gs>
                <a:gs pos="50000">
                  <a:srgbClr val="CAAA59"/>
                </a:gs>
                <a:gs pos="100000">
                  <a:srgbClr val="B68A1C"/>
                </a:gs>
              </a:gsLst>
              <a:lin ang="0" scaled="1"/>
            </a:gradFill>
            <a:ln>
              <a:noFill/>
            </a:ln>
            <a:effectLst>
              <a:outerShdw dist="35921" dir="2700000" algn="ctr" rotWithShape="0">
                <a:srgbClr val="080808">
                  <a:alpha val="50000"/>
                </a:srgbClr>
              </a:outerShdw>
            </a:effectLst>
            <a:extLst>
              <a:ext uri="{91240B29-F687-4F45-9708-019B960494DF}">
                <a14:hiddenLine xmlns:a14="http://schemas.microsoft.com/office/drawing/2010/main" w="12700">
                  <a:solidFill>
                    <a:srgbClr val="3289A8"/>
                  </a:solidFill>
                  <a:round/>
                  <a:headEnd/>
                  <a:tailEnd/>
                </a14:hiddenLine>
              </a:ext>
            </a:extLst>
          </p:spPr>
          <p:txBody>
            <a:bodyPr wrap="none" anchor="ctr"/>
            <a:lstStyle/>
            <a:p>
              <a:endParaRPr lang="ar-SA"/>
            </a:p>
          </p:txBody>
        </p:sp>
        <p:sp>
          <p:nvSpPr>
            <p:cNvPr id="57376" name="AutoShape 32"/>
            <p:cNvSpPr>
              <a:spLocks noChangeArrowheads="1"/>
            </p:cNvSpPr>
            <p:nvPr/>
          </p:nvSpPr>
          <p:spPr bwMode="gray">
            <a:xfrm flipH="1">
              <a:off x="2620" y="1005"/>
              <a:ext cx="104" cy="246"/>
            </a:xfrm>
            <a:prstGeom prst="moon">
              <a:avLst>
                <a:gd name="adj" fmla="val 22032"/>
              </a:avLst>
            </a:prstGeom>
            <a:gradFill rotWithShape="1">
              <a:gsLst>
                <a:gs pos="0">
                  <a:srgbClr val="FFFFFF">
                    <a:gamma/>
                    <a:shade val="46275"/>
                    <a:invGamma/>
                    <a:alpha val="0"/>
                  </a:srgbClr>
                </a:gs>
                <a:gs pos="50000">
                  <a:srgbClr val="FFFFFF">
                    <a:alpha val="84000"/>
                  </a:srgbClr>
                </a:gs>
                <a:gs pos="100000">
                  <a:srgbClr val="FFFFFF">
                    <a:gamma/>
                    <a:shade val="46275"/>
                    <a:invGamma/>
                    <a:alpha val="0"/>
                  </a:srgbClr>
                </a:gs>
              </a:gsLst>
              <a:lin ang="54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ar-SA">
                <a:cs typeface="+mn-cs"/>
              </a:endParaRPr>
            </a:p>
          </p:txBody>
        </p:sp>
        <p:sp>
          <p:nvSpPr>
            <p:cNvPr id="57377" name="AutoShape 33"/>
            <p:cNvSpPr>
              <a:spLocks noChangeArrowheads="1"/>
            </p:cNvSpPr>
            <p:nvPr/>
          </p:nvSpPr>
          <p:spPr bwMode="gray">
            <a:xfrm>
              <a:off x="420" y="1006"/>
              <a:ext cx="104" cy="242"/>
            </a:xfrm>
            <a:prstGeom prst="moon">
              <a:avLst>
                <a:gd name="adj" fmla="val 22032"/>
              </a:avLst>
            </a:prstGeom>
            <a:gradFill rotWithShape="1">
              <a:gsLst>
                <a:gs pos="0">
                  <a:srgbClr val="FFFFFF">
                    <a:gamma/>
                    <a:shade val="46275"/>
                    <a:invGamma/>
                    <a:alpha val="0"/>
                  </a:srgbClr>
                </a:gs>
                <a:gs pos="50000">
                  <a:srgbClr val="FFFFFF">
                    <a:alpha val="84000"/>
                  </a:srgbClr>
                </a:gs>
                <a:gs pos="100000">
                  <a:srgbClr val="FFFFFF">
                    <a:gamma/>
                    <a:shade val="46275"/>
                    <a:invGamma/>
                    <a:alpha val="0"/>
                  </a:srgbClr>
                </a:gs>
              </a:gsLst>
              <a:lin ang="54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ar-SA">
                <a:cs typeface="+mn-cs"/>
              </a:endParaRPr>
            </a:p>
          </p:txBody>
        </p:sp>
      </p:grpSp>
      <p:sp>
        <p:nvSpPr>
          <p:cNvPr id="9225" name="Text Box 18"/>
          <p:cNvSpPr txBox="1">
            <a:spLocks noChangeArrowheads="1"/>
          </p:cNvSpPr>
          <p:nvPr/>
        </p:nvSpPr>
        <p:spPr bwMode="white">
          <a:xfrm>
            <a:off x="4867275" y="3836988"/>
            <a:ext cx="1533525" cy="3667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17961" dir="2700000" algn="ctr" rotWithShape="0">
                    <a:schemeClr val="tx1"/>
                  </a:outerShdw>
                </a:effectLst>
              </a14:hiddenEffects>
            </a:ext>
          </a:extLst>
        </p:spPr>
        <p:txBody>
          <a:bodyPr>
            <a:spAutoFit/>
          </a:bodyPr>
          <a:lstStyle>
            <a:lvl1pPr eaLnBrk="0" hangingPunct="0">
              <a:defRPr b="1">
                <a:solidFill>
                  <a:schemeClr val="tx1"/>
                </a:solidFill>
                <a:latin typeface="Arial" pitchFamily="34" charset="0"/>
                <a:cs typeface="Arial" pitchFamily="34" charset="0"/>
              </a:defRPr>
            </a:lvl1pPr>
            <a:lvl2pPr marL="742950" indent="-285750" eaLnBrk="0" hangingPunct="0">
              <a:defRPr b="1">
                <a:solidFill>
                  <a:schemeClr val="tx1"/>
                </a:solidFill>
                <a:latin typeface="Arial" pitchFamily="34" charset="0"/>
                <a:cs typeface="Arial" pitchFamily="34" charset="0"/>
              </a:defRPr>
            </a:lvl2pPr>
            <a:lvl3pPr marL="1143000" indent="-228600" eaLnBrk="0" hangingPunct="0">
              <a:defRPr b="1">
                <a:solidFill>
                  <a:schemeClr val="tx1"/>
                </a:solidFill>
                <a:latin typeface="Arial" pitchFamily="34" charset="0"/>
                <a:cs typeface="Arial" pitchFamily="34" charset="0"/>
              </a:defRPr>
            </a:lvl3pPr>
            <a:lvl4pPr marL="1600200" indent="-228600" eaLnBrk="0" hangingPunct="0">
              <a:defRPr b="1">
                <a:solidFill>
                  <a:schemeClr val="tx1"/>
                </a:solidFill>
                <a:latin typeface="Arial" pitchFamily="34" charset="0"/>
                <a:cs typeface="Arial" pitchFamily="34" charset="0"/>
              </a:defRPr>
            </a:lvl4pPr>
            <a:lvl5pPr marL="2057400" indent="-228600" eaLnBrk="0" hangingPunct="0">
              <a:defRPr b="1">
                <a:solidFill>
                  <a:schemeClr val="tx1"/>
                </a:solidFill>
                <a:latin typeface="Arial" pitchFamily="34" charset="0"/>
                <a:cs typeface="Arial" pitchFamily="34" charset="0"/>
              </a:defRPr>
            </a:lvl5pPr>
            <a:lvl6pPr marL="2514600" indent="-228600" algn="r" eaLnBrk="0" fontAlgn="base" hangingPunct="0">
              <a:spcBef>
                <a:spcPct val="0"/>
              </a:spcBef>
              <a:spcAft>
                <a:spcPct val="0"/>
              </a:spcAft>
              <a:defRPr b="1">
                <a:solidFill>
                  <a:schemeClr val="tx1"/>
                </a:solidFill>
                <a:latin typeface="Arial" pitchFamily="34" charset="0"/>
                <a:cs typeface="Arial" pitchFamily="34" charset="0"/>
              </a:defRPr>
            </a:lvl6pPr>
            <a:lvl7pPr marL="2971800" indent="-228600" algn="r" eaLnBrk="0" fontAlgn="base" hangingPunct="0">
              <a:spcBef>
                <a:spcPct val="0"/>
              </a:spcBef>
              <a:spcAft>
                <a:spcPct val="0"/>
              </a:spcAft>
              <a:defRPr b="1">
                <a:solidFill>
                  <a:schemeClr val="tx1"/>
                </a:solidFill>
                <a:latin typeface="Arial" pitchFamily="34" charset="0"/>
                <a:cs typeface="Arial" pitchFamily="34" charset="0"/>
              </a:defRPr>
            </a:lvl7pPr>
            <a:lvl8pPr marL="3429000" indent="-228600" algn="r" eaLnBrk="0" fontAlgn="base" hangingPunct="0">
              <a:spcBef>
                <a:spcPct val="0"/>
              </a:spcBef>
              <a:spcAft>
                <a:spcPct val="0"/>
              </a:spcAft>
              <a:defRPr b="1">
                <a:solidFill>
                  <a:schemeClr val="tx1"/>
                </a:solidFill>
                <a:latin typeface="Arial" pitchFamily="34" charset="0"/>
                <a:cs typeface="Arial" pitchFamily="34" charset="0"/>
              </a:defRPr>
            </a:lvl8pPr>
            <a:lvl9pPr marL="3886200" indent="-228600" algn="r" eaLnBrk="0" fontAlgn="base" hangingPunct="0">
              <a:spcBef>
                <a:spcPct val="0"/>
              </a:spcBef>
              <a:spcAft>
                <a:spcPct val="0"/>
              </a:spcAft>
              <a:defRPr b="1">
                <a:solidFill>
                  <a:schemeClr val="tx1"/>
                </a:solidFill>
                <a:latin typeface="Arial" pitchFamily="34" charset="0"/>
                <a:cs typeface="Arial" pitchFamily="34" charset="0"/>
              </a:defRPr>
            </a:lvl9pPr>
          </a:lstStyle>
          <a:p>
            <a:pPr algn="ctr" eaLnBrk="1" hangingPunct="1">
              <a:spcBef>
                <a:spcPct val="50000"/>
              </a:spcBef>
            </a:pPr>
            <a:r>
              <a:rPr lang="en-US">
                <a:solidFill>
                  <a:srgbClr val="FFFFFF"/>
                </a:solidFill>
              </a:rPr>
              <a:t>3</a:t>
            </a:r>
          </a:p>
        </p:txBody>
      </p:sp>
      <p:grpSp>
        <p:nvGrpSpPr>
          <p:cNvPr id="9226" name="Group 35"/>
          <p:cNvGrpSpPr>
            <a:grpSpLocks/>
          </p:cNvGrpSpPr>
          <p:nvPr/>
        </p:nvGrpSpPr>
        <p:grpSpPr bwMode="auto">
          <a:xfrm>
            <a:off x="6878638" y="3068638"/>
            <a:ext cx="1808162" cy="314325"/>
            <a:chOff x="406" y="980"/>
            <a:chExt cx="2330" cy="294"/>
          </a:xfrm>
        </p:grpSpPr>
        <p:sp>
          <p:nvSpPr>
            <p:cNvPr id="9232" name="AutoShape 36"/>
            <p:cNvSpPr>
              <a:spLocks noChangeArrowheads="1"/>
            </p:cNvSpPr>
            <p:nvPr/>
          </p:nvSpPr>
          <p:spPr bwMode="gray">
            <a:xfrm>
              <a:off x="406" y="980"/>
              <a:ext cx="2330" cy="294"/>
            </a:xfrm>
            <a:prstGeom prst="roundRect">
              <a:avLst>
                <a:gd name="adj" fmla="val 50000"/>
              </a:avLst>
            </a:prstGeom>
            <a:gradFill rotWithShape="1">
              <a:gsLst>
                <a:gs pos="0">
                  <a:srgbClr val="B68A1C"/>
                </a:gs>
                <a:gs pos="50000">
                  <a:srgbClr val="CAAA59"/>
                </a:gs>
                <a:gs pos="100000">
                  <a:srgbClr val="B68A1C"/>
                </a:gs>
              </a:gsLst>
              <a:lin ang="0" scaled="1"/>
            </a:gradFill>
            <a:ln>
              <a:noFill/>
            </a:ln>
            <a:effectLst>
              <a:outerShdw dist="35921" dir="2700000" algn="ctr" rotWithShape="0">
                <a:srgbClr val="080808">
                  <a:alpha val="50000"/>
                </a:srgbClr>
              </a:outerShdw>
            </a:effectLst>
            <a:extLst>
              <a:ext uri="{91240B29-F687-4F45-9708-019B960494DF}">
                <a14:hiddenLine xmlns:a14="http://schemas.microsoft.com/office/drawing/2010/main" w="12700">
                  <a:solidFill>
                    <a:srgbClr val="3289A8"/>
                  </a:solidFill>
                  <a:round/>
                  <a:headEnd/>
                  <a:tailEnd/>
                </a14:hiddenLine>
              </a:ext>
            </a:extLst>
          </p:spPr>
          <p:txBody>
            <a:bodyPr wrap="none" anchor="ctr"/>
            <a:lstStyle/>
            <a:p>
              <a:endParaRPr lang="ar-SA"/>
            </a:p>
          </p:txBody>
        </p:sp>
        <p:sp>
          <p:nvSpPr>
            <p:cNvPr id="57381" name="AutoShape 37"/>
            <p:cNvSpPr>
              <a:spLocks noChangeArrowheads="1"/>
            </p:cNvSpPr>
            <p:nvPr/>
          </p:nvSpPr>
          <p:spPr bwMode="gray">
            <a:xfrm flipH="1">
              <a:off x="2620" y="1005"/>
              <a:ext cx="104" cy="246"/>
            </a:xfrm>
            <a:prstGeom prst="moon">
              <a:avLst>
                <a:gd name="adj" fmla="val 22032"/>
              </a:avLst>
            </a:prstGeom>
            <a:gradFill rotWithShape="1">
              <a:gsLst>
                <a:gs pos="0">
                  <a:srgbClr val="FFFFFF">
                    <a:gamma/>
                    <a:shade val="46275"/>
                    <a:invGamma/>
                    <a:alpha val="0"/>
                  </a:srgbClr>
                </a:gs>
                <a:gs pos="50000">
                  <a:srgbClr val="FFFFFF">
                    <a:alpha val="84000"/>
                  </a:srgbClr>
                </a:gs>
                <a:gs pos="100000">
                  <a:srgbClr val="FFFFFF">
                    <a:gamma/>
                    <a:shade val="46275"/>
                    <a:invGamma/>
                    <a:alpha val="0"/>
                  </a:srgbClr>
                </a:gs>
              </a:gsLst>
              <a:lin ang="54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ar-SA">
                <a:cs typeface="+mn-cs"/>
              </a:endParaRPr>
            </a:p>
          </p:txBody>
        </p:sp>
        <p:sp>
          <p:nvSpPr>
            <p:cNvPr id="57382" name="AutoShape 38"/>
            <p:cNvSpPr>
              <a:spLocks noChangeArrowheads="1"/>
            </p:cNvSpPr>
            <p:nvPr/>
          </p:nvSpPr>
          <p:spPr bwMode="gray">
            <a:xfrm>
              <a:off x="420" y="1006"/>
              <a:ext cx="104" cy="242"/>
            </a:xfrm>
            <a:prstGeom prst="moon">
              <a:avLst>
                <a:gd name="adj" fmla="val 22032"/>
              </a:avLst>
            </a:prstGeom>
            <a:gradFill rotWithShape="1">
              <a:gsLst>
                <a:gs pos="0">
                  <a:srgbClr val="FFFFFF">
                    <a:gamma/>
                    <a:shade val="46275"/>
                    <a:invGamma/>
                    <a:alpha val="0"/>
                  </a:srgbClr>
                </a:gs>
                <a:gs pos="50000">
                  <a:srgbClr val="FFFFFF">
                    <a:alpha val="84000"/>
                  </a:srgbClr>
                </a:gs>
                <a:gs pos="100000">
                  <a:srgbClr val="FFFFFF">
                    <a:gamma/>
                    <a:shade val="46275"/>
                    <a:invGamma/>
                    <a:alpha val="0"/>
                  </a:srgbClr>
                </a:gs>
              </a:gsLst>
              <a:lin ang="54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ar-SA">
                <a:cs typeface="+mn-cs"/>
              </a:endParaRPr>
            </a:p>
          </p:txBody>
        </p:sp>
      </p:grpSp>
      <p:sp>
        <p:nvSpPr>
          <p:cNvPr id="9227" name="Text Box 18"/>
          <p:cNvSpPr txBox="1">
            <a:spLocks noChangeArrowheads="1"/>
          </p:cNvSpPr>
          <p:nvPr/>
        </p:nvSpPr>
        <p:spPr bwMode="white">
          <a:xfrm>
            <a:off x="6969125" y="3046413"/>
            <a:ext cx="1565275" cy="3667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17961" dir="2700000" algn="ctr" rotWithShape="0">
                    <a:schemeClr val="tx1"/>
                  </a:outerShdw>
                </a:effectLst>
              </a14:hiddenEffects>
            </a:ext>
          </a:extLst>
        </p:spPr>
        <p:txBody>
          <a:bodyPr>
            <a:spAutoFit/>
          </a:bodyPr>
          <a:lstStyle>
            <a:lvl1pPr eaLnBrk="0" hangingPunct="0">
              <a:defRPr b="1">
                <a:solidFill>
                  <a:schemeClr val="tx1"/>
                </a:solidFill>
                <a:latin typeface="Arial" pitchFamily="34" charset="0"/>
                <a:cs typeface="Arial" pitchFamily="34" charset="0"/>
              </a:defRPr>
            </a:lvl1pPr>
            <a:lvl2pPr marL="742950" indent="-285750" eaLnBrk="0" hangingPunct="0">
              <a:defRPr b="1">
                <a:solidFill>
                  <a:schemeClr val="tx1"/>
                </a:solidFill>
                <a:latin typeface="Arial" pitchFamily="34" charset="0"/>
                <a:cs typeface="Arial" pitchFamily="34" charset="0"/>
              </a:defRPr>
            </a:lvl2pPr>
            <a:lvl3pPr marL="1143000" indent="-228600" eaLnBrk="0" hangingPunct="0">
              <a:defRPr b="1">
                <a:solidFill>
                  <a:schemeClr val="tx1"/>
                </a:solidFill>
                <a:latin typeface="Arial" pitchFamily="34" charset="0"/>
                <a:cs typeface="Arial" pitchFamily="34" charset="0"/>
              </a:defRPr>
            </a:lvl3pPr>
            <a:lvl4pPr marL="1600200" indent="-228600" eaLnBrk="0" hangingPunct="0">
              <a:defRPr b="1">
                <a:solidFill>
                  <a:schemeClr val="tx1"/>
                </a:solidFill>
                <a:latin typeface="Arial" pitchFamily="34" charset="0"/>
                <a:cs typeface="Arial" pitchFamily="34" charset="0"/>
              </a:defRPr>
            </a:lvl4pPr>
            <a:lvl5pPr marL="2057400" indent="-228600" eaLnBrk="0" hangingPunct="0">
              <a:defRPr b="1">
                <a:solidFill>
                  <a:schemeClr val="tx1"/>
                </a:solidFill>
                <a:latin typeface="Arial" pitchFamily="34" charset="0"/>
                <a:cs typeface="Arial" pitchFamily="34" charset="0"/>
              </a:defRPr>
            </a:lvl5pPr>
            <a:lvl6pPr marL="2514600" indent="-228600" algn="r" eaLnBrk="0" fontAlgn="base" hangingPunct="0">
              <a:spcBef>
                <a:spcPct val="0"/>
              </a:spcBef>
              <a:spcAft>
                <a:spcPct val="0"/>
              </a:spcAft>
              <a:defRPr b="1">
                <a:solidFill>
                  <a:schemeClr val="tx1"/>
                </a:solidFill>
                <a:latin typeface="Arial" pitchFamily="34" charset="0"/>
                <a:cs typeface="Arial" pitchFamily="34" charset="0"/>
              </a:defRPr>
            </a:lvl6pPr>
            <a:lvl7pPr marL="2971800" indent="-228600" algn="r" eaLnBrk="0" fontAlgn="base" hangingPunct="0">
              <a:spcBef>
                <a:spcPct val="0"/>
              </a:spcBef>
              <a:spcAft>
                <a:spcPct val="0"/>
              </a:spcAft>
              <a:defRPr b="1">
                <a:solidFill>
                  <a:schemeClr val="tx1"/>
                </a:solidFill>
                <a:latin typeface="Arial" pitchFamily="34" charset="0"/>
                <a:cs typeface="Arial" pitchFamily="34" charset="0"/>
              </a:defRPr>
            </a:lvl7pPr>
            <a:lvl8pPr marL="3429000" indent="-228600" algn="r" eaLnBrk="0" fontAlgn="base" hangingPunct="0">
              <a:spcBef>
                <a:spcPct val="0"/>
              </a:spcBef>
              <a:spcAft>
                <a:spcPct val="0"/>
              </a:spcAft>
              <a:defRPr b="1">
                <a:solidFill>
                  <a:schemeClr val="tx1"/>
                </a:solidFill>
                <a:latin typeface="Arial" pitchFamily="34" charset="0"/>
                <a:cs typeface="Arial" pitchFamily="34" charset="0"/>
              </a:defRPr>
            </a:lvl8pPr>
            <a:lvl9pPr marL="3886200" indent="-228600" algn="r" eaLnBrk="0" fontAlgn="base" hangingPunct="0">
              <a:spcBef>
                <a:spcPct val="0"/>
              </a:spcBef>
              <a:spcAft>
                <a:spcPct val="0"/>
              </a:spcAft>
              <a:defRPr b="1">
                <a:solidFill>
                  <a:schemeClr val="tx1"/>
                </a:solidFill>
                <a:latin typeface="Arial" pitchFamily="34" charset="0"/>
                <a:cs typeface="Arial" pitchFamily="34" charset="0"/>
              </a:defRPr>
            </a:lvl9pPr>
          </a:lstStyle>
          <a:p>
            <a:pPr algn="ctr" eaLnBrk="1" hangingPunct="1">
              <a:spcBef>
                <a:spcPct val="50000"/>
              </a:spcBef>
            </a:pPr>
            <a:r>
              <a:rPr lang="en-US">
                <a:solidFill>
                  <a:srgbClr val="FFFFFF"/>
                </a:solidFill>
              </a:rPr>
              <a:t>4</a:t>
            </a:r>
          </a:p>
        </p:txBody>
      </p:sp>
      <p:sp>
        <p:nvSpPr>
          <p:cNvPr id="2" name="TextBox 1"/>
          <p:cNvSpPr txBox="1"/>
          <p:nvPr/>
        </p:nvSpPr>
        <p:spPr>
          <a:xfrm>
            <a:off x="728663" y="4003675"/>
            <a:ext cx="1816100" cy="646113"/>
          </a:xfrm>
          <a:prstGeom prst="rect">
            <a:avLst/>
          </a:prstGeom>
          <a:noFill/>
        </p:spPr>
        <p:txBody>
          <a:bodyPr>
            <a:spAutoFit/>
          </a:bodyPr>
          <a:lstStyle/>
          <a:p>
            <a:pPr>
              <a:defRPr/>
            </a:pPr>
            <a:r>
              <a:rPr lang="en-US" dirty="0">
                <a:latin typeface="+mj-lt"/>
                <a:cs typeface="Arial" charset="0"/>
              </a:rPr>
              <a:t>Data collection and analysis</a:t>
            </a:r>
          </a:p>
        </p:txBody>
      </p:sp>
      <p:sp>
        <p:nvSpPr>
          <p:cNvPr id="9229" name="TextBox 2"/>
          <p:cNvSpPr txBox="1">
            <a:spLocks noChangeArrowheads="1"/>
          </p:cNvSpPr>
          <p:nvPr/>
        </p:nvSpPr>
        <p:spPr bwMode="auto">
          <a:xfrm>
            <a:off x="3001963" y="3643313"/>
            <a:ext cx="1417637"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1">
                <a:solidFill>
                  <a:schemeClr val="tx1"/>
                </a:solidFill>
                <a:latin typeface="Arial" pitchFamily="34" charset="0"/>
                <a:cs typeface="Arial" pitchFamily="34" charset="0"/>
              </a:defRPr>
            </a:lvl1pPr>
            <a:lvl2pPr marL="742950" indent="-285750" eaLnBrk="0" hangingPunct="0">
              <a:defRPr b="1">
                <a:solidFill>
                  <a:schemeClr val="tx1"/>
                </a:solidFill>
                <a:latin typeface="Arial" pitchFamily="34" charset="0"/>
                <a:cs typeface="Arial" pitchFamily="34" charset="0"/>
              </a:defRPr>
            </a:lvl2pPr>
            <a:lvl3pPr marL="1143000" indent="-228600" eaLnBrk="0" hangingPunct="0">
              <a:defRPr b="1">
                <a:solidFill>
                  <a:schemeClr val="tx1"/>
                </a:solidFill>
                <a:latin typeface="Arial" pitchFamily="34" charset="0"/>
                <a:cs typeface="Arial" pitchFamily="34" charset="0"/>
              </a:defRPr>
            </a:lvl3pPr>
            <a:lvl4pPr marL="1600200" indent="-228600" eaLnBrk="0" hangingPunct="0">
              <a:defRPr b="1">
                <a:solidFill>
                  <a:schemeClr val="tx1"/>
                </a:solidFill>
                <a:latin typeface="Arial" pitchFamily="34" charset="0"/>
                <a:cs typeface="Arial" pitchFamily="34" charset="0"/>
              </a:defRPr>
            </a:lvl4pPr>
            <a:lvl5pPr marL="2057400" indent="-228600" eaLnBrk="0" hangingPunct="0">
              <a:defRPr b="1">
                <a:solidFill>
                  <a:schemeClr val="tx1"/>
                </a:solidFill>
                <a:latin typeface="Arial" pitchFamily="34" charset="0"/>
                <a:cs typeface="Arial" pitchFamily="34" charset="0"/>
              </a:defRPr>
            </a:lvl5pPr>
            <a:lvl6pPr marL="2514600" indent="-228600" algn="r" eaLnBrk="0" fontAlgn="base" hangingPunct="0">
              <a:spcBef>
                <a:spcPct val="0"/>
              </a:spcBef>
              <a:spcAft>
                <a:spcPct val="0"/>
              </a:spcAft>
              <a:defRPr b="1">
                <a:solidFill>
                  <a:schemeClr val="tx1"/>
                </a:solidFill>
                <a:latin typeface="Arial" pitchFamily="34" charset="0"/>
                <a:cs typeface="Arial" pitchFamily="34" charset="0"/>
              </a:defRPr>
            </a:lvl6pPr>
            <a:lvl7pPr marL="2971800" indent="-228600" algn="r" eaLnBrk="0" fontAlgn="base" hangingPunct="0">
              <a:spcBef>
                <a:spcPct val="0"/>
              </a:spcBef>
              <a:spcAft>
                <a:spcPct val="0"/>
              </a:spcAft>
              <a:defRPr b="1">
                <a:solidFill>
                  <a:schemeClr val="tx1"/>
                </a:solidFill>
                <a:latin typeface="Arial" pitchFamily="34" charset="0"/>
                <a:cs typeface="Arial" pitchFamily="34" charset="0"/>
              </a:defRPr>
            </a:lvl7pPr>
            <a:lvl8pPr marL="3429000" indent="-228600" algn="r" eaLnBrk="0" fontAlgn="base" hangingPunct="0">
              <a:spcBef>
                <a:spcPct val="0"/>
              </a:spcBef>
              <a:spcAft>
                <a:spcPct val="0"/>
              </a:spcAft>
              <a:defRPr b="1">
                <a:solidFill>
                  <a:schemeClr val="tx1"/>
                </a:solidFill>
                <a:latin typeface="Arial" pitchFamily="34" charset="0"/>
                <a:cs typeface="Arial" pitchFamily="34" charset="0"/>
              </a:defRPr>
            </a:lvl8pPr>
            <a:lvl9pPr marL="3886200" indent="-228600" algn="r" eaLnBrk="0" fontAlgn="base" hangingPunct="0">
              <a:spcBef>
                <a:spcPct val="0"/>
              </a:spcBef>
              <a:spcAft>
                <a:spcPct val="0"/>
              </a:spcAft>
              <a:defRPr b="1">
                <a:solidFill>
                  <a:schemeClr val="tx1"/>
                </a:solidFill>
                <a:latin typeface="Arial" pitchFamily="34" charset="0"/>
                <a:cs typeface="Arial" pitchFamily="34" charset="0"/>
              </a:defRPr>
            </a:lvl9pPr>
          </a:lstStyle>
          <a:p>
            <a:pPr eaLnBrk="1" hangingPunct="1"/>
            <a:r>
              <a:rPr lang="en-US"/>
              <a:t>Discussion </a:t>
            </a:r>
          </a:p>
        </p:txBody>
      </p:sp>
      <p:sp>
        <p:nvSpPr>
          <p:cNvPr id="9230" name="TextBox 3"/>
          <p:cNvSpPr txBox="1">
            <a:spLocks noChangeArrowheads="1"/>
          </p:cNvSpPr>
          <p:nvPr/>
        </p:nvSpPr>
        <p:spPr bwMode="auto">
          <a:xfrm>
            <a:off x="4756150" y="2986088"/>
            <a:ext cx="152400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1">
                <a:solidFill>
                  <a:schemeClr val="tx1"/>
                </a:solidFill>
                <a:latin typeface="Arial" pitchFamily="34" charset="0"/>
                <a:cs typeface="Arial" pitchFamily="34" charset="0"/>
              </a:defRPr>
            </a:lvl1pPr>
            <a:lvl2pPr marL="742950" indent="-285750" eaLnBrk="0" hangingPunct="0">
              <a:defRPr b="1">
                <a:solidFill>
                  <a:schemeClr val="tx1"/>
                </a:solidFill>
                <a:latin typeface="Arial" pitchFamily="34" charset="0"/>
                <a:cs typeface="Arial" pitchFamily="34" charset="0"/>
              </a:defRPr>
            </a:lvl2pPr>
            <a:lvl3pPr marL="1143000" indent="-228600" eaLnBrk="0" hangingPunct="0">
              <a:defRPr b="1">
                <a:solidFill>
                  <a:schemeClr val="tx1"/>
                </a:solidFill>
                <a:latin typeface="Arial" pitchFamily="34" charset="0"/>
                <a:cs typeface="Arial" pitchFamily="34" charset="0"/>
              </a:defRPr>
            </a:lvl3pPr>
            <a:lvl4pPr marL="1600200" indent="-228600" eaLnBrk="0" hangingPunct="0">
              <a:defRPr b="1">
                <a:solidFill>
                  <a:schemeClr val="tx1"/>
                </a:solidFill>
                <a:latin typeface="Arial" pitchFamily="34" charset="0"/>
                <a:cs typeface="Arial" pitchFamily="34" charset="0"/>
              </a:defRPr>
            </a:lvl4pPr>
            <a:lvl5pPr marL="2057400" indent="-228600" eaLnBrk="0" hangingPunct="0">
              <a:defRPr b="1">
                <a:solidFill>
                  <a:schemeClr val="tx1"/>
                </a:solidFill>
                <a:latin typeface="Arial" pitchFamily="34" charset="0"/>
                <a:cs typeface="Arial" pitchFamily="34" charset="0"/>
              </a:defRPr>
            </a:lvl5pPr>
            <a:lvl6pPr marL="2514600" indent="-228600" algn="r" eaLnBrk="0" fontAlgn="base" hangingPunct="0">
              <a:spcBef>
                <a:spcPct val="0"/>
              </a:spcBef>
              <a:spcAft>
                <a:spcPct val="0"/>
              </a:spcAft>
              <a:defRPr b="1">
                <a:solidFill>
                  <a:schemeClr val="tx1"/>
                </a:solidFill>
                <a:latin typeface="Arial" pitchFamily="34" charset="0"/>
                <a:cs typeface="Arial" pitchFamily="34" charset="0"/>
              </a:defRPr>
            </a:lvl6pPr>
            <a:lvl7pPr marL="2971800" indent="-228600" algn="r" eaLnBrk="0" fontAlgn="base" hangingPunct="0">
              <a:spcBef>
                <a:spcPct val="0"/>
              </a:spcBef>
              <a:spcAft>
                <a:spcPct val="0"/>
              </a:spcAft>
              <a:defRPr b="1">
                <a:solidFill>
                  <a:schemeClr val="tx1"/>
                </a:solidFill>
                <a:latin typeface="Arial" pitchFamily="34" charset="0"/>
                <a:cs typeface="Arial" pitchFamily="34" charset="0"/>
              </a:defRPr>
            </a:lvl7pPr>
            <a:lvl8pPr marL="3429000" indent="-228600" algn="r" eaLnBrk="0" fontAlgn="base" hangingPunct="0">
              <a:spcBef>
                <a:spcPct val="0"/>
              </a:spcBef>
              <a:spcAft>
                <a:spcPct val="0"/>
              </a:spcAft>
              <a:defRPr b="1">
                <a:solidFill>
                  <a:schemeClr val="tx1"/>
                </a:solidFill>
                <a:latin typeface="Arial" pitchFamily="34" charset="0"/>
                <a:cs typeface="Arial" pitchFamily="34" charset="0"/>
              </a:defRPr>
            </a:lvl8pPr>
            <a:lvl9pPr marL="3886200" indent="-228600" algn="r" eaLnBrk="0" fontAlgn="base" hangingPunct="0">
              <a:spcBef>
                <a:spcPct val="0"/>
              </a:spcBef>
              <a:spcAft>
                <a:spcPct val="0"/>
              </a:spcAft>
              <a:defRPr b="1">
                <a:solidFill>
                  <a:schemeClr val="tx1"/>
                </a:solidFill>
                <a:latin typeface="Arial" pitchFamily="34" charset="0"/>
                <a:cs typeface="Arial" pitchFamily="34" charset="0"/>
              </a:defRPr>
            </a:lvl9pPr>
          </a:lstStyle>
          <a:p>
            <a:pPr eaLnBrk="1" hangingPunct="1"/>
            <a:r>
              <a:rPr lang="en-US"/>
              <a:t>Conclusion</a:t>
            </a:r>
          </a:p>
        </p:txBody>
      </p:sp>
      <p:sp>
        <p:nvSpPr>
          <p:cNvPr id="9231" name="TextBox 4"/>
          <p:cNvSpPr txBox="1">
            <a:spLocks noChangeArrowheads="1"/>
          </p:cNvSpPr>
          <p:nvPr/>
        </p:nvSpPr>
        <p:spPr bwMode="auto">
          <a:xfrm>
            <a:off x="6569075" y="2339975"/>
            <a:ext cx="214947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1">
                <a:solidFill>
                  <a:schemeClr val="tx1"/>
                </a:solidFill>
                <a:latin typeface="Arial" pitchFamily="34" charset="0"/>
                <a:cs typeface="Arial" pitchFamily="34" charset="0"/>
              </a:defRPr>
            </a:lvl1pPr>
            <a:lvl2pPr marL="742950" indent="-285750" eaLnBrk="0" hangingPunct="0">
              <a:defRPr b="1">
                <a:solidFill>
                  <a:schemeClr val="tx1"/>
                </a:solidFill>
                <a:latin typeface="Arial" pitchFamily="34" charset="0"/>
                <a:cs typeface="Arial" pitchFamily="34" charset="0"/>
              </a:defRPr>
            </a:lvl2pPr>
            <a:lvl3pPr marL="1143000" indent="-228600" eaLnBrk="0" hangingPunct="0">
              <a:defRPr b="1">
                <a:solidFill>
                  <a:schemeClr val="tx1"/>
                </a:solidFill>
                <a:latin typeface="Arial" pitchFamily="34" charset="0"/>
                <a:cs typeface="Arial" pitchFamily="34" charset="0"/>
              </a:defRPr>
            </a:lvl3pPr>
            <a:lvl4pPr marL="1600200" indent="-228600" eaLnBrk="0" hangingPunct="0">
              <a:defRPr b="1">
                <a:solidFill>
                  <a:schemeClr val="tx1"/>
                </a:solidFill>
                <a:latin typeface="Arial" pitchFamily="34" charset="0"/>
                <a:cs typeface="Arial" pitchFamily="34" charset="0"/>
              </a:defRPr>
            </a:lvl4pPr>
            <a:lvl5pPr marL="2057400" indent="-228600" eaLnBrk="0" hangingPunct="0">
              <a:defRPr b="1">
                <a:solidFill>
                  <a:schemeClr val="tx1"/>
                </a:solidFill>
                <a:latin typeface="Arial" pitchFamily="34" charset="0"/>
                <a:cs typeface="Arial" pitchFamily="34" charset="0"/>
              </a:defRPr>
            </a:lvl5pPr>
            <a:lvl6pPr marL="2514600" indent="-228600" algn="r" eaLnBrk="0" fontAlgn="base" hangingPunct="0">
              <a:spcBef>
                <a:spcPct val="0"/>
              </a:spcBef>
              <a:spcAft>
                <a:spcPct val="0"/>
              </a:spcAft>
              <a:defRPr b="1">
                <a:solidFill>
                  <a:schemeClr val="tx1"/>
                </a:solidFill>
                <a:latin typeface="Arial" pitchFamily="34" charset="0"/>
                <a:cs typeface="Arial" pitchFamily="34" charset="0"/>
              </a:defRPr>
            </a:lvl6pPr>
            <a:lvl7pPr marL="2971800" indent="-228600" algn="r" eaLnBrk="0" fontAlgn="base" hangingPunct="0">
              <a:spcBef>
                <a:spcPct val="0"/>
              </a:spcBef>
              <a:spcAft>
                <a:spcPct val="0"/>
              </a:spcAft>
              <a:defRPr b="1">
                <a:solidFill>
                  <a:schemeClr val="tx1"/>
                </a:solidFill>
                <a:latin typeface="Arial" pitchFamily="34" charset="0"/>
                <a:cs typeface="Arial" pitchFamily="34" charset="0"/>
              </a:defRPr>
            </a:lvl7pPr>
            <a:lvl8pPr marL="3429000" indent="-228600" algn="r" eaLnBrk="0" fontAlgn="base" hangingPunct="0">
              <a:spcBef>
                <a:spcPct val="0"/>
              </a:spcBef>
              <a:spcAft>
                <a:spcPct val="0"/>
              </a:spcAft>
              <a:defRPr b="1">
                <a:solidFill>
                  <a:schemeClr val="tx1"/>
                </a:solidFill>
                <a:latin typeface="Arial" pitchFamily="34" charset="0"/>
                <a:cs typeface="Arial" pitchFamily="34" charset="0"/>
              </a:defRPr>
            </a:lvl8pPr>
            <a:lvl9pPr marL="3886200" indent="-228600" algn="r" eaLnBrk="0" fontAlgn="base" hangingPunct="0">
              <a:spcBef>
                <a:spcPct val="0"/>
              </a:spcBef>
              <a:spcAft>
                <a:spcPct val="0"/>
              </a:spcAft>
              <a:defRPr b="1">
                <a:solidFill>
                  <a:schemeClr val="tx1"/>
                </a:solidFill>
                <a:latin typeface="Arial" pitchFamily="34" charset="0"/>
                <a:cs typeface="Arial" pitchFamily="34" charset="0"/>
              </a:defRPr>
            </a:lvl9pPr>
          </a:lstStyle>
          <a:p>
            <a:pPr eaLnBrk="1" hangingPunct="1"/>
            <a:r>
              <a:rPr lang="en-US"/>
              <a:t>Recommendation</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1066800"/>
            <a:ext cx="3657600" cy="762000"/>
          </a:xfrm>
        </p:spPr>
        <p:txBody>
          <a:bodyPr>
            <a:normAutofit fontScale="90000"/>
          </a:bodyPr>
          <a:lstStyle/>
          <a:p>
            <a:pPr eaLnBrk="1" fontAlgn="auto" hangingPunct="1">
              <a:spcAft>
                <a:spcPts val="0"/>
              </a:spcAft>
              <a:defRPr/>
            </a:pPr>
            <a:r>
              <a:rPr lang="en-US" dirty="0"/>
              <a:t>Data </a:t>
            </a:r>
            <a:r>
              <a:rPr lang="en-US" dirty="0" smtClean="0"/>
              <a:t>collection</a:t>
            </a:r>
            <a:endParaRPr lang="ar-SA" dirty="0"/>
          </a:p>
        </p:txBody>
      </p:sp>
      <p:sp>
        <p:nvSpPr>
          <p:cNvPr id="3" name="Content Placeholder 2"/>
          <p:cNvSpPr>
            <a:spLocks noGrp="1"/>
          </p:cNvSpPr>
          <p:nvPr>
            <p:ph idx="1"/>
          </p:nvPr>
        </p:nvSpPr>
        <p:spPr>
          <a:xfrm>
            <a:off x="381000" y="2209800"/>
            <a:ext cx="8229600" cy="4389438"/>
          </a:xfrm>
        </p:spPr>
        <p:txBody>
          <a:bodyPr>
            <a:normAutofit/>
          </a:bodyPr>
          <a:lstStyle/>
          <a:p>
            <a:pPr marL="0" indent="0" algn="just" eaLnBrk="1" fontAlgn="auto" hangingPunct="1">
              <a:spcBef>
                <a:spcPts val="3600"/>
              </a:spcBef>
              <a:spcAft>
                <a:spcPts val="1200"/>
              </a:spcAft>
              <a:buClr>
                <a:schemeClr val="accent3"/>
              </a:buClr>
              <a:buFont typeface="Wingdings 2"/>
              <a:buNone/>
              <a:defRPr/>
            </a:pPr>
            <a:r>
              <a:rPr lang="en-US" sz="2000" dirty="0">
                <a:latin typeface="+mj-lt"/>
              </a:rPr>
              <a:t>We </a:t>
            </a:r>
            <a:r>
              <a:rPr lang="en-US" sz="2000" dirty="0" smtClean="0">
                <a:latin typeface="+mj-lt"/>
              </a:rPr>
              <a:t>collected </a:t>
            </a:r>
            <a:r>
              <a:rPr lang="en-US" sz="2000" dirty="0">
                <a:latin typeface="+mj-lt"/>
              </a:rPr>
              <a:t>data by questionnaire and interviews with contractors and companies and these data will be analyzed to rank the success factor and risk factor and discover what has the most impact on the project and who is responsible on each factor</a:t>
            </a:r>
            <a:r>
              <a:rPr lang="en-US" sz="2000" dirty="0" smtClean="0">
                <a:latin typeface="+mj-lt"/>
              </a:rPr>
              <a:t>.</a:t>
            </a:r>
          </a:p>
          <a:p>
            <a:pPr marL="0" indent="0" algn="just" eaLnBrk="1" fontAlgn="auto" hangingPunct="1">
              <a:spcAft>
                <a:spcPts val="0"/>
              </a:spcAft>
              <a:buClr>
                <a:schemeClr val="accent3"/>
              </a:buClr>
              <a:buFont typeface="Wingdings 2"/>
              <a:buNone/>
              <a:defRPr/>
            </a:pPr>
            <a:r>
              <a:rPr lang="en-US" sz="2000" dirty="0">
                <a:latin typeface="+mj-lt"/>
              </a:rPr>
              <a:t>The sample was 63 contracting companies in </a:t>
            </a:r>
            <a:r>
              <a:rPr lang="en-US" sz="2000" dirty="0" smtClean="0">
                <a:latin typeface="+mj-lt"/>
              </a:rPr>
              <a:t>Jenin </a:t>
            </a:r>
            <a:r>
              <a:rPr lang="en-US" sz="2000" dirty="0">
                <a:latin typeface="+mj-lt"/>
              </a:rPr>
              <a:t>and Ramallah in all classification and in all sectors.</a:t>
            </a:r>
          </a:p>
          <a:p>
            <a:pPr marL="0" indent="0" algn="just" eaLnBrk="1" fontAlgn="auto" hangingPunct="1">
              <a:spcAft>
                <a:spcPts val="0"/>
              </a:spcAft>
              <a:buClr>
                <a:schemeClr val="accent3"/>
              </a:buClr>
              <a:buFont typeface="Wingdings 2"/>
              <a:buNone/>
              <a:defRPr/>
            </a:pPr>
            <a:r>
              <a:rPr lang="en-US" sz="2000" dirty="0">
                <a:latin typeface="+mj-lt"/>
              </a:rPr>
              <a:t>About 60% of these companies responded to the questionnaire and gave information about their experience in joint venture; the other companies did not provide us any information</a:t>
            </a:r>
            <a:r>
              <a:rPr lang="en-US" sz="2000" dirty="0" smtClean="0">
                <a:latin typeface="+mj-lt"/>
              </a:rPr>
              <a:t>.</a:t>
            </a:r>
          </a:p>
          <a:p>
            <a:pPr marL="0" indent="0" algn="just" eaLnBrk="1" fontAlgn="auto" hangingPunct="1">
              <a:spcAft>
                <a:spcPts val="0"/>
              </a:spcAft>
              <a:buClr>
                <a:schemeClr val="accent3"/>
              </a:buClr>
              <a:buFont typeface="Wingdings 2"/>
              <a:buNone/>
              <a:defRPr/>
            </a:pPr>
            <a:endParaRPr lang="en-US" sz="2000" dirty="0">
              <a:latin typeface="+mj-lt"/>
            </a:endParaRPr>
          </a:p>
          <a:p>
            <a:pPr marL="0" indent="0" algn="just" eaLnBrk="1" fontAlgn="auto" hangingPunct="1">
              <a:spcAft>
                <a:spcPts val="0"/>
              </a:spcAft>
              <a:buClr>
                <a:schemeClr val="accent3"/>
              </a:buClr>
              <a:buFont typeface="Wingdings 2"/>
              <a:buNone/>
              <a:defRPr/>
            </a:pPr>
            <a:endParaRPr lang="en-US" sz="2000" dirty="0">
              <a:latin typeface="+mj-lt"/>
            </a:endParaRPr>
          </a:p>
          <a:p>
            <a:pPr marL="0" indent="0" algn="just" eaLnBrk="1" fontAlgn="auto" hangingPunct="1">
              <a:lnSpc>
                <a:spcPct val="150000"/>
              </a:lnSpc>
              <a:spcBef>
                <a:spcPts val="3600"/>
              </a:spcBef>
              <a:spcAft>
                <a:spcPts val="1200"/>
              </a:spcAft>
              <a:buClr>
                <a:schemeClr val="accent3"/>
              </a:buClr>
              <a:buFont typeface="Wingdings 2"/>
              <a:buNone/>
              <a:defRPr/>
            </a:pPr>
            <a:endParaRPr lang="en-US" sz="2000" dirty="0" smtClean="0">
              <a:latin typeface="+mj-lt"/>
            </a:endParaRPr>
          </a:p>
          <a:p>
            <a:pPr marL="252000" indent="-457200" algn="just" eaLnBrk="1" fontAlgn="auto" hangingPunct="1">
              <a:lnSpc>
                <a:spcPct val="150000"/>
              </a:lnSpc>
              <a:spcBef>
                <a:spcPts val="3600"/>
              </a:spcBef>
              <a:spcAft>
                <a:spcPts val="1200"/>
              </a:spcAft>
              <a:buClr>
                <a:schemeClr val="accent3"/>
              </a:buClr>
              <a:buFont typeface="Wingdings 2"/>
              <a:buChar char=""/>
              <a:defRPr/>
            </a:pPr>
            <a:endParaRPr lang="ar-SA" sz="2000" dirty="0">
              <a:latin typeface="+mj-lt"/>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p:txBody>
          <a:bodyPr/>
          <a:lstStyle/>
          <a:p>
            <a:pPr eaLnBrk="1" hangingPunct="1"/>
            <a:r>
              <a:rPr lang="en-US" smtClean="0"/>
              <a:t>questionnaire </a:t>
            </a:r>
            <a:endParaRPr lang="ar-SA" smtClean="0"/>
          </a:p>
        </p:txBody>
      </p:sp>
      <p:sp>
        <p:nvSpPr>
          <p:cNvPr id="4" name="TextBox 3"/>
          <p:cNvSpPr txBox="1"/>
          <p:nvPr/>
        </p:nvSpPr>
        <p:spPr>
          <a:xfrm>
            <a:off x="685800" y="2362200"/>
            <a:ext cx="7162800" cy="1938338"/>
          </a:xfrm>
          <a:prstGeom prst="rect">
            <a:avLst/>
          </a:prstGeom>
          <a:noFill/>
        </p:spPr>
        <p:txBody>
          <a:bodyPr>
            <a:spAutoFit/>
          </a:bodyPr>
          <a:lstStyle/>
          <a:p>
            <a:pPr algn="just">
              <a:defRPr/>
            </a:pPr>
            <a:r>
              <a:rPr lang="en-US" sz="2000" b="0" dirty="0">
                <a:latin typeface="+mj-lt"/>
                <a:cs typeface="Arial" charset="0"/>
              </a:rPr>
              <a:t>The questionnaires contain two parts, the first part is about the experience of the company in joint venture, and the second part contains the factors that affect in joint venture project. scale will be used from (1 to 10)  to determine which factor is responsible for, number 1 means not  important and number 10 means extremely important. </a:t>
            </a:r>
          </a:p>
        </p:txBody>
      </p:sp>
      <p:sp>
        <p:nvSpPr>
          <p:cNvPr id="2" name="Rectangle 1"/>
          <p:cNvSpPr/>
          <p:nvPr/>
        </p:nvSpPr>
        <p:spPr>
          <a:xfrm>
            <a:off x="838200" y="5492721"/>
            <a:ext cx="2151679" cy="400110"/>
          </a:xfrm>
          <a:prstGeom prst="rect">
            <a:avLst/>
          </a:prstGeom>
        </p:spPr>
        <p:txBody>
          <a:bodyPr wrap="none">
            <a:spAutoFit/>
          </a:bodyPr>
          <a:lstStyle/>
          <a:p>
            <a:pPr lvl="0" algn="just">
              <a:defRPr/>
            </a:pPr>
            <a:r>
              <a:rPr lang="en-US" sz="2000" b="0" dirty="0">
                <a:solidFill>
                  <a:prstClr val="black"/>
                </a:solidFill>
                <a:latin typeface="Calibri"/>
                <a:cs typeface="Arial" charset="0"/>
                <a:hlinkClick r:id="rId2" action="ppaction://hlinkfile"/>
              </a:rPr>
              <a:t>Questionnaire  link</a:t>
            </a:r>
            <a:endParaRPr lang="en-US" sz="2000" b="0" dirty="0">
              <a:solidFill>
                <a:prstClr val="black"/>
              </a:solidFill>
              <a:latin typeface="Calibri"/>
              <a:cs typeface="Arial" charset="0"/>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p:txBody>
          <a:bodyPr/>
          <a:lstStyle/>
          <a:p>
            <a:pPr eaLnBrk="1" hangingPunct="1"/>
            <a:r>
              <a:rPr lang="en-US" smtClean="0"/>
              <a:t>Data analysis</a:t>
            </a:r>
            <a:endParaRPr lang="ar-SA" smtClean="0"/>
          </a:p>
        </p:txBody>
      </p:sp>
      <p:pic>
        <p:nvPicPr>
          <p:cNvPr id="12291"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09600" y="2057400"/>
            <a:ext cx="7848600" cy="457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scene3d>
            <a:camera prst="orthographicFront">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themeOverride>
</file>

<file path=ppt/theme/themeOverride2.xml><?xml version="1.0" encoding="utf-8"?>
<a:themeOverride xmlns:a="http://schemas.openxmlformats.org/drawingml/2006/main">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themeOverride>
</file>

<file path=docProps/app.xml><?xml version="1.0" encoding="utf-8"?>
<Properties xmlns="http://schemas.openxmlformats.org/officeDocument/2006/extended-properties" xmlns:vt="http://schemas.openxmlformats.org/officeDocument/2006/docPropsVTypes">
  <Template>Flow</Template>
  <TotalTime>1110</TotalTime>
  <Words>899</Words>
  <Application>Microsoft Office PowerPoint</Application>
  <PresentationFormat>On-screen Show (4:3)</PresentationFormat>
  <Paragraphs>76</Paragraphs>
  <Slides>25</Slides>
  <Notes>0</Notes>
  <HiddenSlides>0</HiddenSlides>
  <MMClips>0</MMClips>
  <ScaleCrop>false</ScaleCrop>
  <HeadingPairs>
    <vt:vector size="4" baseType="variant">
      <vt:variant>
        <vt:lpstr>Theme</vt:lpstr>
      </vt:variant>
      <vt:variant>
        <vt:i4>1</vt:i4>
      </vt:variant>
      <vt:variant>
        <vt:lpstr>Slide Titles</vt:lpstr>
      </vt:variant>
      <vt:variant>
        <vt:i4>25</vt:i4>
      </vt:variant>
    </vt:vector>
  </HeadingPairs>
  <TitlesOfParts>
    <vt:vector size="26" baseType="lpstr">
      <vt:lpstr>Flow</vt:lpstr>
      <vt:lpstr>PowerPoint Presentation</vt:lpstr>
      <vt:lpstr>Outline :</vt:lpstr>
      <vt:lpstr>Objectives</vt:lpstr>
      <vt:lpstr>Introduction </vt:lpstr>
      <vt:lpstr>PowerPoint Presentation</vt:lpstr>
      <vt:lpstr>Research methodology </vt:lpstr>
      <vt:lpstr>Data collection</vt:lpstr>
      <vt:lpstr>questionnaire </vt:lpstr>
      <vt:lpstr>Data analysis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Discussion</vt:lpstr>
      <vt:lpstr>PowerPoint Presentation</vt:lpstr>
      <vt:lpstr>PowerPoint Presentation</vt:lpstr>
      <vt:lpstr>Conclusion</vt:lpstr>
      <vt:lpstr>Recommendation</vt:lpstr>
      <vt:lpstr>PowerPoint Presentation</vt:lpstr>
      <vt:lpstr>PowerPoint Presentation</vt:lpstr>
      <vt:lpstr>PowerPoint Presentation</vt:lpstr>
      <vt:lpstr>Thank You! </vt:lpstr>
    </vt:vector>
  </TitlesOfParts>
  <Company>Google Tech</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Design of a Sewer System Collection  &amp; Water Distribution Networks</dc:title>
  <dc:creator>Google Tech</dc:creator>
  <cp:lastModifiedBy>hp</cp:lastModifiedBy>
  <cp:revision>82</cp:revision>
  <dcterms:created xsi:type="dcterms:W3CDTF">2011-04-28T14:19:29Z</dcterms:created>
  <dcterms:modified xsi:type="dcterms:W3CDTF">2014-05-14T04:59:29Z</dcterms:modified>
</cp:coreProperties>
</file>