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82" r:id="rId1"/>
  </p:sldMasterIdLst>
  <p:notesMasterIdLst>
    <p:notesMasterId r:id="rId51"/>
  </p:notesMasterIdLst>
  <p:sldIdLst>
    <p:sldId id="256" r:id="rId2"/>
    <p:sldId id="264" r:id="rId3"/>
    <p:sldId id="258" r:id="rId4"/>
    <p:sldId id="257" r:id="rId5"/>
    <p:sldId id="265" r:id="rId6"/>
    <p:sldId id="259" r:id="rId7"/>
    <p:sldId id="266" r:id="rId8"/>
    <p:sldId id="267" r:id="rId9"/>
    <p:sldId id="268" r:id="rId10"/>
    <p:sldId id="269" r:id="rId11"/>
    <p:sldId id="271" r:id="rId12"/>
    <p:sldId id="321" r:id="rId13"/>
    <p:sldId id="272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320" r:id="rId24"/>
    <p:sldId id="284" r:id="rId25"/>
    <p:sldId id="285" r:id="rId26"/>
    <p:sldId id="286" r:id="rId27"/>
    <p:sldId id="287" r:id="rId28"/>
    <p:sldId id="288" r:id="rId29"/>
    <p:sldId id="312" r:id="rId30"/>
    <p:sldId id="313" r:id="rId31"/>
    <p:sldId id="290" r:id="rId32"/>
    <p:sldId id="292" r:id="rId33"/>
    <p:sldId id="293" r:id="rId34"/>
    <p:sldId id="295" r:id="rId35"/>
    <p:sldId id="296" r:id="rId36"/>
    <p:sldId id="300" r:id="rId37"/>
    <p:sldId id="297" r:id="rId38"/>
    <p:sldId id="298" r:id="rId39"/>
    <p:sldId id="299" r:id="rId40"/>
    <p:sldId id="302" r:id="rId41"/>
    <p:sldId id="303" r:id="rId42"/>
    <p:sldId id="305" r:id="rId43"/>
    <p:sldId id="306" r:id="rId44"/>
    <p:sldId id="307" r:id="rId45"/>
    <p:sldId id="308" r:id="rId46"/>
    <p:sldId id="309" r:id="rId47"/>
    <p:sldId id="319" r:id="rId48"/>
    <p:sldId id="260" r:id="rId49"/>
    <p:sldId id="318" r:id="rId50"/>
  </p:sldIdLst>
  <p:sldSz cx="14630400" cy="8229600"/>
  <p:notesSz cx="8229600" cy="14630400"/>
  <p:embeddedFontLst>
    <p:embeddedFont>
      <p:font typeface="Algerian" panose="04020705040A02060702" pitchFamily="82" charset="0"/>
      <p:regular r:id="rId52"/>
    </p:embeddedFont>
    <p:embeddedFont>
      <p:font typeface="Gill Sans MT" panose="020B0502020104020203" pitchFamily="34" charset="0"/>
      <p:regular r:id="rId53"/>
      <p:bold r:id="rId54"/>
      <p:italic r:id="rId55"/>
      <p:boldItalic r:id="rId56"/>
    </p:embeddedFont>
    <p:embeddedFont>
      <p:font typeface="Inter" panose="020B0604020202020204" charset="0"/>
      <p:regular r:id="rId5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C4F0E6-D14B-443E-975E-6A9E7AB771DF}">
          <p14:sldIdLst>
            <p14:sldId id="256"/>
            <p14:sldId id="264"/>
            <p14:sldId id="258"/>
            <p14:sldId id="257"/>
            <p14:sldId id="265"/>
            <p14:sldId id="259"/>
            <p14:sldId id="266"/>
            <p14:sldId id="267"/>
            <p14:sldId id="268"/>
            <p14:sldId id="269"/>
            <p14:sldId id="271"/>
            <p14:sldId id="321"/>
            <p14:sldId id="272"/>
            <p14:sldId id="270"/>
            <p14:sldId id="273"/>
            <p14:sldId id="274"/>
            <p14:sldId id="275"/>
            <p14:sldId id="276"/>
            <p14:sldId id="277"/>
            <p14:sldId id="278"/>
            <p14:sldId id="279"/>
            <p14:sldId id="281"/>
            <p14:sldId id="320"/>
            <p14:sldId id="284"/>
            <p14:sldId id="285"/>
            <p14:sldId id="286"/>
            <p14:sldId id="287"/>
            <p14:sldId id="288"/>
            <p14:sldId id="312"/>
            <p14:sldId id="313"/>
            <p14:sldId id="290"/>
            <p14:sldId id="292"/>
            <p14:sldId id="293"/>
            <p14:sldId id="295"/>
            <p14:sldId id="296"/>
            <p14:sldId id="300"/>
            <p14:sldId id="297"/>
            <p14:sldId id="298"/>
            <p14:sldId id="299"/>
            <p14:sldId id="302"/>
            <p14:sldId id="303"/>
            <p14:sldId id="305"/>
            <p14:sldId id="306"/>
            <p14:sldId id="307"/>
            <p14:sldId id="308"/>
            <p14:sldId id="309"/>
            <p14:sldId id="319"/>
            <p14:sldId id="260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60A9"/>
    <a:srgbClr val="909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10"/>
  </p:normalViewPr>
  <p:slideViewPr>
    <p:cSldViewPr snapToGrid="0" snapToObjects="1">
      <p:cViewPr varScale="1">
        <p:scale>
          <a:sx n="62" d="100"/>
          <a:sy n="62" d="100"/>
        </p:scale>
        <p:origin x="10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6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141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CB66E-6DC8-C19B-31E7-140D7F384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8E9849-7FAA-84C0-7BA5-AE8A1E6422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379C2B-F720-79BD-5DD4-1C24A08C0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6C6AC-3049-2A40-BD73-81E95B74DD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58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C538A-E276-2508-8358-2CF4DC32B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D4B385-0FAC-2E47-D536-81BC9F67B6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3A2122-E4A6-BCF1-0D09-F103DC818D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64634-AAEA-DDF2-A9EF-2CD951301F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798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53FC8-0D6D-FC63-0D03-43F031984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618850-7CF2-41FE-59B6-FFD6D349F3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9C351-53EA-72AE-2D6F-5BC4F1C5BD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8972F-6F59-8C71-A9BC-DE4421AC84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81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639D0-524E-1D01-4AF9-880393B16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7DA480-F65C-A91C-395B-3858946CD0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417D30-04F4-8E53-23F8-D3059228F7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0CECF-1E3F-0A0D-BE87-142D753408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0870D-1E79-A342-D06F-E85C7E9A3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A50EE7-6C85-3C71-6827-7A4DA0CF69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F63366-B98B-1009-9AA0-60BCEAB905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3790E-258A-57D3-C16F-206A694E5C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410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6053D-B940-CDC6-D4EC-4879B076B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CD1DBA-CA46-C1DB-D2DD-459FDC7BF8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F12A67-1BB2-1822-DD44-93B077739A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199C8-A12E-7B4D-4E81-6D0E7BA402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85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D9696-38BB-9887-20F3-80FA0CB59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08CC4B-2738-0E96-1C1E-BE9A0F3AC2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BADE51-4623-2DF4-5E8A-278330BC6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794236-9830-320D-1E60-703CD8E668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74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CA5EF-ABCD-8E61-9CF2-993E4D444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92B44F-97DB-88AA-3937-3D94ACE6B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468EC7-A0A6-7149-4D0B-DE46FA689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FE8E6-1DED-A550-E78D-F737316FEB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863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669F7-7C24-2F26-114D-C9AD068DE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67F7AB-C850-6597-CBDA-28DFF0A430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08EF6D-709E-A642-0BBC-2554E2F75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00B050-DA11-D0F6-D78C-0501E7A3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074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0B036-EBCC-3B8D-D95C-5B3DC3FFE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8140D9-A4EA-D80C-206A-CB6159C936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1330E2-36A3-F852-277D-1F6BFFFAB4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C66336-451D-AD93-6F7F-8EF169BB35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85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830E7-2B94-477A-C788-0B93EABE9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0063FF-73C1-7BBF-D756-1ABC7BBC25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CE296C-C1F1-D99E-CF18-EA24897C3B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57176-0E2B-154B-4606-6317A44EB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555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9F19C-C90D-63E3-3D2C-B34D7F1CC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17AB2B-8008-FA00-B116-AE2563B1C8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DAFD5E-5995-4C2D-E148-949200567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7FB66-A315-DE75-44BB-ADB6DFF354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220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A6931-73E6-7F4B-61E0-5DB7FF8AC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D86B88-FEDD-C5EC-A8B8-9D4120E51A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DB2486-C7AB-8C4F-7CDE-739EEB4A8D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97560-280F-2474-BE09-B744995EBB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10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8F6AE-D010-8C91-A2CA-0BBAC0AD1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293FA0-0593-38F5-F478-EA8717A18C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C6D9CD-95F5-25C6-4F7E-22159723B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3B3A2-9303-50B3-26C1-C020AD3FCB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024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4317A-1E3D-4C98-211A-7A5E8B291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6534BC-771F-1929-7F86-D9F56EAF07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E6CD48-B662-F098-A939-D1B4F90CB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815DD-4AE4-2815-E61D-4D1F55A293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902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B35E5-B3BA-0D00-10DE-E927953C1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D0C262-D4CF-7E42-DC46-248AA343FF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E404D4-0276-5794-D769-8329BA1E81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23EEA-0344-36E0-E954-45D1D846D8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42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53A84-87C3-3C2F-2DF0-6D667C841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A8F05F-7DB3-47D3-FAFF-13C417A3CF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D5DB15-B392-C40C-BBAE-D865A3E602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5829A-E081-80F3-2F8A-80CDAAE8FE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047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C0972-B7DA-5C99-EC11-0DD5911DE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41E717-ABB4-0B30-2703-C39CE3CF2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500583-19C1-BA57-A219-1976725D61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BCBA4-4377-4DF9-E3D9-65A676B6A4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742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BE330-0796-988D-1565-09A7F225A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D0C197-4E97-0612-D8EF-EFFAC5E56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79BED7-B418-944D-F527-3C969F322C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B562F-39D5-DFFF-2994-F462F7BF7A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276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E21ED-FF2D-41ED-FA69-AE49DA9C4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A3C185-71D0-E0B3-C1AB-C3A20DBBB5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01E655-6B80-8244-026E-BB4B1E5D0B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AFAFC-7DA7-CE87-D207-A541CC38BF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07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33566-9EEE-804D-3AB3-0A4364582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EE4382-253E-CE5F-A4C4-487D959923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7971A3-3180-C861-CBB7-189D99A2F6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BDFF1-FF4C-CEB7-BD76-3A5A929C65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414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A7DEF-3855-9A8D-14FF-9FAA6F1FC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85E82D-260D-8283-50DB-2D8C07CF75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AA2A10-6E4A-B8CC-727E-32D90951BD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96720-0AD9-511E-2D55-DA240D98C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55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7FDC4-7C57-1A8A-06A4-23D8EB9E1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50E13B-080B-0AF7-5B0F-60FFDE2CE2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569EEC-071E-BF3E-80D3-47EFD8A9D0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4AC71-1F95-4C93-0DD8-1C9D611181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629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EE70-4301-9C35-E75E-DF36D628A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883A2B-463C-8C75-B31B-1EDB4C4111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F0013C-716E-5163-A498-A2FC1D94E7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AFDE3-5796-A6BF-B221-8D79EFB7E9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585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93194-6AAF-16A0-5704-142E519AB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2F382B-5CFC-1B66-943F-F5628C804F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E41DBF-F78F-9701-9D60-DE22FB4FB4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C1441-6043-1B17-71CC-73189290C5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280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68973-747D-50F1-49B2-7B2DD27BA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35FCAC-BF23-D60E-6A3F-96E09C3471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DBD3F5-F2C1-3D6F-1F01-02FE31DF1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AA197F-7E87-044E-1548-41C67A44B5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88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BDC82-D2CA-2C04-81F6-A9961DBE0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CA6D37-B80F-0888-4AB6-ED784231BA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AF9C32-B940-C3C3-1A12-0F616F3EA7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15E1A-74E4-0B1D-CB8D-2356597DA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179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C6D884-9BD3-4A97-B92E-7EB800FD6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83B049-05B1-4D47-82A1-5119B22576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578CB9-BD89-B2A8-76AC-796B1ED2D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485A3-CA7C-B788-EB74-E90C761DC9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109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1FFCD-1CBC-CF0E-6352-E68DCC845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18E394-43E0-3876-6C81-A47E54E0A7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9912B7-2498-B4BF-AD7D-C03035F17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89916-30A5-143B-D6B9-76FCB99BD5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267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1B7B6-759D-CC9F-80E9-5B5E7A573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B88F2A-5DCE-7CCC-B385-D07BEDE16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76E338-DCD6-8C40-F28D-47DC32DC36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D06C5-33FD-ACFB-62BB-FA06554A6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80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5E3D41-0FEA-3E71-8FEF-5C11DE34B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A20B9-C4CA-020B-A47A-C9A0C78540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1F0709-5230-5144-EE61-9E76F54AB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76618-2AE3-C73F-448E-6EE1A7D056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549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786F9-AC99-5010-037D-0D20B5E02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363B66-F281-C2C6-0704-43CB41C72A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EA3AF1-945D-0D8B-4EE5-A219F755D6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B31DA-A390-B9D5-CE5E-8110B41EC3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7291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BCF78-219E-CC4A-423F-1C08DE4E5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D771CB-8E68-3288-1F44-36C65BB9F4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4FC672-B5F1-3D73-6886-6703BC03F6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0CFBC-12BB-BF18-ABDA-D9253AE137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608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4AAD7-1655-AD0D-F2D5-017B51D6F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8399D1-4855-77AB-7CAA-72471279EF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D12260-DBE4-A2DA-E319-707AD417C4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4F651-2744-AAC8-462F-D572D84130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46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F8B7F-0E66-5C71-BF45-408A6E242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910F4C-B90D-E026-7100-C0A89ED8BE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CB26A8-5625-6DE6-54FA-D09F7E07B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582AD-A82F-55AE-5FED-F3C7455DC8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518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ACA8A-F787-3C18-A987-E3B2FA322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2421C4-C294-89CF-7228-04F3503FD1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5A7201-C744-2A4E-39DC-96D573BE3F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A495C-D66C-A496-87B7-178A70962D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396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1127E-A8A9-ED2B-DD2B-72AD247D1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CF26C9-EE57-C692-F696-5E8BE9A6D8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2A0BC0-7E15-8069-CC5C-BA976CB85D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F6DC3-C6AB-DEB2-D686-A9B9FCAA3D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7992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5D13D-401F-96B7-635D-C748001FA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4C406A-526A-1419-28EA-769838B8DA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4BF0C0-14A5-0059-BA5D-7EE968D5D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979A0-77DD-B394-FF28-C0E17E53E3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1250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45579-B553-C5E6-0796-6AC25AB92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54A442-8801-6DE8-901C-B5B2276D7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0409F3-493B-E1AE-C295-FB16D5EB9E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F9EEF4-6A91-2AF5-CBC7-6E0C2BACF9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187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BFE24-4A43-7854-2C5A-EBE4B0F79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4C224C-BE65-0209-000D-616A6C96F2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F848D7-7187-1280-2E87-2A9A60CFC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5494D-54B2-2F85-4A2D-67A333E7FB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27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66350E-D661-8501-E598-F8A0F3587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781FF8-4971-BE7D-9C22-B6A5E3A7A4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A44CDA-1902-1347-14FA-1DF78B2003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40B43-9C27-7026-1C5C-0EEB0EB9E8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7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920240" y="2864093"/>
            <a:ext cx="10789920" cy="1975104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456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4233" y="5223053"/>
            <a:ext cx="8161934" cy="148787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124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052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83734" y="1124712"/>
            <a:ext cx="1558330" cy="59801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7364" y="1124712"/>
            <a:ext cx="7438187" cy="59801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68844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774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3428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584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512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567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181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23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488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920240" y="2864093"/>
            <a:ext cx="10789920" cy="1975104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456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4233" y="5222958"/>
            <a:ext cx="8161934" cy="1518098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2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8295" y="3165653"/>
            <a:ext cx="5126125" cy="3722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05979" y="3165653"/>
            <a:ext cx="5124296" cy="3722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3931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0123" y="2776120"/>
            <a:ext cx="5124298" cy="844904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280" b="0" cap="all" spc="12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548640" indent="0">
              <a:buNone/>
              <a:defRPr sz="228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0123" y="3771900"/>
            <a:ext cx="5124298" cy="31161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05979" y="3771900"/>
            <a:ext cx="5104181" cy="3116131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605979" y="2776120"/>
            <a:ext cx="5124298" cy="844904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280" b="0" cap="all" spc="12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548640" indent="0">
              <a:buNone/>
              <a:defRPr sz="228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0395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55589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85249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7315200" cy="822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965607" y="2692594"/>
            <a:ext cx="5383987" cy="1369796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64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3296" y="965607"/>
            <a:ext cx="5779008" cy="6298387"/>
          </a:xfrm>
        </p:spPr>
        <p:txBody>
          <a:bodyPr>
            <a:normAutofit/>
          </a:bodyPr>
          <a:lstStyle>
            <a:lvl1pPr>
              <a:defRPr sz="2280">
                <a:solidFill>
                  <a:schemeClr val="tx1"/>
                </a:solidFill>
              </a:defRPr>
            </a:lvl1pPr>
            <a:lvl2pPr>
              <a:defRPr sz="1920">
                <a:solidFill>
                  <a:schemeClr val="tx1"/>
                </a:solidFill>
              </a:defRPr>
            </a:lvl2pPr>
            <a:lvl3pPr>
              <a:defRPr sz="1920">
                <a:solidFill>
                  <a:schemeClr val="tx1"/>
                </a:solidFill>
              </a:defRPr>
            </a:lvl3pPr>
            <a:lvl4pPr>
              <a:defRPr sz="1920">
                <a:solidFill>
                  <a:schemeClr val="tx1"/>
                </a:solidFill>
              </a:defRPr>
            </a:lvl4pPr>
            <a:lvl5pPr>
              <a:defRPr sz="1920">
                <a:solidFill>
                  <a:schemeClr val="tx1"/>
                </a:solidFill>
              </a:defRPr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8682" y="4259902"/>
            <a:ext cx="4553712" cy="2632843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800">
                <a:solidFill>
                  <a:srgbClr val="FFFFFF"/>
                </a:solidFill>
              </a:defRPr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965607" y="7483450"/>
            <a:ext cx="6149756" cy="384048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85490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7315199" cy="822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970227" y="2692594"/>
            <a:ext cx="5393998" cy="1361568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64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15200" y="0"/>
            <a:ext cx="7322516" cy="82296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84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8682" y="4259902"/>
            <a:ext cx="4553712" cy="2632844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800">
                <a:solidFill>
                  <a:srgbClr val="FFFFFF"/>
                </a:solidFill>
              </a:defRPr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965607" y="7483450"/>
            <a:ext cx="6149756" cy="384048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62873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677363" y="1157630"/>
            <a:ext cx="9275674" cy="1426464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7363" y="3165653"/>
            <a:ext cx="9275674" cy="3722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5715" y="7486579"/>
            <a:ext cx="3304495" cy="38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1" y="7483450"/>
            <a:ext cx="7081427" cy="384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0706" y="7461504"/>
            <a:ext cx="438912" cy="43891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32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46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</p:sldLayoutIdLst>
  <p:hf sldNum="0" hdr="0" ftr="0" dt="0"/>
  <p:txStyles>
    <p:titleStyle>
      <a:lvl1pPr algn="ctr" defTabSz="1097280" rtl="0" eaLnBrk="1" latinLnBrk="0" hangingPunct="1">
        <a:lnSpc>
          <a:spcPct val="90000"/>
        </a:lnSpc>
        <a:spcBef>
          <a:spcPct val="0"/>
        </a:spcBef>
        <a:buNone/>
        <a:defRPr sz="3360" kern="1200" cap="all" spc="24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216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4864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2296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9728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37160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575436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1781176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259330" indent="-274320" algn="l" defTabSz="109728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92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3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48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50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1.png"/><Relationship Id="rId5" Type="http://schemas.openxmlformats.org/officeDocument/2006/relationships/image" Target="../media/image60.jpg"/><Relationship Id="rId4" Type="http://schemas.openxmlformats.org/officeDocument/2006/relationships/image" Target="../media/image59.svg"/><Relationship Id="rId9" Type="http://schemas.openxmlformats.org/officeDocument/2006/relationships/image" Target="../media/image64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77.jpg"/><Relationship Id="rId4" Type="http://schemas.openxmlformats.org/officeDocument/2006/relationships/image" Target="../media/image7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7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85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88.jpg"/><Relationship Id="rId4" Type="http://schemas.openxmlformats.org/officeDocument/2006/relationships/image" Target="../media/image87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4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96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3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3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1"/>
          <p:cNvSpPr/>
          <p:nvPr/>
        </p:nvSpPr>
        <p:spPr>
          <a:xfrm>
            <a:off x="3100917" y="7070984"/>
            <a:ext cx="305877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Malak Jawabreh</a:t>
            </a:r>
            <a:endParaRPr lang="ar-JO" sz="20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Aya Awwad</a:t>
            </a:r>
          </a:p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5" name="Shape 2"/>
          <p:cNvSpPr/>
          <p:nvPr/>
        </p:nvSpPr>
        <p:spPr>
          <a:xfrm>
            <a:off x="793790" y="5338048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DCFC7C-7505-0CB8-AE2C-664CE361E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551" y="167926"/>
            <a:ext cx="1977516" cy="19795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054E70-4765-DFAC-0059-4414F9DC738B}"/>
              </a:ext>
            </a:extLst>
          </p:cNvPr>
          <p:cNvSpPr txBox="1"/>
          <p:nvPr/>
        </p:nvSpPr>
        <p:spPr>
          <a:xfrm>
            <a:off x="1613683" y="2336171"/>
            <a:ext cx="60332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Aptos Display" panose="020B0004020202020204" pitchFamily="34" charset="0"/>
              </a:rPr>
              <a:t>An-Najah National</a:t>
            </a:r>
            <a:r>
              <a:rPr lang="ar-JO" sz="2400" dirty="0">
                <a:solidFill>
                  <a:srgbClr val="002060"/>
                </a:solidFill>
                <a:latin typeface="Aptos Display" panose="020B00040202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Aptos Display" panose="020B0004020202020204" pitchFamily="34" charset="0"/>
              </a:rPr>
              <a:t>University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Aptos Display" panose="020B0004020202020204" pitchFamily="34" charset="0"/>
              </a:rPr>
              <a:t>Faculty of Engineering and Information Technology</a:t>
            </a:r>
          </a:p>
          <a:p>
            <a:pPr algn="ctr"/>
            <a:endParaRPr lang="en-US" sz="2400" dirty="0">
              <a:solidFill>
                <a:srgbClr val="002060"/>
              </a:solidFill>
            </a:endParaRP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Aptos Display" panose="020B0004020202020204" pitchFamily="34" charset="0"/>
              </a:rPr>
              <a:t>Computer Engineering Department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Aptos Display" panose="020B0004020202020204" pitchFamily="34" charset="0"/>
              </a:rPr>
              <a:t>Software Graduation Project</a:t>
            </a:r>
          </a:p>
          <a:p>
            <a:pPr algn="ctr"/>
            <a:endParaRPr lang="en-US" sz="2400" dirty="0">
              <a:solidFill>
                <a:srgbClr val="002060"/>
              </a:solidFill>
            </a:endParaRPr>
          </a:p>
          <a:p>
            <a:pPr algn="ctr"/>
            <a:r>
              <a:rPr lang="en-US" sz="4000" b="1" dirty="0" err="1">
                <a:solidFill>
                  <a:srgbClr val="002060"/>
                </a:solidFill>
                <a:latin typeface="Gill Sans MT" panose="020B0502020104020203" pitchFamily="34" charset="0"/>
              </a:rPr>
              <a:t>Wassalni</a:t>
            </a:r>
            <a:r>
              <a:rPr lang="en-US" sz="4000" b="1" dirty="0">
                <a:solidFill>
                  <a:srgbClr val="002060"/>
                </a:solidFill>
                <a:latin typeface="Gill Sans MT" panose="020B0502020104020203" pitchFamily="34" charset="0"/>
              </a:rPr>
              <a:t> </a:t>
            </a:r>
            <a:r>
              <a:rPr lang="en-US" sz="4000" b="1" dirty="0" err="1">
                <a:solidFill>
                  <a:srgbClr val="002060"/>
                </a:solidFill>
                <a:latin typeface="Gill Sans MT" panose="020B0502020104020203" pitchFamily="34" charset="0"/>
              </a:rPr>
              <a:t>Ma’ak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1A4568-B4D1-6462-681B-D406598814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0092" y="0"/>
            <a:ext cx="4630308" cy="8229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B40C12-C15A-0687-8AFD-2732BEA32F36}"/>
              </a:ext>
            </a:extLst>
          </p:cNvPr>
          <p:cNvSpPr txBox="1"/>
          <p:nvPr/>
        </p:nvSpPr>
        <p:spPr>
          <a:xfrm>
            <a:off x="2315152" y="6239987"/>
            <a:ext cx="4630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Supervised by:  Dr.</a:t>
            </a:r>
            <a:r>
              <a:rPr lang="ar-JO" sz="20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 Anas Toma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B6047-1E6C-D8A8-CE46-F35D1E7EB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A511CCC-2854-1EEA-756C-AB6050952689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25C3CFB8-098D-9AC0-CD46-29A9AB87F7EA}"/>
              </a:ext>
            </a:extLst>
          </p:cNvPr>
          <p:cNvSpPr/>
          <p:nvPr/>
        </p:nvSpPr>
        <p:spPr>
          <a:xfrm>
            <a:off x="5939876" y="569087"/>
            <a:ext cx="5592041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Login Page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88319111-D66A-3E05-286D-4FEABE98F84F}"/>
              </a:ext>
            </a:extLst>
          </p:cNvPr>
          <p:cNvSpPr/>
          <p:nvPr/>
        </p:nvSpPr>
        <p:spPr>
          <a:xfrm>
            <a:off x="10209490" y="2714387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24D94260-12BF-86CF-11A8-D76F447B2AFA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5662B4F8-9F3B-7BF8-E539-48E84C85FBCC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E5A60D2B-3AA0-C3A1-82B0-39436B7B4C63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0738CBB8-45C8-7DC4-0205-21FB491BF12D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D23EED-251E-B412-C4B3-0F34E3A12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409" y="1523321"/>
            <a:ext cx="3186829" cy="62458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A659D2-37B8-87EA-543A-CF44117F9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2291" y="1523321"/>
            <a:ext cx="3294333" cy="62458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6322D-5CCD-0B0B-7583-D882331B21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0176" y="1530358"/>
            <a:ext cx="3267075" cy="623877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7CA4ECF-F8CB-0BB0-365B-4B9EF48D9E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9917" y="116365"/>
            <a:ext cx="1959318" cy="130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3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05F6D-D38B-7B68-C0F3-EC957415D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6682215-F14A-FB78-A2F3-6AE65AB0E9B6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2672B767-BCAE-3DB2-F2B7-B773F32AD819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D9F50733-552C-A0A5-6114-C8B0A8F9764B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AADA8870-6F21-3B33-B1FC-1D86E347B59C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A0CB0E7D-5EDC-82BC-995B-2B296F728F86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CF4C22-3DF8-BF58-69F6-8673AC73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89" y="1407258"/>
            <a:ext cx="3332714" cy="66873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A217C2-708A-E33E-FB3E-BA0497FD569B}"/>
              </a:ext>
            </a:extLst>
          </p:cNvPr>
          <p:cNvSpPr txBox="1"/>
          <p:nvPr/>
        </p:nvSpPr>
        <p:spPr>
          <a:xfrm>
            <a:off x="5610840" y="168190"/>
            <a:ext cx="6949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Driver Dashboard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(</a:t>
            </a:r>
            <a:r>
              <a:rPr lang="ar-JO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( الصفحة الرئيسية للسائق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B6DDA3-6EBD-2838-73DF-AC3BF9A2B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268" y="1407258"/>
            <a:ext cx="3586310" cy="66931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360BF4-DF93-114C-78D4-525B69CD78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0961" y="1368266"/>
            <a:ext cx="3607201" cy="673213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C110CE0-5C1F-248F-4DB6-B05FB9F975B6}"/>
              </a:ext>
            </a:extLst>
          </p:cNvPr>
          <p:cNvSpPr/>
          <p:nvPr/>
        </p:nvSpPr>
        <p:spPr>
          <a:xfrm>
            <a:off x="284227" y="134983"/>
            <a:ext cx="3620508" cy="90061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ts val="5200"/>
              </a:lnSpc>
              <a:buNone/>
            </a:pPr>
            <a:r>
              <a:rPr lang="en-US" sz="3600" b="1" dirty="0">
                <a:solidFill>
                  <a:schemeClr val="bg1"/>
                </a:solidFill>
                <a:latin typeface="Algerian" panose="04020705040A02060702" pitchFamily="82" charset="0"/>
                <a:ea typeface="Petrona Bold" pitchFamily="34" charset="-122"/>
              </a:rPr>
              <a:t>Features</a:t>
            </a:r>
            <a:endParaRPr lang="en-US" sz="36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89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01CE9-FD5E-6E95-3CC6-73A707FB5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FF3A6A6A-43E2-D88E-A90D-C89CD6D2CFDD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54039010-3684-1DCC-16F1-4DC6D3D6D72B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4B2F2F51-FE4C-DB1A-873D-EB4304D71B07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98EAD81C-164B-ED33-4035-6A9462327100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0AA314A7-D61E-7E03-109E-6BF08206EAEF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9601C-F13C-06AD-DA8A-911375E1D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89" y="1407258"/>
            <a:ext cx="3332714" cy="66873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865B3D-1404-8B39-8905-732BAD1F1D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021" y="1464966"/>
            <a:ext cx="3332714" cy="65446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0508AE8-935E-A3D7-6783-280A64056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7190" y="1464966"/>
            <a:ext cx="3332714" cy="6544694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0D0367A-B31D-39CB-D092-DDC0C2BE58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00653" y="158754"/>
            <a:ext cx="1959318" cy="13062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257100-4348-496A-87C2-07661CEAB132}"/>
              </a:ext>
            </a:extLst>
          </p:cNvPr>
          <p:cNvSpPr txBox="1"/>
          <p:nvPr/>
        </p:nvSpPr>
        <p:spPr>
          <a:xfrm>
            <a:off x="3418128" y="377337"/>
            <a:ext cx="6949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Driver Dashboard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(</a:t>
            </a:r>
            <a:r>
              <a:rPr lang="ar-JO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( الصفحة الرئيسية للسائق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/>
            </a:endParaRPr>
          </a:p>
        </p:txBody>
      </p:sp>
    </p:spTree>
    <p:extLst>
      <p:ext uri="{BB962C8B-B14F-4D97-AF65-F5344CB8AC3E}">
        <p14:creationId xmlns:p14="http://schemas.microsoft.com/office/powerpoint/2010/main" val="2313281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543F2-6B7C-5AAE-6E19-48EE38CC5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1F4970AE-27E7-5F45-F9AC-D64E8F714DCF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2B0E5C37-1408-A646-5C55-D1904DF3C294}"/>
              </a:ext>
            </a:extLst>
          </p:cNvPr>
          <p:cNvSpPr/>
          <p:nvPr/>
        </p:nvSpPr>
        <p:spPr>
          <a:xfrm>
            <a:off x="6067168" y="569087"/>
            <a:ext cx="5464750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Driver Dashboard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83B544FA-E15C-316D-9D20-A463A550C970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9000630A-8A09-1A48-2E70-CBBF29351B82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F50EDBB5-9619-7659-7AFD-E5650074582B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E2D5916E-8811-A576-F12B-3BBD0E6587CF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A83DCE-1A62-77C1-325C-9DCF36B5B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039" y="1542241"/>
            <a:ext cx="3231707" cy="6219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149EDD-BA36-3B7D-C5C7-F6E98E537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075" y="1615619"/>
            <a:ext cx="3364477" cy="621985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3BF6D35E-0CFB-1004-A7F7-AF426AC021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1303" y="158754"/>
            <a:ext cx="1959318" cy="130621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452CCEB-17B0-C3B4-A4DC-9FBD2140F717}"/>
              </a:ext>
            </a:extLst>
          </p:cNvPr>
          <p:cNvSpPr/>
          <p:nvPr/>
        </p:nvSpPr>
        <p:spPr>
          <a:xfrm>
            <a:off x="7848884" y="3939822"/>
            <a:ext cx="2819116" cy="6021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05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F2BAF-3B94-A599-FBEF-725AE1672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BE0FBFA2-12AD-6BF7-4FDD-6636AB8E6F27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29FCB385-4745-C6C1-5D3A-2256C82B0A95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2E7381D3-DDEA-463B-6DA2-68970A5D8464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CF252230-6184-E2C5-9392-08E57F811CDC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79865721-3D8A-0F96-94A6-580983CCA5FC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37761D-62FE-63B3-5E7E-53279CDDF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228" y="1516284"/>
            <a:ext cx="3172013" cy="61207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B081A6-2688-0E18-6035-0FF6489E0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831" y="1516284"/>
            <a:ext cx="3036527" cy="61442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2E40C28-890F-3721-F5C0-A6D8B2575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7531" y="1516284"/>
            <a:ext cx="3004108" cy="61207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B0DD12B-B5F4-726C-1373-64598F944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7812" y="1516283"/>
            <a:ext cx="3004108" cy="61207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727C17-A591-B190-0653-EDC327C11EA5}"/>
              </a:ext>
            </a:extLst>
          </p:cNvPr>
          <p:cNvSpPr txBox="1"/>
          <p:nvPr/>
        </p:nvSpPr>
        <p:spPr>
          <a:xfrm>
            <a:off x="2669059" y="323588"/>
            <a:ext cx="773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Passenger Dashboard </a:t>
            </a:r>
            <a:r>
              <a:rPr lang="ar-JO" sz="3200" b="1" dirty="0">
                <a:solidFill>
                  <a:schemeClr val="accent2">
                    <a:lumMod val="50000"/>
                  </a:schemeClr>
                </a:solidFill>
                <a:latin typeface="Petrona Bold"/>
              </a:rPr>
              <a:t>( الصفحة الرئيسية للراكب )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Petrona Bold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46D2707-7F07-188F-DB19-C9EA7EDA1C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450818" y="109544"/>
            <a:ext cx="1870663" cy="124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48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67A38-74FE-87A8-DE7D-2AE2DA273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12075AB-0664-9CA6-0A60-3A69AD258E95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4863D19C-6074-10F2-54C6-6F639B8F96D5}"/>
              </a:ext>
            </a:extLst>
          </p:cNvPr>
          <p:cNvSpPr/>
          <p:nvPr/>
        </p:nvSpPr>
        <p:spPr>
          <a:xfrm>
            <a:off x="4573632" y="467500"/>
            <a:ext cx="6329722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Passenger ( Booking Trip )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E5DF17A5-725D-A231-B938-E5537716E48D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B320754F-9F94-6120-9FC2-0BE8A53BAC2C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97A7C782-D895-7148-3987-392AB2CEFEC6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DFC5D5B9-B387-3FAC-DA09-965E93600794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2F1B03-67A8-C6E4-5656-6530AF954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068" y="1516284"/>
            <a:ext cx="3069072" cy="62458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BA1533-C65E-9A95-8A43-C265D6F63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475" y="1516284"/>
            <a:ext cx="3151566" cy="624581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C2011B8-932E-EC24-ECA4-AFF1DFB9C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4167" y="1516284"/>
            <a:ext cx="3169647" cy="624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54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1A964-9B10-330F-24A6-4B99B9D2C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30BE2A64-C38E-DE11-04A8-FC6F1B072F34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393E95D9-F6D4-A25A-8CB3-03DBA3621A24}"/>
              </a:ext>
            </a:extLst>
          </p:cNvPr>
          <p:cNvSpPr/>
          <p:nvPr/>
        </p:nvSpPr>
        <p:spPr>
          <a:xfrm>
            <a:off x="2669060" y="569087"/>
            <a:ext cx="6895070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Passenger (Search and filter trips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)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CD4E4834-EFBB-A73E-DE6C-C62293245C3F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1A238172-583E-CD52-B874-1729A6B567AF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94B19D08-8CB7-2BD0-3520-4163DEC76D95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B9F2DB87-FF95-EA0D-752D-A1BF56318BE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9A7924-30B0-F70E-0355-155D8A2C3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23" y="1384432"/>
            <a:ext cx="3198567" cy="6278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DD8945-F229-A4AA-DCDC-149EBE830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3715" y="1384432"/>
            <a:ext cx="3059756" cy="62760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284B08-5AE7-6802-86BE-4D5DBD4A1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7060" y="1384432"/>
            <a:ext cx="3204621" cy="627800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948D3FF3-B8B2-C17E-CAB4-356E75DEDF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376647" y="109544"/>
            <a:ext cx="1870663" cy="124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45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0B565-55DE-6FED-3956-799287395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47246AC1-F7C8-F9D3-143D-EBB19C96EDEE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AD3B804F-7479-0CAA-F38B-B50B99B41496}"/>
              </a:ext>
            </a:extLst>
          </p:cNvPr>
          <p:cNvSpPr/>
          <p:nvPr/>
        </p:nvSpPr>
        <p:spPr>
          <a:xfrm>
            <a:off x="5202196" y="467500"/>
            <a:ext cx="6218512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Passenger (My Booking)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1D2870F3-BCFB-8193-5B47-F13FD60FFBBE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24589C85-E550-B6EB-2F44-E35FE13FEE06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481A9393-22A1-F34F-1EBA-2B5B93C419D9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43040D13-DECB-F7A8-3D99-B0663E937445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CAB48-E2DD-09D9-A10A-CE2E21022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634" y="1602781"/>
            <a:ext cx="3088634" cy="62458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8B3BD6-7B47-C2BD-7159-E9DC22149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961" y="1602781"/>
            <a:ext cx="3088633" cy="62458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E113E49-4AD6-5852-9EC5-6F3754295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9357" y="1602781"/>
            <a:ext cx="2913377" cy="6245816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0F938F24-01C6-C697-5F0D-680AFC5C31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8572" y="20994"/>
            <a:ext cx="1870663" cy="124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032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F92F6-536F-F093-4648-04BF33DA6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9BCD461-B230-C3CA-0BAF-D3AB4DE4C4C8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6D426B53-90DA-04AA-3643-6D006836EDBE}"/>
              </a:ext>
            </a:extLst>
          </p:cNvPr>
          <p:cNvSpPr/>
          <p:nvPr/>
        </p:nvSpPr>
        <p:spPr>
          <a:xfrm>
            <a:off x="2829698" y="569087"/>
            <a:ext cx="6388443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Passenger ( View All Driver ) 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80B48E75-3EC2-6711-D0F8-1F6F80A38388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3B568C8C-71A7-5642-8310-7934DCD4B1AF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C1713F79-00C8-D9DE-62CE-C4E21122C30D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BF2C735D-ECC6-C8A6-1263-D0E98425106F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70B50F-A508-C5A3-008C-7A761ED31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294" y="1697714"/>
            <a:ext cx="2894521" cy="59118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F7DC78-58B8-4A5F-19D9-10D3039F0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1844" y="1731113"/>
            <a:ext cx="2894521" cy="59060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ECD278-A3DB-70B7-C5C1-6CBAE2391A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8141" y="1731113"/>
            <a:ext cx="2986225" cy="5845047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C335CE45-8596-7BFB-338B-7239CA2508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919012" y="206828"/>
            <a:ext cx="1870663" cy="124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46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CC88E-6FF5-BEE1-C39C-262225598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5">
            <a:extLst>
              <a:ext uri="{FF2B5EF4-FFF2-40B4-BE49-F238E27FC236}">
                <a16:creationId xmlns:a16="http://schemas.microsoft.com/office/drawing/2014/main" id="{7278F558-E675-4AB5-F94C-7E2BD497BEB6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57FAF191-865D-4B5B-2718-1D8E42435A68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6B9EAC4C-1053-A79E-7609-DC509E82C15E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0A65F21C-EC47-7331-95D6-A284B6B2FB4E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0BF2329-37B1-6D56-237E-934BE9DEA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476" y="1516283"/>
            <a:ext cx="3138846" cy="6082351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7469BF51-B54B-DA64-3D3D-775CD5E3FCD9}"/>
              </a:ext>
            </a:extLst>
          </p:cNvPr>
          <p:cNvSpPr/>
          <p:nvPr/>
        </p:nvSpPr>
        <p:spPr>
          <a:xfrm>
            <a:off x="4944694" y="2942986"/>
            <a:ext cx="1458410" cy="4831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BFB20E2-0CE1-DAEE-93DD-0C356DE01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2087" y="1516284"/>
            <a:ext cx="3138846" cy="6082350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BB664C45-8D99-5846-4DBB-5D06A73A6559}"/>
              </a:ext>
            </a:extLst>
          </p:cNvPr>
          <p:cNvSpPr/>
          <p:nvPr/>
        </p:nvSpPr>
        <p:spPr>
          <a:xfrm>
            <a:off x="9794259" y="2355796"/>
            <a:ext cx="1737658" cy="4377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E393B11-92AC-DCAC-5BBD-774B74F2BE9E}"/>
              </a:ext>
            </a:extLst>
          </p:cNvPr>
          <p:cNvCxnSpPr/>
          <p:nvPr/>
        </p:nvCxnSpPr>
        <p:spPr>
          <a:xfrm>
            <a:off x="7673940" y="4542917"/>
            <a:ext cx="116252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385007F6-3D8B-D5F4-87E4-C5EE952C2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7311" y="269175"/>
            <a:ext cx="2281240" cy="15208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F76702-AAFC-FC6E-F8C4-F11D426D3726}"/>
              </a:ext>
            </a:extLst>
          </p:cNvPr>
          <p:cNvSpPr txBox="1"/>
          <p:nvPr/>
        </p:nvSpPr>
        <p:spPr>
          <a:xfrm>
            <a:off x="5166943" y="271890"/>
            <a:ext cx="4740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</a:t>
            </a:r>
          </a:p>
        </p:txBody>
      </p:sp>
    </p:spTree>
    <p:extLst>
      <p:ext uri="{BB962C8B-B14F-4D97-AF65-F5344CB8AC3E}">
        <p14:creationId xmlns:p14="http://schemas.microsoft.com/office/powerpoint/2010/main" val="3499141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586276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24138" y="3320415"/>
            <a:ext cx="9562505" cy="678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Table of constants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4" name="Shape 1"/>
          <p:cNvSpPr/>
          <p:nvPr/>
        </p:nvSpPr>
        <p:spPr>
          <a:xfrm>
            <a:off x="724138" y="5902523"/>
            <a:ext cx="13182124" cy="22860"/>
          </a:xfrm>
          <a:prstGeom prst="roundRect">
            <a:avLst>
              <a:gd name="adj" fmla="val 380138"/>
            </a:avLst>
          </a:prstGeom>
          <a:solidFill>
            <a:srgbClr val="B2D4E5"/>
          </a:solidFill>
          <a:ln/>
        </p:spPr>
      </p:sp>
      <p:sp>
        <p:nvSpPr>
          <p:cNvPr id="5" name="Shape 2"/>
          <p:cNvSpPr/>
          <p:nvPr/>
        </p:nvSpPr>
        <p:spPr>
          <a:xfrm>
            <a:off x="2172056" y="5377517"/>
            <a:ext cx="22860" cy="724138"/>
          </a:xfrm>
          <a:prstGeom prst="roundRect">
            <a:avLst>
              <a:gd name="adj" fmla="val 380138"/>
            </a:avLst>
          </a:prstGeom>
          <a:solidFill>
            <a:srgbClr val="B2D4E5"/>
          </a:solidFill>
          <a:ln/>
        </p:spPr>
      </p:sp>
      <p:sp>
        <p:nvSpPr>
          <p:cNvPr id="6" name="Shape 3"/>
          <p:cNvSpPr/>
          <p:nvPr/>
        </p:nvSpPr>
        <p:spPr>
          <a:xfrm>
            <a:off x="1939350" y="5669816"/>
            <a:ext cx="465415" cy="465415"/>
          </a:xfrm>
          <a:prstGeom prst="roundRect">
            <a:avLst>
              <a:gd name="adj" fmla="val 18671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Text 4"/>
          <p:cNvSpPr/>
          <p:nvPr/>
        </p:nvSpPr>
        <p:spPr>
          <a:xfrm>
            <a:off x="2102286" y="5762446"/>
            <a:ext cx="139541" cy="325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1</a:t>
            </a:r>
            <a:endParaRPr lang="en-US" sz="2550" dirty="0"/>
          </a:p>
        </p:txBody>
      </p:sp>
      <p:sp>
        <p:nvSpPr>
          <p:cNvPr id="8" name="Text 5"/>
          <p:cNvSpPr/>
          <p:nvPr/>
        </p:nvSpPr>
        <p:spPr>
          <a:xfrm>
            <a:off x="847361" y="4906249"/>
            <a:ext cx="2762710" cy="5308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400" b="1" dirty="0">
                <a:solidFill>
                  <a:srgbClr val="4960A9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Introduction</a:t>
            </a:r>
            <a:endParaRPr lang="en-US" sz="2400" b="1" dirty="0">
              <a:solidFill>
                <a:srgbClr val="4960A9"/>
              </a:solidFill>
            </a:endParaRPr>
          </a:p>
        </p:txBody>
      </p:sp>
      <p:sp>
        <p:nvSpPr>
          <p:cNvPr id="12" name="Text 9"/>
          <p:cNvSpPr/>
          <p:nvPr/>
        </p:nvSpPr>
        <p:spPr>
          <a:xfrm>
            <a:off x="2344840" y="6719389"/>
            <a:ext cx="3894963" cy="39683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400" b="1" dirty="0">
                <a:solidFill>
                  <a:srgbClr val="4960A9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Project Execution</a:t>
            </a:r>
            <a:endParaRPr lang="en-US" sz="2400" b="1" dirty="0">
              <a:solidFill>
                <a:srgbClr val="4960A9"/>
              </a:solidFill>
            </a:endParaRPr>
          </a:p>
        </p:txBody>
      </p:sp>
      <p:sp>
        <p:nvSpPr>
          <p:cNvPr id="16" name="Text 13"/>
          <p:cNvSpPr/>
          <p:nvPr/>
        </p:nvSpPr>
        <p:spPr>
          <a:xfrm>
            <a:off x="8817841" y="6702918"/>
            <a:ext cx="1896808" cy="39254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400" b="1" dirty="0">
                <a:solidFill>
                  <a:srgbClr val="4960A9"/>
                </a:solidFill>
                <a:latin typeface="Inter" panose="020B0604020202020204" charset="0"/>
                <a:ea typeface="Inter" panose="020B0604020202020204" charset="0"/>
              </a:rPr>
              <a:t>Constraints</a:t>
            </a:r>
          </a:p>
        </p:txBody>
      </p:sp>
      <p:sp>
        <p:nvSpPr>
          <p:cNvPr id="17" name="Shape 6">
            <a:extLst>
              <a:ext uri="{FF2B5EF4-FFF2-40B4-BE49-F238E27FC236}">
                <a16:creationId xmlns:a16="http://schemas.microsoft.com/office/drawing/2014/main" id="{F8CABC30-71EF-5A64-27A1-2E9FBA3FE808}"/>
              </a:ext>
            </a:extLst>
          </p:cNvPr>
          <p:cNvSpPr/>
          <p:nvPr/>
        </p:nvSpPr>
        <p:spPr>
          <a:xfrm>
            <a:off x="4373285" y="5925324"/>
            <a:ext cx="22860" cy="724138"/>
          </a:xfrm>
          <a:prstGeom prst="roundRect">
            <a:avLst>
              <a:gd name="adj" fmla="val 380138"/>
            </a:avLst>
          </a:prstGeom>
          <a:solidFill>
            <a:srgbClr val="B2D4E5"/>
          </a:solidFill>
          <a:ln/>
        </p:spPr>
      </p:sp>
      <p:sp>
        <p:nvSpPr>
          <p:cNvPr id="18" name="Shape 7">
            <a:extLst>
              <a:ext uri="{FF2B5EF4-FFF2-40B4-BE49-F238E27FC236}">
                <a16:creationId xmlns:a16="http://schemas.microsoft.com/office/drawing/2014/main" id="{0953C7AE-FC22-6547-2661-9C284F752297}"/>
              </a:ext>
            </a:extLst>
          </p:cNvPr>
          <p:cNvSpPr/>
          <p:nvPr/>
        </p:nvSpPr>
        <p:spPr>
          <a:xfrm>
            <a:off x="4152067" y="5692676"/>
            <a:ext cx="465415" cy="465415"/>
          </a:xfrm>
          <a:prstGeom prst="roundRect">
            <a:avLst>
              <a:gd name="adj" fmla="val 18671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19" name="Text 8">
            <a:extLst>
              <a:ext uri="{FF2B5EF4-FFF2-40B4-BE49-F238E27FC236}">
                <a16:creationId xmlns:a16="http://schemas.microsoft.com/office/drawing/2014/main" id="{18505E60-5CB9-FD3A-22B3-5FE1B06FCBF2}"/>
              </a:ext>
            </a:extLst>
          </p:cNvPr>
          <p:cNvSpPr/>
          <p:nvPr/>
        </p:nvSpPr>
        <p:spPr>
          <a:xfrm>
            <a:off x="4292322" y="5762446"/>
            <a:ext cx="184785" cy="325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2</a:t>
            </a:r>
            <a:endParaRPr lang="en-US" sz="2550" dirty="0"/>
          </a:p>
        </p:txBody>
      </p:sp>
      <p:sp>
        <p:nvSpPr>
          <p:cNvPr id="20" name="Shape 10">
            <a:extLst>
              <a:ext uri="{FF2B5EF4-FFF2-40B4-BE49-F238E27FC236}">
                <a16:creationId xmlns:a16="http://schemas.microsoft.com/office/drawing/2014/main" id="{B80625FD-B07D-4946-7EA2-0DBF1D34E1B4}"/>
              </a:ext>
            </a:extLst>
          </p:cNvPr>
          <p:cNvSpPr/>
          <p:nvPr/>
        </p:nvSpPr>
        <p:spPr>
          <a:xfrm>
            <a:off x="7110246" y="5230048"/>
            <a:ext cx="22860" cy="724138"/>
          </a:xfrm>
          <a:prstGeom prst="roundRect">
            <a:avLst>
              <a:gd name="adj" fmla="val 380138"/>
            </a:avLst>
          </a:prstGeom>
          <a:solidFill>
            <a:srgbClr val="B2D4E5"/>
          </a:solidFill>
          <a:ln/>
        </p:spPr>
      </p:sp>
      <p:sp>
        <p:nvSpPr>
          <p:cNvPr id="21" name="Shape 11">
            <a:extLst>
              <a:ext uri="{FF2B5EF4-FFF2-40B4-BE49-F238E27FC236}">
                <a16:creationId xmlns:a16="http://schemas.microsoft.com/office/drawing/2014/main" id="{D4182573-063C-D206-87A5-3E30DDF9E3FF}"/>
              </a:ext>
            </a:extLst>
          </p:cNvPr>
          <p:cNvSpPr/>
          <p:nvPr/>
        </p:nvSpPr>
        <p:spPr>
          <a:xfrm>
            <a:off x="6889028" y="5721419"/>
            <a:ext cx="465415" cy="465415"/>
          </a:xfrm>
          <a:prstGeom prst="roundRect">
            <a:avLst>
              <a:gd name="adj" fmla="val 18671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22" name="Text 12">
            <a:extLst>
              <a:ext uri="{FF2B5EF4-FFF2-40B4-BE49-F238E27FC236}">
                <a16:creationId xmlns:a16="http://schemas.microsoft.com/office/drawing/2014/main" id="{CC9C6F90-220C-FADC-5836-9D5D0D824BE5}"/>
              </a:ext>
            </a:extLst>
          </p:cNvPr>
          <p:cNvSpPr/>
          <p:nvPr/>
        </p:nvSpPr>
        <p:spPr>
          <a:xfrm>
            <a:off x="7029522" y="5791189"/>
            <a:ext cx="184428" cy="325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3</a:t>
            </a:r>
            <a:endParaRPr lang="en-US" sz="2550" dirty="0"/>
          </a:p>
        </p:txBody>
      </p:sp>
      <p:sp>
        <p:nvSpPr>
          <p:cNvPr id="23" name="Text 13">
            <a:extLst>
              <a:ext uri="{FF2B5EF4-FFF2-40B4-BE49-F238E27FC236}">
                <a16:creationId xmlns:a16="http://schemas.microsoft.com/office/drawing/2014/main" id="{105691BD-7A96-3611-614A-75A1F9DC29E6}"/>
              </a:ext>
            </a:extLst>
          </p:cNvPr>
          <p:cNvSpPr/>
          <p:nvPr/>
        </p:nvSpPr>
        <p:spPr>
          <a:xfrm>
            <a:off x="6398997" y="4774362"/>
            <a:ext cx="1422497" cy="4556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400" b="1" dirty="0">
                <a:solidFill>
                  <a:srgbClr val="4960A9"/>
                </a:solidFill>
                <a:latin typeface="Inter" panose="020B0604020202020204" charset="0"/>
                <a:ea typeface="Inter" panose="020B0604020202020204" charset="0"/>
              </a:rPr>
              <a:t>Feature</a:t>
            </a:r>
          </a:p>
        </p:txBody>
      </p:sp>
      <p:sp>
        <p:nvSpPr>
          <p:cNvPr id="24" name="Shape 6">
            <a:extLst>
              <a:ext uri="{FF2B5EF4-FFF2-40B4-BE49-F238E27FC236}">
                <a16:creationId xmlns:a16="http://schemas.microsoft.com/office/drawing/2014/main" id="{1E9622D3-5B76-F53A-B881-4BE5391CFCF9}"/>
              </a:ext>
            </a:extLst>
          </p:cNvPr>
          <p:cNvSpPr/>
          <p:nvPr/>
        </p:nvSpPr>
        <p:spPr>
          <a:xfrm>
            <a:off x="9743385" y="5886116"/>
            <a:ext cx="22860" cy="724138"/>
          </a:xfrm>
          <a:prstGeom prst="roundRect">
            <a:avLst>
              <a:gd name="adj" fmla="val 380138"/>
            </a:avLst>
          </a:prstGeom>
          <a:solidFill>
            <a:srgbClr val="B2D4E5"/>
          </a:solidFill>
          <a:ln/>
        </p:spPr>
      </p:sp>
      <p:sp>
        <p:nvSpPr>
          <p:cNvPr id="25" name="Shape 7">
            <a:extLst>
              <a:ext uri="{FF2B5EF4-FFF2-40B4-BE49-F238E27FC236}">
                <a16:creationId xmlns:a16="http://schemas.microsoft.com/office/drawing/2014/main" id="{C38B0E8A-6E22-F94A-B5E3-1557DFE1310C}"/>
              </a:ext>
            </a:extLst>
          </p:cNvPr>
          <p:cNvSpPr/>
          <p:nvPr/>
        </p:nvSpPr>
        <p:spPr>
          <a:xfrm>
            <a:off x="9522167" y="5653468"/>
            <a:ext cx="465415" cy="465415"/>
          </a:xfrm>
          <a:prstGeom prst="roundRect">
            <a:avLst>
              <a:gd name="adj" fmla="val 18671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26" name="Text 8">
            <a:extLst>
              <a:ext uri="{FF2B5EF4-FFF2-40B4-BE49-F238E27FC236}">
                <a16:creationId xmlns:a16="http://schemas.microsoft.com/office/drawing/2014/main" id="{964F0618-7A43-3605-C80B-ED3088ABA58B}"/>
              </a:ext>
            </a:extLst>
          </p:cNvPr>
          <p:cNvSpPr/>
          <p:nvPr/>
        </p:nvSpPr>
        <p:spPr>
          <a:xfrm>
            <a:off x="9662422" y="5723238"/>
            <a:ext cx="184785" cy="325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4</a:t>
            </a:r>
            <a:endParaRPr lang="en-US" sz="2550" dirty="0"/>
          </a:p>
        </p:txBody>
      </p:sp>
      <p:sp>
        <p:nvSpPr>
          <p:cNvPr id="27" name="Shape 10">
            <a:extLst>
              <a:ext uri="{FF2B5EF4-FFF2-40B4-BE49-F238E27FC236}">
                <a16:creationId xmlns:a16="http://schemas.microsoft.com/office/drawing/2014/main" id="{58EB98EA-23F4-A487-FE3C-4D1814C93AA9}"/>
              </a:ext>
            </a:extLst>
          </p:cNvPr>
          <p:cNvSpPr/>
          <p:nvPr/>
        </p:nvSpPr>
        <p:spPr>
          <a:xfrm>
            <a:off x="12041259" y="5162037"/>
            <a:ext cx="22860" cy="724138"/>
          </a:xfrm>
          <a:prstGeom prst="roundRect">
            <a:avLst>
              <a:gd name="adj" fmla="val 380138"/>
            </a:avLst>
          </a:prstGeom>
          <a:solidFill>
            <a:srgbClr val="B2D4E5"/>
          </a:solidFill>
          <a:ln/>
        </p:spPr>
      </p:sp>
      <p:sp>
        <p:nvSpPr>
          <p:cNvPr id="28" name="Shape 11">
            <a:extLst>
              <a:ext uri="{FF2B5EF4-FFF2-40B4-BE49-F238E27FC236}">
                <a16:creationId xmlns:a16="http://schemas.microsoft.com/office/drawing/2014/main" id="{4D14117E-001A-8741-DA14-1EBF152D0EF4}"/>
              </a:ext>
            </a:extLst>
          </p:cNvPr>
          <p:cNvSpPr/>
          <p:nvPr/>
        </p:nvSpPr>
        <p:spPr>
          <a:xfrm>
            <a:off x="11820041" y="5653408"/>
            <a:ext cx="465415" cy="465415"/>
          </a:xfrm>
          <a:prstGeom prst="roundRect">
            <a:avLst>
              <a:gd name="adj" fmla="val 18671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29" name="Text 12">
            <a:extLst>
              <a:ext uri="{FF2B5EF4-FFF2-40B4-BE49-F238E27FC236}">
                <a16:creationId xmlns:a16="http://schemas.microsoft.com/office/drawing/2014/main" id="{70B50D68-C291-5CEC-0B7E-59C3AE049635}"/>
              </a:ext>
            </a:extLst>
          </p:cNvPr>
          <p:cNvSpPr/>
          <p:nvPr/>
        </p:nvSpPr>
        <p:spPr>
          <a:xfrm>
            <a:off x="11960535" y="5723178"/>
            <a:ext cx="184428" cy="325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5</a:t>
            </a:r>
            <a:endParaRPr lang="en-US" sz="2550" dirty="0"/>
          </a:p>
        </p:txBody>
      </p:sp>
      <p:sp>
        <p:nvSpPr>
          <p:cNvPr id="30" name="Text 13">
            <a:extLst>
              <a:ext uri="{FF2B5EF4-FFF2-40B4-BE49-F238E27FC236}">
                <a16:creationId xmlns:a16="http://schemas.microsoft.com/office/drawing/2014/main" id="{555558B0-F1A7-9E59-178E-12A6D266ACAC}"/>
              </a:ext>
            </a:extLst>
          </p:cNvPr>
          <p:cNvSpPr/>
          <p:nvPr/>
        </p:nvSpPr>
        <p:spPr>
          <a:xfrm>
            <a:off x="11072681" y="4644938"/>
            <a:ext cx="1896808" cy="39254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400" b="1" dirty="0">
                <a:solidFill>
                  <a:srgbClr val="4960A9"/>
                </a:solidFill>
                <a:latin typeface="Inter" panose="020B0604020202020204" charset="0"/>
                <a:ea typeface="Inter" panose="020B0604020202020204" charset="0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CAA1B-9F2A-CC58-26A7-804D8B3B4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33DC3F4E-0C12-B5E4-BFFA-6E9CB2C58A1F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2951AEAD-64BA-C82A-A57A-E85BA00D0867}"/>
              </a:ext>
            </a:extLst>
          </p:cNvPr>
          <p:cNvSpPr/>
          <p:nvPr/>
        </p:nvSpPr>
        <p:spPr>
          <a:xfrm>
            <a:off x="2557849" y="542302"/>
            <a:ext cx="6660292" cy="8605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اعدادات اللغة 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/>
            </a:endParaRPr>
          </a:p>
          <a:p>
            <a:pPr marL="0" indent="0" algn="l">
              <a:lnSpc>
                <a:spcPts val="2600"/>
              </a:lnSpc>
              <a:buNone/>
            </a:pP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F04540CF-54B4-8DF4-4D9A-4312693946D5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43122224-68C0-47B2-86C6-44CB1FBF58AD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73E8A58D-EC9F-489B-5F3D-13266A5A215D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E858A3C6-CDFE-1ED1-A71B-D95D763B5CD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00DC606-59F3-F046-AE25-9FC6718A4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658" y="1516284"/>
            <a:ext cx="3198567" cy="633892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D61D687-684D-251F-0238-9ED7B05E7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234" y="1516284"/>
            <a:ext cx="3198567" cy="633892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094A0A8-0933-E74F-7804-1FE3DDC11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4364" y="1516283"/>
            <a:ext cx="2990373" cy="6338925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99C1E4F-55D1-2734-187D-776BDE6D88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975827" y="-4543"/>
            <a:ext cx="2281240" cy="15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006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6E491-9F10-5DD0-1ED4-00DDAE1C6B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0166F1DB-7503-0EC3-9365-4099D2320F44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BDD2E4D7-3E39-5A15-B8D6-F1FD08CCA5FB}"/>
              </a:ext>
            </a:extLst>
          </p:cNvPr>
          <p:cNvSpPr/>
          <p:nvPr/>
        </p:nvSpPr>
        <p:spPr>
          <a:xfrm>
            <a:off x="5939876" y="569087"/>
            <a:ext cx="5592041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اعدادات الثيم 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39C702BA-B6EC-C374-F804-EF8778CEF800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AACEDB3B-5EEC-C04D-358F-40CD6779753C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306FB049-B658-9470-8D53-57E7CFA53D12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8736407A-6E24-34E5-9CD2-AB630EEF9E87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BD5BE2-9E59-8511-890E-F914FBFE6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8490" y="1578163"/>
            <a:ext cx="3229910" cy="62040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43ECDB-489F-7CDC-3415-D3A485917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7038" y="1578163"/>
            <a:ext cx="3229910" cy="62040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E3029F-503C-09EB-85D1-A9507B352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9155" y="1578163"/>
            <a:ext cx="3138846" cy="620403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E224CC5-1A08-9F1E-3F3D-0527675D8C23}"/>
              </a:ext>
            </a:extLst>
          </p:cNvPr>
          <p:cNvSpPr/>
          <p:nvPr/>
        </p:nvSpPr>
        <p:spPr>
          <a:xfrm>
            <a:off x="3424651" y="2806683"/>
            <a:ext cx="1737658" cy="4377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A7DD6EA-2AAD-F634-28BC-E753B4F9C5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6607" y="231478"/>
            <a:ext cx="2281240" cy="15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72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DC803-0B59-7119-56B2-721DBF0FF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3504B2DA-6EB1-58AF-E050-0EF6EDDE72DA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EBDDC24F-CFD0-78F1-5AA8-DAE4747A9737}"/>
              </a:ext>
            </a:extLst>
          </p:cNvPr>
          <p:cNvSpPr/>
          <p:nvPr/>
        </p:nvSpPr>
        <p:spPr>
          <a:xfrm>
            <a:off x="3226745" y="453624"/>
            <a:ext cx="7676609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 حالة الحساب  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187EEB04-8AD9-CDED-B0C9-58370294785E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9CB007DA-2571-DDE5-8CDE-A0EA7A3ADC4B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A0FD74AB-3380-0FE2-A37D-391C6C184400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80C31EDB-D92D-5E50-583A-F8EED013255B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36FE33-E909-6F39-7ED3-9243A68F3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355" y="1516284"/>
            <a:ext cx="3052624" cy="6190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12026D-E0A8-414E-D838-B727A848D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478" y="1533115"/>
            <a:ext cx="3052624" cy="61907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525281-68B6-84D1-8EA0-DBD644593F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9665" y="1548303"/>
            <a:ext cx="3052624" cy="6158771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3815469-98D6-3173-0CBC-15FAC6C77535}"/>
              </a:ext>
            </a:extLst>
          </p:cNvPr>
          <p:cNvSpPr/>
          <p:nvPr/>
        </p:nvSpPr>
        <p:spPr>
          <a:xfrm>
            <a:off x="5556288" y="2440833"/>
            <a:ext cx="1270638" cy="358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5EC00BA-0C30-64C6-95CE-C4C4EC145F18}"/>
              </a:ext>
            </a:extLst>
          </p:cNvPr>
          <p:cNvSpPr/>
          <p:nvPr/>
        </p:nvSpPr>
        <p:spPr>
          <a:xfrm>
            <a:off x="2088111" y="3395240"/>
            <a:ext cx="1270638" cy="358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AF844D0-5B0F-4EB8-697C-0705564A51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13724" y="12288"/>
            <a:ext cx="2281240" cy="152082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B6FDBF-2F0E-9FE4-7D7B-A99B24731FB6}"/>
              </a:ext>
            </a:extLst>
          </p:cNvPr>
          <p:cNvCxnSpPr>
            <a:cxnSpLocks/>
          </p:cNvCxnSpPr>
          <p:nvPr/>
        </p:nvCxnSpPr>
        <p:spPr>
          <a:xfrm>
            <a:off x="4411757" y="4542917"/>
            <a:ext cx="8027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A631F5-2118-3B10-A222-BC381EE178AA}"/>
              </a:ext>
            </a:extLst>
          </p:cNvPr>
          <p:cNvCxnSpPr>
            <a:cxnSpLocks/>
          </p:cNvCxnSpPr>
          <p:nvPr/>
        </p:nvCxnSpPr>
        <p:spPr>
          <a:xfrm>
            <a:off x="8527936" y="4513834"/>
            <a:ext cx="90164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547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BD617-9D36-6D61-806F-38723AFDF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2860E784-0FDC-6AB4-5C8B-C19BA7AE13C5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5FE12ECC-8FC1-F39E-308C-2DB82EFD83EB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BFD59938-E716-E2EF-A75B-FA9740C2D040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5A195F55-6BCD-2F27-ED17-B90FAF60770F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E642B0D2-C776-B0C4-254E-F19F14BB03C1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D7CF3-7039-1BD4-F926-1B04A21E3022}"/>
              </a:ext>
            </a:extLst>
          </p:cNvPr>
          <p:cNvSpPr txBox="1"/>
          <p:nvPr/>
        </p:nvSpPr>
        <p:spPr>
          <a:xfrm>
            <a:off x="971423" y="502736"/>
            <a:ext cx="74163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Security and Authentication</a:t>
            </a:r>
          </a:p>
        </p:txBody>
      </p:sp>
      <p:pic>
        <p:nvPicPr>
          <p:cNvPr id="5" name="Graphic 4" descr="Blind">
            <a:extLst>
              <a:ext uri="{FF2B5EF4-FFF2-40B4-BE49-F238E27FC236}">
                <a16:creationId xmlns:a16="http://schemas.microsoft.com/office/drawing/2014/main" id="{91C5B5FC-C0F8-C8AD-68C3-41E73B6B3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1423" y="5773221"/>
            <a:ext cx="914400" cy="914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2F6138-CEEE-E964-97F7-EC2DD4F3A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3290" y="0"/>
            <a:ext cx="4953456" cy="8229599"/>
          </a:xfrm>
          <a:prstGeom prst="rect">
            <a:avLst/>
          </a:prstGeom>
        </p:spPr>
      </p:pic>
      <p:pic>
        <p:nvPicPr>
          <p:cNvPr id="19" name="Graphic 18" descr="Lock">
            <a:extLst>
              <a:ext uri="{FF2B5EF4-FFF2-40B4-BE49-F238E27FC236}">
                <a16:creationId xmlns:a16="http://schemas.microsoft.com/office/drawing/2014/main" id="{DB9F2276-712F-C69D-35E7-28FA6891EE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423" y="2226643"/>
            <a:ext cx="914400" cy="914400"/>
          </a:xfrm>
          <a:prstGeom prst="rect">
            <a:avLst/>
          </a:prstGeom>
        </p:spPr>
      </p:pic>
      <p:pic>
        <p:nvPicPr>
          <p:cNvPr id="21" name="Graphic 20" descr="Employee badge">
            <a:extLst>
              <a:ext uri="{FF2B5EF4-FFF2-40B4-BE49-F238E27FC236}">
                <a16:creationId xmlns:a16="http://schemas.microsoft.com/office/drawing/2014/main" id="{CBE287B3-095B-51A4-EE40-7F670EE589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1423" y="3719689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E4D41FE-1DFE-4BEE-F689-058DBBC75F63}"/>
              </a:ext>
            </a:extLst>
          </p:cNvPr>
          <p:cNvSpPr txBox="1"/>
          <p:nvPr/>
        </p:nvSpPr>
        <p:spPr>
          <a:xfrm>
            <a:off x="1885823" y="2499177"/>
            <a:ext cx="74163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Use JWT to Authenticate accounts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075265-239E-A893-99E2-5297B3FB895F}"/>
              </a:ext>
            </a:extLst>
          </p:cNvPr>
          <p:cNvSpPr txBox="1"/>
          <p:nvPr/>
        </p:nvSpPr>
        <p:spPr>
          <a:xfrm>
            <a:off x="1885823" y="3989007"/>
            <a:ext cx="74163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Encrypt passwords and admin code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B02EE4-1B67-4186-8663-FAF3667049A9}"/>
              </a:ext>
            </a:extLst>
          </p:cNvPr>
          <p:cNvSpPr txBox="1"/>
          <p:nvPr/>
        </p:nvSpPr>
        <p:spPr>
          <a:xfrm>
            <a:off x="1885823" y="5934133"/>
            <a:ext cx="74163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Hide the password</a:t>
            </a:r>
          </a:p>
        </p:txBody>
      </p:sp>
    </p:spTree>
    <p:extLst>
      <p:ext uri="{BB962C8B-B14F-4D97-AF65-F5344CB8AC3E}">
        <p14:creationId xmlns:p14="http://schemas.microsoft.com/office/powerpoint/2010/main" val="37935457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C3FC0-7BEB-CB14-FC24-B540B1342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52319673-2E95-C199-09D6-3C1267EF89AF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C26E1BDC-3A75-F220-568B-206FB0802DD3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D418A095-EDC8-C366-8DE1-73BE439D7D73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BB27B9CA-179D-321C-9FB6-A4AC7B7DA735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B3CBF657-0FDB-ABD5-CB2A-01D7D92171D7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B948DD-FD7C-DD8F-93F1-9C4B471D6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048" y="1690316"/>
            <a:ext cx="3052624" cy="60823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AC59FF-9E4C-5CF5-829E-3DE85F988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6664" y="1690316"/>
            <a:ext cx="3052624" cy="598076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31E684A-C0F4-4BBD-2C93-BE75E8F674E4}"/>
              </a:ext>
            </a:extLst>
          </p:cNvPr>
          <p:cNvSpPr/>
          <p:nvPr/>
        </p:nvSpPr>
        <p:spPr>
          <a:xfrm>
            <a:off x="3741451" y="4731491"/>
            <a:ext cx="1955273" cy="4347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27BAAAB-4D0F-815E-F24B-6F7973BF19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4910" y="354592"/>
            <a:ext cx="2557951" cy="170530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BD6A8F0-A056-AF00-70B9-394BA93C6A7A}"/>
              </a:ext>
            </a:extLst>
          </p:cNvPr>
          <p:cNvCxnSpPr>
            <a:cxnSpLocks/>
          </p:cNvCxnSpPr>
          <p:nvPr/>
        </p:nvCxnSpPr>
        <p:spPr>
          <a:xfrm>
            <a:off x="6913802" y="4948853"/>
            <a:ext cx="8027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E4E74B-A48C-FBB9-A7FA-ED60FB39E33A}"/>
              </a:ext>
            </a:extLst>
          </p:cNvPr>
          <p:cNvSpPr txBox="1"/>
          <p:nvPr/>
        </p:nvSpPr>
        <p:spPr>
          <a:xfrm>
            <a:off x="4228358" y="500484"/>
            <a:ext cx="68209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 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/>
                <a:ea typeface="Petrona Bold"/>
              </a:rPr>
              <a:t>الموقع الحالي 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Petrona Bold"/>
              <a:ea typeface="Petrona Bold"/>
            </a:endParaRPr>
          </a:p>
        </p:txBody>
      </p:sp>
    </p:spTree>
    <p:extLst>
      <p:ext uri="{BB962C8B-B14F-4D97-AF65-F5344CB8AC3E}">
        <p14:creationId xmlns:p14="http://schemas.microsoft.com/office/powerpoint/2010/main" val="4152476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EB2F5-E6A2-0FD1-BC5F-8E23030B5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C48C8AC-B04C-E183-EE52-F97B8C68079D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62C144BE-1314-29A3-1676-5E114BCF1416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2F6737AF-6205-EF62-7995-8C32EB8568CA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83B8D3BA-AD9D-1D49-52FF-DCADD40DC540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C9A49B1D-F4C2-CBBF-0D54-5E6C1E3BDD3D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0F3A1B-DF42-B9A4-F8B3-F8A9F93CA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724" y="1685749"/>
            <a:ext cx="3090620" cy="61907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74169B-F2E4-6DF5-506D-504AEE4BA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6165" y="1658236"/>
            <a:ext cx="2906597" cy="61907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072F42-D895-8385-366F-7C1B05D600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9490" y="1658236"/>
            <a:ext cx="3090621" cy="6163277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CDAECD8-BBDD-9CF0-0146-E7F06B7D1A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81166" y="46539"/>
            <a:ext cx="1934527" cy="1289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7C9B93-724A-E3A9-EEAE-4EA644C93635}"/>
              </a:ext>
            </a:extLst>
          </p:cNvPr>
          <p:cNvSpPr txBox="1"/>
          <p:nvPr/>
        </p:nvSpPr>
        <p:spPr>
          <a:xfrm>
            <a:off x="3002074" y="368217"/>
            <a:ext cx="75173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 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/>
                <a:ea typeface="Petrona Bold"/>
              </a:rPr>
              <a:t>الشكاوي 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Petrona Bold"/>
              <a:ea typeface="Petrona Bold"/>
            </a:endParaRPr>
          </a:p>
        </p:txBody>
      </p:sp>
    </p:spTree>
    <p:extLst>
      <p:ext uri="{BB962C8B-B14F-4D97-AF65-F5344CB8AC3E}">
        <p14:creationId xmlns:p14="http://schemas.microsoft.com/office/powerpoint/2010/main" val="35551294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68455-48FD-6CCA-43BA-F062C3EE5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4EAB1721-55F2-D08B-F930-2B5D68721409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418B374F-7533-9335-4097-E98B255A311A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1691C641-2452-1FA1-735A-4FE1ABD1A76A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CFF2CFBF-C9E9-C3D2-FA27-23EF8E1561AD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F7DD310C-7212-FBD5-5814-35B0CDACE9D7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E5F75C-F6E6-2260-20B9-967CBC75A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059" y="1416852"/>
            <a:ext cx="3071486" cy="62086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D0AF8B-FA50-921B-C5AD-2D629F279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2514" y="1416852"/>
            <a:ext cx="3213951" cy="620865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2B88562-4396-8E1A-BD8B-A3E9994092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7386" y="46539"/>
            <a:ext cx="1934527" cy="1289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0FD9A5-EC87-93AD-99A7-87FC96F14426}"/>
              </a:ext>
            </a:extLst>
          </p:cNvPr>
          <p:cNvSpPr txBox="1"/>
          <p:nvPr/>
        </p:nvSpPr>
        <p:spPr>
          <a:xfrm>
            <a:off x="5226908" y="368217"/>
            <a:ext cx="63884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Navigation Drawer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 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/>
                <a:ea typeface="Petrona Bold"/>
              </a:rPr>
              <a:t>الدعم  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Petrona Bold"/>
              <a:ea typeface="Petrona Bold"/>
            </a:endParaRPr>
          </a:p>
        </p:txBody>
      </p:sp>
    </p:spTree>
    <p:extLst>
      <p:ext uri="{BB962C8B-B14F-4D97-AF65-F5344CB8AC3E}">
        <p14:creationId xmlns:p14="http://schemas.microsoft.com/office/powerpoint/2010/main" val="2287550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19AEF-59B8-0BA5-3930-4964C6C5B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81EA69E9-0ADA-BCA7-DE39-59FB793C172D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B946F754-9CA8-C36D-433A-D428DCFB4531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EDF04617-FB8C-FF42-E9A8-B67853693279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71452FB0-8BBE-9064-9285-EB971D91A5D4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F7FC709F-E3BF-2F03-2AFA-5EBBDDF9D35B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772828-DF85-8666-937E-CB2834D95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23" y="1702194"/>
            <a:ext cx="2943498" cy="58243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CFBF88-634B-20E5-BFE5-3AD065077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6583" y="1718998"/>
            <a:ext cx="2993535" cy="58243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C6FE5D4-167A-66BA-CF9F-C1224021B8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1780" y="1699565"/>
            <a:ext cx="2993535" cy="5843749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A0BE2112-3042-319E-3E7B-B4FA1A5984F5}"/>
              </a:ext>
            </a:extLst>
          </p:cNvPr>
          <p:cNvSpPr/>
          <p:nvPr/>
        </p:nvSpPr>
        <p:spPr>
          <a:xfrm>
            <a:off x="971423" y="3206865"/>
            <a:ext cx="1955273" cy="4347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C7E7D2B-6D37-609C-B60B-89A72E8F01EA}"/>
              </a:ext>
            </a:extLst>
          </p:cNvPr>
          <p:cNvSpPr/>
          <p:nvPr/>
        </p:nvSpPr>
        <p:spPr>
          <a:xfrm>
            <a:off x="5213970" y="4700646"/>
            <a:ext cx="1955273" cy="4347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C583EEC-0F36-70FB-5369-29719C9688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911914" y="46539"/>
            <a:ext cx="2268159" cy="15121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0E73D4-F7C0-04E4-1427-68E1D389D325}"/>
              </a:ext>
            </a:extLst>
          </p:cNvPr>
          <p:cNvSpPr txBox="1"/>
          <p:nvPr/>
        </p:nvSpPr>
        <p:spPr>
          <a:xfrm>
            <a:off x="2384854" y="368217"/>
            <a:ext cx="67641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Personal Page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/>
                <a:ea typeface="Petrona Bold"/>
              </a:rPr>
              <a:t>المعلومات الشخصية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Petrona Bold"/>
              <a:ea typeface="Petrona Bold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44676B1-3D3B-7A1D-BD88-C1E564EBE505}"/>
              </a:ext>
            </a:extLst>
          </p:cNvPr>
          <p:cNvCxnSpPr>
            <a:cxnSpLocks/>
          </p:cNvCxnSpPr>
          <p:nvPr/>
        </p:nvCxnSpPr>
        <p:spPr>
          <a:xfrm>
            <a:off x="4034326" y="4577886"/>
            <a:ext cx="8027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07FDBA-2FF9-CE18-1E11-C5508B12EE4A}"/>
              </a:ext>
            </a:extLst>
          </p:cNvPr>
          <p:cNvCxnSpPr>
            <a:cxnSpLocks/>
          </p:cNvCxnSpPr>
          <p:nvPr/>
        </p:nvCxnSpPr>
        <p:spPr>
          <a:xfrm>
            <a:off x="8260352" y="4577886"/>
            <a:ext cx="8027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9309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4762E-2819-E368-1E7B-4047B5DFB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D9BEC629-47A3-34C5-4D1E-AC6ABE5DB649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7FD3BE06-B6B2-88C0-DC36-7546798940CF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BA3FF79C-3306-51D5-051C-22EBD6A9DEC2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0E67134F-E659-C144-5D32-C56F696228A8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BA5B6731-82FD-3658-8C2C-81E0FFA97B1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B4A7A-49B5-E913-C2AC-26E70475D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075" y="1776935"/>
            <a:ext cx="2943498" cy="5824322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153C8BF6-9E74-8629-C48C-2391D6F88A5A}"/>
              </a:ext>
            </a:extLst>
          </p:cNvPr>
          <p:cNvSpPr/>
          <p:nvPr/>
        </p:nvSpPr>
        <p:spPr>
          <a:xfrm>
            <a:off x="4675286" y="3762683"/>
            <a:ext cx="1955273" cy="4540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72CD30-469A-D7D0-355F-4A8F7CB41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8641" y="1776935"/>
            <a:ext cx="3140066" cy="5824322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BFEA7EF-474E-9A20-C8BB-231B48B05BF4}"/>
              </a:ext>
            </a:extLst>
          </p:cNvPr>
          <p:cNvCxnSpPr>
            <a:cxnSpLocks/>
          </p:cNvCxnSpPr>
          <p:nvPr/>
        </p:nvCxnSpPr>
        <p:spPr>
          <a:xfrm>
            <a:off x="7933101" y="4466674"/>
            <a:ext cx="8027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94B398F7-CC6D-00C8-5269-DBD47E7975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0324" y="326012"/>
            <a:ext cx="2495138" cy="16634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AF98BC-0B19-EFCA-E049-62078A7AFD08}"/>
              </a:ext>
            </a:extLst>
          </p:cNvPr>
          <p:cNvSpPr txBox="1"/>
          <p:nvPr/>
        </p:nvSpPr>
        <p:spPr>
          <a:xfrm>
            <a:off x="5303198" y="460896"/>
            <a:ext cx="67641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</a:rPr>
              <a:t>Personal Page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/>
                <a:ea typeface="Petrona Bold"/>
              </a:rPr>
              <a:t>سجلّ الدخل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Petrona Bold"/>
              <a:ea typeface="Petrona Bold"/>
            </a:endParaRPr>
          </a:p>
        </p:txBody>
      </p:sp>
    </p:spTree>
    <p:extLst>
      <p:ext uri="{BB962C8B-B14F-4D97-AF65-F5344CB8AC3E}">
        <p14:creationId xmlns:p14="http://schemas.microsoft.com/office/powerpoint/2010/main" val="1970487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ADDD15-FFE6-F5D7-AC6A-856E2E7E0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AE9E75E7-49C8-8C59-9406-4870B89D1865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E70B7A30-2964-76FE-50DB-A9AAFAC12F95}"/>
              </a:ext>
            </a:extLst>
          </p:cNvPr>
          <p:cNvSpPr/>
          <p:nvPr/>
        </p:nvSpPr>
        <p:spPr>
          <a:xfrm>
            <a:off x="4302811" y="367076"/>
            <a:ext cx="5592041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Chatting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76F1CAD0-3BED-4DB0-1F59-97FFFF09A5A4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78201B82-7B40-0C7F-D3E6-035CE4A0E4C4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D0B24541-6A7E-F1CC-0F5B-B63639FD64FB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4EDB0980-98DF-8A95-F918-956B18E1265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D1EDA7-4C6E-802A-9F30-33D2CFEA3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811" y="1803248"/>
            <a:ext cx="3083473" cy="6184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6C1EAD-7C25-E76A-87FD-9777F1C31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332" y="1803248"/>
            <a:ext cx="3083473" cy="61900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2B7CBB-A0CF-B7E9-3B69-4B85A18BC5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7290" y="1794011"/>
            <a:ext cx="3083474" cy="6184417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0070380C-DE41-94FE-3EB4-84402014ED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606775" y="139823"/>
            <a:ext cx="2495138" cy="1663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011D75-D18F-93D4-60A5-34D2773E9BF4}"/>
              </a:ext>
            </a:extLst>
          </p:cNvPr>
          <p:cNvSpPr txBox="1"/>
          <p:nvPr/>
        </p:nvSpPr>
        <p:spPr>
          <a:xfrm>
            <a:off x="1679194" y="1290434"/>
            <a:ext cx="232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ptos Display" panose="020B0004020202020204" pitchFamily="34" charset="0"/>
              </a:rPr>
              <a:t>Chat List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9C79A9-B2D0-A2A6-2B21-45318E5B02C7}"/>
              </a:ext>
            </a:extLst>
          </p:cNvPr>
          <p:cNvSpPr txBox="1"/>
          <p:nvPr/>
        </p:nvSpPr>
        <p:spPr>
          <a:xfrm>
            <a:off x="4762667" y="1296771"/>
            <a:ext cx="232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ptos Display" panose="020B0004020202020204" pitchFamily="34" charset="0"/>
              </a:rPr>
              <a:t>Chat Page – User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59DED-48EC-2E26-853F-8748F36F0E4B}"/>
              </a:ext>
            </a:extLst>
          </p:cNvPr>
          <p:cNvSpPr txBox="1"/>
          <p:nvPr/>
        </p:nvSpPr>
        <p:spPr>
          <a:xfrm>
            <a:off x="8293864" y="1294769"/>
            <a:ext cx="232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ptos Display" panose="020B0004020202020204" pitchFamily="34" charset="0"/>
              </a:rPr>
              <a:t>Chat Page – User 2 </a:t>
            </a:r>
          </a:p>
        </p:txBody>
      </p:sp>
    </p:spTree>
    <p:extLst>
      <p:ext uri="{BB962C8B-B14F-4D97-AF65-F5344CB8AC3E}">
        <p14:creationId xmlns:p14="http://schemas.microsoft.com/office/powerpoint/2010/main" val="221233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/>
          <p:nvPr/>
        </p:nvSpPr>
        <p:spPr>
          <a:xfrm>
            <a:off x="952976" y="3125986"/>
            <a:ext cx="3296364" cy="16811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endParaRPr lang="en-US" sz="1650" dirty="0"/>
          </a:p>
        </p:txBody>
      </p:sp>
      <p:sp>
        <p:nvSpPr>
          <p:cNvPr id="9" name="Text 6"/>
          <p:cNvSpPr/>
          <p:nvPr/>
        </p:nvSpPr>
        <p:spPr>
          <a:xfrm>
            <a:off x="4894659" y="3125986"/>
            <a:ext cx="3296364" cy="16811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endParaRPr lang="en-US" sz="165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8E86795-53B7-7B47-E95E-A9AFDCE92662}"/>
              </a:ext>
            </a:extLst>
          </p:cNvPr>
          <p:cNvSpPr/>
          <p:nvPr/>
        </p:nvSpPr>
        <p:spPr>
          <a:xfrm>
            <a:off x="611777" y="460426"/>
            <a:ext cx="4174355" cy="1045119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Algerian" panose="04020705040A02060702" pitchFamily="82" charset="0"/>
              </a:rPr>
              <a:t>The Problem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47D4638-E9BE-BF59-37AF-214256B34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4269" y="460426"/>
            <a:ext cx="4612511" cy="634167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44970B5-3DD5-8DF8-9C40-5CDC28140108}"/>
              </a:ext>
            </a:extLst>
          </p:cNvPr>
          <p:cNvSpPr/>
          <p:nvPr/>
        </p:nvSpPr>
        <p:spPr>
          <a:xfrm>
            <a:off x="611776" y="4284590"/>
            <a:ext cx="4087545" cy="10573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Algerian" panose="04020705040A02060702" pitchFamily="82" charset="0"/>
              </a:rPr>
              <a:t>Objectives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A135D6A-05A6-544C-3E49-BB3130928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18" y="7097487"/>
            <a:ext cx="12257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93192401-B712-CF46-DDE5-3512BC6F8C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748" y="6154055"/>
            <a:ext cx="947652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ar-JO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0A34A3-17F4-35A5-66D2-0C21988AA796}"/>
              </a:ext>
            </a:extLst>
          </p:cNvPr>
          <p:cNvSpPr txBox="1"/>
          <p:nvPr/>
        </p:nvSpPr>
        <p:spPr>
          <a:xfrm>
            <a:off x="748503" y="5877056"/>
            <a:ext cx="1017799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Provides a reliable transportation alternative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when public transit is unavailable.</a:t>
            </a:r>
            <a:endParaRPr kumimoji="0" lang="ar-JO" altLang="en-US" sz="200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Offers a user-friendly platform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for easy trip coordination and booking</a:t>
            </a:r>
            <a:endParaRPr kumimoji="0" lang="ar-JO" altLang="en-US" sz="200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ar-JO" altLang="en-US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Lowers commuting costs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for both drivers and passengers.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4436E3-8291-273D-7A1B-286DCC0EE05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52654" y="1662560"/>
            <a:ext cx="8506708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Inter" panose="020B0604020202020204" charset="0"/>
              <a:ea typeface="Inter" panose="020B06040202020202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Limited public transportation, especially during peak hours or in underserved areas, makes commuting difficult.</a:t>
            </a:r>
            <a:endParaRPr kumimoji="0" lang="ar-JO" altLang="en-US" sz="20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Inter" panose="020B0604020202020204" charset="0"/>
              <a:ea typeface="Inter" panose="020B06040202020202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ar-JO" altLang="en-US" sz="2000" b="1" dirty="0">
              <a:solidFill>
                <a:schemeClr val="accent2">
                  <a:lumMod val="50000"/>
                </a:schemeClr>
              </a:solidFill>
              <a:latin typeface="Inter" panose="020B0604020202020204" charset="0"/>
              <a:ea typeface="Inter" panose="020B06040202020202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Inter" panose="020B0604020202020204" charset="0"/>
              <a:ea typeface="Inter" panose="020B06040202020202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Traffic congestion and high commuting costs create daily challenges for students, employees, and long-distance travelers.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9FCAA2-1BA5-AC96-0D24-47C53E7F6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7EE4A2A-58E0-D889-38DB-CF72802ADDBD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5DF6E1CB-FDB5-5091-567D-3D4EDF124258}"/>
              </a:ext>
            </a:extLst>
          </p:cNvPr>
          <p:cNvSpPr/>
          <p:nvPr/>
        </p:nvSpPr>
        <p:spPr>
          <a:xfrm>
            <a:off x="5311313" y="499302"/>
            <a:ext cx="5592041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Notifications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 اشعار حجز في رحلة 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 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079468FE-CAE8-270C-1C98-2CE0C8E4D304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0F4D3666-8FC7-6C14-5EB4-FC323CA229C8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9212E6BD-9B60-792A-C6B4-D44A6C969898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F2BF2827-3553-113C-CDE6-8902F689412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A8C368-9AC4-5C71-DA7A-86E634636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763" y="1516284"/>
            <a:ext cx="3183666" cy="62385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F3F37C-9B96-1293-2AAD-5B35540BE6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4175" y="1516284"/>
            <a:ext cx="3183666" cy="6238542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880345E-B4B8-A72C-4B8F-D34F9C60B5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1716" y="241936"/>
            <a:ext cx="2495138" cy="16634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866C794-F7AE-230A-7002-0A32AB4646B8}"/>
              </a:ext>
            </a:extLst>
          </p:cNvPr>
          <p:cNvSpPr/>
          <p:nvPr/>
        </p:nvSpPr>
        <p:spPr>
          <a:xfrm>
            <a:off x="4862513" y="1648498"/>
            <a:ext cx="1651176" cy="213360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7663C75-641A-919E-5233-BCEA5D83D7CD}"/>
              </a:ext>
            </a:extLst>
          </p:cNvPr>
          <p:cNvSpPr/>
          <p:nvPr/>
        </p:nvSpPr>
        <p:spPr>
          <a:xfrm>
            <a:off x="7696230" y="1648498"/>
            <a:ext cx="3412493" cy="128968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47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95549-2230-85D6-DA19-39B94CD62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50D8ED8E-335B-8E1E-B797-67A12AD326A3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502EEDD8-DFDF-9083-23ED-1B853E3C23E0}"/>
              </a:ext>
            </a:extLst>
          </p:cNvPr>
          <p:cNvSpPr/>
          <p:nvPr/>
        </p:nvSpPr>
        <p:spPr>
          <a:xfrm>
            <a:off x="5480544" y="538721"/>
            <a:ext cx="5137828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Website – Welcome Page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2629F3B1-C245-D728-A06C-48E7C716E976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DB75644C-1252-ED64-B587-191E42CE0D1A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DAEFAF05-0A3C-1FC6-7073-AB31FE595D84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C32C6FD0-A9F0-399C-14D6-F4CB589EB60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962EE5-36F6-9BDE-6917-B548A798E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144" y="1516284"/>
            <a:ext cx="12941763" cy="6367328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3E9E12-F99E-4FCF-D4F0-F7454434D0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310" y="160179"/>
            <a:ext cx="2034158" cy="135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26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54274-E740-B363-D40D-1F69F5D48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0915C2B6-9292-B14D-D20F-331BFBB323D3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336D56BD-0316-5FBB-B9A0-B2D644201457}"/>
              </a:ext>
            </a:extLst>
          </p:cNvPr>
          <p:cNvSpPr/>
          <p:nvPr/>
        </p:nvSpPr>
        <p:spPr>
          <a:xfrm>
            <a:off x="5791200" y="569087"/>
            <a:ext cx="3550508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Website Admin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C0B27331-FECE-2B52-1AE6-BA460F5673F5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3FE0E621-1404-2BB7-9BBA-D5480BC6C458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440E54A4-2795-DD33-5328-8DEB8ACDBB6C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7FBB0A2E-4B24-69F7-F0ED-AD6D34E8AF34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7EDD00-B175-1262-4A80-BCF82CE3A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372" y="1580074"/>
            <a:ext cx="12348171" cy="632824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58C8CC4-3202-5100-731E-BA893CA184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644" y="160179"/>
            <a:ext cx="2034158" cy="135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331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5912D-40DF-057F-FC04-188D2EC38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48C8BEA5-CDCB-4609-B45D-5A58B10F74D0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9890BC4C-F920-296E-7DD8-0529764A44F0}"/>
              </a:ext>
            </a:extLst>
          </p:cNvPr>
          <p:cNvSpPr/>
          <p:nvPr/>
        </p:nvSpPr>
        <p:spPr>
          <a:xfrm>
            <a:off x="3727048" y="569087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 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Petrona Bold" pitchFamily="34" charset="0"/>
              <a:ea typeface="Petrona Bold" pitchFamily="34" charset="-122"/>
            </a:endParaRPr>
          </a:p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ادارة المستخدمين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4E370224-E55E-1C3A-5C9F-A0774491A44F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CEA2DAF3-C1A2-B59E-A0E8-65613FFD3FA3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843C5834-D477-BCCB-B9E0-A0BCEADBA6C5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2ADF1B79-5D0B-797D-EDA2-7E85E9CFFE75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BECE0-4FA1-9BC5-2FB3-3599A1C2E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16" y="1516283"/>
            <a:ext cx="12208894" cy="6367327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D828EA9-7C18-255B-6CB4-A1BF309EB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604310" y="65104"/>
            <a:ext cx="1852883" cy="123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255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2A278-22E8-1BE4-105C-C79621D19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8EA969B9-78D6-6C0F-C05A-AD99E4CF97AA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13C64C9C-2E9E-CDDB-03BD-5DCB6223E3B4}"/>
              </a:ext>
            </a:extLst>
          </p:cNvPr>
          <p:cNvSpPr/>
          <p:nvPr/>
        </p:nvSpPr>
        <p:spPr>
          <a:xfrm>
            <a:off x="3869281" y="376993"/>
            <a:ext cx="8781229" cy="947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جميع المستخدمين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646BBF81-3DAE-E45B-52DA-828902ECF5FC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7D4E8E4B-493B-5C81-87AD-5D3C3F473D79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9F1BA73A-7B91-FFEE-0679-4839CA759667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17DAE384-7C26-089C-9D6B-B2087985AF05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BBE162-4111-2BBE-F667-A65D4EDA6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133" y="1333779"/>
            <a:ext cx="12125622" cy="6492373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C77C9490-BCDC-D27C-0175-220F46B7F1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978" y="-7798"/>
            <a:ext cx="2034158" cy="135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5813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44B04-D325-6840-28EC-EE55255D2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5777B3A-0241-217C-19BB-E3000F26E3B0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899F651B-646B-8B4B-67FB-85D9EBBF0D44}"/>
              </a:ext>
            </a:extLst>
          </p:cNvPr>
          <p:cNvSpPr/>
          <p:nvPr/>
        </p:nvSpPr>
        <p:spPr>
          <a:xfrm>
            <a:off x="2533135" y="569087"/>
            <a:ext cx="9139575" cy="947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البحث عن أي مستخدم</a:t>
            </a:r>
            <a:b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</a:b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using name or phone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C0AF64A5-5FD1-1922-FD68-E8F293EB0423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E7375D67-A4D7-7AC8-7E6E-DE62B20F60DA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2F6E3730-A9B1-4288-B945-36C73A0F2146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223890BF-B164-150C-02AD-2E40FDDC9119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1F6A7D-220E-ED95-F22F-5096A40B3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28" y="2150034"/>
            <a:ext cx="7228639" cy="38966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BC7096-C446-E0E1-DE18-8DF38AEC2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4531" y="2150034"/>
            <a:ext cx="6855094" cy="392953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7215B1F9-D2A5-085D-A8DA-B3817FB0DC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069155" y="160179"/>
            <a:ext cx="2243440" cy="149562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5875BC7-29EC-0E0B-CE27-60299FF847F9}"/>
              </a:ext>
            </a:extLst>
          </p:cNvPr>
          <p:cNvSpPr/>
          <p:nvPr/>
        </p:nvSpPr>
        <p:spPr>
          <a:xfrm>
            <a:off x="24713" y="2468484"/>
            <a:ext cx="1556952" cy="358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62F0681-B11A-BF6F-5621-6BA475095BE7}"/>
              </a:ext>
            </a:extLst>
          </p:cNvPr>
          <p:cNvSpPr/>
          <p:nvPr/>
        </p:nvSpPr>
        <p:spPr>
          <a:xfrm>
            <a:off x="7514034" y="2425682"/>
            <a:ext cx="1270638" cy="3588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851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A25E7-0CDB-40D7-A199-F958A6E99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02CF4E3-00A0-C1D4-23E1-43A4A0951277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81956E88-5561-9C5A-5D77-A659D8F18EB3}"/>
              </a:ext>
            </a:extLst>
          </p:cNvPr>
          <p:cNvSpPr/>
          <p:nvPr/>
        </p:nvSpPr>
        <p:spPr>
          <a:xfrm>
            <a:off x="5295100" y="527679"/>
            <a:ext cx="5486400" cy="947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عرض معلومات اي مستخدم 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7EBEE4EE-483C-60AA-B3E3-35A6CF5F4286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F78B6E4A-C279-9FB5-1579-DB446DC7043B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D34C9EA0-D0DA-192A-2C0F-812F48E6BFCE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112D48-4006-F903-8C8B-324AAAB2C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36" y="2022633"/>
            <a:ext cx="4568664" cy="5311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3348EC-DA09-8E86-FD89-723803AC6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0752" y="1707347"/>
            <a:ext cx="5813777" cy="29099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50D2B2-3EC8-40B1-47D4-F44F05FF2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0751" y="4849748"/>
            <a:ext cx="5813777" cy="2802422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8FF65F8-2AE2-7B66-0A4C-5DBCB53291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795" y="-38849"/>
            <a:ext cx="2106064" cy="140404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6B1DD74-2CC2-A416-2EF6-C93F3F64BC96}"/>
              </a:ext>
            </a:extLst>
          </p:cNvPr>
          <p:cNvSpPr/>
          <p:nvPr/>
        </p:nvSpPr>
        <p:spPr>
          <a:xfrm>
            <a:off x="862020" y="6337739"/>
            <a:ext cx="2278404" cy="846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5F97DF-DB46-94B6-98EB-6937A68B8246}"/>
              </a:ext>
            </a:extLst>
          </p:cNvPr>
          <p:cNvCxnSpPr>
            <a:cxnSpLocks/>
          </p:cNvCxnSpPr>
          <p:nvPr/>
        </p:nvCxnSpPr>
        <p:spPr>
          <a:xfrm>
            <a:off x="5535890" y="4680936"/>
            <a:ext cx="164338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0992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72D1C-A5C6-1DFB-DB1A-FAF6F8C366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1BCF6C0B-25D1-ADFB-C922-E4CE04F7C648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9CAB71A2-8B80-D9CB-B85A-C4D1E4271146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9D0DA954-8711-AEF8-4044-D739FF143A83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881E483A-3B23-600B-44D1-FA83202F7997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B0F46EE8-C4B3-3586-0381-5101E2914621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5C4712-CB80-4274-4363-A12A21BCD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77" y="1375620"/>
            <a:ext cx="12381471" cy="6438293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C9C1214C-EAFC-630F-39EA-4EB4F47740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524336" y="-28421"/>
            <a:ext cx="2106064" cy="1404042"/>
          </a:xfrm>
          <a:prstGeom prst="rect">
            <a:avLst/>
          </a:prstGeom>
        </p:spPr>
      </p:pic>
      <p:sp>
        <p:nvSpPr>
          <p:cNvPr id="6" name="Text 1">
            <a:extLst>
              <a:ext uri="{FF2B5EF4-FFF2-40B4-BE49-F238E27FC236}">
                <a16:creationId xmlns:a16="http://schemas.microsoft.com/office/drawing/2014/main" id="{A1CBD221-3630-9A1E-5B5B-691E162BE70E}"/>
              </a:ext>
            </a:extLst>
          </p:cNvPr>
          <p:cNvSpPr/>
          <p:nvPr/>
        </p:nvSpPr>
        <p:spPr>
          <a:xfrm>
            <a:off x="3430486" y="415686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 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Petrona Bold" pitchFamily="34" charset="0"/>
              <a:ea typeface="Petrona Bold" pitchFamily="34" charset="-122"/>
            </a:endParaRPr>
          </a:p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ادارة الرحلات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859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7FAF5-26E1-B027-BC6E-B77D96DE2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7C203CDF-D4DD-901A-DBE6-AC12D966C039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13FD95AB-FD60-8B41-5630-07AB47D0EAC0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849EDA1A-731D-DCD8-1AEF-7B4108B35B6D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BE1E72EF-56B3-FADF-A4CA-754EFAF2C7A3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0137B15E-8576-A4B1-1D9F-9D98CEF2FEE9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E388E5-3B93-25BD-0604-9D52D7E53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793" y="1271108"/>
            <a:ext cx="13366045" cy="6619998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33D2FEA-EB17-BAFD-8AF4-4254633334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61" y="-132934"/>
            <a:ext cx="2106064" cy="1404042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B1585AEB-E6E8-9AD4-3005-D67132113C02}"/>
              </a:ext>
            </a:extLst>
          </p:cNvPr>
          <p:cNvSpPr/>
          <p:nvPr/>
        </p:nvSpPr>
        <p:spPr>
          <a:xfrm>
            <a:off x="5396569" y="338494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 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 pitchFamily="34" charset="-122"/>
            </a:endParaRPr>
          </a:p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ادارة الحجوزات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19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7F217-C22A-1AAC-4085-17386C074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5EA9D49E-03EC-4A10-265D-0FC61BEF94FD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1B84B902-A83D-2B8A-1A51-35065EFE4CC7}"/>
              </a:ext>
            </a:extLst>
          </p:cNvPr>
          <p:cNvSpPr/>
          <p:nvPr/>
        </p:nvSpPr>
        <p:spPr>
          <a:xfrm>
            <a:off x="3452770" y="492296"/>
            <a:ext cx="6615289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Search -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البحث عن الحجوزات 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CDA14EA5-2D80-D2B1-4D33-91E67ACACB23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3EDC3C98-C728-491B-76D7-3BE33FEBCE08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44B8B88C-A26E-03CA-6074-3C7AC5302F63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8C82EDD6-BE27-4E57-E4F8-23408563811F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C652E4-E3F8-A5BC-E15A-AB08DB5F3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20" y="2296300"/>
            <a:ext cx="4935130" cy="415176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5E826F1-965E-6AE1-D128-57C08B28DD9A}"/>
              </a:ext>
            </a:extLst>
          </p:cNvPr>
          <p:cNvSpPr/>
          <p:nvPr/>
        </p:nvSpPr>
        <p:spPr>
          <a:xfrm>
            <a:off x="4030133" y="4899377"/>
            <a:ext cx="496711" cy="496711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5188E7-FEBE-425B-26EC-0B89F4119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648" y="2335529"/>
            <a:ext cx="8539406" cy="4151767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7050580B-BB3E-7A58-105A-392632D7ECAC}"/>
              </a:ext>
            </a:extLst>
          </p:cNvPr>
          <p:cNvSpPr/>
          <p:nvPr/>
        </p:nvSpPr>
        <p:spPr>
          <a:xfrm>
            <a:off x="6043221" y="5519223"/>
            <a:ext cx="1470813" cy="330517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3C7118D-7FEC-0884-E2A2-8EF52E1D1B7A}"/>
              </a:ext>
            </a:extLst>
          </p:cNvPr>
          <p:cNvSpPr/>
          <p:nvPr/>
        </p:nvSpPr>
        <p:spPr>
          <a:xfrm>
            <a:off x="12067341" y="2296301"/>
            <a:ext cx="467318" cy="4905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C0293B6-0678-9317-C8C0-5B77AC35EBA7}"/>
              </a:ext>
            </a:extLst>
          </p:cNvPr>
          <p:cNvCxnSpPr>
            <a:cxnSpLocks/>
          </p:cNvCxnSpPr>
          <p:nvPr/>
        </p:nvCxnSpPr>
        <p:spPr>
          <a:xfrm>
            <a:off x="11081255" y="1599842"/>
            <a:ext cx="986086" cy="6591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>
            <a:extLst>
              <a:ext uri="{FF2B5EF4-FFF2-40B4-BE49-F238E27FC236}">
                <a16:creationId xmlns:a16="http://schemas.microsoft.com/office/drawing/2014/main" id="{242882DE-6510-9153-5DAB-7C3B480862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524336" y="-28421"/>
            <a:ext cx="2106064" cy="140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43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1210478" y="10997830"/>
            <a:ext cx="4698353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D1F88E0-1933-FF80-B2EB-2C8C085FA910}"/>
              </a:ext>
            </a:extLst>
          </p:cNvPr>
          <p:cNvSpPr/>
          <p:nvPr/>
        </p:nvSpPr>
        <p:spPr>
          <a:xfrm>
            <a:off x="332939" y="714275"/>
            <a:ext cx="7166410" cy="1572201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latin typeface="Aptos Display" panose="020B0004020202020204" pitchFamily="34" charset="0"/>
              </a:rPr>
              <a:t>Wassalni</a:t>
            </a:r>
            <a:r>
              <a:rPr lang="en-US" sz="3200" b="1" dirty="0">
                <a:latin typeface="Aptos Display" panose="020B0004020202020204" pitchFamily="34" charset="0"/>
              </a:rPr>
              <a:t> </a:t>
            </a:r>
            <a:r>
              <a:rPr lang="en-US" sz="3200" b="1" dirty="0" err="1">
                <a:latin typeface="Aptos Display" panose="020B0004020202020204" pitchFamily="34" charset="0"/>
              </a:rPr>
              <a:t>Ma’ak</a:t>
            </a:r>
            <a:r>
              <a:rPr lang="en-US" sz="3200" b="1" dirty="0">
                <a:latin typeface="Aptos Display" panose="020B0004020202020204" pitchFamily="34" charset="0"/>
              </a:rPr>
              <a:t> | </a:t>
            </a:r>
            <a:r>
              <a:rPr lang="ar-JO" sz="3200" b="1" dirty="0">
                <a:latin typeface="Aptos Display" panose="020B0004020202020204" pitchFamily="34" charset="0"/>
              </a:rPr>
              <a:t>وصلني معك</a:t>
            </a:r>
            <a:endParaRPr lang="en-US" sz="3200" b="1" dirty="0">
              <a:latin typeface="Aptos Display" panose="020B000402020202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A9BBEAEB-6D50-A8DF-CA45-F4617D498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631" y="2886347"/>
            <a:ext cx="733939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"</a:t>
            </a:r>
            <a:r>
              <a:rPr kumimoji="0" lang="en-US" altLang="en-US" sz="2400" b="1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Was</a:t>
            </a:r>
            <a:r>
              <a:rPr lang="en-US" altLang="en-US" sz="2400" b="1" dirty="0" err="1">
                <a:solidFill>
                  <a:schemeClr val="accent2">
                    <a:lumMod val="50000"/>
                  </a:schemeClr>
                </a:solidFill>
                <a:latin typeface="Inter" panose="020B0604020202020204" charset="0"/>
                <a:ea typeface="Inter" panose="020B0604020202020204" charset="0"/>
              </a:rPr>
              <a:t>sa</a:t>
            </a:r>
            <a:r>
              <a:rPr kumimoji="0" lang="en-US" altLang="en-US" sz="2400" b="1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lni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 </a:t>
            </a:r>
            <a:r>
              <a:rPr kumimoji="0" lang="en-US" altLang="en-US" sz="2400" b="1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Ma’ak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Inter" panose="020B0604020202020204" charset="0"/>
                <a:ea typeface="Inter" panose="020B0604020202020204" charset="0"/>
              </a:rPr>
              <a:t>" is an innovative app that allows people to share their rides with others heading to the same destination.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8811BB-1357-D852-7519-AA359C162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8703" y="964915"/>
            <a:ext cx="5951017" cy="5951017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F8130-CD19-0902-7C6F-C8AB72466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1">
            <a:extLst>
              <a:ext uri="{FF2B5EF4-FFF2-40B4-BE49-F238E27FC236}">
                <a16:creationId xmlns:a16="http://schemas.microsoft.com/office/drawing/2014/main" id="{03B63A1F-C3A7-FE14-CE6F-1C8BC0D4B19E}"/>
              </a:ext>
            </a:extLst>
          </p:cNvPr>
          <p:cNvSpPr/>
          <p:nvPr/>
        </p:nvSpPr>
        <p:spPr>
          <a:xfrm>
            <a:off x="4007555" y="398915"/>
            <a:ext cx="6615289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Add –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اضافة حجز جديد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1FC8CF74-DBEE-141E-ADE3-F072978EE8C2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934D25C2-A147-AFED-ABE7-750B1325FA5A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AE2DF3C0-D550-3BC0-5A73-D18ECCE579F8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FEF9FD38-1F7C-4B82-9802-4BEBA547E722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82F5BE-082A-74F9-9E46-987ECF281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805" y="2335530"/>
            <a:ext cx="11714205" cy="543687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CDAFDE76-EF9C-AD77-FF64-46FA3F4E5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700" y="0"/>
            <a:ext cx="2106064" cy="14040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638360-BEE2-9E0B-9A5F-B824D34FC53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8624"/>
          <a:stretch/>
        </p:blipFill>
        <p:spPr>
          <a:xfrm>
            <a:off x="3034099" y="1444887"/>
            <a:ext cx="8753475" cy="78182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8F54351-CBC4-5D43-0AC1-22E42360A4E3}"/>
              </a:ext>
            </a:extLst>
          </p:cNvPr>
          <p:cNvSpPr/>
          <p:nvPr/>
        </p:nvSpPr>
        <p:spPr>
          <a:xfrm>
            <a:off x="9089363" y="1539212"/>
            <a:ext cx="467318" cy="4905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55DF54A-726F-6ABA-701E-7D8F1E044A1C}"/>
              </a:ext>
            </a:extLst>
          </p:cNvPr>
          <p:cNvCxnSpPr>
            <a:cxnSpLocks/>
          </p:cNvCxnSpPr>
          <p:nvPr/>
        </p:nvCxnSpPr>
        <p:spPr>
          <a:xfrm flipH="1">
            <a:off x="9556681" y="995786"/>
            <a:ext cx="622403" cy="4491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0580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B2F0E-78D7-4152-BC63-B115EBB0D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2879F029-7948-408E-2107-7FD2007C6048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A405C004-A350-1F01-BA68-A8EBF49DF798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894C872A-0DA1-69D9-4259-6608AC58E2D2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61B40F7A-304D-1038-0015-EDAC06CD4F2E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18A51A32-DB99-A945-BAF5-D5CEEEACB893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FDDA2A-D0A2-A003-D855-2EF824D53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989" y="2070329"/>
            <a:ext cx="7214871" cy="4370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9B0F15-A714-7D1D-2A1E-17A644007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40" y="2070329"/>
            <a:ext cx="6236969" cy="43704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B92E17B-72AC-3A27-71B2-03A5B83749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058180" y="186176"/>
            <a:ext cx="2106064" cy="1404042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B48266A0-B2CD-9D2B-042C-02F6513BDB2F}"/>
              </a:ext>
            </a:extLst>
          </p:cNvPr>
          <p:cNvSpPr/>
          <p:nvPr/>
        </p:nvSpPr>
        <p:spPr>
          <a:xfrm>
            <a:off x="3292021" y="935978"/>
            <a:ext cx="6615289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عرض الرحلات لسائق معين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CD6AF143-8F81-9F9C-40E3-3404194B81D1}"/>
              </a:ext>
            </a:extLst>
          </p:cNvPr>
          <p:cNvSpPr/>
          <p:nvPr/>
        </p:nvSpPr>
        <p:spPr>
          <a:xfrm>
            <a:off x="3432134" y="369319"/>
            <a:ext cx="6615289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Add – </a:t>
            </a: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اضافة حجز جديد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6612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FA83A-4EFB-0A4B-23E3-5A09DD5C4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49C4CDB-BF79-2802-03E2-2F666B228D75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9574B28D-4AC8-DD53-92E9-A794B465EFA5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FB4C8BB4-916C-084F-3674-6179B898B28D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0F96562C-B290-4D9A-D0DE-7C686665DF96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47E00AA6-F2F2-CD29-7A1C-5F6670BCE2EB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58AC04-4304-67D0-D36A-5DC7890E9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064" y="1404042"/>
            <a:ext cx="11906498" cy="624479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9F96165-1B80-8962-244E-04061D1428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2106064" cy="1404042"/>
          </a:xfrm>
          <a:prstGeom prst="rect">
            <a:avLst/>
          </a:prstGeom>
        </p:spPr>
      </p:pic>
      <p:sp>
        <p:nvSpPr>
          <p:cNvPr id="6" name="Text 1">
            <a:extLst>
              <a:ext uri="{FF2B5EF4-FFF2-40B4-BE49-F238E27FC236}">
                <a16:creationId xmlns:a16="http://schemas.microsoft.com/office/drawing/2014/main" id="{FFF5D145-9469-6C56-9301-E108FD6394E6}"/>
              </a:ext>
            </a:extLst>
          </p:cNvPr>
          <p:cNvSpPr/>
          <p:nvPr/>
        </p:nvSpPr>
        <p:spPr>
          <a:xfrm>
            <a:off x="5396569" y="338494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 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 pitchFamily="34" charset="-122"/>
            </a:endParaRPr>
          </a:p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ادارة الشكاوي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0386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A47D7-3E27-1EF6-7922-6D3E4AA60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48A7E962-38AE-5371-2536-E611AFF7456B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D6E70356-0254-89F5-B97B-CC036F19C7F3}"/>
              </a:ext>
            </a:extLst>
          </p:cNvPr>
          <p:cNvSpPr/>
          <p:nvPr/>
        </p:nvSpPr>
        <p:spPr>
          <a:xfrm>
            <a:off x="2883962" y="582120"/>
            <a:ext cx="6615289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 Management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  <a:p>
            <a:pPr marL="0" indent="0" algn="ctr">
              <a:lnSpc>
                <a:spcPts val="2600"/>
              </a:lnSpc>
              <a:buNone/>
            </a:pP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59203C77-A697-2F3D-24F2-5E22ED1E35F5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C61A56AD-F912-22C5-2368-A26E9ABE21F2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A3585E3A-9955-B450-8578-82019E1B58A7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3FEB5FBA-6C05-67FF-EAD6-3DE3CE559A45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084FA0B-2ED0-DEBC-92AF-15C1753BC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07" y="1516284"/>
            <a:ext cx="12608653" cy="6131196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90A6F725-7D84-F6C4-8D81-A529B90C03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41200" y="25183"/>
            <a:ext cx="2106064" cy="140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939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071A0-5B2B-38DB-94A3-47C68C986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75A3EC53-4F04-D864-04B0-F065898D56DB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578F336D-9240-27AD-15BC-C84ADE7B462E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9BA47D84-6079-CF98-4715-4F1FEBB548AF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A04F53C1-CAD6-633A-990C-0C1EA3BCE120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99F0864D-CF52-0218-26FA-1E3AED5A3664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6" name="Text 1">
            <a:extLst>
              <a:ext uri="{FF2B5EF4-FFF2-40B4-BE49-F238E27FC236}">
                <a16:creationId xmlns:a16="http://schemas.microsoft.com/office/drawing/2014/main" id="{DE6ADE3A-B564-6337-B7BA-7404426F0D4E}"/>
              </a:ext>
            </a:extLst>
          </p:cNvPr>
          <p:cNvSpPr/>
          <p:nvPr/>
        </p:nvSpPr>
        <p:spPr>
          <a:xfrm>
            <a:off x="5525911" y="721487"/>
            <a:ext cx="6615289" cy="6658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74326F-AC55-DADD-41D5-69DBB1F0C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42" y="2354624"/>
            <a:ext cx="13182184" cy="4506710"/>
          </a:xfrm>
          <a:prstGeom prst="rect">
            <a:avLst/>
          </a:prstGeom>
        </p:spPr>
      </p:pic>
      <p:sp>
        <p:nvSpPr>
          <p:cNvPr id="2" name="Text 1">
            <a:extLst>
              <a:ext uri="{FF2B5EF4-FFF2-40B4-BE49-F238E27FC236}">
                <a16:creationId xmlns:a16="http://schemas.microsoft.com/office/drawing/2014/main" id="{61802748-AADA-6DDE-7128-5499F20F622E}"/>
              </a:ext>
            </a:extLst>
          </p:cNvPr>
          <p:cNvSpPr/>
          <p:nvPr/>
        </p:nvSpPr>
        <p:spPr>
          <a:xfrm>
            <a:off x="4272104" y="467500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 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 pitchFamily="34" charset="-122"/>
            </a:endParaRPr>
          </a:p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اضافة ادمن جديد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E0D33A-198E-6BCE-B1CF-98A3B0551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82279"/>
            <a:ext cx="2523581" cy="168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5626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276E5-EFDB-E68D-0D1E-573DE03E2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1F17BB67-3070-638F-37A7-D8FAA929FAB2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A49A5CE2-2BA3-47A9-2EE2-F29391E35241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2A51B26A-EDC2-C3F3-6200-3506AC8466AF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CAB12473-F0D6-C37C-B7DD-1886793EFF95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5A2BD9E9-298F-3586-B072-0E555CB975A4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567CE6-3789-2FC3-7B4A-8EF25A9E2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23" y="2193237"/>
            <a:ext cx="12598142" cy="4853448"/>
          </a:xfrm>
          <a:prstGeom prst="rect">
            <a:avLst/>
          </a:prstGeom>
        </p:spPr>
      </p:pic>
      <p:sp>
        <p:nvSpPr>
          <p:cNvPr id="2" name="Text 1">
            <a:extLst>
              <a:ext uri="{FF2B5EF4-FFF2-40B4-BE49-F238E27FC236}">
                <a16:creationId xmlns:a16="http://schemas.microsoft.com/office/drawing/2014/main" id="{FAAF22D8-531A-354A-5E55-64ECA74F86F0}"/>
              </a:ext>
            </a:extLst>
          </p:cNvPr>
          <p:cNvSpPr/>
          <p:nvPr/>
        </p:nvSpPr>
        <p:spPr>
          <a:xfrm>
            <a:off x="3197066" y="603226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 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 pitchFamily="34" charset="-122"/>
            </a:endParaRPr>
          </a:p>
          <a:p>
            <a:pPr marL="0" indent="0" algn="ctr">
              <a:lnSpc>
                <a:spcPts val="2600"/>
              </a:lnSpc>
              <a:buNone/>
            </a:pPr>
            <a:r>
              <a:rPr lang="ar-JO" sz="3600" b="1" dirty="0">
                <a:solidFill>
                  <a:schemeClr val="accent2">
                    <a:lumMod val="50000"/>
                  </a:schemeClr>
                </a:solidFill>
                <a:latin typeface="Petrona Bold" pitchFamily="34" charset="0"/>
                <a:ea typeface="Petrona Bold" pitchFamily="34" charset="-122"/>
              </a:rPr>
              <a:t>حذف ادمن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05F6918-3B24-11E9-9793-E32C9B6682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06819" y="204650"/>
            <a:ext cx="2523581" cy="168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5269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02798-7619-49AD-3ED2-5C659046F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57A7933-07DC-DD7D-71C5-451B44E4FD53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F6051E14-99FC-12B3-A79E-0AE7741250A6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21961B9E-FDCB-9538-44A3-8EB169F6FF38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48934EB4-008B-AE66-ACB0-3887A7AA6E29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1E638964-FC6A-BCEA-2407-FAB864CB1308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BD2A34-5971-21B2-652E-A1D36C7ED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9438" y="1682387"/>
            <a:ext cx="12348518" cy="6001981"/>
          </a:xfrm>
          <a:prstGeom prst="rect">
            <a:avLst/>
          </a:prstGeom>
        </p:spPr>
      </p:pic>
      <p:sp>
        <p:nvSpPr>
          <p:cNvPr id="2" name="Text 1">
            <a:extLst>
              <a:ext uri="{FF2B5EF4-FFF2-40B4-BE49-F238E27FC236}">
                <a16:creationId xmlns:a16="http://schemas.microsoft.com/office/drawing/2014/main" id="{EAA70D8B-36BE-355F-607D-6BED1E2ACB41}"/>
              </a:ext>
            </a:extLst>
          </p:cNvPr>
          <p:cNvSpPr/>
          <p:nvPr/>
        </p:nvSpPr>
        <p:spPr>
          <a:xfrm>
            <a:off x="4272104" y="467500"/>
            <a:ext cx="5305777" cy="7991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</a:rPr>
              <a:t>Admin Chatting</a:t>
            </a:r>
            <a:endParaRPr lang="ar-JO" sz="3600" b="1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 pitchFamily="34" charset="-122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978E466-5342-7C48-8E1E-8A9B61294C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051" y="0"/>
            <a:ext cx="2523581" cy="168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57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0F918-3723-005F-F445-D2AE5F29A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2CCB1841-95FD-0158-5764-CF6A1EBF0717}"/>
              </a:ext>
            </a:extLst>
          </p:cNvPr>
          <p:cNvSpPr/>
          <p:nvPr/>
        </p:nvSpPr>
        <p:spPr>
          <a:xfrm>
            <a:off x="6212919" y="1127284"/>
            <a:ext cx="7437596" cy="681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350"/>
              </a:lnSpc>
              <a:buNone/>
            </a:pPr>
            <a:endParaRPr lang="en-US" sz="4250" dirty="0"/>
          </a:p>
        </p:txBody>
      </p:sp>
      <p:sp>
        <p:nvSpPr>
          <p:cNvPr id="6" name="Text 2">
            <a:extLst>
              <a:ext uri="{FF2B5EF4-FFF2-40B4-BE49-F238E27FC236}">
                <a16:creationId xmlns:a16="http://schemas.microsoft.com/office/drawing/2014/main" id="{0AF9D1ED-11EE-6373-990D-582638FA5C79}"/>
              </a:ext>
            </a:extLst>
          </p:cNvPr>
          <p:cNvSpPr/>
          <p:nvPr/>
        </p:nvSpPr>
        <p:spPr>
          <a:xfrm>
            <a:off x="6309699" y="2317113"/>
            <a:ext cx="7437596" cy="664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r>
              <a:rPr lang="en-US" sz="2000" dirty="0">
                <a:solidFill>
                  <a:srgbClr val="000000"/>
                </a:solidFill>
                <a:latin typeface="Aptos Display" panose="020B0004020202020204" pitchFamily="34" charset="0"/>
              </a:rPr>
              <a:t>Updates in Flutter.</a:t>
            </a:r>
            <a:endParaRPr lang="en-US" dirty="0">
              <a:latin typeface="Aptos Display" panose="020B0004020202020204" pitchFamily="34" charset="0"/>
            </a:endParaRPr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F15EB828-C924-4D54-61CA-0918BD8F648F}"/>
              </a:ext>
            </a:extLst>
          </p:cNvPr>
          <p:cNvSpPr/>
          <p:nvPr/>
        </p:nvSpPr>
        <p:spPr>
          <a:xfrm>
            <a:off x="7562255" y="3988117"/>
            <a:ext cx="2724745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endParaRPr lang="en-US" sz="210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DF3E2479-5FDB-E33F-E672-B80C90A8D293}"/>
              </a:ext>
            </a:extLst>
          </p:cNvPr>
          <p:cNvSpPr/>
          <p:nvPr/>
        </p:nvSpPr>
        <p:spPr>
          <a:xfrm>
            <a:off x="7562255" y="5648920"/>
            <a:ext cx="2724745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endParaRPr lang="en-US" sz="2100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E0814E99-755F-3530-D855-C7B80BD1C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8147" y="2451443"/>
            <a:ext cx="4461561" cy="3413985"/>
          </a:xfrm>
          <a:prstGeom prst="rect">
            <a:avLst/>
          </a:prstGeom>
        </p:spPr>
      </p:pic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5D3C0C15-7717-5612-472E-703D72912F7F}"/>
              </a:ext>
            </a:extLst>
          </p:cNvPr>
          <p:cNvSpPr/>
          <p:nvPr/>
        </p:nvSpPr>
        <p:spPr>
          <a:xfrm>
            <a:off x="4927817" y="2065419"/>
            <a:ext cx="1285102" cy="775632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FDDD21F7-E3AB-90F8-81FA-0974442A0C38}"/>
              </a:ext>
            </a:extLst>
          </p:cNvPr>
          <p:cNvSpPr/>
          <p:nvPr/>
        </p:nvSpPr>
        <p:spPr>
          <a:xfrm>
            <a:off x="4962359" y="4328755"/>
            <a:ext cx="1285103" cy="775632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7944A9-878C-0B81-3D03-2622242DCF95}"/>
              </a:ext>
            </a:extLst>
          </p:cNvPr>
          <p:cNvSpPr txBox="1"/>
          <p:nvPr/>
        </p:nvSpPr>
        <p:spPr>
          <a:xfrm>
            <a:off x="6247462" y="4540499"/>
            <a:ext cx="7315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ptos Display" panose="020B0004020202020204" pitchFamily="34" charset="0"/>
              </a:rPr>
              <a:t>The Many Languages We Learned In Short Time.</a:t>
            </a:r>
          </a:p>
        </p:txBody>
      </p:sp>
      <p:sp>
        <p:nvSpPr>
          <p:cNvPr id="29" name="Text 6">
            <a:extLst>
              <a:ext uri="{FF2B5EF4-FFF2-40B4-BE49-F238E27FC236}">
                <a16:creationId xmlns:a16="http://schemas.microsoft.com/office/drawing/2014/main" id="{FD66DE61-86D0-1AE3-CEC1-8049DF4D2941}"/>
              </a:ext>
            </a:extLst>
          </p:cNvPr>
          <p:cNvSpPr/>
          <p:nvPr/>
        </p:nvSpPr>
        <p:spPr>
          <a:xfrm>
            <a:off x="7562255" y="6114098"/>
            <a:ext cx="6341626" cy="664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1600" dirty="0"/>
          </a:p>
        </p:txBody>
      </p:sp>
      <p:sp>
        <p:nvSpPr>
          <p:cNvPr id="30" name="Text 6">
            <a:extLst>
              <a:ext uri="{FF2B5EF4-FFF2-40B4-BE49-F238E27FC236}">
                <a16:creationId xmlns:a16="http://schemas.microsoft.com/office/drawing/2014/main" id="{4BC7BD3F-327A-E8CE-25E2-74742CE53EF2}"/>
              </a:ext>
            </a:extLst>
          </p:cNvPr>
          <p:cNvSpPr/>
          <p:nvPr/>
        </p:nvSpPr>
        <p:spPr>
          <a:xfrm>
            <a:off x="7714655" y="6266498"/>
            <a:ext cx="6341626" cy="664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DB38DC-C37C-1948-C742-C036A1EA1324}"/>
              </a:ext>
            </a:extLst>
          </p:cNvPr>
          <p:cNvSpPr txBox="1"/>
          <p:nvPr/>
        </p:nvSpPr>
        <p:spPr>
          <a:xfrm>
            <a:off x="902042" y="406127"/>
            <a:ext cx="4060317" cy="71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ts val="5200"/>
              </a:lnSpc>
              <a:buNone/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lgerian" panose="04020705040A02060702" pitchFamily="82" charset="0"/>
              </a:rPr>
              <a:t>CONSTRAINTS:</a:t>
            </a:r>
            <a:endParaRPr lang="en-US" sz="6600" dirty="0">
              <a:solidFill>
                <a:schemeClr val="accent2">
                  <a:lumMod val="50000"/>
                </a:schemeClr>
              </a:solidFill>
              <a:latin typeface="Algerian" panose="04020705040A02060702" pitchFamily="82" charset="0"/>
              <a:ea typeface="Inter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166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212919" y="1127284"/>
            <a:ext cx="7437596" cy="681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350"/>
              </a:lnSpc>
              <a:buNone/>
            </a:pPr>
            <a:endParaRPr lang="en-US" sz="4250" dirty="0"/>
          </a:p>
        </p:txBody>
      </p:sp>
      <p:sp>
        <p:nvSpPr>
          <p:cNvPr id="6" name="Text 2"/>
          <p:cNvSpPr/>
          <p:nvPr/>
        </p:nvSpPr>
        <p:spPr>
          <a:xfrm>
            <a:off x="6371028" y="2124454"/>
            <a:ext cx="7437596" cy="664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endParaRPr lang="en-US" dirty="0">
              <a:latin typeface="Aptos Display" panose="020B0004020202020204" pitchFamily="34" charset="0"/>
            </a:endParaRPr>
          </a:p>
        </p:txBody>
      </p:sp>
      <p:sp>
        <p:nvSpPr>
          <p:cNvPr id="8" name="Text 3"/>
          <p:cNvSpPr/>
          <p:nvPr/>
        </p:nvSpPr>
        <p:spPr>
          <a:xfrm>
            <a:off x="7562255" y="3988117"/>
            <a:ext cx="2724745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endParaRPr lang="en-US" sz="2100" dirty="0"/>
          </a:p>
        </p:txBody>
      </p:sp>
      <p:sp>
        <p:nvSpPr>
          <p:cNvPr id="11" name="Text 5"/>
          <p:cNvSpPr/>
          <p:nvPr/>
        </p:nvSpPr>
        <p:spPr>
          <a:xfrm>
            <a:off x="7562255" y="5648920"/>
            <a:ext cx="2724745" cy="34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endParaRPr lang="en-US" sz="2100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E36446B-B1C6-05AC-EE27-6E0902D2A2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8147" y="2451443"/>
            <a:ext cx="4461561" cy="3413985"/>
          </a:xfrm>
          <a:prstGeom prst="rect">
            <a:avLst/>
          </a:prstGeom>
        </p:spPr>
      </p:pic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9CE861DA-625D-944D-014A-906AC6E964FD}"/>
              </a:ext>
            </a:extLst>
          </p:cNvPr>
          <p:cNvSpPr/>
          <p:nvPr/>
        </p:nvSpPr>
        <p:spPr>
          <a:xfrm>
            <a:off x="4927816" y="2246780"/>
            <a:ext cx="1285103" cy="775632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7F67FDC3-C9ED-892F-30BA-D9DF088E0AF6}"/>
              </a:ext>
            </a:extLst>
          </p:cNvPr>
          <p:cNvSpPr/>
          <p:nvPr/>
        </p:nvSpPr>
        <p:spPr>
          <a:xfrm>
            <a:off x="4927818" y="4146779"/>
            <a:ext cx="1285102" cy="775632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Arrow: Pentagon 23">
            <a:extLst>
              <a:ext uri="{FF2B5EF4-FFF2-40B4-BE49-F238E27FC236}">
                <a16:creationId xmlns:a16="http://schemas.microsoft.com/office/drawing/2014/main" id="{0AD739F3-4B5E-A508-8FE3-19DD69C305DA}"/>
              </a:ext>
            </a:extLst>
          </p:cNvPr>
          <p:cNvSpPr/>
          <p:nvPr/>
        </p:nvSpPr>
        <p:spPr>
          <a:xfrm>
            <a:off x="4962360" y="6243353"/>
            <a:ext cx="1285101" cy="775632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86B2C1-2946-6283-D960-B299A16DEDE5}"/>
              </a:ext>
            </a:extLst>
          </p:cNvPr>
          <p:cNvSpPr txBox="1"/>
          <p:nvPr/>
        </p:nvSpPr>
        <p:spPr>
          <a:xfrm>
            <a:off x="6371028" y="2241939"/>
            <a:ext cx="7315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ptos Display" panose="020B0004020202020204" pitchFamily="34" charset="0"/>
              </a:rPr>
              <a:t>To add the ability to track the car when it sets off to the intended </a:t>
            </a:r>
          </a:p>
          <a:p>
            <a:r>
              <a:rPr lang="en-US" sz="2000" dirty="0">
                <a:latin typeface="Aptos Display" panose="020B0004020202020204" pitchFamily="34" charset="0"/>
              </a:rPr>
              <a:t>destination.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35709C-25B2-D44D-425D-F57C49B66BF5}"/>
              </a:ext>
            </a:extLst>
          </p:cNvPr>
          <p:cNvSpPr txBox="1"/>
          <p:nvPr/>
        </p:nvSpPr>
        <p:spPr>
          <a:xfrm>
            <a:off x="6274117" y="4154817"/>
            <a:ext cx="7315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effectLst/>
                <a:latin typeface="Aptos Display" panose="020B0004020202020204" pitchFamily="34" charset="0"/>
              </a:rPr>
              <a:t>To add the feature of tracking road conditions so that the driver and </a:t>
            </a:r>
            <a:endParaRPr lang="en-US" sz="2000" dirty="0">
              <a:latin typeface="Aptos Display" panose="020B000402020202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effectLst/>
                <a:latin typeface="Aptos Display" panose="020B0004020202020204" pitchFamily="34" charset="0"/>
              </a:rPr>
              <a:t>passenger can see the status of barriers and take the best route.</a:t>
            </a:r>
            <a:endParaRPr lang="en-US" sz="2000" dirty="0">
              <a:latin typeface="Aptos Display" panose="020B0004020202020204" pitchFamily="34" charset="0"/>
            </a:endParaRPr>
          </a:p>
        </p:txBody>
      </p:sp>
      <p:sp>
        <p:nvSpPr>
          <p:cNvPr id="29" name="Text 6"/>
          <p:cNvSpPr/>
          <p:nvPr/>
        </p:nvSpPr>
        <p:spPr>
          <a:xfrm>
            <a:off x="7562255" y="6114098"/>
            <a:ext cx="6341626" cy="664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1600" dirty="0"/>
          </a:p>
        </p:txBody>
      </p:sp>
      <p:sp>
        <p:nvSpPr>
          <p:cNvPr id="30" name="Text 6">
            <a:extLst>
              <a:ext uri="{FF2B5EF4-FFF2-40B4-BE49-F238E27FC236}">
                <a16:creationId xmlns:a16="http://schemas.microsoft.com/office/drawing/2014/main" id="{DA5EBA7A-E92A-8740-602D-6C25E02087A2}"/>
              </a:ext>
            </a:extLst>
          </p:cNvPr>
          <p:cNvSpPr/>
          <p:nvPr/>
        </p:nvSpPr>
        <p:spPr>
          <a:xfrm>
            <a:off x="7714655" y="6266498"/>
            <a:ext cx="6341626" cy="664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ED47AB-022C-60EC-73D3-7507ED9FFD0F}"/>
              </a:ext>
            </a:extLst>
          </p:cNvPr>
          <p:cNvSpPr txBox="1"/>
          <p:nvPr/>
        </p:nvSpPr>
        <p:spPr>
          <a:xfrm>
            <a:off x="6371028" y="6446503"/>
            <a:ext cx="7315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effectLst/>
                <a:latin typeface="Aptos Display" panose="020B0004020202020204" pitchFamily="34" charset="0"/>
              </a:rPr>
              <a:t>Organize trips through the application to tourist places.</a:t>
            </a:r>
            <a:endParaRPr lang="en-US" sz="2000" dirty="0">
              <a:latin typeface="Aptos Display" panose="020B00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CAC261-ECCF-2E93-6F51-1B26422BA4D7}"/>
              </a:ext>
            </a:extLst>
          </p:cNvPr>
          <p:cNvSpPr txBox="1"/>
          <p:nvPr/>
        </p:nvSpPr>
        <p:spPr>
          <a:xfrm>
            <a:off x="902042" y="406127"/>
            <a:ext cx="4060317" cy="71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ts val="5200"/>
              </a:lnSpc>
              <a:buNone/>
            </a:pP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effectLst/>
                <a:latin typeface="Algerian" panose="04020705040A02060702" pitchFamily="82" charset="0"/>
                <a:ea typeface="Inter" panose="020B0604020202020204" charset="0"/>
              </a:rPr>
              <a:t>FUTURE WORK :</a:t>
            </a:r>
            <a:endParaRPr lang="en-US" sz="6600" dirty="0">
              <a:solidFill>
                <a:schemeClr val="accent2">
                  <a:lumMod val="50000"/>
                </a:schemeClr>
              </a:solidFill>
              <a:latin typeface="Algerian" panose="04020705040A02060702" pitchFamily="82" charset="0"/>
              <a:ea typeface="Inter" panose="020B060402020202020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25FC3-9CB8-C3F6-3CDB-AEE11E0E0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99CA08B-BD99-450B-320C-C6D89C233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46582" y="654907"/>
            <a:ext cx="6737235" cy="44914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D1D5E3-8E40-A256-15F9-AA8D94070D57}"/>
              </a:ext>
            </a:extLst>
          </p:cNvPr>
          <p:cNvSpPr txBox="1"/>
          <p:nvPr/>
        </p:nvSpPr>
        <p:spPr>
          <a:xfrm>
            <a:off x="5367610" y="5338310"/>
            <a:ext cx="46290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latin typeface="Algerian" panose="04020705040A02060702" pitchFamily="82" charset="0"/>
              </a:rPr>
              <a:t>THANK YOU 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69FCBF-1D75-D543-C347-561964372D30}"/>
              </a:ext>
            </a:extLst>
          </p:cNvPr>
          <p:cNvSpPr txBox="1"/>
          <p:nvPr/>
        </p:nvSpPr>
        <p:spPr>
          <a:xfrm>
            <a:off x="5241572" y="6375445"/>
            <a:ext cx="6083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ptos Display" panose="020B0004020202020204" pitchFamily="34" charset="0"/>
              </a:rPr>
              <a:t>Do you have any 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ptos Display" panose="020B0004020202020204" pitchFamily="34" charset="0"/>
              </a:rPr>
              <a:t>question</a:t>
            </a: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ptos Display" panose="020B0004020202020204" pitchFamily="34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906370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767497" y="682480"/>
            <a:ext cx="4906790" cy="744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850"/>
              </a:lnSpc>
              <a:buNone/>
            </a:pPr>
            <a:r>
              <a:rPr lang="en-US" sz="5400" b="1" dirty="0">
                <a:solidFill>
                  <a:schemeClr val="accent2">
                    <a:lumMod val="50000"/>
                  </a:schemeClr>
                </a:solidFill>
                <a:latin typeface="Algerian" panose="04020705040A02060702" pitchFamily="82" charset="0"/>
                <a:ea typeface="Petrona Bold" pitchFamily="34" charset="-122"/>
                <a:cs typeface="Petrona Bold" pitchFamily="34" charset="-120"/>
              </a:rPr>
              <a:t>Technologies used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BC99ABB-4E57-1811-B675-20D07CF1B36C}"/>
              </a:ext>
            </a:extLst>
          </p:cNvPr>
          <p:cNvSpPr/>
          <p:nvPr/>
        </p:nvSpPr>
        <p:spPr>
          <a:xfrm>
            <a:off x="139773" y="2505919"/>
            <a:ext cx="4386805" cy="35476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BACK END :</a:t>
            </a:r>
            <a:br>
              <a:rPr lang="en-US" sz="3600" dirty="0">
                <a:latin typeface="Aptos Display" panose="020B0004020202020204" pitchFamily="34" charset="0"/>
              </a:rPr>
            </a:br>
            <a:r>
              <a:rPr lang="en-US" sz="4000" b="1" dirty="0">
                <a:latin typeface="Aptos Display" panose="020B0004020202020204" pitchFamily="34" charset="0"/>
              </a:rPr>
              <a:t>Node.js </a:t>
            </a:r>
            <a:endParaRPr lang="en-US" sz="3600" b="1" dirty="0">
              <a:latin typeface="Aptos Display" panose="020B0004020202020204" pitchFamily="34" charset="0"/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E26CCFD-EC81-308D-E86E-81EE62A745CB}"/>
              </a:ext>
            </a:extLst>
          </p:cNvPr>
          <p:cNvSpPr/>
          <p:nvPr/>
        </p:nvSpPr>
        <p:spPr>
          <a:xfrm>
            <a:off x="5046563" y="2505918"/>
            <a:ext cx="4386805" cy="35476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FRONT END: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Aptos Display" panose="020B0004020202020204" pitchFamily="34" charset="0"/>
              </a:rPr>
              <a:t>Flutter</a:t>
            </a:r>
          </a:p>
          <a:p>
            <a:pPr algn="ctr"/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7F55297-3FB5-4BFB-B004-A0A8526073CD}"/>
              </a:ext>
            </a:extLst>
          </p:cNvPr>
          <p:cNvSpPr/>
          <p:nvPr/>
        </p:nvSpPr>
        <p:spPr>
          <a:xfrm>
            <a:off x="9909858" y="2505919"/>
            <a:ext cx="4386805" cy="354763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</a:rPr>
              <a:t>DATA BASE:</a:t>
            </a:r>
          </a:p>
          <a:p>
            <a:pPr algn="ctr"/>
            <a:r>
              <a:rPr lang="en-US" sz="3200" b="1" dirty="0">
                <a:latin typeface="Aptos Display" panose="020B0004020202020204" pitchFamily="34" charset="0"/>
              </a:rPr>
              <a:t>MongoDB , Firebase</a:t>
            </a:r>
          </a:p>
          <a:p>
            <a:pPr algn="ctr"/>
            <a:endParaRPr lang="en-US" sz="3600" dirty="0"/>
          </a:p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BB03E5-E14D-F075-AF78-DDFC2792C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4982901"/>
            <a:ext cx="1209437" cy="7407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025EB0-F017-18AF-3136-788A94A45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804" y="4907452"/>
            <a:ext cx="891677" cy="8916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5C203E-6429-2B8A-2BCE-130C6A1B0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3230" y="4710680"/>
            <a:ext cx="891678" cy="8916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F31D222-F202-C1FB-DCFF-93D997DB65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37213" y="4710681"/>
            <a:ext cx="891677" cy="8916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/>
          <p:cNvSpPr/>
          <p:nvPr/>
        </p:nvSpPr>
        <p:spPr>
          <a:xfrm>
            <a:off x="5638393" y="461754"/>
            <a:ext cx="3218612" cy="556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Welcome Pages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8" name="Text 3"/>
          <p:cNvSpPr/>
          <p:nvPr/>
        </p:nvSpPr>
        <p:spPr>
          <a:xfrm>
            <a:off x="10209490" y="2714387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1" name="Text 5"/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/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/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/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546A8C-B0B9-6561-37F0-58613ED11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268" y="1598888"/>
            <a:ext cx="3112014" cy="61916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6EF0C6-F94D-EFCD-8C87-9BF797C0D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393" y="1598888"/>
            <a:ext cx="3198067" cy="61916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B4B8F2-87A6-5EE1-2406-82DC766BC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5181" y="1598887"/>
            <a:ext cx="3198067" cy="609827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79792-0510-15B9-85EE-7770EE69E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B94C8EA3-8096-C93C-C1A1-2A32DF3FCFA8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6456D611-6878-305E-C9E5-B0F1391ABB0C}"/>
              </a:ext>
            </a:extLst>
          </p:cNvPr>
          <p:cNvSpPr/>
          <p:nvPr/>
        </p:nvSpPr>
        <p:spPr>
          <a:xfrm>
            <a:off x="10209490" y="2714387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701FB083-6E7D-493E-BA0E-933176289F01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D22EC006-FA1B-7283-0ED8-6D67CDA38F7A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2CB67A83-8570-7D9B-80C1-132F9DA6AA1F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615F2E70-103F-48A8-17C8-674ACBDF91EF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F0E440-C8CB-9FB6-4C29-1AE1349EB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044" y="1253396"/>
            <a:ext cx="3507044" cy="65534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C7F7440-8B61-64AE-236B-4FAA4B4C3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9306" y="1253396"/>
            <a:ext cx="4315682" cy="620403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8BA10522-B1C2-17DF-BF59-4FC994120C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739817" y="175589"/>
            <a:ext cx="1616710" cy="10778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7A65B6-CEFE-0853-3D36-92F3A8E5B688}"/>
              </a:ext>
            </a:extLst>
          </p:cNvPr>
          <p:cNvSpPr txBox="1"/>
          <p:nvPr/>
        </p:nvSpPr>
        <p:spPr>
          <a:xfrm>
            <a:off x="5152768" y="513556"/>
            <a:ext cx="3507044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/>
                <a:cs typeface="Petrona Bold" pitchFamily="34" charset="-120"/>
              </a:rPr>
              <a:t>Registration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  <a:ea typeface="Petrona Bol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E85DA6-7155-B022-B225-4A495BB1FF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2892" y="1253396"/>
            <a:ext cx="3414233" cy="655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80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5FD8D-3D77-439D-708A-71C0A2833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5A42190C-2FB9-30EE-E731-0F2F069311ED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C73D4544-3B08-14EB-8548-0478405A667E}"/>
              </a:ext>
            </a:extLst>
          </p:cNvPr>
          <p:cNvSpPr/>
          <p:nvPr/>
        </p:nvSpPr>
        <p:spPr>
          <a:xfrm>
            <a:off x="5301049" y="569087"/>
            <a:ext cx="6230868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Registration As Driver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5DDEFD69-E0D8-3866-AA67-D031DCE6DF47}"/>
              </a:ext>
            </a:extLst>
          </p:cNvPr>
          <p:cNvSpPr/>
          <p:nvPr/>
        </p:nvSpPr>
        <p:spPr>
          <a:xfrm>
            <a:off x="10209490" y="2714387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BB668045-F219-87A0-2D9C-84623167A7B2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AC4C6654-7A35-62C2-9B70-442B2B799597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88CF2A7A-A40B-E4B9-9EB8-67A509E22135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8CD3CDB8-D19B-C2ED-563C-E7F0744C318F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B1D559-7ECC-0670-DE20-8254DDE78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958" y="1773712"/>
            <a:ext cx="3008180" cy="60336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6B30FB-6BA1-F365-F20D-8399B5A73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997" y="1773712"/>
            <a:ext cx="3150634" cy="60336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E6D55CE-8B0C-C59D-E374-063466B141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9490" y="1756360"/>
            <a:ext cx="3434180" cy="600573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82694F5-5D31-241D-DB24-57C1F6BD25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5000" y="175590"/>
            <a:ext cx="1959318" cy="130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9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85B08-5889-BA86-684A-92A9CF31D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7DF8A30-D815-E23E-6814-2B46446F320C}"/>
              </a:ext>
            </a:extLst>
          </p:cNvPr>
          <p:cNvSpPr/>
          <p:nvPr/>
        </p:nvSpPr>
        <p:spPr>
          <a:xfrm>
            <a:off x="971423" y="467500"/>
            <a:ext cx="2755625" cy="1048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endParaRPr lang="en-US" sz="4150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A1FB150E-E3AF-A5B7-115E-77FD13BCE430}"/>
              </a:ext>
            </a:extLst>
          </p:cNvPr>
          <p:cNvSpPr/>
          <p:nvPr/>
        </p:nvSpPr>
        <p:spPr>
          <a:xfrm>
            <a:off x="4485504" y="569087"/>
            <a:ext cx="7046414" cy="6381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ptos Display" panose="020B0004020202020204" pitchFamily="34" charset="0"/>
                <a:ea typeface="Petrona Bold" pitchFamily="34" charset="-122"/>
                <a:cs typeface="Petrona Bold" pitchFamily="34" charset="-120"/>
              </a:rPr>
              <a:t>Registration As Driver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ptos Display" panose="020B0004020202020204" pitchFamily="34" charset="0"/>
            </a:endParaRPr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A4B40691-9FB9-910E-9407-E00A2B89DEE3}"/>
              </a:ext>
            </a:extLst>
          </p:cNvPr>
          <p:cNvSpPr/>
          <p:nvPr/>
        </p:nvSpPr>
        <p:spPr>
          <a:xfrm>
            <a:off x="10209490" y="2714387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1" name="Text 5">
            <a:extLst>
              <a:ext uri="{FF2B5EF4-FFF2-40B4-BE49-F238E27FC236}">
                <a16:creationId xmlns:a16="http://schemas.microsoft.com/office/drawing/2014/main" id="{564637A3-35BC-3740-58C1-4B5F3C87D3FE}"/>
              </a:ext>
            </a:extLst>
          </p:cNvPr>
          <p:cNvSpPr/>
          <p:nvPr/>
        </p:nvSpPr>
        <p:spPr>
          <a:xfrm>
            <a:off x="6191607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FB3CF7A8-21F6-D75D-DBD3-16897FECBBDE}"/>
              </a:ext>
            </a:extLst>
          </p:cNvPr>
          <p:cNvSpPr/>
          <p:nvPr/>
        </p:nvSpPr>
        <p:spPr>
          <a:xfrm>
            <a:off x="6191607" y="5894070"/>
            <a:ext cx="3715703" cy="9672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4" name="Text 7">
            <a:extLst>
              <a:ext uri="{FF2B5EF4-FFF2-40B4-BE49-F238E27FC236}">
                <a16:creationId xmlns:a16="http://schemas.microsoft.com/office/drawing/2014/main" id="{7986CDD8-E083-5839-D4A4-93A970482412}"/>
              </a:ext>
            </a:extLst>
          </p:cNvPr>
          <p:cNvSpPr/>
          <p:nvPr/>
        </p:nvSpPr>
        <p:spPr>
          <a:xfrm>
            <a:off x="10209490" y="5442704"/>
            <a:ext cx="2644854" cy="330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endParaRPr lang="en-US" sz="2050" dirty="0"/>
          </a:p>
        </p:txBody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2DB0F031-584F-5A43-D878-3A361A3A832C}"/>
              </a:ext>
            </a:extLst>
          </p:cNvPr>
          <p:cNvSpPr/>
          <p:nvPr/>
        </p:nvSpPr>
        <p:spPr>
          <a:xfrm>
            <a:off x="10209490" y="5894070"/>
            <a:ext cx="3715703" cy="12896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A38A99-9423-E4B5-1CB5-EB15A483D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781" y="1516282"/>
            <a:ext cx="3309650" cy="63051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80ABE4-C516-DA85-8345-27D643121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2249" y="1516284"/>
            <a:ext cx="3309650" cy="63051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CEAD7E9-2CB6-6856-FBE5-5C837D445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9227" y="1516283"/>
            <a:ext cx="3309650" cy="630517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385408A-DF0D-2A6D-CCA4-BE60BC83DD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00653" y="158754"/>
            <a:ext cx="1959318" cy="130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6709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745</TotalTime>
  <Words>480</Words>
  <Application>Microsoft Office PowerPoint</Application>
  <PresentationFormat>Custom</PresentationFormat>
  <Paragraphs>161</Paragraphs>
  <Slides>49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Inter</vt:lpstr>
      <vt:lpstr>Arial</vt:lpstr>
      <vt:lpstr>Aptos Display</vt:lpstr>
      <vt:lpstr>Petrona Bold</vt:lpstr>
      <vt:lpstr>Gill Sans MT</vt:lpstr>
      <vt:lpstr>Wingdings</vt:lpstr>
      <vt:lpstr>Algerian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malak jawabreh</cp:lastModifiedBy>
  <cp:revision>12</cp:revision>
  <dcterms:created xsi:type="dcterms:W3CDTF">2025-01-29T17:37:12Z</dcterms:created>
  <dcterms:modified xsi:type="dcterms:W3CDTF">2025-02-02T11:29:15Z</dcterms:modified>
</cp:coreProperties>
</file>