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84" r:id="rId4"/>
    <p:sldId id="258" r:id="rId5"/>
    <p:sldId id="259" r:id="rId6"/>
    <p:sldId id="260" r:id="rId7"/>
    <p:sldId id="261" r:id="rId8"/>
    <p:sldId id="262" r:id="rId9"/>
    <p:sldId id="263" r:id="rId10"/>
    <p:sldId id="283" r:id="rId11"/>
    <p:sldId id="265" r:id="rId12"/>
    <p:sldId id="266" r:id="rId13"/>
    <p:sldId id="282" r:id="rId14"/>
    <p:sldId id="279" r:id="rId15"/>
    <p:sldId id="280" r:id="rId16"/>
    <p:sldId id="264" r:id="rId17"/>
    <p:sldId id="281" r:id="rId18"/>
    <p:sldId id="27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8" r:id="rId27"/>
    <p:sldId id="277" r:id="rId28"/>
    <p:sldId id="274" r:id="rId29"/>
    <p:sldId id="275" r:id="rId3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2" roundtripDataSignature="AMtx7mis+GRnZ3wQR6EqniixzsxyZ40+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68DCD20-2C46-42CE-A635-D4DBEC53BD09}">
  <a:tblStyle styleId="{868DCD20-2C46-42CE-A635-D4DBEC53BD09}" styleName="Table_0">
    <a:wholeTbl>
      <a:tcTxStyle b="off" i="off">
        <a:font>
          <a:latin typeface="Tw Cen MT"/>
          <a:ea typeface="Tw Cen MT"/>
          <a:cs typeface="Tw Cen MT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6E6"/>
          </a:solidFill>
        </a:fill>
      </a:tcStyle>
    </a:wholeTbl>
    <a:band1H>
      <a:tcTxStyle/>
      <a:tcStyle>
        <a:tcBdr/>
        <a:fill>
          <a:solidFill>
            <a:srgbClr val="CACA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CACA"/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E6E6E6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/>
        <a:fill>
          <a:solidFill>
            <a:srgbClr val="E6E6E6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7" y="7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customschemas.google.com/relationships/presentationmetadata" Target="metadata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delrahman Masri" userId="29f37ba095c940e4" providerId="LiveId" clId="{CAF24A05-98EE-4EAE-9071-F0A5145B745F}"/>
    <pc:docChg chg="undo custSel addSld delSld modSld">
      <pc:chgData name="Abdelrahman Masri" userId="29f37ba095c940e4" providerId="LiveId" clId="{CAF24A05-98EE-4EAE-9071-F0A5145B745F}" dt="2025-09-19T14:09:56.409" v="391" actId="1076"/>
      <pc:docMkLst>
        <pc:docMk/>
      </pc:docMkLst>
      <pc:sldChg chg="addSp modSp mod modNotes">
        <pc:chgData name="Abdelrahman Masri" userId="29f37ba095c940e4" providerId="LiveId" clId="{CAF24A05-98EE-4EAE-9071-F0A5145B745F}" dt="2025-09-19T14:09:56.409" v="391" actId="1076"/>
        <pc:sldMkLst>
          <pc:docMk/>
          <pc:sldMk cId="0" sldId="256"/>
        </pc:sldMkLst>
        <pc:spChg chg="mod">
          <ac:chgData name="Abdelrahman Masri" userId="29f37ba095c940e4" providerId="LiveId" clId="{CAF24A05-98EE-4EAE-9071-F0A5145B745F}" dt="2025-09-19T14:09:34.952" v="389" actId="1076"/>
          <ac:spMkLst>
            <pc:docMk/>
            <pc:sldMk cId="0" sldId="256"/>
            <ac:spMk id="235" creationId="{00000000-0000-0000-0000-000000000000}"/>
          </ac:spMkLst>
        </pc:spChg>
        <pc:picChg chg="add mod">
          <ac:chgData name="Abdelrahman Masri" userId="29f37ba095c940e4" providerId="LiveId" clId="{CAF24A05-98EE-4EAE-9071-F0A5145B745F}" dt="2025-09-19T14:08:40.331" v="381" actId="14100"/>
          <ac:picMkLst>
            <pc:docMk/>
            <pc:sldMk cId="0" sldId="256"/>
            <ac:picMk id="3" creationId="{7C942EAB-C247-7AFB-08FE-BBA593551BF0}"/>
          </ac:picMkLst>
        </pc:picChg>
        <pc:picChg chg="add mod">
          <ac:chgData name="Abdelrahman Masri" userId="29f37ba095c940e4" providerId="LiveId" clId="{CAF24A05-98EE-4EAE-9071-F0A5145B745F}" dt="2025-09-19T14:09:56.409" v="391" actId="1076"/>
          <ac:picMkLst>
            <pc:docMk/>
            <pc:sldMk cId="0" sldId="256"/>
            <ac:picMk id="5" creationId="{81D23A25-7BB2-B7EA-8B50-4145EC0FDB4B}"/>
          </ac:picMkLst>
        </pc:picChg>
      </pc:sldChg>
      <pc:sldChg chg="addSp delSp modSp mod">
        <pc:chgData name="Abdelrahman Masri" userId="29f37ba095c940e4" providerId="LiveId" clId="{CAF24A05-98EE-4EAE-9071-F0A5145B745F}" dt="2025-09-19T13:57:11.890" v="375" actId="1076"/>
        <pc:sldMkLst>
          <pc:docMk/>
          <pc:sldMk cId="0" sldId="263"/>
        </pc:sldMkLst>
        <pc:spChg chg="add del mod">
          <ac:chgData name="Abdelrahman Masri" userId="29f37ba095c940e4" providerId="LiveId" clId="{CAF24A05-98EE-4EAE-9071-F0A5145B745F}" dt="2025-09-19T13:56:45.087" v="368" actId="478"/>
          <ac:spMkLst>
            <pc:docMk/>
            <pc:sldMk cId="0" sldId="263"/>
            <ac:spMk id="3" creationId="{7D088607-E2CF-B180-3FFF-4DD17FD3E492}"/>
          </ac:spMkLst>
        </pc:spChg>
        <pc:spChg chg="del">
          <ac:chgData name="Abdelrahman Masri" userId="29f37ba095c940e4" providerId="LiveId" clId="{CAF24A05-98EE-4EAE-9071-F0A5145B745F}" dt="2025-09-19T13:56:48.415" v="369" actId="478"/>
          <ac:spMkLst>
            <pc:docMk/>
            <pc:sldMk cId="0" sldId="263"/>
            <ac:spMk id="277" creationId="{00000000-0000-0000-0000-000000000000}"/>
          </ac:spMkLst>
        </pc:spChg>
        <pc:spChg chg="del">
          <ac:chgData name="Abdelrahman Masri" userId="29f37ba095c940e4" providerId="LiveId" clId="{CAF24A05-98EE-4EAE-9071-F0A5145B745F}" dt="2025-09-19T13:56:48.415" v="369" actId="478"/>
          <ac:spMkLst>
            <pc:docMk/>
            <pc:sldMk cId="0" sldId="263"/>
            <ac:spMk id="279" creationId="{00000000-0000-0000-0000-000000000000}"/>
          </ac:spMkLst>
        </pc:spChg>
        <pc:spChg chg="del">
          <ac:chgData name="Abdelrahman Masri" userId="29f37ba095c940e4" providerId="LiveId" clId="{CAF24A05-98EE-4EAE-9071-F0A5145B745F}" dt="2025-09-19T13:56:48.415" v="369" actId="478"/>
          <ac:spMkLst>
            <pc:docMk/>
            <pc:sldMk cId="0" sldId="263"/>
            <ac:spMk id="282" creationId="{00000000-0000-0000-0000-000000000000}"/>
          </ac:spMkLst>
        </pc:spChg>
        <pc:graphicFrameChg chg="del">
          <ac:chgData name="Abdelrahman Masri" userId="29f37ba095c940e4" providerId="LiveId" clId="{CAF24A05-98EE-4EAE-9071-F0A5145B745F}" dt="2025-09-19T13:56:48.415" v="369" actId="478"/>
          <ac:graphicFrameMkLst>
            <pc:docMk/>
            <pc:sldMk cId="0" sldId="263"/>
            <ac:graphicFrameMk id="280" creationId="{00000000-0000-0000-0000-000000000000}"/>
          </ac:graphicFrameMkLst>
        </pc:graphicFrameChg>
        <pc:picChg chg="add mod">
          <ac:chgData name="Abdelrahman Masri" userId="29f37ba095c940e4" providerId="LiveId" clId="{CAF24A05-98EE-4EAE-9071-F0A5145B745F}" dt="2025-09-19T13:57:11.890" v="375" actId="1076"/>
          <ac:picMkLst>
            <pc:docMk/>
            <pc:sldMk cId="0" sldId="263"/>
            <ac:picMk id="5" creationId="{0F64B031-D595-5EB3-0EB5-72728B2B00CB}"/>
          </ac:picMkLst>
        </pc:picChg>
        <pc:picChg chg="del">
          <ac:chgData name="Abdelrahman Masri" userId="29f37ba095c940e4" providerId="LiveId" clId="{CAF24A05-98EE-4EAE-9071-F0A5145B745F}" dt="2025-09-19T13:56:37.434" v="367" actId="478"/>
          <ac:picMkLst>
            <pc:docMk/>
            <pc:sldMk cId="0" sldId="263"/>
            <ac:picMk id="276" creationId="{00000000-0000-0000-0000-000000000000}"/>
          </ac:picMkLst>
        </pc:picChg>
        <pc:picChg chg="del">
          <ac:chgData name="Abdelrahman Masri" userId="29f37ba095c940e4" providerId="LiveId" clId="{CAF24A05-98EE-4EAE-9071-F0A5145B745F}" dt="2025-09-19T13:56:37.434" v="367" actId="478"/>
          <ac:picMkLst>
            <pc:docMk/>
            <pc:sldMk cId="0" sldId="263"/>
            <ac:picMk id="278" creationId="{00000000-0000-0000-0000-000000000000}"/>
          </ac:picMkLst>
        </pc:picChg>
        <pc:picChg chg="del">
          <ac:chgData name="Abdelrahman Masri" userId="29f37ba095c940e4" providerId="LiveId" clId="{CAF24A05-98EE-4EAE-9071-F0A5145B745F}" dt="2025-09-19T13:56:48.415" v="369" actId="478"/>
          <ac:picMkLst>
            <pc:docMk/>
            <pc:sldMk cId="0" sldId="263"/>
            <ac:picMk id="281" creationId="{00000000-0000-0000-0000-000000000000}"/>
          </ac:picMkLst>
        </pc:picChg>
      </pc:sldChg>
      <pc:sldChg chg="addSp delSp modSp mod">
        <pc:chgData name="Abdelrahman Masri" userId="29f37ba095c940e4" providerId="LiveId" clId="{CAF24A05-98EE-4EAE-9071-F0A5145B745F}" dt="2025-09-19T13:45:41.252" v="258" actId="1035"/>
        <pc:sldMkLst>
          <pc:docMk/>
          <pc:sldMk cId="0" sldId="264"/>
        </pc:sldMkLst>
        <pc:spChg chg="mod">
          <ac:chgData name="Abdelrahman Masri" userId="29f37ba095c940e4" providerId="LiveId" clId="{CAF24A05-98EE-4EAE-9071-F0A5145B745F}" dt="2025-09-19T13:45:41.252" v="258" actId="1035"/>
          <ac:spMkLst>
            <pc:docMk/>
            <pc:sldMk cId="0" sldId="264"/>
            <ac:spMk id="4" creationId="{3ECABE5E-095A-AEF3-ED30-C9BBAED75966}"/>
          </ac:spMkLst>
        </pc:spChg>
        <pc:spChg chg="add mod">
          <ac:chgData name="Abdelrahman Masri" userId="29f37ba095c940e4" providerId="LiveId" clId="{CAF24A05-98EE-4EAE-9071-F0A5145B745F}" dt="2025-09-19T13:45:41.252" v="258" actId="1035"/>
          <ac:spMkLst>
            <pc:docMk/>
            <pc:sldMk cId="0" sldId="264"/>
            <ac:spMk id="5" creationId="{4FA73BCB-BFF1-727D-E1EE-5F44785F11EF}"/>
          </ac:spMkLst>
        </pc:spChg>
        <pc:spChg chg="del mod">
          <ac:chgData name="Abdelrahman Masri" userId="29f37ba095c940e4" providerId="LiveId" clId="{CAF24A05-98EE-4EAE-9071-F0A5145B745F}" dt="2025-09-19T13:42:23.541" v="247" actId="478"/>
          <ac:spMkLst>
            <pc:docMk/>
            <pc:sldMk cId="0" sldId="264"/>
            <ac:spMk id="14" creationId="{8BFA45C7-EB40-33A2-79C3-65DDCA0B0615}"/>
          </ac:spMkLst>
        </pc:spChg>
        <pc:spChg chg="mod">
          <ac:chgData name="Abdelrahman Masri" userId="29f37ba095c940e4" providerId="LiveId" clId="{CAF24A05-98EE-4EAE-9071-F0A5145B745F}" dt="2025-09-19T13:43:30.763" v="253" actId="1076"/>
          <ac:spMkLst>
            <pc:docMk/>
            <pc:sldMk cId="0" sldId="264"/>
            <ac:spMk id="287" creationId="{00000000-0000-0000-0000-000000000000}"/>
          </ac:spMkLst>
        </pc:spChg>
        <pc:spChg chg="del mod">
          <ac:chgData name="Abdelrahman Masri" userId="29f37ba095c940e4" providerId="LiveId" clId="{CAF24A05-98EE-4EAE-9071-F0A5145B745F}" dt="2025-09-19T13:42:23.541" v="247" actId="478"/>
          <ac:spMkLst>
            <pc:docMk/>
            <pc:sldMk cId="0" sldId="264"/>
            <ac:spMk id="288" creationId="{00000000-0000-0000-0000-000000000000}"/>
          </ac:spMkLst>
        </pc:spChg>
        <pc:graphicFrameChg chg="mod modGraphic">
          <ac:chgData name="Abdelrahman Masri" userId="29f37ba095c940e4" providerId="LiveId" clId="{CAF24A05-98EE-4EAE-9071-F0A5145B745F}" dt="2025-09-19T13:45:41.252" v="258" actId="1035"/>
          <ac:graphicFrameMkLst>
            <pc:docMk/>
            <pc:sldMk cId="0" sldId="264"/>
            <ac:graphicFrameMk id="294" creationId="{00000000-0000-0000-0000-000000000000}"/>
          </ac:graphicFrameMkLst>
        </pc:graphicFrameChg>
        <pc:picChg chg="add mod">
          <ac:chgData name="Abdelrahman Masri" userId="29f37ba095c940e4" providerId="LiveId" clId="{CAF24A05-98EE-4EAE-9071-F0A5145B745F}" dt="2025-09-19T13:45:41.252" v="258" actId="1035"/>
          <ac:picMkLst>
            <pc:docMk/>
            <pc:sldMk cId="0" sldId="264"/>
            <ac:picMk id="2" creationId="{543BEB2C-B1E7-883A-0931-06CB6D099FBA}"/>
          </ac:picMkLst>
        </pc:picChg>
        <pc:picChg chg="mod">
          <ac:chgData name="Abdelrahman Masri" userId="29f37ba095c940e4" providerId="LiveId" clId="{CAF24A05-98EE-4EAE-9071-F0A5145B745F}" dt="2025-09-19T13:45:41.252" v="258" actId="1035"/>
          <ac:picMkLst>
            <pc:docMk/>
            <pc:sldMk cId="0" sldId="264"/>
            <ac:picMk id="3" creationId="{0E7E6E59-A571-D7B8-808E-EBA84FE35405}"/>
          </ac:picMkLst>
        </pc:picChg>
        <pc:picChg chg="del mod">
          <ac:chgData name="Abdelrahman Masri" userId="29f37ba095c940e4" providerId="LiveId" clId="{CAF24A05-98EE-4EAE-9071-F0A5145B745F}" dt="2025-09-19T13:42:23.541" v="247" actId="478"/>
          <ac:picMkLst>
            <pc:docMk/>
            <pc:sldMk cId="0" sldId="264"/>
            <ac:picMk id="15" creationId="{22C3FA83-DCD7-FD62-B3C9-00F1297F555F}"/>
          </ac:picMkLst>
        </pc:picChg>
        <pc:picChg chg="del mod">
          <ac:chgData name="Abdelrahman Masri" userId="29f37ba095c940e4" providerId="LiveId" clId="{CAF24A05-98EE-4EAE-9071-F0A5145B745F}" dt="2025-09-19T13:42:23.541" v="247" actId="478"/>
          <ac:picMkLst>
            <pc:docMk/>
            <pc:sldMk cId="0" sldId="264"/>
            <ac:picMk id="291" creationId="{00000000-0000-0000-0000-000000000000}"/>
          </ac:picMkLst>
        </pc:picChg>
      </pc:sldChg>
      <pc:sldChg chg="addSp delSp modSp mod">
        <pc:chgData name="Abdelrahman Masri" userId="29f37ba095c940e4" providerId="LiveId" clId="{CAF24A05-98EE-4EAE-9071-F0A5145B745F}" dt="2025-09-19T13:55:44.094" v="363" actId="20577"/>
        <pc:sldMkLst>
          <pc:docMk/>
          <pc:sldMk cId="3357681765" sldId="279"/>
        </pc:sldMkLst>
        <pc:spChg chg="add">
          <ac:chgData name="Abdelrahman Masri" userId="29f37ba095c940e4" providerId="LiveId" clId="{CAF24A05-98EE-4EAE-9071-F0A5145B745F}" dt="2025-09-19T13:45:29.270" v="256"/>
          <ac:spMkLst>
            <pc:docMk/>
            <pc:sldMk cId="3357681765" sldId="279"/>
            <ac:spMk id="3" creationId="{977C223A-0444-4A4A-E173-AA593E3D201F}"/>
          </ac:spMkLst>
        </pc:spChg>
        <pc:spChg chg="add mod">
          <ac:chgData name="Abdelrahman Masri" userId="29f37ba095c940e4" providerId="LiveId" clId="{CAF24A05-98EE-4EAE-9071-F0A5145B745F}" dt="2025-09-19T13:54:39.053" v="333" actId="1076"/>
          <ac:spMkLst>
            <pc:docMk/>
            <pc:sldMk cId="3357681765" sldId="279"/>
            <ac:spMk id="6" creationId="{78A85D8C-DBFC-97D6-DAFC-D99499B392EE}"/>
          </ac:spMkLst>
        </pc:spChg>
        <pc:spChg chg="add mod">
          <ac:chgData name="Abdelrahman Masri" userId="29f37ba095c940e4" providerId="LiveId" clId="{CAF24A05-98EE-4EAE-9071-F0A5145B745F}" dt="2025-09-19T13:54:39.053" v="333" actId="1076"/>
          <ac:spMkLst>
            <pc:docMk/>
            <pc:sldMk cId="3357681765" sldId="279"/>
            <ac:spMk id="8" creationId="{29E8B9D2-EED5-5E88-F140-90388CBBB013}"/>
          </ac:spMkLst>
        </pc:spChg>
        <pc:spChg chg="mod">
          <ac:chgData name="Abdelrahman Masri" userId="29f37ba095c940e4" providerId="LiveId" clId="{CAF24A05-98EE-4EAE-9071-F0A5145B745F}" dt="2025-09-19T13:54:39.053" v="333" actId="1076"/>
          <ac:spMkLst>
            <pc:docMk/>
            <pc:sldMk cId="3357681765" sldId="279"/>
            <ac:spMk id="304" creationId="{00000000-0000-0000-0000-000000000000}"/>
          </ac:spMkLst>
        </pc:spChg>
        <pc:graphicFrameChg chg="del mod modGraphic">
          <ac:chgData name="Abdelrahman Masri" userId="29f37ba095c940e4" providerId="LiveId" clId="{CAF24A05-98EE-4EAE-9071-F0A5145B745F}" dt="2025-09-19T13:46:54.123" v="273" actId="478"/>
          <ac:graphicFrameMkLst>
            <pc:docMk/>
            <pc:sldMk cId="3357681765" sldId="279"/>
            <ac:graphicFrameMk id="2" creationId="{D81C76C1-4C4B-A90F-9393-287459BAEE8D}"/>
          </ac:graphicFrameMkLst>
        </pc:graphicFrameChg>
        <pc:graphicFrameChg chg="add mod modGraphic">
          <ac:chgData name="Abdelrahman Masri" userId="29f37ba095c940e4" providerId="LiveId" clId="{CAF24A05-98EE-4EAE-9071-F0A5145B745F}" dt="2025-09-19T13:55:44.094" v="363" actId="20577"/>
          <ac:graphicFrameMkLst>
            <pc:docMk/>
            <pc:sldMk cId="3357681765" sldId="279"/>
            <ac:graphicFrameMk id="4" creationId="{FE9ECCFF-A5AF-7CF0-5128-EF5045C2AF50}"/>
          </ac:graphicFrameMkLst>
        </pc:graphicFrameChg>
        <pc:picChg chg="add mod">
          <ac:chgData name="Abdelrahman Masri" userId="29f37ba095c940e4" providerId="LiveId" clId="{CAF24A05-98EE-4EAE-9071-F0A5145B745F}" dt="2025-09-19T13:54:39.053" v="333" actId="1076"/>
          <ac:picMkLst>
            <pc:docMk/>
            <pc:sldMk cId="3357681765" sldId="279"/>
            <ac:picMk id="5" creationId="{9D89EEF3-16B5-9222-0E02-37E7A4F74D40}"/>
          </ac:picMkLst>
        </pc:picChg>
        <pc:picChg chg="add mod">
          <ac:chgData name="Abdelrahman Masri" userId="29f37ba095c940e4" providerId="LiveId" clId="{CAF24A05-98EE-4EAE-9071-F0A5145B745F}" dt="2025-09-19T13:54:39.053" v="333" actId="1076"/>
          <ac:picMkLst>
            <pc:docMk/>
            <pc:sldMk cId="3357681765" sldId="279"/>
            <ac:picMk id="7" creationId="{3E283569-4C75-B302-F244-5BBEE4BAF27E}"/>
          </ac:picMkLst>
        </pc:picChg>
        <pc:picChg chg="mod">
          <ac:chgData name="Abdelrahman Masri" userId="29f37ba095c940e4" providerId="LiveId" clId="{CAF24A05-98EE-4EAE-9071-F0A5145B745F}" dt="2025-09-19T13:54:39.053" v="333" actId="1076"/>
          <ac:picMkLst>
            <pc:docMk/>
            <pc:sldMk cId="3357681765" sldId="279"/>
            <ac:picMk id="303" creationId="{00000000-0000-0000-0000-000000000000}"/>
          </ac:picMkLst>
        </pc:picChg>
      </pc:sldChg>
      <pc:sldChg chg="addSp delSp modSp new mod">
        <pc:chgData name="Abdelrahman Masri" userId="29f37ba095c940e4" providerId="LiveId" clId="{CAF24A05-98EE-4EAE-9071-F0A5145B745F}" dt="2025-09-19T13:53:34.738" v="332" actId="1076"/>
        <pc:sldMkLst>
          <pc:docMk/>
          <pc:sldMk cId="2385711938" sldId="280"/>
        </pc:sldMkLst>
        <pc:spChg chg="mod">
          <ac:chgData name="Abdelrahman Masri" userId="29f37ba095c940e4" providerId="LiveId" clId="{CAF24A05-98EE-4EAE-9071-F0A5145B745F}" dt="2025-09-19T13:28:35.868" v="16" actId="20577"/>
          <ac:spMkLst>
            <pc:docMk/>
            <pc:sldMk cId="2385711938" sldId="280"/>
            <ac:spMk id="2" creationId="{9C068C42-E746-B07D-829A-E062BBA6B8D4}"/>
          </ac:spMkLst>
        </pc:spChg>
        <pc:spChg chg="del mod">
          <ac:chgData name="Abdelrahman Masri" userId="29f37ba095c940e4" providerId="LiveId" clId="{CAF24A05-98EE-4EAE-9071-F0A5145B745F}" dt="2025-09-19T13:32:47.574" v="45"/>
          <ac:spMkLst>
            <pc:docMk/>
            <pc:sldMk cId="2385711938" sldId="280"/>
            <ac:spMk id="3" creationId="{FA36F7B8-2DA9-557A-287E-1D95E72FB72E}"/>
          </ac:spMkLst>
        </pc:spChg>
        <pc:spChg chg="add mod">
          <ac:chgData name="Abdelrahman Masri" userId="29f37ba095c940e4" providerId="LiveId" clId="{CAF24A05-98EE-4EAE-9071-F0A5145B745F}" dt="2025-09-19T13:32:31.132" v="39"/>
          <ac:spMkLst>
            <pc:docMk/>
            <pc:sldMk cId="2385711938" sldId="280"/>
            <ac:spMk id="6" creationId="{E5642C9C-F1A7-7546-088F-EB44C71B3B03}"/>
          </ac:spMkLst>
        </pc:spChg>
        <pc:spChg chg="add del mod">
          <ac:chgData name="Abdelrahman Masri" userId="29f37ba095c940e4" providerId="LiveId" clId="{CAF24A05-98EE-4EAE-9071-F0A5145B745F}" dt="2025-09-19T13:53:26.869" v="329" actId="478"/>
          <ac:spMkLst>
            <pc:docMk/>
            <pc:sldMk cId="2385711938" sldId="280"/>
            <ac:spMk id="7" creationId="{2EE83772-1EDB-6D12-B1C6-019F40DFDCAF}"/>
          </ac:spMkLst>
        </pc:spChg>
        <pc:spChg chg="add">
          <ac:chgData name="Abdelrahman Masri" userId="29f37ba095c940e4" providerId="LiveId" clId="{CAF24A05-98EE-4EAE-9071-F0A5145B745F}" dt="2025-09-19T13:34:08.560" v="144"/>
          <ac:spMkLst>
            <pc:docMk/>
            <pc:sldMk cId="2385711938" sldId="280"/>
            <ac:spMk id="8" creationId="{8EBA776C-C5E3-B533-5FCE-11C8D4AE001E}"/>
          </ac:spMkLst>
        </pc:spChg>
        <pc:spChg chg="add mod">
          <ac:chgData name="Abdelrahman Masri" userId="29f37ba095c940e4" providerId="LiveId" clId="{CAF24A05-98EE-4EAE-9071-F0A5145B745F}" dt="2025-09-19T13:34:34.829" v="163"/>
          <ac:spMkLst>
            <pc:docMk/>
            <pc:sldMk cId="2385711938" sldId="280"/>
            <ac:spMk id="9" creationId="{A623F71A-1D0F-2941-9AD3-6BAFA6019CE3}"/>
          </ac:spMkLst>
        </pc:spChg>
        <pc:spChg chg="add del mod">
          <ac:chgData name="Abdelrahman Masri" userId="29f37ba095c940e4" providerId="LiveId" clId="{CAF24A05-98EE-4EAE-9071-F0A5145B745F}" dt="2025-09-19T13:53:30.558" v="330" actId="478"/>
          <ac:spMkLst>
            <pc:docMk/>
            <pc:sldMk cId="2385711938" sldId="280"/>
            <ac:spMk id="11" creationId="{3E8469B5-06EE-9A2D-851A-237D1EED3EA8}"/>
          </ac:spMkLst>
        </pc:spChg>
        <pc:picChg chg="add mod">
          <ac:chgData name="Abdelrahman Masri" userId="29f37ba095c940e4" providerId="LiveId" clId="{CAF24A05-98EE-4EAE-9071-F0A5145B745F}" dt="2025-09-19T13:53:34.738" v="332" actId="1076"/>
          <ac:picMkLst>
            <pc:docMk/>
            <pc:sldMk cId="2385711938" sldId="280"/>
            <ac:picMk id="5" creationId="{97D502DA-9BBF-584D-A820-EA79A3DF5FB7}"/>
          </ac:picMkLst>
        </pc:picChg>
      </pc:sldChg>
      <pc:sldChg chg="addSp delSp modSp add mod">
        <pc:chgData name="Abdelrahman Masri" userId="29f37ba095c940e4" providerId="LiveId" clId="{CAF24A05-98EE-4EAE-9071-F0A5145B745F}" dt="2025-09-19T13:41:51.062" v="246" actId="14100"/>
        <pc:sldMkLst>
          <pc:docMk/>
          <pc:sldMk cId="4020892000" sldId="281"/>
        </pc:sldMkLst>
        <pc:spChg chg="del">
          <ac:chgData name="Abdelrahman Masri" userId="29f37ba095c940e4" providerId="LiveId" clId="{CAF24A05-98EE-4EAE-9071-F0A5145B745F}" dt="2025-09-19T13:40:28.542" v="235" actId="478"/>
          <ac:spMkLst>
            <pc:docMk/>
            <pc:sldMk cId="4020892000" sldId="281"/>
            <ac:spMk id="4" creationId="{C249764C-492C-2E01-8A08-9785B7F77ADE}"/>
          </ac:spMkLst>
        </pc:spChg>
        <pc:spChg chg="del">
          <ac:chgData name="Abdelrahman Masri" userId="29f37ba095c940e4" providerId="LiveId" clId="{CAF24A05-98EE-4EAE-9071-F0A5145B745F}" dt="2025-09-19T13:40:28.542" v="235" actId="478"/>
          <ac:spMkLst>
            <pc:docMk/>
            <pc:sldMk cId="4020892000" sldId="281"/>
            <ac:spMk id="5" creationId="{1EAFA7B8-FBA3-977E-3DC0-7A2900DE3494}"/>
          </ac:spMkLst>
        </pc:spChg>
        <pc:spChg chg="add del mod">
          <ac:chgData name="Abdelrahman Masri" userId="29f37ba095c940e4" providerId="LiveId" clId="{CAF24A05-98EE-4EAE-9071-F0A5145B745F}" dt="2025-09-19T13:40:37.898" v="238" actId="478"/>
          <ac:spMkLst>
            <pc:docMk/>
            <pc:sldMk cId="4020892000" sldId="281"/>
            <ac:spMk id="7" creationId="{235DE588-35FB-C879-A3D8-88BE8B6D9B6D}"/>
          </ac:spMkLst>
        </pc:spChg>
        <pc:spChg chg="mod">
          <ac:chgData name="Abdelrahman Masri" userId="29f37ba095c940e4" providerId="LiveId" clId="{CAF24A05-98EE-4EAE-9071-F0A5145B745F}" dt="2025-09-19T13:41:25.779" v="241" actId="1076"/>
          <ac:spMkLst>
            <pc:docMk/>
            <pc:sldMk cId="4020892000" sldId="281"/>
            <ac:spMk id="14" creationId="{D00DE9CA-29A6-E8A9-09A5-C9D4E2F9F437}"/>
          </ac:spMkLst>
        </pc:spChg>
        <pc:spChg chg="mod">
          <ac:chgData name="Abdelrahman Masri" userId="29f37ba095c940e4" providerId="LiveId" clId="{CAF24A05-98EE-4EAE-9071-F0A5145B745F}" dt="2025-09-19T13:41:25.779" v="241" actId="1076"/>
          <ac:spMkLst>
            <pc:docMk/>
            <pc:sldMk cId="4020892000" sldId="281"/>
            <ac:spMk id="288" creationId="{EE7CE10D-7844-E7AB-0B9C-C886BD16D1D8}"/>
          </ac:spMkLst>
        </pc:spChg>
        <pc:graphicFrameChg chg="mod modGraphic">
          <ac:chgData name="Abdelrahman Masri" userId="29f37ba095c940e4" providerId="LiveId" clId="{CAF24A05-98EE-4EAE-9071-F0A5145B745F}" dt="2025-09-19T13:41:51.062" v="246" actId="14100"/>
          <ac:graphicFrameMkLst>
            <pc:docMk/>
            <pc:sldMk cId="4020892000" sldId="281"/>
            <ac:graphicFrameMk id="294" creationId="{E47CDF45-C3E9-9DC7-5B78-53E4A2A53706}"/>
          </ac:graphicFrameMkLst>
        </pc:graphicFrameChg>
        <pc:picChg chg="del">
          <ac:chgData name="Abdelrahman Masri" userId="29f37ba095c940e4" providerId="LiveId" clId="{CAF24A05-98EE-4EAE-9071-F0A5145B745F}" dt="2025-09-19T13:40:28.542" v="235" actId="478"/>
          <ac:picMkLst>
            <pc:docMk/>
            <pc:sldMk cId="4020892000" sldId="281"/>
            <ac:picMk id="2" creationId="{04AA774B-AD3D-C2C2-C888-22C0F7626FE2}"/>
          </ac:picMkLst>
        </pc:picChg>
        <pc:picChg chg="del">
          <ac:chgData name="Abdelrahman Masri" userId="29f37ba095c940e4" providerId="LiveId" clId="{CAF24A05-98EE-4EAE-9071-F0A5145B745F}" dt="2025-09-19T13:40:28.542" v="235" actId="478"/>
          <ac:picMkLst>
            <pc:docMk/>
            <pc:sldMk cId="4020892000" sldId="281"/>
            <ac:picMk id="3" creationId="{3E0B7CB4-21EA-9A12-1E04-2B790B6B6080}"/>
          </ac:picMkLst>
        </pc:picChg>
        <pc:picChg chg="mod">
          <ac:chgData name="Abdelrahman Masri" userId="29f37ba095c940e4" providerId="LiveId" clId="{CAF24A05-98EE-4EAE-9071-F0A5145B745F}" dt="2025-09-19T13:41:39.712" v="244" actId="14100"/>
          <ac:picMkLst>
            <pc:docMk/>
            <pc:sldMk cId="4020892000" sldId="281"/>
            <ac:picMk id="15" creationId="{33C4ED0A-70CF-83C3-E0C2-353081970744}"/>
          </ac:picMkLst>
        </pc:picChg>
        <pc:picChg chg="mod">
          <ac:chgData name="Abdelrahman Masri" userId="29f37ba095c940e4" providerId="LiveId" clId="{CAF24A05-98EE-4EAE-9071-F0A5145B745F}" dt="2025-09-19T13:41:43.584" v="245" actId="14100"/>
          <ac:picMkLst>
            <pc:docMk/>
            <pc:sldMk cId="4020892000" sldId="281"/>
            <ac:picMk id="291" creationId="{0C02AC4E-1CDD-558D-04E6-9F14C673A485}"/>
          </ac:picMkLst>
        </pc:picChg>
      </pc:sldChg>
      <pc:sldChg chg="addSp delSp modSp new mod">
        <pc:chgData name="Abdelrahman Masri" userId="29f37ba095c940e4" providerId="LiveId" clId="{CAF24A05-98EE-4EAE-9071-F0A5145B745F}" dt="2025-09-19T13:53:03.564" v="328" actId="20577"/>
        <pc:sldMkLst>
          <pc:docMk/>
          <pc:sldMk cId="3499167041" sldId="282"/>
        </pc:sldMkLst>
        <pc:spChg chg="mod">
          <ac:chgData name="Abdelrahman Masri" userId="29f37ba095c940e4" providerId="LiveId" clId="{CAF24A05-98EE-4EAE-9071-F0A5145B745F}" dt="2025-09-19T13:53:03.564" v="328" actId="20577"/>
          <ac:spMkLst>
            <pc:docMk/>
            <pc:sldMk cId="3499167041" sldId="282"/>
            <ac:spMk id="2" creationId="{F0F6DF72-F153-89BD-74CF-58460F7C46DB}"/>
          </ac:spMkLst>
        </pc:spChg>
        <pc:spChg chg="del mod">
          <ac:chgData name="Abdelrahman Masri" userId="29f37ba095c940e4" providerId="LiveId" clId="{CAF24A05-98EE-4EAE-9071-F0A5145B745F}" dt="2025-09-19T13:52:47.893" v="311" actId="478"/>
          <ac:spMkLst>
            <pc:docMk/>
            <pc:sldMk cId="3499167041" sldId="282"/>
            <ac:spMk id="3" creationId="{50BABA21-DC7B-369C-6B88-9ADF6E207437}"/>
          </ac:spMkLst>
        </pc:spChg>
        <pc:picChg chg="add mod">
          <ac:chgData name="Abdelrahman Masri" userId="29f37ba095c940e4" providerId="LiveId" clId="{CAF24A05-98EE-4EAE-9071-F0A5145B745F}" dt="2025-09-19T13:52:56.216" v="315" actId="1076"/>
          <ac:picMkLst>
            <pc:docMk/>
            <pc:sldMk cId="3499167041" sldId="282"/>
            <ac:picMk id="5" creationId="{6C5794A9-FE10-07BE-144F-F4E41D4AB251}"/>
          </ac:picMkLst>
        </pc:picChg>
      </pc:sldChg>
      <pc:sldChg chg="new del">
        <pc:chgData name="Abdelrahman Masri" userId="29f37ba095c940e4" providerId="LiveId" clId="{CAF24A05-98EE-4EAE-9071-F0A5145B745F}" dt="2025-09-19T13:56:23.352" v="365" actId="47"/>
        <pc:sldMkLst>
          <pc:docMk/>
          <pc:sldMk cId="3276102565" sldId="283"/>
        </pc:sldMkLst>
      </pc:sldChg>
      <pc:sldChg chg="add">
        <pc:chgData name="Abdelrahman Masri" userId="29f37ba095c940e4" providerId="LiveId" clId="{CAF24A05-98EE-4EAE-9071-F0A5145B745F}" dt="2025-09-19T13:56:30.523" v="366" actId="2890"/>
        <pc:sldMkLst>
          <pc:docMk/>
          <pc:sldMk cId="3962016742" sldId="283"/>
        </pc:sldMkLst>
      </pc:sldChg>
      <pc:sldChg chg="add">
        <pc:chgData name="Abdelrahman Masri" userId="29f37ba095c940e4" providerId="LiveId" clId="{CAF24A05-98EE-4EAE-9071-F0A5145B745F}" dt="2025-09-19T13:58:42.987" v="376" actId="2890"/>
        <pc:sldMkLst>
          <pc:docMk/>
          <pc:sldMk cId="3635413487" sldId="28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A6A92C34-4ED8-64CC-564C-142E464C2E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8:notes">
            <a:extLst>
              <a:ext uri="{FF2B5EF4-FFF2-40B4-BE49-F238E27FC236}">
                <a16:creationId xmlns:a16="http://schemas.microsoft.com/office/drawing/2014/main" id="{F66B590B-42F8-8BB0-6328-6050C6F944C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8:notes">
            <a:extLst>
              <a:ext uri="{FF2B5EF4-FFF2-40B4-BE49-F238E27FC236}">
                <a16:creationId xmlns:a16="http://schemas.microsoft.com/office/drawing/2014/main" id="{12BEFE75-2DC6-DB40-D7D0-58526C0B0D6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9881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>
          <a:extLst>
            <a:ext uri="{FF2B5EF4-FFF2-40B4-BE49-F238E27FC236}">
              <a16:creationId xmlns:a16="http://schemas.microsoft.com/office/drawing/2014/main" id="{9D9EA5E9-CE1E-DC6F-C10A-38542B0A3F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9:notes">
            <a:extLst>
              <a:ext uri="{FF2B5EF4-FFF2-40B4-BE49-F238E27FC236}">
                <a16:creationId xmlns:a16="http://schemas.microsoft.com/office/drawing/2014/main" id="{15C2314B-DE13-128E-759B-53ED40D0FA1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9:notes">
            <a:extLst>
              <a:ext uri="{FF2B5EF4-FFF2-40B4-BE49-F238E27FC236}">
                <a16:creationId xmlns:a16="http://schemas.microsoft.com/office/drawing/2014/main" id="{79FA41D8-8683-FC24-1267-043D91A31CE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0549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>
          <a:extLst>
            <a:ext uri="{FF2B5EF4-FFF2-40B4-BE49-F238E27FC236}">
              <a16:creationId xmlns:a16="http://schemas.microsoft.com/office/drawing/2014/main" id="{39BD9CCD-7493-38CD-22C9-F51D82016D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9:notes">
            <a:extLst>
              <a:ext uri="{FF2B5EF4-FFF2-40B4-BE49-F238E27FC236}">
                <a16:creationId xmlns:a16="http://schemas.microsoft.com/office/drawing/2014/main" id="{DF886E46-4317-7062-B72D-EDB2A3DC21B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9:notes">
            <a:extLst>
              <a:ext uri="{FF2B5EF4-FFF2-40B4-BE49-F238E27FC236}">
                <a16:creationId xmlns:a16="http://schemas.microsoft.com/office/drawing/2014/main" id="{E652BD1E-9282-C51E-7226-C06584896A8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987131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>
          <a:extLst>
            <a:ext uri="{FF2B5EF4-FFF2-40B4-BE49-F238E27FC236}">
              <a16:creationId xmlns:a16="http://schemas.microsoft.com/office/drawing/2014/main" id="{3651EF06-0EDF-591C-25C3-FACCDD864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7:notes">
            <a:extLst>
              <a:ext uri="{FF2B5EF4-FFF2-40B4-BE49-F238E27FC236}">
                <a16:creationId xmlns:a16="http://schemas.microsoft.com/office/drawing/2014/main" id="{2C7ABB68-C6E3-9469-C09D-B79F286BB8A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17:notes">
            <a:extLst>
              <a:ext uri="{FF2B5EF4-FFF2-40B4-BE49-F238E27FC236}">
                <a16:creationId xmlns:a16="http://schemas.microsoft.com/office/drawing/2014/main" id="{5B82DBAC-5DDF-8B08-8BA5-84B1DE37109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670955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>
          <a:extLst>
            <a:ext uri="{FF2B5EF4-FFF2-40B4-BE49-F238E27FC236}">
              <a16:creationId xmlns:a16="http://schemas.microsoft.com/office/drawing/2014/main" id="{5CA04242-DF44-A493-1529-1614854B47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8:notes">
            <a:extLst>
              <a:ext uri="{FF2B5EF4-FFF2-40B4-BE49-F238E27FC236}">
                <a16:creationId xmlns:a16="http://schemas.microsoft.com/office/drawing/2014/main" id="{41F87916-84D2-DB38-2E00-4563436652B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18:notes">
            <a:extLst>
              <a:ext uri="{FF2B5EF4-FFF2-40B4-BE49-F238E27FC236}">
                <a16:creationId xmlns:a16="http://schemas.microsoft.com/office/drawing/2014/main" id="{F80EBDF5-7E4B-379A-E7D6-BFE1CE24601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012029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7F5AAD32-3BBB-1E66-7722-D7ED58EDA8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:notes">
            <a:extLst>
              <a:ext uri="{FF2B5EF4-FFF2-40B4-BE49-F238E27FC236}">
                <a16:creationId xmlns:a16="http://schemas.microsoft.com/office/drawing/2014/main" id="{D22068C3-E83F-BC65-229A-E96B021B68F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2:notes">
            <a:extLst>
              <a:ext uri="{FF2B5EF4-FFF2-40B4-BE49-F238E27FC236}">
                <a16:creationId xmlns:a16="http://schemas.microsoft.com/office/drawing/2014/main" id="{7B4463C2-C516-D06E-F7CF-88E297AA219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00987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22" descr="\\DROBO-FS\QuickDrops\JB\PPTX NG\Droplets\LightingOverlay.png"/>
          <p:cNvPicPr preferRelativeResize="0"/>
          <p:nvPr/>
        </p:nvPicPr>
        <p:blipFill rotWithShape="1">
          <a:blip r:embed="rId2">
            <a:alphaModFix amt="30000"/>
          </a:blip>
          <a:srcRect/>
          <a:stretch/>
        </p:blipFill>
        <p:spPr>
          <a:xfrm>
            <a:off x="1" y="-1"/>
            <a:ext cx="9144002" cy="68580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" name="Google Shape;54;p22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</p:grpSpPr>
        <p:sp>
          <p:nvSpPr>
            <p:cNvPr id="55" name="Google Shape;55;p22"/>
            <p:cNvSpPr/>
            <p:nvPr/>
          </p:nvSpPr>
          <p:spPr>
            <a:xfrm>
              <a:off x="1209675" y="4763"/>
              <a:ext cx="23813" cy="2181225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2"/>
            <p:cNvSpPr/>
            <p:nvPr/>
          </p:nvSpPr>
          <p:spPr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2"/>
            <p:cNvSpPr/>
            <p:nvPr/>
          </p:nvSpPr>
          <p:spPr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2"/>
            <p:cNvSpPr/>
            <p:nvPr/>
          </p:nvSpPr>
          <p:spPr>
            <a:xfrm>
              <a:off x="414338" y="9525"/>
              <a:ext cx="28575" cy="4481513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2"/>
            <p:cNvSpPr/>
            <p:nvPr/>
          </p:nvSpPr>
          <p:spPr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2"/>
            <p:cNvSpPr/>
            <p:nvPr/>
          </p:nvSpPr>
          <p:spPr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l" t="t" r="r" b="b"/>
              <a:pathLst>
                <a:path w="96" h="572" extrusionOk="0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1" name="Google Shape;61;p22"/>
            <p:cNvSpPr/>
            <p:nvPr/>
          </p:nvSpPr>
          <p:spPr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l" t="t" r="r" b="b"/>
              <a:pathLst>
                <a:path w="237" h="1135" extrusionOk="0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2" name="Google Shape;62;p22"/>
            <p:cNvSpPr/>
            <p:nvPr/>
          </p:nvSpPr>
          <p:spPr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2"/>
            <p:cNvSpPr/>
            <p:nvPr/>
          </p:nvSpPr>
          <p:spPr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l" t="t" r="r" b="b"/>
              <a:pathLst>
                <a:path w="234" h="898" extrusionOk="0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4" name="Google Shape;64;p22"/>
            <p:cNvSpPr/>
            <p:nvPr/>
          </p:nvSpPr>
          <p:spPr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l" t="t" r="r" b="b"/>
              <a:pathLst>
                <a:path w="96" h="575" extrusionOk="0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5" name="Google Shape;65;p22"/>
            <p:cNvSpPr/>
            <p:nvPr/>
          </p:nvSpPr>
          <p:spPr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2"/>
            <p:cNvSpPr/>
            <p:nvPr/>
          </p:nvSpPr>
          <p:spPr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2"/>
            <p:cNvSpPr/>
            <p:nvPr/>
          </p:nvSpPr>
          <p:spPr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l" t="t" r="r" b="b"/>
              <a:pathLst>
                <a:path w="264" h="329" extrusionOk="0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8" name="Google Shape;68;p22"/>
            <p:cNvSpPr/>
            <p:nvPr/>
          </p:nvSpPr>
          <p:spPr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l" t="t" r="r" b="b"/>
              <a:pathLst>
                <a:path w="34" h="31" extrusionOk="0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2"/>
            <p:cNvSpPr/>
            <p:nvPr/>
          </p:nvSpPr>
          <p:spPr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l" t="t" r="r" b="b"/>
              <a:pathLst>
                <a:path w="96" h="572" extrusionOk="0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0" name="Google Shape;70;p22"/>
            <p:cNvSpPr/>
            <p:nvPr/>
          </p:nvSpPr>
          <p:spPr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2"/>
            <p:cNvSpPr/>
            <p:nvPr/>
          </p:nvSpPr>
          <p:spPr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2"/>
            <p:cNvSpPr/>
            <p:nvPr/>
          </p:nvSpPr>
          <p:spPr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l" t="t" r="r" b="b"/>
              <a:pathLst>
                <a:path w="213" h="766" extrusionOk="0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3" name="Google Shape;73;p22"/>
            <p:cNvSpPr/>
            <p:nvPr/>
          </p:nvSpPr>
          <p:spPr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l" t="t" r="r" b="b"/>
              <a:pathLst>
                <a:path w="33" h="33" extrusionOk="0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2"/>
            <p:cNvSpPr/>
            <p:nvPr/>
          </p:nvSpPr>
          <p:spPr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2"/>
            <p:cNvSpPr/>
            <p:nvPr/>
          </p:nvSpPr>
          <p:spPr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l" t="t" r="r" b="b"/>
              <a:pathLst>
                <a:path w="84" h="168" extrusionOk="0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6" name="Google Shape;76;p22"/>
            <p:cNvSpPr/>
            <p:nvPr/>
          </p:nvSpPr>
          <p:spPr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2"/>
            <p:cNvSpPr/>
            <p:nvPr/>
          </p:nvSpPr>
          <p:spPr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l" t="t" r="r" b="b"/>
              <a:pathLst>
                <a:path w="84" h="170" extrusionOk="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8" name="Google Shape;78;p22"/>
            <p:cNvSpPr/>
            <p:nvPr/>
          </p:nvSpPr>
          <p:spPr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2"/>
            <p:cNvSpPr/>
            <p:nvPr/>
          </p:nvSpPr>
          <p:spPr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l" t="t" r="r" b="b"/>
              <a:pathLst>
                <a:path w="195" h="982" extrusionOk="0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0" name="Google Shape;80;p22"/>
            <p:cNvSpPr/>
            <p:nvPr/>
          </p:nvSpPr>
          <p:spPr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2"/>
            <p:cNvSpPr/>
            <p:nvPr/>
          </p:nvSpPr>
          <p:spPr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l" t="t" r="r" b="b"/>
              <a:pathLst>
                <a:path w="192" h="1120" extrusionOk="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2" name="Google Shape;82;p22"/>
            <p:cNvSpPr/>
            <p:nvPr/>
          </p:nvSpPr>
          <p:spPr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2"/>
            <p:cNvSpPr/>
            <p:nvPr/>
          </p:nvSpPr>
          <p:spPr>
            <a:xfrm>
              <a:off x="642938" y="6610350"/>
              <a:ext cx="23813" cy="242888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2"/>
            <p:cNvSpPr/>
            <p:nvPr/>
          </p:nvSpPr>
          <p:spPr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2"/>
            <p:cNvSpPr/>
            <p:nvPr/>
          </p:nvSpPr>
          <p:spPr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l" t="t" r="r" b="b"/>
              <a:pathLst>
                <a:path w="120" h="291" extrusionOk="0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6" name="Google Shape;86;p22"/>
            <p:cNvSpPr/>
            <p:nvPr/>
          </p:nvSpPr>
          <p:spPr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l" t="t" r="r" b="b"/>
              <a:pathLst>
                <a:path w="135" h="476" extrusionOk="0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7" name="Google Shape;87;p22"/>
            <p:cNvSpPr/>
            <p:nvPr/>
          </p:nvSpPr>
          <p:spPr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l" t="t" r="r" b="b"/>
              <a:pathLst>
                <a:path w="35" h="34" extrusionOk="0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2"/>
            <p:cNvSpPr/>
            <p:nvPr/>
          </p:nvSpPr>
          <p:spPr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l" t="t" r="r" b="b"/>
              <a:pathLst>
                <a:path w="402" h="2536" extrusionOk="0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9" name="Google Shape;89;p22"/>
            <p:cNvSpPr/>
            <p:nvPr/>
          </p:nvSpPr>
          <p:spPr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l" t="t" r="r" b="b"/>
              <a:pathLst>
                <a:path w="90" h="300" extrusionOk="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0" name="Google Shape;90;p22"/>
            <p:cNvSpPr/>
            <p:nvPr/>
          </p:nvSpPr>
          <p:spPr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l" t="t" r="r" b="b"/>
              <a:pathLst>
                <a:path w="23" h="23" extrusionOk="0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2"/>
            <p:cNvSpPr/>
            <p:nvPr/>
          </p:nvSpPr>
          <p:spPr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l" t="t" r="r" b="b"/>
              <a:pathLst>
                <a:path w="90" h="299" extrusionOk="0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2" name="Google Shape;92;p22"/>
            <p:cNvSpPr/>
            <p:nvPr/>
          </p:nvSpPr>
          <p:spPr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l" t="t" r="r" b="b"/>
              <a:pathLst>
                <a:path w="23" h="23" extrusionOk="0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2"/>
            <p:cNvSpPr/>
            <p:nvPr/>
          </p:nvSpPr>
          <p:spPr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l" t="t" r="r" b="b"/>
              <a:pathLst>
                <a:path w="72" h="285" extrusionOk="0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4" name="Google Shape;94;p22"/>
            <p:cNvSpPr/>
            <p:nvPr/>
          </p:nvSpPr>
          <p:spPr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l" t="t" r="r" b="b"/>
              <a:pathLst>
                <a:path w="23" h="23" extrusionOk="0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2"/>
            <p:cNvSpPr/>
            <p:nvPr/>
          </p:nvSpPr>
          <p:spPr>
            <a:xfrm>
              <a:off x="1228725" y="4662488"/>
              <a:ext cx="23813" cy="2181225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2"/>
            <p:cNvSpPr/>
            <p:nvPr/>
          </p:nvSpPr>
          <p:spPr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l" t="t" r="r" b="b"/>
              <a:pathLst>
                <a:path w="234" h="1135" extrusionOk="0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7" name="Google Shape;97;p22"/>
            <p:cNvSpPr/>
            <p:nvPr/>
          </p:nvSpPr>
          <p:spPr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2"/>
            <p:cNvSpPr/>
            <p:nvPr/>
          </p:nvSpPr>
          <p:spPr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l" t="t" r="r" b="b"/>
              <a:pathLst>
                <a:path w="219" h="1802" extrusionOk="0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9" name="Google Shape;99;p22"/>
            <p:cNvSpPr/>
            <p:nvPr/>
          </p:nvSpPr>
          <p:spPr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2"/>
            <p:cNvSpPr/>
            <p:nvPr/>
          </p:nvSpPr>
          <p:spPr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2"/>
            <p:cNvSpPr/>
            <p:nvPr/>
          </p:nvSpPr>
          <p:spPr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l" t="t" r="r" b="b"/>
              <a:pathLst>
                <a:path w="234" h="898" extrusionOk="0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2" name="Google Shape;102;p22"/>
            <p:cNvSpPr/>
            <p:nvPr/>
          </p:nvSpPr>
          <p:spPr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l" t="t" r="r" b="b"/>
              <a:pathLst>
                <a:path w="96" h="575" extrusionOk="0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3" name="Google Shape;103;p22"/>
            <p:cNvSpPr/>
            <p:nvPr/>
          </p:nvSpPr>
          <p:spPr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2"/>
            <p:cNvSpPr/>
            <p:nvPr/>
          </p:nvSpPr>
          <p:spPr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2"/>
            <p:cNvSpPr/>
            <p:nvPr/>
          </p:nvSpPr>
          <p:spPr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l" t="t" r="r" b="b"/>
              <a:pathLst>
                <a:path w="264" h="332" extrusionOk="0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6" name="Google Shape;106;p22"/>
            <p:cNvSpPr/>
            <p:nvPr/>
          </p:nvSpPr>
          <p:spPr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l" t="t" r="r" b="b"/>
              <a:pathLst>
                <a:path w="33" h="31" extrusionOk="0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2"/>
            <p:cNvSpPr/>
            <p:nvPr/>
          </p:nvSpPr>
          <p:spPr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l" t="t" r="r" b="b"/>
              <a:pathLst>
                <a:path w="147" h="3215" extrusionOk="0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8" name="Google Shape;108;p22"/>
            <p:cNvSpPr/>
            <p:nvPr/>
          </p:nvSpPr>
          <p:spPr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l" t="t" r="r" b="b"/>
              <a:pathLst>
                <a:path w="39" h="39" extrusionOk="0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4B54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Google Shape;109;p22"/>
          <p:cNvSpPr txBox="1"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wentieth Century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  <a:defRPr sz="2000" cap="none">
                <a:solidFill>
                  <a:schemeClr val="lt2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dt" idx="10"/>
          </p:nvPr>
        </p:nvSpPr>
        <p:spPr>
          <a:xfrm>
            <a:off x="5801052" y="5410202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ftr" idx="11"/>
          </p:nvPr>
        </p:nvSpPr>
        <p:spPr>
          <a:xfrm>
            <a:off x="1900237" y="5410202"/>
            <a:ext cx="384366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2"/>
          <p:cNvSpPr txBox="1">
            <a:spLocks noGrp="1"/>
          </p:cNvSpPr>
          <p:nvPr>
            <p:ph type="sldNum" idx="12"/>
          </p:nvPr>
        </p:nvSpPr>
        <p:spPr>
          <a:xfrm>
            <a:off x="7915603" y="5410200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1"/>
          <p:cNvSpPr txBox="1"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31"/>
          <p:cNvSpPr>
            <a:spLocks noGrp="1"/>
          </p:cNvSpPr>
          <p:nvPr>
            <p:ph type="pic" idx="2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noFill/>
          <a:ln w="19050" cap="sq" cmpd="sng">
            <a:solidFill>
              <a:srgbClr val="B0BFC7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167" name="Google Shape;167;p31"/>
          <p:cNvSpPr txBox="1">
            <a:spLocks noGrp="1"/>
          </p:cNvSpPr>
          <p:nvPr>
            <p:ph type="body" idx="1"/>
          </p:nvPr>
        </p:nvSpPr>
        <p:spPr>
          <a:xfrm>
            <a:off x="856059" y="2249486"/>
            <a:ext cx="3753964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68" name="Google Shape;168;p31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31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31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noramic Picture with Caption">
  <p:cSld name="Panoramic Picture with Caption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2"/>
          <p:cNvSpPr txBox="1"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32"/>
          <p:cNvSpPr>
            <a:spLocks noGrp="1"/>
          </p:cNvSpPr>
          <p:nvPr>
            <p:ph type="pic" idx="2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noFill/>
          <a:ln w="19050" cap="sq" cmpd="sng">
            <a:solidFill>
              <a:srgbClr val="B0BFC7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174" name="Google Shape;174;p32"/>
          <p:cNvSpPr txBox="1">
            <a:spLocks noGrp="1"/>
          </p:cNvSpPr>
          <p:nvPr>
            <p:ph type="body" idx="1"/>
          </p:nvPr>
        </p:nvSpPr>
        <p:spPr>
          <a:xfrm>
            <a:off x="856024" y="5124020"/>
            <a:ext cx="7433144" cy="682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75" name="Google Shape;175;p32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32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32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3"/>
          <p:cNvSpPr txBox="1"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33"/>
          <p:cNvSpPr txBox="1">
            <a:spLocks noGrp="1"/>
          </p:cNvSpPr>
          <p:nvPr>
            <p:ph type="body" idx="1"/>
          </p:nvPr>
        </p:nvSpPr>
        <p:spPr>
          <a:xfrm>
            <a:off x="1290484" y="3365557"/>
            <a:ext cx="6564224" cy="548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81" name="Google Shape;181;p33"/>
          <p:cNvSpPr txBox="1">
            <a:spLocks noGrp="1"/>
          </p:cNvSpPr>
          <p:nvPr>
            <p:ph type="body" idx="2"/>
          </p:nvPr>
        </p:nvSpPr>
        <p:spPr>
          <a:xfrm>
            <a:off x="856058" y="4309919"/>
            <a:ext cx="7429502" cy="148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82" name="Google Shape;182;p33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33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33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5" name="Google Shape;185;p33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wentieth Century"/>
              <a:buNone/>
            </a:pPr>
            <a:r>
              <a:rPr lang="en-US" sz="8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“</a:t>
            </a:r>
            <a:endParaRPr/>
          </a:p>
        </p:txBody>
      </p:sp>
      <p:sp>
        <p:nvSpPr>
          <p:cNvPr id="186" name="Google Shape;186;p33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wentieth Century"/>
              <a:buNone/>
            </a:pPr>
            <a:r>
              <a:rPr lang="en-US" sz="8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4"/>
          <p:cNvSpPr txBox="1"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34"/>
          <p:cNvSpPr txBox="1">
            <a:spLocks noGrp="1"/>
          </p:cNvSpPr>
          <p:nvPr>
            <p:ph type="body" idx="1"/>
          </p:nvPr>
        </p:nvSpPr>
        <p:spPr>
          <a:xfrm>
            <a:off x="856023" y="4657655"/>
            <a:ext cx="7428379" cy="1140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90" name="Google Shape;190;p34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34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34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">
  <p:cSld name="3 Column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5"/>
          <p:cNvSpPr txBox="1"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35"/>
          <p:cNvSpPr txBox="1"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196" name="Google Shape;196;p35"/>
          <p:cNvSpPr txBox="1">
            <a:spLocks noGrp="1"/>
          </p:cNvSpPr>
          <p:nvPr>
            <p:ph type="body" idx="2"/>
          </p:nvPr>
        </p:nvSpPr>
        <p:spPr>
          <a:xfrm>
            <a:off x="856059" y="3360263"/>
            <a:ext cx="2396432" cy="24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197" name="Google Shape;197;p35"/>
          <p:cNvSpPr txBox="1">
            <a:spLocks noGrp="1"/>
          </p:cNvSpPr>
          <p:nvPr>
            <p:ph type="body" idx="3"/>
          </p:nvPr>
        </p:nvSpPr>
        <p:spPr>
          <a:xfrm>
            <a:off x="3386075" y="2677635"/>
            <a:ext cx="2388289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198" name="Google Shape;198;p35"/>
          <p:cNvSpPr txBox="1">
            <a:spLocks noGrp="1"/>
          </p:cNvSpPr>
          <p:nvPr>
            <p:ph type="body" idx="4"/>
          </p:nvPr>
        </p:nvSpPr>
        <p:spPr>
          <a:xfrm>
            <a:off x="3386075" y="3363435"/>
            <a:ext cx="2388958" cy="24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199" name="Google Shape;199;p35"/>
          <p:cNvSpPr txBox="1">
            <a:spLocks noGrp="1"/>
          </p:cNvSpPr>
          <p:nvPr>
            <p:ph type="body" idx="5"/>
          </p:nvPr>
        </p:nvSpPr>
        <p:spPr>
          <a:xfrm>
            <a:off x="5889332" y="2674463"/>
            <a:ext cx="2396226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200" name="Google Shape;200;p35"/>
          <p:cNvSpPr txBox="1">
            <a:spLocks noGrp="1"/>
          </p:cNvSpPr>
          <p:nvPr>
            <p:ph type="body" idx="6"/>
          </p:nvPr>
        </p:nvSpPr>
        <p:spPr>
          <a:xfrm>
            <a:off x="5889332" y="3360263"/>
            <a:ext cx="2396226" cy="24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201" name="Google Shape;201;p35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35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35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Picture Column">
  <p:cSld name="3 Picture Column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6"/>
          <p:cNvSpPr txBox="1"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36"/>
          <p:cNvSpPr txBox="1"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207" name="Google Shape;207;p36"/>
          <p:cNvSpPr>
            <a:spLocks noGrp="1"/>
          </p:cNvSpPr>
          <p:nvPr>
            <p:ph type="pic" idx="2"/>
          </p:nvPr>
        </p:nvSpPr>
        <p:spPr>
          <a:xfrm>
            <a:off x="856060" y="2666998"/>
            <a:ext cx="2396430" cy="1524000"/>
          </a:xfrm>
          <a:prstGeom prst="round2DiagRect">
            <a:avLst>
              <a:gd name="adj1" fmla="val 16667"/>
              <a:gd name="adj2" fmla="val 0"/>
            </a:avLst>
          </a:prstGeom>
          <a:noFill/>
          <a:ln w="19050" cap="sq" cmpd="sng">
            <a:solidFill>
              <a:srgbClr val="B0BFC7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208" name="Google Shape;208;p36"/>
          <p:cNvSpPr txBox="1">
            <a:spLocks noGrp="1"/>
          </p:cNvSpPr>
          <p:nvPr>
            <p:ph type="body" idx="3"/>
          </p:nvPr>
        </p:nvSpPr>
        <p:spPr>
          <a:xfrm>
            <a:off x="856060" y="4980859"/>
            <a:ext cx="2396430" cy="817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209" name="Google Shape;209;p36"/>
          <p:cNvSpPr txBox="1">
            <a:spLocks noGrp="1"/>
          </p:cNvSpPr>
          <p:nvPr>
            <p:ph type="body" idx="4"/>
          </p:nvPr>
        </p:nvSpPr>
        <p:spPr>
          <a:xfrm>
            <a:off x="3366790" y="4404596"/>
            <a:ext cx="2400300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210" name="Google Shape;210;p36"/>
          <p:cNvSpPr>
            <a:spLocks noGrp="1"/>
          </p:cNvSpPr>
          <p:nvPr>
            <p:ph type="pic" idx="5"/>
          </p:nvPr>
        </p:nvSpPr>
        <p:spPr>
          <a:xfrm>
            <a:off x="3366790" y="2666998"/>
            <a:ext cx="2399205" cy="1524000"/>
          </a:xfrm>
          <a:prstGeom prst="round2DiagRect">
            <a:avLst>
              <a:gd name="adj1" fmla="val 16667"/>
              <a:gd name="adj2" fmla="val 0"/>
            </a:avLst>
          </a:prstGeom>
          <a:noFill/>
          <a:ln w="19050" cap="sq" cmpd="sng">
            <a:solidFill>
              <a:srgbClr val="B0BFC7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211" name="Google Shape;211;p36"/>
          <p:cNvSpPr txBox="1">
            <a:spLocks noGrp="1"/>
          </p:cNvSpPr>
          <p:nvPr>
            <p:ph type="body" idx="6"/>
          </p:nvPr>
        </p:nvSpPr>
        <p:spPr>
          <a:xfrm>
            <a:off x="3365695" y="4980857"/>
            <a:ext cx="2400300" cy="8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p36"/>
          <p:cNvSpPr txBox="1">
            <a:spLocks noGrp="1"/>
          </p:cNvSpPr>
          <p:nvPr>
            <p:ph type="body" idx="7"/>
          </p:nvPr>
        </p:nvSpPr>
        <p:spPr>
          <a:xfrm>
            <a:off x="5889426" y="4404595"/>
            <a:ext cx="2393056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213" name="Google Shape;213;p36"/>
          <p:cNvSpPr>
            <a:spLocks noGrp="1"/>
          </p:cNvSpPr>
          <p:nvPr>
            <p:ph type="pic" idx="8"/>
          </p:nvPr>
        </p:nvSpPr>
        <p:spPr>
          <a:xfrm>
            <a:off x="5889332" y="2666998"/>
            <a:ext cx="2396227" cy="1524000"/>
          </a:xfrm>
          <a:prstGeom prst="round2DiagRect">
            <a:avLst>
              <a:gd name="adj1" fmla="val 16667"/>
              <a:gd name="adj2" fmla="val 0"/>
            </a:avLst>
          </a:prstGeom>
          <a:noFill/>
          <a:ln w="19050" cap="sq" cmpd="sng">
            <a:solidFill>
              <a:srgbClr val="B0BFC7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214" name="Google Shape;214;p36"/>
          <p:cNvSpPr txBox="1">
            <a:spLocks noGrp="1"/>
          </p:cNvSpPr>
          <p:nvPr>
            <p:ph type="body" idx="9"/>
          </p:nvPr>
        </p:nvSpPr>
        <p:spPr>
          <a:xfrm>
            <a:off x="5889332" y="4980855"/>
            <a:ext cx="2396226" cy="810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215" name="Google Shape;215;p36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36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36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7"/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37"/>
          <p:cNvSpPr txBox="1">
            <a:spLocks noGrp="1"/>
          </p:cNvSpPr>
          <p:nvPr>
            <p:ph type="body" idx="1"/>
          </p:nvPr>
        </p:nvSpPr>
        <p:spPr>
          <a:xfrm rot="5400000">
            <a:off x="2799953" y="305594"/>
            <a:ext cx="3541714" cy="7429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221" name="Google Shape;221;p37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37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37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8"/>
          <p:cNvSpPr txBox="1">
            <a:spLocks noGrp="1"/>
          </p:cNvSpPr>
          <p:nvPr>
            <p:ph type="title"/>
          </p:nvPr>
        </p:nvSpPr>
        <p:spPr>
          <a:xfrm rot="5400000">
            <a:off x="4942880" y="2448522"/>
            <a:ext cx="5181601" cy="15037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38"/>
          <p:cNvSpPr txBox="1">
            <a:spLocks noGrp="1"/>
          </p:cNvSpPr>
          <p:nvPr>
            <p:ph type="body" idx="1"/>
          </p:nvPr>
        </p:nvSpPr>
        <p:spPr>
          <a:xfrm rot="5400000">
            <a:off x="1170978" y="294679"/>
            <a:ext cx="5181601" cy="5811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227" name="Google Shape;227;p38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38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38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3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body" idx="1"/>
          </p:nvPr>
        </p:nvSpPr>
        <p:spPr>
          <a:xfrm>
            <a:off x="856058" y="4419600"/>
            <a:ext cx="7428344" cy="1371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4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5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5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5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 txBox="1"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6"/>
          <p:cNvSpPr txBox="1"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26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6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6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7"/>
          <p:cNvSpPr txBox="1">
            <a:spLocks noGrp="1"/>
          </p:cNvSpPr>
          <p:nvPr>
            <p:ph type="body" idx="1"/>
          </p:nvPr>
        </p:nvSpPr>
        <p:spPr>
          <a:xfrm>
            <a:off x="856058" y="2249486"/>
            <a:ext cx="3658792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40" name="Google Shape;140;p27"/>
          <p:cNvSpPr txBox="1">
            <a:spLocks noGrp="1"/>
          </p:cNvSpPr>
          <p:nvPr>
            <p:ph type="body" idx="2"/>
          </p:nvPr>
        </p:nvSpPr>
        <p:spPr>
          <a:xfrm>
            <a:off x="4629151" y="2249486"/>
            <a:ext cx="3656408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41" name="Google Shape;141;p27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7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7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8"/>
          <p:cNvSpPr txBox="1"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8"/>
          <p:cNvSpPr txBox="1"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147" name="Google Shape;147;p28"/>
          <p:cNvSpPr txBox="1">
            <a:spLocks noGrp="1"/>
          </p:cNvSpPr>
          <p:nvPr>
            <p:ph type="body" idx="2"/>
          </p:nvPr>
        </p:nvSpPr>
        <p:spPr>
          <a:xfrm>
            <a:off x="856058" y="3073398"/>
            <a:ext cx="3658793" cy="271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48" name="Google Shape;148;p28"/>
          <p:cNvSpPr txBox="1">
            <a:spLocks noGrp="1"/>
          </p:cNvSpPr>
          <p:nvPr>
            <p:ph type="body" idx="3"/>
          </p:nvPr>
        </p:nvSpPr>
        <p:spPr>
          <a:xfrm>
            <a:off x="4851992" y="2249485"/>
            <a:ext cx="3433565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149" name="Google Shape;149;p28"/>
          <p:cNvSpPr txBox="1">
            <a:spLocks noGrp="1"/>
          </p:cNvSpPr>
          <p:nvPr>
            <p:ph type="body" idx="4"/>
          </p:nvPr>
        </p:nvSpPr>
        <p:spPr>
          <a:xfrm>
            <a:off x="4629150" y="3073398"/>
            <a:ext cx="3656408" cy="271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p28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8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8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9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9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9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0"/>
          <p:cNvSpPr txBox="1"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0"/>
          <p:cNvSpPr txBox="1">
            <a:spLocks noGrp="1"/>
          </p:cNvSpPr>
          <p:nvPr>
            <p:ph type="body" idx="1"/>
          </p:nvPr>
        </p:nvSpPr>
        <p:spPr>
          <a:xfrm>
            <a:off x="3867150" y="592666"/>
            <a:ext cx="4418407" cy="5198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60" name="Google Shape;160;p30"/>
          <p:cNvSpPr txBox="1">
            <a:spLocks noGrp="1"/>
          </p:cNvSpPr>
          <p:nvPr>
            <p:ph type="body" idx="2"/>
          </p:nvPr>
        </p:nvSpPr>
        <p:spPr>
          <a:xfrm>
            <a:off x="860029" y="2249486"/>
            <a:ext cx="2892028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61" name="Google Shape;161;p30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30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30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9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21" descr="\\DROBO-FS\QuickDrops\JB\PPTX NG\Droplets\LightingOverlay.png"/>
          <p:cNvPicPr preferRelativeResize="0"/>
          <p:nvPr/>
        </p:nvPicPr>
        <p:blipFill rotWithShape="1">
          <a:blip r:embed="rId20">
            <a:alphaModFix amt="30000"/>
          </a:blip>
          <a:srcRect/>
          <a:stretch/>
        </p:blipFill>
        <p:spPr>
          <a:xfrm>
            <a:off x="1" y="-1"/>
            <a:ext cx="9144002" cy="68580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21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8" name="Google Shape;8;p21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</p:grpSpPr>
          <p:sp>
            <p:nvSpPr>
              <p:cNvPr id="9" name="Google Shape;9;p21"/>
              <p:cNvSpPr/>
              <p:nvPr/>
            </p:nvSpPr>
            <p:spPr>
              <a:xfrm>
                <a:off x="114300" y="4763"/>
                <a:ext cx="23813" cy="2181225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10;p21"/>
              <p:cNvSpPr/>
              <p:nvPr/>
            </p:nvSpPr>
            <p:spPr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1;p21"/>
              <p:cNvSpPr/>
              <p:nvPr/>
            </p:nvSpPr>
            <p:spPr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2;p21"/>
              <p:cNvSpPr/>
              <p:nvPr/>
            </p:nvSpPr>
            <p:spPr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41" extrusionOk="0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3" name="Google Shape;13;p21"/>
              <p:cNvSpPr/>
              <p:nvPr/>
            </p:nvSpPr>
            <p:spPr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1"/>
              <p:cNvSpPr/>
              <p:nvPr/>
            </p:nvSpPr>
            <p:spPr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901" extrusionOk="0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5" name="Google Shape;15;p21"/>
              <p:cNvSpPr/>
              <p:nvPr/>
            </p:nvSpPr>
            <p:spPr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6" name="Google Shape;16;p21"/>
              <p:cNvSpPr/>
              <p:nvPr/>
            </p:nvSpPr>
            <p:spPr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1"/>
              <p:cNvSpPr/>
              <p:nvPr/>
            </p:nvSpPr>
            <p:spPr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21"/>
              <p:cNvSpPr/>
              <p:nvPr/>
            </p:nvSpPr>
            <p:spPr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l" t="t" r="r" b="b"/>
                <a:pathLst>
                  <a:path w="266" h="332" extrusionOk="0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9" name="Google Shape;19;p21"/>
              <p:cNvSpPr/>
              <p:nvPr/>
            </p:nvSpPr>
            <p:spPr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4" h="31" extrusionOk="0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0" name="Google Shape;20;p21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 w="952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21" name="Google Shape;21;p21"/>
              <p:cNvSpPr/>
              <p:nvPr/>
            </p:nvSpPr>
            <p:spPr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l" t="t" r="r" b="b"/>
                <a:pathLst>
                  <a:path w="78" h="80" extrusionOk="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2" name="Google Shape;22;p21"/>
              <p:cNvSpPr/>
              <p:nvPr/>
            </p:nvSpPr>
            <p:spPr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l" t="t" r="r" b="b"/>
                <a:pathLst>
                  <a:path w="93" h="303" extrusionOk="0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3" name="Google Shape;23;p21"/>
              <p:cNvSpPr/>
              <p:nvPr/>
            </p:nvSpPr>
            <p:spPr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90" h="300" extrusionOk="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4" name="Google Shape;24;p21"/>
              <p:cNvSpPr/>
              <p:nvPr/>
            </p:nvSpPr>
            <p:spPr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l" t="t" r="r" b="b"/>
                <a:pathLst>
                  <a:path w="24" h="23" extrusionOk="0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1"/>
              <p:cNvSpPr/>
              <p:nvPr/>
            </p:nvSpPr>
            <p:spPr>
              <a:xfrm>
                <a:off x="133350" y="4662488"/>
                <a:ext cx="23813" cy="2181225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1"/>
              <p:cNvSpPr/>
              <p:nvPr/>
            </p:nvSpPr>
            <p:spPr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35" extrusionOk="0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7" name="Google Shape;27;p21"/>
              <p:cNvSpPr/>
              <p:nvPr/>
            </p:nvSpPr>
            <p:spPr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1"/>
              <p:cNvSpPr/>
              <p:nvPr/>
            </p:nvSpPr>
            <p:spPr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l" t="t" r="r" b="b"/>
                <a:pathLst>
                  <a:path w="54" h="766" extrusionOk="0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9" name="Google Shape;29;p21"/>
              <p:cNvSpPr/>
              <p:nvPr/>
            </p:nvSpPr>
            <p:spPr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0;p21"/>
              <p:cNvSpPr/>
              <p:nvPr/>
            </p:nvSpPr>
            <p:spPr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236" h="898" extrusionOk="0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1" name="Google Shape;31;p21"/>
              <p:cNvSpPr/>
              <p:nvPr/>
            </p:nvSpPr>
            <p:spPr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2" name="Google Shape;32;p21"/>
              <p:cNvSpPr/>
              <p:nvPr/>
            </p:nvSpPr>
            <p:spPr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21"/>
              <p:cNvSpPr/>
              <p:nvPr/>
            </p:nvSpPr>
            <p:spPr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21"/>
              <p:cNvSpPr/>
              <p:nvPr/>
            </p:nvSpPr>
            <p:spPr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6" extrusionOk="0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5" name="Google Shape;35;p21"/>
              <p:cNvSpPr/>
              <p:nvPr/>
            </p:nvSpPr>
            <p:spPr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3" h="31" extrusionOk="0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36;p21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</p:grpSpPr>
          <p:sp>
            <p:nvSpPr>
              <p:cNvPr id="37" name="Google Shape;37;p21"/>
              <p:cNvSpPr/>
              <p:nvPr/>
            </p:nvSpPr>
            <p:spPr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3" extrusionOk="0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8" name="Google Shape;38;p21"/>
              <p:cNvSpPr/>
              <p:nvPr/>
            </p:nvSpPr>
            <p:spPr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2" extrusionOk="0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21"/>
              <p:cNvSpPr/>
              <p:nvPr/>
            </p:nvSpPr>
            <p:spPr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0;p21"/>
              <p:cNvSpPr/>
              <p:nvPr/>
            </p:nvSpPr>
            <p:spPr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l" t="t" r="r" b="b"/>
                <a:pathLst>
                  <a:path w="188" h="727" extrusionOk="0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1" name="Google Shape;41;p21"/>
              <p:cNvSpPr/>
              <p:nvPr/>
            </p:nvSpPr>
            <p:spPr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3" h="33" extrusionOk="0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;p21"/>
              <p:cNvSpPr/>
              <p:nvPr/>
            </p:nvSpPr>
            <p:spPr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l" t="t" r="r" b="b"/>
                <a:pathLst>
                  <a:path w="192" h="973" extrusionOk="0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3" name="Google Shape;43;p21"/>
              <p:cNvSpPr/>
              <p:nvPr/>
            </p:nvSpPr>
            <p:spPr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21"/>
              <p:cNvSpPr/>
              <p:nvPr/>
            </p:nvSpPr>
            <p:spPr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194" h="1135" extrusionOk="0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5" name="Google Shape;45;p21"/>
              <p:cNvSpPr/>
              <p:nvPr/>
            </p:nvSpPr>
            <p:spPr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6;p21"/>
              <p:cNvSpPr/>
              <p:nvPr/>
            </p:nvSpPr>
            <p:spPr>
              <a:xfrm>
                <a:off x="11939587" y="6596063"/>
                <a:ext cx="23813" cy="252413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3B4B54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7" name="Google Shape;47;p21"/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marR="0" lvl="1" indent="-38735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1371600" marR="0" lvl="2" indent="-37147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1828800" marR="0" lvl="3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2286000" marR="0" lvl="4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2743200" marR="0" lvl="5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3200400" marR="0" lvl="6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3657600" marR="0" lvl="7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4114800" marR="0" lvl="8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dt" idx="10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ftr" idx="11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1" name="Google Shape;51;p21"/>
          <p:cNvSpPr txBox="1">
            <a:spLocks noGrp="1"/>
          </p:cNvSpPr>
          <p:nvPr>
            <p:ph type="sldNum" idx="12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"/>
          <p:cNvSpPr txBox="1">
            <a:spLocks noGrp="1"/>
          </p:cNvSpPr>
          <p:nvPr>
            <p:ph type="ctrTitle"/>
          </p:nvPr>
        </p:nvSpPr>
        <p:spPr>
          <a:xfrm>
            <a:off x="754626" y="-329184"/>
            <a:ext cx="7772400" cy="2666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wentieth Century"/>
              <a:buNone/>
            </a:pPr>
            <a:r>
              <a:rPr lang="en-US" dirty="0"/>
              <a:t>MAZESOLVER: ROBOT SOLVES A MAZE</a:t>
            </a:r>
            <a:endParaRPr dirty="0"/>
          </a:p>
        </p:txBody>
      </p:sp>
      <p:sp>
        <p:nvSpPr>
          <p:cNvPr id="235" name="Google Shape;235;p1"/>
          <p:cNvSpPr txBox="1">
            <a:spLocks noGrp="1"/>
          </p:cNvSpPr>
          <p:nvPr>
            <p:ph type="subTitle" idx="1"/>
          </p:nvPr>
        </p:nvSpPr>
        <p:spPr>
          <a:xfrm>
            <a:off x="754626" y="2664122"/>
            <a:ext cx="6400800" cy="3413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</a:pPr>
            <a:r>
              <a:rPr lang="en-US" dirty="0">
                <a:solidFill>
                  <a:schemeClr val="lt1"/>
                </a:solidFill>
              </a:rPr>
              <a:t>AN-NAJAH NATIONAL UNIVERSITY</a:t>
            </a:r>
            <a:endParaRPr dirty="0"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</a:pPr>
            <a:r>
              <a:rPr lang="en-US" dirty="0">
                <a:solidFill>
                  <a:schemeClr val="lt1"/>
                </a:solidFill>
              </a:rPr>
              <a:t>COMPUTER ENGINEERING DEPARTMENT</a:t>
            </a:r>
            <a:endParaRPr dirty="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</a:pPr>
            <a:r>
              <a:rPr lang="en-US" dirty="0">
                <a:solidFill>
                  <a:schemeClr val="lt1"/>
                </a:solidFill>
              </a:rPr>
              <a:t>SUPERVISOR: DR. MUHANNAD AL-JABI</a:t>
            </a:r>
            <a:endParaRPr dirty="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</a:pPr>
            <a:r>
              <a:rPr lang="en-US" dirty="0">
                <a:solidFill>
                  <a:schemeClr val="lt1"/>
                </a:solidFill>
              </a:rPr>
              <a:t>BY: MOTAZ QARMASH, ABDALRAHMAN MASRI</a:t>
            </a:r>
            <a:endParaRPr dirty="0"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</a:pP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D23A25-7BB2-B7EA-8B50-4145EC0FDB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909" y="2479709"/>
            <a:ext cx="3005019" cy="323229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>
          <a:extLst>
            <a:ext uri="{FF2B5EF4-FFF2-40B4-BE49-F238E27FC236}">
              <a16:creationId xmlns:a16="http://schemas.microsoft.com/office/drawing/2014/main" id="{1796953F-99BB-8A83-4A40-C33936767C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8">
            <a:extLst>
              <a:ext uri="{FF2B5EF4-FFF2-40B4-BE49-F238E27FC236}">
                <a16:creationId xmlns:a16="http://schemas.microsoft.com/office/drawing/2014/main" id="{FA462F0E-343B-144D-9865-A8290FBC5B0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 dirty="0"/>
              <a:t>Robot COMPONENTS</a:t>
            </a:r>
            <a:endParaRPr dirty="0"/>
          </a:p>
        </p:txBody>
      </p:sp>
      <p:pic>
        <p:nvPicPr>
          <p:cNvPr id="276" name="Google Shape;276;p8">
            <a:extLst>
              <a:ext uri="{FF2B5EF4-FFF2-40B4-BE49-F238E27FC236}">
                <a16:creationId xmlns:a16="http://schemas.microsoft.com/office/drawing/2014/main" id="{A624EBFC-3030-FA91-3613-4D99A6D746F0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57054" y="2306007"/>
            <a:ext cx="2407921" cy="2046820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8">
            <a:extLst>
              <a:ext uri="{FF2B5EF4-FFF2-40B4-BE49-F238E27FC236}">
                <a16:creationId xmlns:a16="http://schemas.microsoft.com/office/drawing/2014/main" id="{2D605CC7-BBA4-56A7-128B-3376C8955964}"/>
              </a:ext>
            </a:extLst>
          </p:cNvPr>
          <p:cNvSpPr txBox="1"/>
          <p:nvPr/>
        </p:nvSpPr>
        <p:spPr>
          <a:xfrm>
            <a:off x="835621" y="1791484"/>
            <a:ext cx="175736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Esp32-Wroom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78" name="Google Shape;278;p8">
            <a:extLst>
              <a:ext uri="{FF2B5EF4-FFF2-40B4-BE49-F238E27FC236}">
                <a16:creationId xmlns:a16="http://schemas.microsoft.com/office/drawing/2014/main" id="{DA4129B4-E812-F3BE-931D-08EE659D66F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64975" y="2306007"/>
            <a:ext cx="2537745" cy="2047249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8">
            <a:extLst>
              <a:ext uri="{FF2B5EF4-FFF2-40B4-BE49-F238E27FC236}">
                <a16:creationId xmlns:a16="http://schemas.microsoft.com/office/drawing/2014/main" id="{0F83C249-1D6B-C558-017D-0DC5A90E5BB3}"/>
              </a:ext>
            </a:extLst>
          </p:cNvPr>
          <p:cNvSpPr txBox="1"/>
          <p:nvPr/>
        </p:nvSpPr>
        <p:spPr>
          <a:xfrm>
            <a:off x="6273049" y="1836656"/>
            <a:ext cx="175736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Arduino-Nano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aphicFrame>
        <p:nvGraphicFramePr>
          <p:cNvPr id="280" name="Google Shape;280;p8">
            <a:extLst>
              <a:ext uri="{FF2B5EF4-FFF2-40B4-BE49-F238E27FC236}">
                <a16:creationId xmlns:a16="http://schemas.microsoft.com/office/drawing/2014/main" id="{4258BE36-AEE9-69C4-E6D3-138D98ABC217}"/>
              </a:ext>
            </a:extLst>
          </p:cNvPr>
          <p:cNvGraphicFramePr/>
          <p:nvPr/>
        </p:nvGraphicFramePr>
        <p:xfrm>
          <a:off x="857024" y="4352827"/>
          <a:ext cx="7451325" cy="1463050"/>
        </p:xfrm>
        <a:graphic>
          <a:graphicData uri="http://schemas.openxmlformats.org/drawingml/2006/table">
            <a:tbl>
              <a:tblPr>
                <a:noFill/>
                <a:tableStyleId>{868DCD20-2C46-42CE-A635-D4DBEC53BD09}</a:tableStyleId>
              </a:tblPr>
              <a:tblGrid>
                <a:gridCol w="2479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5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5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7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en-US" sz="1800" u="none" strike="noStrike" cap="none"/>
                        <a:t>Ran control loop, algorithm, ESP-NOW communication with the remote, and controlling servo motors.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en-US" sz="1800" u="none" strike="noStrike" cap="none"/>
                        <a:t>Ensured accurate turns with gyroscopic orientation data.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</a:pPr>
                      <a:endParaRPr sz="1800" u="none" strike="noStrike" cap="none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en-US" sz="1800" u="none" strike="noStrike" cap="none" dirty="0"/>
                        <a:t>controls robot by processing sensor data and driving motors.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</a:pPr>
                      <a:endParaRPr sz="1800" u="none" strike="noStrike" cap="none" dirty="0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81" name="Google Shape;281;p8">
            <a:extLst>
              <a:ext uri="{FF2B5EF4-FFF2-40B4-BE49-F238E27FC236}">
                <a16:creationId xmlns:a16="http://schemas.microsoft.com/office/drawing/2014/main" id="{B8EA301E-D262-26F1-E639-1BB0F97562A7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76527" y="2306007"/>
            <a:ext cx="2531822" cy="2047249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8">
            <a:extLst>
              <a:ext uri="{FF2B5EF4-FFF2-40B4-BE49-F238E27FC236}">
                <a16:creationId xmlns:a16="http://schemas.microsoft.com/office/drawing/2014/main" id="{38D95853-CCD8-E8CC-0B1B-686942D4429E}"/>
              </a:ext>
            </a:extLst>
          </p:cNvPr>
          <p:cNvSpPr txBox="1"/>
          <p:nvPr/>
        </p:nvSpPr>
        <p:spPr>
          <a:xfrm>
            <a:off x="3614534" y="1791484"/>
            <a:ext cx="175736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MPU6050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  <p:extLst>
      <p:ext uri="{BB962C8B-B14F-4D97-AF65-F5344CB8AC3E}">
        <p14:creationId xmlns:p14="http://schemas.microsoft.com/office/powerpoint/2010/main" val="3962016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0"/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 dirty="0"/>
              <a:t>Robot COMPONENTS</a:t>
            </a:r>
            <a:endParaRPr dirty="0"/>
          </a:p>
        </p:txBody>
      </p:sp>
      <p:sp>
        <p:nvSpPr>
          <p:cNvPr id="300" name="Google Shape;300;p10"/>
          <p:cNvSpPr txBox="1"/>
          <p:nvPr/>
        </p:nvSpPr>
        <p:spPr>
          <a:xfrm>
            <a:off x="1290653" y="2338615"/>
            <a:ext cx="175736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IR sensor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01" name="Google Shape;301;p10"/>
          <p:cNvSpPr txBox="1"/>
          <p:nvPr/>
        </p:nvSpPr>
        <p:spPr>
          <a:xfrm>
            <a:off x="3693318" y="2380503"/>
            <a:ext cx="175736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302" name="Google Shape;302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8851" y="2872827"/>
            <a:ext cx="2128827" cy="171084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05" name="Google Shape;305;p10"/>
          <p:cNvGraphicFramePr/>
          <p:nvPr>
            <p:extLst>
              <p:ext uri="{D42A27DB-BD31-4B8C-83A1-F6EECF244321}">
                <p14:modId xmlns:p14="http://schemas.microsoft.com/office/powerpoint/2010/main" val="1568912508"/>
              </p:ext>
            </p:extLst>
          </p:nvPr>
        </p:nvGraphicFramePr>
        <p:xfrm>
          <a:off x="1078849" y="4583667"/>
          <a:ext cx="6660321" cy="1188730"/>
        </p:xfrm>
        <a:graphic>
          <a:graphicData uri="http://schemas.openxmlformats.org/drawingml/2006/table">
            <a:tbl>
              <a:tblPr>
                <a:noFill/>
                <a:tableStyleId>{868DCD20-2C46-42CE-A635-D4DBEC53BD09}</a:tableStyleId>
              </a:tblPr>
              <a:tblGrid>
                <a:gridCol w="2179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75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30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73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en-US" sz="1800" u="none" strike="noStrike" cap="none"/>
                        <a:t>Detected left/right walls for maze mapping in the Flood Fill algorithm.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en-US" sz="1800" u="none" strike="noStrike" cap="none" dirty="0"/>
                        <a:t>Measured distances for centering and precise obstacle detection.</a:t>
                      </a:r>
                      <a:endParaRPr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  <a:tabLst/>
                        <a:defRPr/>
                      </a:pPr>
                      <a:r>
                        <a:rPr lang="en-US" sz="1800" u="none" strike="noStrike" cap="none" dirty="0"/>
                        <a:t>Drove DC motors with PWM for precise movement.</a:t>
                      </a:r>
                      <a:endParaRPr lang="en-US" sz="1800" dirty="0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06" name="Google Shape;306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07678" y="2876781"/>
            <a:ext cx="2402665" cy="1702935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0"/>
          <p:cNvSpPr txBox="1"/>
          <p:nvPr/>
        </p:nvSpPr>
        <p:spPr>
          <a:xfrm>
            <a:off x="3757509" y="2378546"/>
            <a:ext cx="1576841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VL530X Lidar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90" name="Google Shape;290;p9"/>
          <p:cNvSpPr txBox="1"/>
          <p:nvPr/>
        </p:nvSpPr>
        <p:spPr>
          <a:xfrm>
            <a:off x="5770005" y="2380543"/>
            <a:ext cx="165298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L298N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93" name="Google Shape;293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10343" y="2872826"/>
            <a:ext cx="2128827" cy="1702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1"/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 dirty="0"/>
              <a:t>Robot COMPONENTS</a:t>
            </a:r>
            <a:endParaRPr dirty="0"/>
          </a:p>
        </p:txBody>
      </p:sp>
      <p:pic>
        <p:nvPicPr>
          <p:cNvPr id="313" name="Google Shape;31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74689" y="2577540"/>
            <a:ext cx="2221398" cy="1751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96085" y="2577539"/>
            <a:ext cx="1644151" cy="176799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15" name="Google Shape;315;p11"/>
          <p:cNvGraphicFramePr/>
          <p:nvPr>
            <p:extLst>
              <p:ext uri="{D42A27DB-BD31-4B8C-83A1-F6EECF244321}">
                <p14:modId xmlns:p14="http://schemas.microsoft.com/office/powerpoint/2010/main" val="1604018336"/>
              </p:ext>
            </p:extLst>
          </p:nvPr>
        </p:nvGraphicFramePr>
        <p:xfrm>
          <a:off x="1574689" y="4345531"/>
          <a:ext cx="5827357" cy="1737370"/>
        </p:xfrm>
        <a:graphic>
          <a:graphicData uri="http://schemas.openxmlformats.org/drawingml/2006/table">
            <a:tbl>
              <a:tblPr>
                <a:noFill/>
                <a:tableStyleId>{868DCD20-2C46-42CE-A635-D4DBEC53BD09}</a:tableStyleId>
              </a:tblPr>
              <a:tblGrid>
                <a:gridCol w="2224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15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1561">
                  <a:extLst>
                    <a:ext uri="{9D8B030D-6E8A-4147-A177-3AD203B41FA5}">
                      <a16:colId xmlns:a16="http://schemas.microsoft.com/office/drawing/2014/main" val="1297850493"/>
                    </a:ext>
                  </a:extLst>
                </a:gridCol>
              </a:tblGrid>
              <a:tr h="156379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en-US" sz="1800" u="none" strike="noStrike" cap="none" dirty="0"/>
                        <a:t>Converts 7.4V→5V to safely power ESP32, Arduino, sensors, and L298N logic.</a:t>
                      </a:r>
                      <a:endParaRPr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en-US" sz="1800" u="none" strike="noStrike" cap="none" dirty="0"/>
                        <a:t>power and control all robot components (motors, microcontrollers, sensor).</a:t>
                      </a:r>
                      <a:endParaRPr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en-US" dirty="0"/>
                        <a:t>controls wheel speed for smooth, accurate movement and uses encoder feedback for basic odometry to track distance.</a:t>
                      </a:r>
                      <a:endParaRPr dirty="0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16" name="Google Shape;316;p11"/>
          <p:cNvSpPr txBox="1"/>
          <p:nvPr/>
        </p:nvSpPr>
        <p:spPr>
          <a:xfrm>
            <a:off x="3796086" y="1792304"/>
            <a:ext cx="17574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2xLithium Battery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17" name="Google Shape;317;p11"/>
          <p:cNvSpPr txBox="1"/>
          <p:nvPr/>
        </p:nvSpPr>
        <p:spPr>
          <a:xfrm>
            <a:off x="1705417" y="1852080"/>
            <a:ext cx="1576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XL4015 </a:t>
            </a: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0CD465-08AB-E80C-EFB6-6901A47EFE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0236" y="2561322"/>
            <a:ext cx="1976564" cy="1767991"/>
          </a:xfrm>
          <a:prstGeom prst="rect">
            <a:avLst/>
          </a:prstGeom>
        </p:spPr>
      </p:pic>
      <p:sp>
        <p:nvSpPr>
          <p:cNvPr id="4" name="Google Shape;316;p11">
            <a:extLst>
              <a:ext uri="{FF2B5EF4-FFF2-40B4-BE49-F238E27FC236}">
                <a16:creationId xmlns:a16="http://schemas.microsoft.com/office/drawing/2014/main" id="{190F87DD-AA7A-7755-BCB7-EB58366F729D}"/>
              </a:ext>
            </a:extLst>
          </p:cNvPr>
          <p:cNvSpPr txBox="1"/>
          <p:nvPr/>
        </p:nvSpPr>
        <p:spPr>
          <a:xfrm>
            <a:off x="5644646" y="1792288"/>
            <a:ext cx="1757400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2xDc Motors with encoder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6DF72-F153-89BD-74CF-58460F7C4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Maze Design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5794A9-FE10-07BE-144F-F4E41D4AB2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812" y="2069817"/>
            <a:ext cx="5909993" cy="416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67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>
          <a:extLst>
            <a:ext uri="{FF2B5EF4-FFF2-40B4-BE49-F238E27FC236}">
              <a16:creationId xmlns:a16="http://schemas.microsoft.com/office/drawing/2014/main" id="{E4A769B0-E5EE-1575-B1D3-F0F8303B4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9">
            <a:extLst>
              <a:ext uri="{FF2B5EF4-FFF2-40B4-BE49-F238E27FC236}">
                <a16:creationId xmlns:a16="http://schemas.microsoft.com/office/drawing/2014/main" id="{91381AE9-5294-51F9-B7C3-4BB9EC049D4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02364" y="557456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 dirty="0"/>
              <a:t>Maze COMPONENTS</a:t>
            </a:r>
            <a:endParaRPr dirty="0"/>
          </a:p>
        </p:txBody>
      </p:sp>
      <p:pic>
        <p:nvPicPr>
          <p:cNvPr id="303" name="Google Shape;30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65660" y="2350945"/>
            <a:ext cx="2605909" cy="1702932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10"/>
          <p:cNvSpPr txBox="1"/>
          <p:nvPr/>
        </p:nvSpPr>
        <p:spPr>
          <a:xfrm>
            <a:off x="1889931" y="1850712"/>
            <a:ext cx="175736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Servo Motors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aphicFrame>
        <p:nvGraphicFramePr>
          <p:cNvPr id="4" name="Google Shape;294;p9">
            <a:extLst>
              <a:ext uri="{FF2B5EF4-FFF2-40B4-BE49-F238E27FC236}">
                <a16:creationId xmlns:a16="http://schemas.microsoft.com/office/drawing/2014/main" id="{FE9ECCFF-A5AF-7CF0-5128-EF5045C2AF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8554040"/>
              </p:ext>
            </p:extLst>
          </p:nvPr>
        </p:nvGraphicFramePr>
        <p:xfrm>
          <a:off x="1465661" y="4043485"/>
          <a:ext cx="6142149" cy="1310650"/>
        </p:xfrm>
        <a:graphic>
          <a:graphicData uri="http://schemas.openxmlformats.org/drawingml/2006/table">
            <a:tbl>
              <a:tblPr>
                <a:noFill/>
                <a:tableStyleId>{868DCD20-2C46-42CE-A635-D4DBEC53BD09}</a:tableStyleId>
              </a:tblPr>
              <a:tblGrid>
                <a:gridCol w="2618659">
                  <a:extLst>
                    <a:ext uri="{9D8B030D-6E8A-4147-A177-3AD203B41FA5}">
                      <a16:colId xmlns:a16="http://schemas.microsoft.com/office/drawing/2014/main" val="1498431011"/>
                    </a:ext>
                  </a:extLst>
                </a:gridCol>
                <a:gridCol w="1816608">
                  <a:extLst>
                    <a:ext uri="{9D8B030D-6E8A-4147-A177-3AD203B41FA5}">
                      <a16:colId xmlns:a16="http://schemas.microsoft.com/office/drawing/2014/main" val="1612237671"/>
                    </a:ext>
                  </a:extLst>
                </a:gridCol>
                <a:gridCol w="1706882">
                  <a:extLst>
                    <a:ext uri="{9D8B030D-6E8A-4147-A177-3AD203B41FA5}">
                      <a16:colId xmlns:a16="http://schemas.microsoft.com/office/drawing/2014/main" val="3190446793"/>
                    </a:ext>
                  </a:extLst>
                </a:gridCol>
              </a:tblGrid>
              <a:tr h="122555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en-US" sz="1600" u="none" strike="noStrike" cap="none" dirty="0"/>
                        <a:t>Controlled three maze walls ,</a:t>
                      </a:r>
                      <a:endParaRPr lang="en-US" sz="1600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en-US" sz="1600" u="none" strike="noStrike" cap="none" dirty="0"/>
                        <a:t> opening/closing.</a:t>
                      </a:r>
                      <a:endParaRPr lang="en-US" sz="1600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</a:pPr>
                      <a:endParaRPr sz="1600" b="0" i="0" u="none" strike="noStrike" cap="none" dirty="0">
                        <a:solidFill>
                          <a:schemeClr val="dk1"/>
                        </a:solidFill>
                        <a:effectLst/>
                        <a:latin typeface="Tw Cen MT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  <a:tabLst/>
                        <a:defRPr/>
                      </a:pPr>
                      <a:r>
                        <a:rPr lang="en-US" sz="1600" dirty="0"/>
                        <a:t>power the ESP32 and the servo motors.</a:t>
                      </a:r>
                      <a:endParaRPr sz="1600" b="0" i="0" u="none" strike="noStrike" cap="none" dirty="0">
                        <a:solidFill>
                          <a:schemeClr val="dk1"/>
                        </a:solidFill>
                        <a:effectLst/>
                        <a:latin typeface="Tw Cen MT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controls the servo motors to open or close walls based on commands from the remote unit.</a:t>
                      </a:r>
                      <a:endParaRPr sz="1600" b="0" i="0" u="none" strike="noStrike" cap="none" dirty="0">
                        <a:solidFill>
                          <a:schemeClr val="dk1"/>
                        </a:solidFill>
                        <a:effectLst/>
                        <a:latin typeface="Tw Cen MT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9D89EEF3-16B5-9222-0E02-37E7A4F74D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7906" y="2350944"/>
            <a:ext cx="1702933" cy="1702933"/>
          </a:xfrm>
          <a:prstGeom prst="rect">
            <a:avLst/>
          </a:prstGeom>
        </p:spPr>
      </p:pic>
      <p:sp>
        <p:nvSpPr>
          <p:cNvPr id="6" name="Google Shape;289;p9">
            <a:extLst>
              <a:ext uri="{FF2B5EF4-FFF2-40B4-BE49-F238E27FC236}">
                <a16:creationId xmlns:a16="http://schemas.microsoft.com/office/drawing/2014/main" id="{78A85D8C-DBFC-97D6-DAFC-D99499B392EE}"/>
              </a:ext>
            </a:extLst>
          </p:cNvPr>
          <p:cNvSpPr txBox="1"/>
          <p:nvPr/>
        </p:nvSpPr>
        <p:spPr>
          <a:xfrm>
            <a:off x="3822473" y="1850712"/>
            <a:ext cx="2213797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sz="2000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4xGP batteries</a:t>
            </a:r>
            <a:endParaRPr sz="2000" b="0" i="0" u="none" strike="noStrike" cap="none" dirty="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7" name="Google Shape;276;p8">
            <a:extLst>
              <a:ext uri="{FF2B5EF4-FFF2-40B4-BE49-F238E27FC236}">
                <a16:creationId xmlns:a16="http://schemas.microsoft.com/office/drawing/2014/main" id="{3E283569-4C75-B302-F244-5BBEE4BAF27E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5780839" y="2354754"/>
            <a:ext cx="1826971" cy="168873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77;p8">
            <a:extLst>
              <a:ext uri="{FF2B5EF4-FFF2-40B4-BE49-F238E27FC236}">
                <a16:creationId xmlns:a16="http://schemas.microsoft.com/office/drawing/2014/main" id="{29E8B9D2-EED5-5E88-F140-90388CBBB013}"/>
              </a:ext>
            </a:extLst>
          </p:cNvPr>
          <p:cNvSpPr txBox="1"/>
          <p:nvPr/>
        </p:nvSpPr>
        <p:spPr>
          <a:xfrm>
            <a:off x="5892111" y="1850752"/>
            <a:ext cx="1715699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Esp32-Wroom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  <p:extLst>
      <p:ext uri="{BB962C8B-B14F-4D97-AF65-F5344CB8AC3E}">
        <p14:creationId xmlns:p14="http://schemas.microsoft.com/office/powerpoint/2010/main" val="3357681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68C42-E746-B07D-829A-E062BBA6B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Remote Control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D502DA-9BBF-584D-A820-EA79A3DF5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393" y="1975168"/>
            <a:ext cx="2733270" cy="364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711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9"/>
          <p:cNvSpPr txBox="1">
            <a:spLocks noGrp="1"/>
          </p:cNvSpPr>
          <p:nvPr>
            <p:ph type="title"/>
          </p:nvPr>
        </p:nvSpPr>
        <p:spPr>
          <a:xfrm>
            <a:off x="1143699" y="5574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 dirty="0"/>
              <a:t>Remote Control COMPONENTS</a:t>
            </a:r>
            <a:endParaRPr dirty="0"/>
          </a:p>
        </p:txBody>
      </p:sp>
      <p:graphicFrame>
        <p:nvGraphicFramePr>
          <p:cNvPr id="294" name="Google Shape;294;p9"/>
          <p:cNvGraphicFramePr/>
          <p:nvPr>
            <p:extLst>
              <p:ext uri="{D42A27DB-BD31-4B8C-83A1-F6EECF244321}">
                <p14:modId xmlns:p14="http://schemas.microsoft.com/office/powerpoint/2010/main" val="2905612214"/>
              </p:ext>
            </p:extLst>
          </p:nvPr>
        </p:nvGraphicFramePr>
        <p:xfrm>
          <a:off x="2170176" y="4539279"/>
          <a:ext cx="4433982" cy="1066810"/>
        </p:xfrm>
        <a:graphic>
          <a:graphicData uri="http://schemas.openxmlformats.org/drawingml/2006/table">
            <a:tbl>
              <a:tblPr>
                <a:noFill/>
                <a:tableStyleId>{868DCD20-2C46-42CE-A635-D4DBEC53BD09}</a:tableStyleId>
              </a:tblPr>
              <a:tblGrid>
                <a:gridCol w="2111753">
                  <a:extLst>
                    <a:ext uri="{9D8B030D-6E8A-4147-A177-3AD203B41FA5}">
                      <a16:colId xmlns:a16="http://schemas.microsoft.com/office/drawing/2014/main" val="1612237671"/>
                    </a:ext>
                  </a:extLst>
                </a:gridCol>
                <a:gridCol w="2322229">
                  <a:extLst>
                    <a:ext uri="{9D8B030D-6E8A-4147-A177-3AD203B41FA5}">
                      <a16:colId xmlns:a16="http://schemas.microsoft.com/office/drawing/2014/main" val="3190446793"/>
                    </a:ext>
                  </a:extLst>
                </a:gridCol>
              </a:tblGrid>
              <a:tr h="876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en-US" sz="16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Tw Cen MT"/>
                          <a:sym typeface="Arial"/>
                        </a:rPr>
                        <a:t>Power for the remote control</a:t>
                      </a:r>
                      <a:endParaRPr sz="1600" b="0" i="0" u="none" strike="noStrike" cap="none" dirty="0">
                        <a:solidFill>
                          <a:schemeClr val="dk1"/>
                        </a:solidFill>
                        <a:effectLst/>
                        <a:latin typeface="Tw Cen MT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The </a:t>
                      </a:r>
                      <a:r>
                        <a:rPr lang="en-US" sz="1600" b="1" dirty="0"/>
                        <a:t>ESP32</a:t>
                      </a:r>
                      <a:r>
                        <a:rPr lang="en-US" sz="1600" dirty="0"/>
                        <a:t> is used in the Remote Control to manage components like the </a:t>
                      </a:r>
                      <a:r>
                        <a:rPr lang="en-US" sz="1600" b="1" dirty="0"/>
                        <a:t>LCD and keypad</a:t>
                      </a:r>
                      <a:endParaRPr sz="1600" b="0" i="0" u="none" strike="noStrike" cap="none" dirty="0">
                        <a:solidFill>
                          <a:schemeClr val="dk1"/>
                        </a:solidFill>
                        <a:effectLst/>
                        <a:latin typeface="Tw Cen MT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0E7E6E59-A571-D7B8-808E-EBA84FE354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0176" y="2495243"/>
            <a:ext cx="2044036" cy="2044036"/>
          </a:xfrm>
          <a:prstGeom prst="rect">
            <a:avLst/>
          </a:prstGeom>
        </p:spPr>
      </p:pic>
      <p:sp>
        <p:nvSpPr>
          <p:cNvPr id="4" name="Google Shape;289;p9">
            <a:extLst>
              <a:ext uri="{FF2B5EF4-FFF2-40B4-BE49-F238E27FC236}">
                <a16:creationId xmlns:a16="http://schemas.microsoft.com/office/drawing/2014/main" id="{3ECABE5E-095A-AEF3-ED30-C9BBAED75966}"/>
              </a:ext>
            </a:extLst>
          </p:cNvPr>
          <p:cNvSpPr txBox="1"/>
          <p:nvPr/>
        </p:nvSpPr>
        <p:spPr>
          <a:xfrm>
            <a:off x="2219998" y="2011604"/>
            <a:ext cx="2213797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sz="2000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4xGP 1.5Vbatteries</a:t>
            </a:r>
            <a:endParaRPr sz="2000" b="0" i="0" u="none" strike="noStrike" cap="none" dirty="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" name="Google Shape;276;p8">
            <a:extLst>
              <a:ext uri="{FF2B5EF4-FFF2-40B4-BE49-F238E27FC236}">
                <a16:creationId xmlns:a16="http://schemas.microsoft.com/office/drawing/2014/main" id="{543BEB2C-B1E7-883A-0931-06CB6D099FBA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4214212" y="2495244"/>
            <a:ext cx="2350834" cy="20440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277;p8">
            <a:extLst>
              <a:ext uri="{FF2B5EF4-FFF2-40B4-BE49-F238E27FC236}">
                <a16:creationId xmlns:a16="http://schemas.microsoft.com/office/drawing/2014/main" id="{4FA73BCB-BFF1-727D-E1EE-5F44785F11EF}"/>
              </a:ext>
            </a:extLst>
          </p:cNvPr>
          <p:cNvSpPr txBox="1"/>
          <p:nvPr/>
        </p:nvSpPr>
        <p:spPr>
          <a:xfrm>
            <a:off x="4455675" y="2038691"/>
            <a:ext cx="1715699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Esp32-Wroom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>
          <a:extLst>
            <a:ext uri="{FF2B5EF4-FFF2-40B4-BE49-F238E27FC236}">
              <a16:creationId xmlns:a16="http://schemas.microsoft.com/office/drawing/2014/main" id="{548254AE-6337-828F-79D2-66DEF41848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9">
            <a:extLst>
              <a:ext uri="{FF2B5EF4-FFF2-40B4-BE49-F238E27FC236}">
                <a16:creationId xmlns:a16="http://schemas.microsoft.com/office/drawing/2014/main" id="{A1CDCD88-341B-530A-0546-3333DB4DDA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43699" y="5574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 dirty="0"/>
              <a:t>Remote Control COMPONENTS</a:t>
            </a:r>
            <a:endParaRPr dirty="0"/>
          </a:p>
        </p:txBody>
      </p:sp>
      <p:sp>
        <p:nvSpPr>
          <p:cNvPr id="288" name="Google Shape;288;p9">
            <a:extLst>
              <a:ext uri="{FF2B5EF4-FFF2-40B4-BE49-F238E27FC236}">
                <a16:creationId xmlns:a16="http://schemas.microsoft.com/office/drawing/2014/main" id="{EE7CE10D-7844-E7AB-0B9C-C886BD16D1D8}"/>
              </a:ext>
            </a:extLst>
          </p:cNvPr>
          <p:cNvSpPr txBox="1"/>
          <p:nvPr/>
        </p:nvSpPr>
        <p:spPr>
          <a:xfrm>
            <a:off x="2764526" y="2035988"/>
            <a:ext cx="175736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LCD 16*4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91" name="Google Shape;291;p9">
            <a:extLst>
              <a:ext uri="{FF2B5EF4-FFF2-40B4-BE49-F238E27FC236}">
                <a16:creationId xmlns:a16="http://schemas.microsoft.com/office/drawing/2014/main" id="{0C02AC4E-1CDD-558D-04E6-9F14C673A48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6665" y="2485558"/>
            <a:ext cx="2395513" cy="204403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94" name="Google Shape;294;p9">
            <a:extLst>
              <a:ext uri="{FF2B5EF4-FFF2-40B4-BE49-F238E27FC236}">
                <a16:creationId xmlns:a16="http://schemas.microsoft.com/office/drawing/2014/main" id="{E47CDF45-C3E9-9DC7-5B78-53E4A2A537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5283196"/>
              </p:ext>
            </p:extLst>
          </p:nvPr>
        </p:nvGraphicFramePr>
        <p:xfrm>
          <a:off x="2436665" y="4515876"/>
          <a:ext cx="4437087" cy="1066810"/>
        </p:xfrm>
        <a:graphic>
          <a:graphicData uri="http://schemas.openxmlformats.org/drawingml/2006/table">
            <a:tbl>
              <a:tblPr>
                <a:noFill/>
                <a:tableStyleId>{868DCD20-2C46-42CE-A635-D4DBEC53BD09}</a:tableStyleId>
              </a:tblPr>
              <a:tblGrid>
                <a:gridCol w="25105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6557">
                  <a:extLst>
                    <a:ext uri="{9D8B030D-6E8A-4147-A177-3AD203B41FA5}">
                      <a16:colId xmlns:a16="http://schemas.microsoft.com/office/drawing/2014/main" val="3126617346"/>
                    </a:ext>
                  </a:extLst>
                </a:gridCol>
              </a:tblGrid>
              <a:tr h="876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en-US" sz="1800" u="none" strike="noStrike" cap="none" dirty="0"/>
                        <a:t>Displayed robot status and prompts on the remote.</a:t>
                      </a:r>
                      <a:endParaRPr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en-US" sz="16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Tw Cen MT"/>
                          <a:ea typeface="Tw Cen MT"/>
                          <a:cs typeface="Tw Cen MT"/>
                          <a:sym typeface="Arial"/>
                        </a:rPr>
                        <a:t>remote control for goal coordinates, control servo motors for dynamic walls.</a:t>
                      </a:r>
                      <a:endParaRPr sz="1600" b="0" i="0" u="none" strike="noStrike" cap="none" dirty="0">
                        <a:solidFill>
                          <a:schemeClr val="dk1"/>
                        </a:solidFill>
                        <a:effectLst/>
                        <a:latin typeface="Tw Cen MT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Google Shape;289;p9">
            <a:extLst>
              <a:ext uri="{FF2B5EF4-FFF2-40B4-BE49-F238E27FC236}">
                <a16:creationId xmlns:a16="http://schemas.microsoft.com/office/drawing/2014/main" id="{D00DE9CA-29A6-E8A9-09A5-C9D4E2F9F437}"/>
              </a:ext>
            </a:extLst>
          </p:cNvPr>
          <p:cNvSpPr txBox="1"/>
          <p:nvPr/>
        </p:nvSpPr>
        <p:spPr>
          <a:xfrm>
            <a:off x="5056457" y="2036780"/>
            <a:ext cx="175736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Keypad 4*4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5" name="Google Shape;292;p9">
            <a:extLst>
              <a:ext uri="{FF2B5EF4-FFF2-40B4-BE49-F238E27FC236}">
                <a16:creationId xmlns:a16="http://schemas.microsoft.com/office/drawing/2014/main" id="{33C4ED0A-70CF-83C3-E0C2-35308197074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32178" y="2471840"/>
            <a:ext cx="2041574" cy="20440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08920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Keypad Button Functions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73AA750-620C-7475-DBFF-7CFD2D8825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215009"/>
              </p:ext>
            </p:extLst>
          </p:nvPr>
        </p:nvGraphicFramePr>
        <p:xfrm>
          <a:off x="1909357" y="2097088"/>
          <a:ext cx="5322903" cy="465160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87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35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774">
                <a:tc>
                  <a:txBody>
                    <a:bodyPr/>
                    <a:lstStyle/>
                    <a:p>
                      <a:r>
                        <a:rPr sz="140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400"/>
                        <a:t>Function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774">
                <a:tc>
                  <a:txBody>
                    <a:bodyPr/>
                    <a:lstStyle/>
                    <a:p>
                      <a:r>
                        <a:rPr sz="1400"/>
                        <a:t>0–3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400"/>
                        <a:t>Input the row or column coordinate for the goal point.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793">
                <a:tc>
                  <a:txBody>
                    <a:bodyPr/>
                    <a:lstStyle/>
                    <a:p>
                      <a:r>
                        <a:rPr sz="140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400"/>
                        <a:t>Resets the system and sends a stop command to the robot, clearing the current goal.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6774">
                <a:tc>
                  <a:txBody>
                    <a:bodyPr/>
                    <a:lstStyle/>
                    <a:p>
                      <a:r>
                        <a:rPr sz="140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400"/>
                        <a:t>Saves the entered row or column value for the goal coordinates.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6774">
                <a:tc>
                  <a:txBody>
                    <a:bodyPr/>
                    <a:lstStyle/>
                    <a:p>
                      <a:r>
                        <a:rPr sz="140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400"/>
                        <a:t>Clears the currently entered row or column value.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1793">
                <a:tc>
                  <a:txBody>
                    <a:bodyPr/>
                    <a:lstStyle/>
                    <a:p>
                      <a:r>
                        <a:rPr sz="140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400"/>
                        <a:t>Toggles the first servo motor between 0 and 180 degrees to open or close a maze wall (via ESP-NOW to maze ESP32).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1793">
                <a:tc>
                  <a:txBody>
                    <a:bodyPr/>
                    <a:lstStyle/>
                    <a:p>
                      <a:r>
                        <a:rPr sz="140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Toggles the second servo motor between 0 and 180 degrees to open or close a maze wall (via ESP-NOW to maze ESP32).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1793">
                <a:tc>
                  <a:txBody>
                    <a:bodyPr/>
                    <a:lstStyle/>
                    <a:p>
                      <a:r>
                        <a:rPr lang="en-US" sz="1400" dirty="0"/>
                        <a:t>D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dirty="0"/>
                        <a:t>Toggles </a:t>
                      </a:r>
                      <a:r>
                        <a:rPr lang="en-US" sz="1400"/>
                        <a:t>the third </a:t>
                      </a:r>
                      <a:r>
                        <a:rPr lang="en-US" sz="1400" dirty="0"/>
                        <a:t>servo motor between 0 and 180 degrees to open or close a maze wall (via ESP-NOW to maze ESP32).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660746"/>
                  </a:ext>
                </a:extLst>
              </a:tr>
              <a:tr h="346774">
                <a:tc>
                  <a:txBody>
                    <a:bodyPr/>
                    <a:lstStyle/>
                    <a:p>
                      <a:r>
                        <a:rPr sz="1400" dirty="0"/>
                        <a:t>4–9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Not used.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2"/>
          <p:cNvSpPr txBox="1">
            <a:spLocks noGrp="1"/>
          </p:cNvSpPr>
          <p:nvPr>
            <p:ph type="title"/>
          </p:nvPr>
        </p:nvSpPr>
        <p:spPr>
          <a:xfrm>
            <a:off x="2247571" y="1714500"/>
            <a:ext cx="7429466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/>
              <a:t>✨ MAIN FEATURES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"/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/>
              <a:t>TABLE OF CONTENTS</a:t>
            </a:r>
            <a:endParaRPr/>
          </a:p>
        </p:txBody>
      </p:sp>
      <p:sp>
        <p:nvSpPr>
          <p:cNvPr id="241" name="Google Shape;241;p2"/>
          <p:cNvSpPr txBox="1"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 dirty="0"/>
              <a:t>Introduction</a:t>
            </a:r>
            <a:endParaRPr dirty="0"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 dirty="0"/>
              <a:t>Flood Fill overview</a:t>
            </a:r>
            <a:endParaRPr dirty="0"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 dirty="0"/>
              <a:t>Hardware Implementation</a:t>
            </a:r>
            <a:endParaRPr dirty="0"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 dirty="0"/>
              <a:t>Main features</a:t>
            </a:r>
            <a:endParaRPr dirty="0"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 dirty="0"/>
              <a:t>Challenges</a:t>
            </a:r>
            <a:endParaRPr dirty="0"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 dirty="0"/>
              <a:t>Result and Analysis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 dirty="0"/>
              <a:t>Conclusions</a:t>
            </a:r>
            <a:endParaRPr dirty="0"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 dirty="0"/>
              <a:t>Future work</a:t>
            </a:r>
            <a:endParaRPr dirty="0"/>
          </a:p>
          <a:p>
            <a:pPr marL="228600" lvl="0" indent="-52387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None/>
            </a:pP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3"/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500" cy="14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/>
              <a:t>MAIN FEATURES</a:t>
            </a:r>
            <a:endParaRPr/>
          </a:p>
        </p:txBody>
      </p:sp>
      <p:sp>
        <p:nvSpPr>
          <p:cNvPr id="328" name="Google Shape;328;p13"/>
          <p:cNvSpPr txBox="1"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/>
              <a:t> Autonomous navigation using the Flood Fill algorithm.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/>
              <a:t> Real-time path planning and dynamic wall adaptation with servo-controlled maze.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/>
              <a:t> Remote control via ESP-NOW protocol with keypad and LCD.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/>
              <a:t> Precise movement with L298N motor driver and DC motors with  single encoder.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Loop detection and unreachable goal handling for robust navigation. </a:t>
            </a:r>
            <a:endParaRPr/>
          </a:p>
          <a:p>
            <a:pPr marL="228600" lvl="0" indent="-52387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None/>
            </a:pPr>
            <a:endParaRPr/>
          </a:p>
          <a:p>
            <a:pPr marL="228600" lvl="0" indent="-52387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None/>
            </a:pPr>
            <a:endParaRPr/>
          </a:p>
          <a:p>
            <a:pPr marL="228600" lvl="0" indent="-52387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None/>
            </a:pPr>
            <a:endParaRPr/>
          </a:p>
        </p:txBody>
      </p:sp>
      <p:sp>
        <p:nvSpPr>
          <p:cNvPr id="329" name="Google Shape;329;p13"/>
          <p:cNvSpPr/>
          <p:nvPr/>
        </p:nvSpPr>
        <p:spPr>
          <a:xfrm>
            <a:off x="0" y="-323165"/>
            <a:ext cx="26481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wentieth Century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wentieth Century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4"/>
          <p:cNvSpPr txBox="1">
            <a:spLocks noGrp="1"/>
          </p:cNvSpPr>
          <p:nvPr>
            <p:ph type="title"/>
          </p:nvPr>
        </p:nvSpPr>
        <p:spPr>
          <a:xfrm>
            <a:off x="2665015" y="1714500"/>
            <a:ext cx="7429466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/>
              <a:t>⚡ CHALLENGES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5"/>
          <p:cNvSpPr txBox="1">
            <a:spLocks noGrp="1"/>
          </p:cNvSpPr>
          <p:nvPr>
            <p:ph type="title"/>
          </p:nvPr>
        </p:nvSpPr>
        <p:spPr>
          <a:xfrm>
            <a:off x="305454" y="14256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/>
              <a:t>CHALLENGES</a:t>
            </a:r>
            <a:endParaRPr/>
          </a:p>
        </p:txBody>
      </p:sp>
      <p:sp>
        <p:nvSpPr>
          <p:cNvPr id="340" name="Google Shape;340;p15"/>
          <p:cNvSpPr txBox="1">
            <a:spLocks noGrp="1"/>
          </p:cNvSpPr>
          <p:nvPr>
            <p:ph type="body" idx="1"/>
          </p:nvPr>
        </p:nvSpPr>
        <p:spPr>
          <a:xfrm>
            <a:off x="305454" y="1297859"/>
            <a:ext cx="8740878" cy="482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/>
              <a:t>Motor and Driver Limitations: DC motors are prone to voltage drops, and the L298N driver overheats during prolonged use, potentially reducing performance without cooling or upgrades.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/>
              <a:t>Power Supply Limitations: it was difficult to determine the exact voltage and current requirements for my project.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/>
              <a:t>Sensor Constraints: IR sensors are affected by light and reflectivity.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/>
              <a:t>Development Time: The project timeline constrained testing and advanced features like full PID control or machine learning integration.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/>
              <a:t>Terrain Assumptions: The design assumes flat surfaces, making it unsuitable for uneven terrain without significant modifications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6"/>
          <p:cNvSpPr txBox="1">
            <a:spLocks noGrp="1"/>
          </p:cNvSpPr>
          <p:nvPr>
            <p:ph type="title"/>
          </p:nvPr>
        </p:nvSpPr>
        <p:spPr>
          <a:xfrm>
            <a:off x="2168059" y="1714500"/>
            <a:ext cx="7429466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 sz="3600"/>
              <a:t>📈 RESULT AND ANALYSIS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7"/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 sz="3600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📈 RESULT AND ANALYSIS</a:t>
            </a:r>
            <a:endParaRPr/>
          </a:p>
        </p:txBody>
      </p:sp>
      <p:sp>
        <p:nvSpPr>
          <p:cNvPr id="351" name="Google Shape;351;p17"/>
          <p:cNvSpPr txBox="1"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/>
              <a:t>Maze Solving and Pathfinding: Robot navigated from start to user-defined endpoint using Flood Fill, mapping walls initially and taking the shortest path in later runs 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/>
              <a:t>Wall Configuration Adaptation: Successfully navigated maze with pre-set servo-controlled walls, adapting via Flood Fill to different configurations.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/>
              <a:t>Remote Control and Communication: ESP-NOW provided reliable, low-latency link for goal setting and real-time position updates on LCD.</a:t>
            </a:r>
            <a:endParaRPr/>
          </a:p>
          <a:p>
            <a:pPr marL="228600" lvl="0" indent="-52387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None/>
            </a:pP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8"/>
          <p:cNvSpPr txBox="1">
            <a:spLocks noGrp="1"/>
          </p:cNvSpPr>
          <p:nvPr>
            <p:ph type="title"/>
          </p:nvPr>
        </p:nvSpPr>
        <p:spPr>
          <a:xfrm>
            <a:off x="2476171" y="1714500"/>
            <a:ext cx="7429466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🎯 Conclusion</a:t>
            </a:r>
            <a:endParaRPr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>
          <a:extLst>
            <a:ext uri="{FF2B5EF4-FFF2-40B4-BE49-F238E27FC236}">
              <a16:creationId xmlns:a16="http://schemas.microsoft.com/office/drawing/2014/main" id="{B8A8A888-128F-89A6-ABE6-2C823E0C80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7">
            <a:extLst>
              <a:ext uri="{FF2B5EF4-FFF2-40B4-BE49-F238E27FC236}">
                <a16:creationId xmlns:a16="http://schemas.microsoft.com/office/drawing/2014/main" id="{737483AC-D09B-118C-2B76-0CE61F2BC76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buSzPts val="3600"/>
            </a:pPr>
            <a:r>
              <a:rPr lang="en-US" dirty="0"/>
              <a:t>🎯 Conclusion</a:t>
            </a:r>
            <a:endParaRPr dirty="0"/>
          </a:p>
        </p:txBody>
      </p:sp>
      <p:sp>
        <p:nvSpPr>
          <p:cNvPr id="351" name="Google Shape;351;p17">
            <a:extLst>
              <a:ext uri="{FF2B5EF4-FFF2-40B4-BE49-F238E27FC236}">
                <a16:creationId xmlns:a16="http://schemas.microsoft.com/office/drawing/2014/main" id="{FF6FF339-239C-B33C-5BC2-7226EE75C24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>
              <a:spcBef>
                <a:spcPts val="0"/>
              </a:spcBef>
              <a:buSzPct val="125000"/>
            </a:pPr>
            <a:r>
              <a:rPr lang="en-US" dirty="0"/>
              <a:t>Effective Algorithmic Control</a:t>
            </a:r>
          </a:p>
          <a:p>
            <a:pPr marL="228600" lvl="0" indent="-228600">
              <a:spcBef>
                <a:spcPts val="0"/>
              </a:spcBef>
              <a:buSzPct val="125000"/>
            </a:pPr>
            <a:r>
              <a:rPr lang="en-US" dirty="0"/>
              <a:t> Robust Hardware Integration</a:t>
            </a:r>
          </a:p>
          <a:p>
            <a:pPr marL="228600" lvl="0" indent="-228600">
              <a:spcBef>
                <a:spcPts val="0"/>
              </a:spcBef>
              <a:buSzPct val="125000"/>
            </a:pPr>
            <a:r>
              <a:rPr lang="en-US" dirty="0"/>
              <a:t> Seamless Communication Network</a:t>
            </a:r>
          </a:p>
          <a:p>
            <a:pPr marL="228600" lvl="0" indent="-228600">
              <a:spcBef>
                <a:spcPts val="0"/>
              </a:spcBef>
              <a:buSzPct val="125000"/>
            </a:pPr>
            <a:r>
              <a:rPr lang="en-US" dirty="0"/>
              <a:t> Validation of Design</a:t>
            </a:r>
          </a:p>
          <a:p>
            <a:pPr marL="228600" lvl="0" indent="-228600">
              <a:spcBef>
                <a:spcPts val="0"/>
              </a:spcBef>
              <a:buSzPct val="125000"/>
            </a:pPr>
            <a:r>
              <a:rPr lang="en-US" dirty="0"/>
              <a:t> Robust Error Handling</a:t>
            </a:r>
          </a:p>
          <a:p>
            <a:pPr marL="228600" lvl="0" indent="-228600">
              <a:spcBef>
                <a:spcPts val="0"/>
              </a:spcBef>
              <a:buSzPct val="125000"/>
            </a:pPr>
            <a:r>
              <a:rPr lang="en-US"/>
              <a:t> </a:t>
            </a:r>
            <a:r>
              <a:rPr lang="en-US" dirty="0"/>
              <a:t>Efficient Power Management</a:t>
            </a:r>
            <a:endParaRPr dirty="0"/>
          </a:p>
          <a:p>
            <a:pPr marL="228600" lvl="0" indent="-52387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573977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>
          <a:extLst>
            <a:ext uri="{FF2B5EF4-FFF2-40B4-BE49-F238E27FC236}">
              <a16:creationId xmlns:a16="http://schemas.microsoft.com/office/drawing/2014/main" id="{63987680-6C99-27C7-8427-8EA5A2040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8">
            <a:extLst>
              <a:ext uri="{FF2B5EF4-FFF2-40B4-BE49-F238E27FC236}">
                <a16:creationId xmlns:a16="http://schemas.microsoft.com/office/drawing/2014/main" id="{EB697322-E0F2-3F51-3663-FA0633815E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476171" y="1714500"/>
            <a:ext cx="7429466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/>
              <a:t>🔮 FUTURE WORK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828513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9"/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/>
              <a:t>🔮 FUTURE WORK</a:t>
            </a:r>
            <a:endParaRPr/>
          </a:p>
        </p:txBody>
      </p:sp>
      <p:sp>
        <p:nvSpPr>
          <p:cNvPr id="362" name="Google Shape;362;p19"/>
          <p:cNvSpPr txBox="1"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Char char="•"/>
            </a:pPr>
            <a:r>
              <a:rPr lang="en-US"/>
              <a:t>Implement Full PID control.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Char char="•"/>
            </a:pPr>
            <a:r>
              <a:rPr lang="en-US"/>
              <a:t>Enhance the User Interface.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Char char="•"/>
            </a:pPr>
            <a:r>
              <a:rPr lang="en-US"/>
              <a:t>Expand Dynamic Maze Capabilities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Char char="•"/>
            </a:pPr>
            <a:r>
              <a:rPr lang="en-US"/>
              <a:t>Incorporate RFID Localization.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0"/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 sz="3600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🙏 THANK YOU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855EF87F-2747-9BE8-7CAA-5CA7C53157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">
            <a:extLst>
              <a:ext uri="{FF2B5EF4-FFF2-40B4-BE49-F238E27FC236}">
                <a16:creationId xmlns:a16="http://schemas.microsoft.com/office/drawing/2014/main" id="{C4A80041-FD6E-5472-DA71-0FF18F2D600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/>
              <a:t>TABLE OF CONTENTS</a:t>
            </a:r>
            <a:endParaRPr/>
          </a:p>
        </p:txBody>
      </p:sp>
      <p:sp>
        <p:nvSpPr>
          <p:cNvPr id="241" name="Google Shape;241;p2">
            <a:extLst>
              <a:ext uri="{FF2B5EF4-FFF2-40B4-BE49-F238E27FC236}">
                <a16:creationId xmlns:a16="http://schemas.microsoft.com/office/drawing/2014/main" id="{69C762FB-AFCD-2099-1959-573F583346A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 dirty="0"/>
              <a:t>Introduction</a:t>
            </a:r>
            <a:endParaRPr dirty="0"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 dirty="0"/>
              <a:t>Flood Fill overview</a:t>
            </a:r>
            <a:endParaRPr dirty="0"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 dirty="0"/>
              <a:t>Hardware Implementation</a:t>
            </a:r>
            <a:endParaRPr dirty="0"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 dirty="0"/>
              <a:t>Main features</a:t>
            </a:r>
            <a:endParaRPr dirty="0"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 dirty="0"/>
              <a:t>Challenges</a:t>
            </a:r>
            <a:endParaRPr dirty="0"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 dirty="0"/>
              <a:t>Result and Analysis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 dirty="0"/>
              <a:t>Conclusions</a:t>
            </a:r>
            <a:endParaRPr dirty="0"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 dirty="0"/>
              <a:t>Future work</a:t>
            </a:r>
            <a:endParaRPr dirty="0"/>
          </a:p>
          <a:p>
            <a:pPr marL="228600" lvl="0" indent="-52387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35413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"/>
          <p:cNvSpPr txBox="1">
            <a:spLocks noGrp="1"/>
          </p:cNvSpPr>
          <p:nvPr>
            <p:ph type="title"/>
          </p:nvPr>
        </p:nvSpPr>
        <p:spPr>
          <a:xfrm>
            <a:off x="599767" y="219817"/>
            <a:ext cx="7548140" cy="1251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 sz="3600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🚀 INTRODUCTION</a:t>
            </a:r>
            <a:endParaRPr/>
          </a:p>
        </p:txBody>
      </p:sp>
      <p:sp>
        <p:nvSpPr>
          <p:cNvPr id="247" name="Google Shape;247;p3"/>
          <p:cNvSpPr txBox="1">
            <a:spLocks noGrp="1"/>
          </p:cNvSpPr>
          <p:nvPr>
            <p:ph type="body" idx="1"/>
          </p:nvPr>
        </p:nvSpPr>
        <p:spPr>
          <a:xfrm>
            <a:off x="599767" y="1317523"/>
            <a:ext cx="7823443" cy="4001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Char char="•"/>
            </a:pPr>
            <a:r>
              <a:rPr lang="en-US" sz="2000"/>
              <a:t>Motivation: Automating maze-solving tasks to address the need for adaptive navigation in dynamic environments.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Char char="•"/>
            </a:pPr>
            <a:r>
              <a:rPr lang="en-US" sz="2000"/>
              <a:t>Problem: Navigating unpredictable settings requires solutions that can adjust in real-time.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Char char="•"/>
            </a:pPr>
            <a:r>
              <a:rPr lang="en-US" sz="2000"/>
              <a:t>Goal: Develop a cost-effective, efficient robot to solve a 4x4 maze using the Flood Fill algorithm.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"/>
          <p:cNvSpPr txBox="1">
            <a:spLocks noGrp="1"/>
          </p:cNvSpPr>
          <p:nvPr>
            <p:ph type="title"/>
          </p:nvPr>
        </p:nvSpPr>
        <p:spPr>
          <a:xfrm>
            <a:off x="965423" y="1901687"/>
            <a:ext cx="7429466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/>
              <a:t>🛠️ SOFTWARE IMPLEMENTATION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5"/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 sz="3600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🌀 FLOOD FILL OVERVIEW</a:t>
            </a:r>
            <a:endParaRPr/>
          </a:p>
        </p:txBody>
      </p:sp>
      <p:sp>
        <p:nvSpPr>
          <p:cNvPr id="258" name="Google Shape;258;p5"/>
          <p:cNvSpPr txBox="1"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250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The Flood Fill algorithm in our project is implemented to help the MazeSolver robot navigate a 4x4 maze toward a specified goal. Here’s a summary of how it works in points: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250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Initializes a distance array with a maximum value for all cells, setting the goal cell’s distance to 0.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Uses a queue to process cells, starting from the goal, and calculates the shortest distance to each reachable cell.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Updates distances by exploring adjacent cells (north, south, east, west) if no walls block the path.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Assigns each cell a distance value based on the minimum path length from the goal.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Guides the robot to move toward the cell with the smallest distance in the next step, adjusting orientation and position accordingly.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25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Recomputes distances dynamically after each wall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6"/>
          <p:cNvSpPr txBox="1">
            <a:spLocks noGrp="1"/>
          </p:cNvSpPr>
          <p:nvPr>
            <p:ph type="title"/>
          </p:nvPr>
        </p:nvSpPr>
        <p:spPr>
          <a:xfrm>
            <a:off x="853441" y="-210538"/>
            <a:ext cx="7907607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/>
              <a:t>📊 FLOOD FILL NAVIGATION   FLOWCHART</a:t>
            </a:r>
            <a:endParaRPr/>
          </a:p>
        </p:txBody>
      </p:sp>
      <p:pic>
        <p:nvPicPr>
          <p:cNvPr id="264" name="Google Shape;264;p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80417" y="1016633"/>
            <a:ext cx="2353056" cy="5548408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6"/>
          <p:cNvSpPr/>
          <p:nvPr/>
        </p:nvSpPr>
        <p:spPr>
          <a:xfrm>
            <a:off x="3060192" y="1835866"/>
            <a:ext cx="4145280" cy="489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-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Overview</a:t>
            </a: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The flowchart illustrates the robot's decision-making in floodFillNavigate(): Receive goal → Map maze → Navigate until goal or unreachable.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Key Steps</a:t>
            </a: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Receive Goal &amp; Initialize</a:t>
            </a: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Robot waits for goal (row, col) from remote. </a:t>
            </a:r>
            <a: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Navigation Loop</a:t>
            </a: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Check if at goal. If yes, stop and send "Finish". If no, sense walls (IR/LiDAR) and update map. 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Recompute Flood Fill</a:t>
            </a: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Reset distances, run BFS from goal through open paths. If current position = 16, goal is unreachable – stop and send "Unreachable". 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Find &amp; Move: Select lowest-distance neighbor. If blocked, backtrack to visited cell. Move to next cell.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wentieth Century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7"/>
          <p:cNvSpPr txBox="1">
            <a:spLocks noGrp="1"/>
          </p:cNvSpPr>
          <p:nvPr>
            <p:ph type="title"/>
          </p:nvPr>
        </p:nvSpPr>
        <p:spPr>
          <a:xfrm>
            <a:off x="965423" y="1901687"/>
            <a:ext cx="7429466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 sz="3600"/>
              <a:t>🛠️ HARDWARE IMPLEMENTATION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8"/>
          <p:cNvSpPr txBox="1"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</a:pPr>
            <a:r>
              <a:rPr lang="en-US" dirty="0"/>
              <a:t>Robot COMPONENTS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64B031-D595-5EB3-0EB5-72728B2B0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2928" y="2097088"/>
            <a:ext cx="3235470" cy="367462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ircuit">
  <a:themeElements>
    <a:clrScheme name="Circuit">
      <a:dk1>
        <a:srgbClr val="000000"/>
      </a:dk1>
      <a:lt1>
        <a:srgbClr val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1066</Words>
  <Application>Microsoft Office PowerPoint</Application>
  <PresentationFormat>On-screen Show (4:3)</PresentationFormat>
  <Paragraphs>140</Paragraphs>
  <Slides>29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Tw Cen MT</vt:lpstr>
      <vt:lpstr>Twentieth Century</vt:lpstr>
      <vt:lpstr>Circuit</vt:lpstr>
      <vt:lpstr>MAZESOLVER: ROBOT SOLVES A MAZE</vt:lpstr>
      <vt:lpstr>TABLE OF CONTENTS</vt:lpstr>
      <vt:lpstr>TABLE OF CONTENTS</vt:lpstr>
      <vt:lpstr>🚀 INTRODUCTION</vt:lpstr>
      <vt:lpstr>🛠️ SOFTWARE IMPLEMENTATION</vt:lpstr>
      <vt:lpstr>🌀 FLOOD FILL OVERVIEW</vt:lpstr>
      <vt:lpstr>📊 FLOOD FILL NAVIGATION   FLOWCHART</vt:lpstr>
      <vt:lpstr>🛠️ HARDWARE IMPLEMENTATION</vt:lpstr>
      <vt:lpstr>Robot COMPONENTS</vt:lpstr>
      <vt:lpstr>Robot COMPONENTS</vt:lpstr>
      <vt:lpstr>Robot COMPONENTS</vt:lpstr>
      <vt:lpstr>Robot COMPONENTS</vt:lpstr>
      <vt:lpstr>Maze Design</vt:lpstr>
      <vt:lpstr>Maze COMPONENTS</vt:lpstr>
      <vt:lpstr>Remote Control</vt:lpstr>
      <vt:lpstr>Remote Control COMPONENTS</vt:lpstr>
      <vt:lpstr>Remote Control COMPONENTS</vt:lpstr>
      <vt:lpstr>Keypad Button Functions</vt:lpstr>
      <vt:lpstr>✨ MAIN FEATURES</vt:lpstr>
      <vt:lpstr>MAIN FEATURES</vt:lpstr>
      <vt:lpstr>⚡ CHALLENGES</vt:lpstr>
      <vt:lpstr>CHALLENGES</vt:lpstr>
      <vt:lpstr>📈 RESULT AND ANALYSIS</vt:lpstr>
      <vt:lpstr>📈 RESULT AND ANALYSIS</vt:lpstr>
      <vt:lpstr>🎯 Conclusion</vt:lpstr>
      <vt:lpstr>🎯 Conclusion</vt:lpstr>
      <vt:lpstr>🔮 FUTURE WORK</vt:lpstr>
      <vt:lpstr>🔮 FUTURE WORK</vt:lpstr>
      <vt:lpstr>🙏 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Abdelrahman Masri</cp:lastModifiedBy>
  <cp:revision>17</cp:revision>
  <dcterms:created xsi:type="dcterms:W3CDTF">2013-01-27T09:14:16Z</dcterms:created>
  <dcterms:modified xsi:type="dcterms:W3CDTF">2025-09-19T14:09:59Z</dcterms:modified>
</cp:coreProperties>
</file>