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7" r:id="rId3"/>
    <p:sldId id="267" r:id="rId4"/>
    <p:sldId id="268" r:id="rId5"/>
    <p:sldId id="271" r:id="rId6"/>
    <p:sldId id="272" r:id="rId7"/>
    <p:sldId id="273" r:id="rId8"/>
    <p:sldId id="274" r:id="rId9"/>
    <p:sldId id="276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61" r:id="rId19"/>
    <p:sldId id="258" r:id="rId20"/>
    <p:sldId id="259" r:id="rId21"/>
    <p:sldId id="260" r:id="rId22"/>
    <p:sldId id="266" r:id="rId23"/>
    <p:sldId id="263" r:id="rId24"/>
    <p:sldId id="264" r:id="rId25"/>
    <p:sldId id="265" r:id="rId26"/>
    <p:sldId id="286" r:id="rId27"/>
    <p:sldId id="287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408" autoAdjust="0"/>
    <p:restoredTop sz="94660"/>
  </p:normalViewPr>
  <p:slideViewPr>
    <p:cSldViewPr>
      <p:cViewPr>
        <p:scale>
          <a:sx n="66" d="100"/>
          <a:sy n="66" d="100"/>
        </p:scale>
        <p:origin x="-110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y%20Documents\Desktop\graduation%20project\&#1578;&#1602;&#1585;&#1610;&#1585;\midter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style val="12"/>
  <c:chart>
    <c:title>
      <c:tx>
        <c:rich>
          <a:bodyPr/>
          <a:lstStyle/>
          <a:p>
            <a:pPr>
              <a:defRPr/>
            </a:pPr>
            <a:r>
              <a:rPr lang="en-US"/>
              <a:t>Comparision marks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7193993467791183"/>
          <c:y val="0.12537975721784772"/>
          <c:w val="0.81093305209349154"/>
          <c:h val="0.68417753444881935"/>
        </c:manualLayout>
      </c:layout>
      <c:barChart>
        <c:barDir val="col"/>
        <c:grouping val="clustered"/>
        <c:ser>
          <c:idx val="0"/>
          <c:order val="0"/>
          <c:tx>
            <c:v>control group</c:v>
          </c:tx>
          <c:dLbls>
            <c:showVal val="1"/>
          </c:dLbls>
          <c:val>
            <c:numRef>
              <c:f>Sheet1!$E$7:$E$16</c:f>
              <c:numCache>
                <c:formatCode>General</c:formatCode>
                <c:ptCount val="10"/>
                <c:pt idx="0">
                  <c:v>29.5</c:v>
                </c:pt>
                <c:pt idx="1">
                  <c:v>24.5</c:v>
                </c:pt>
                <c:pt idx="2">
                  <c:v>30</c:v>
                </c:pt>
                <c:pt idx="3">
                  <c:v>27.5</c:v>
                </c:pt>
                <c:pt idx="4">
                  <c:v>30</c:v>
                </c:pt>
                <c:pt idx="5">
                  <c:v>32</c:v>
                </c:pt>
                <c:pt idx="6">
                  <c:v>26</c:v>
                </c:pt>
                <c:pt idx="7">
                  <c:v>30</c:v>
                </c:pt>
                <c:pt idx="8">
                  <c:v>32</c:v>
                </c:pt>
                <c:pt idx="9">
                  <c:v>31</c:v>
                </c:pt>
              </c:numCache>
            </c:numRef>
          </c:val>
        </c:ser>
        <c:ser>
          <c:idx val="1"/>
          <c:order val="1"/>
          <c:tx>
            <c:v>classic group</c:v>
          </c:tx>
          <c:dLbls>
            <c:showVal val="1"/>
          </c:dLbls>
          <c:val>
            <c:numRef>
              <c:f>Sheet1!$F$7:$F$16</c:f>
              <c:numCache>
                <c:formatCode>General</c:formatCode>
                <c:ptCount val="10"/>
                <c:pt idx="0">
                  <c:v>22.5</c:v>
                </c:pt>
                <c:pt idx="1">
                  <c:v>22.5</c:v>
                </c:pt>
                <c:pt idx="2">
                  <c:v>24.5</c:v>
                </c:pt>
                <c:pt idx="3">
                  <c:v>26.5</c:v>
                </c:pt>
                <c:pt idx="4">
                  <c:v>27.5</c:v>
                </c:pt>
                <c:pt idx="5">
                  <c:v>27</c:v>
                </c:pt>
                <c:pt idx="6">
                  <c:v>27.5</c:v>
                </c:pt>
                <c:pt idx="7">
                  <c:v>28.5</c:v>
                </c:pt>
                <c:pt idx="8">
                  <c:v>30.5</c:v>
                </c:pt>
                <c:pt idx="9">
                  <c:v>31</c:v>
                </c:pt>
              </c:numCache>
            </c:numRef>
          </c:val>
        </c:ser>
        <c:axId val="89871872"/>
        <c:axId val="89873792"/>
      </c:barChart>
      <c:catAx>
        <c:axId val="8987187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Student Number </a:t>
                </a:r>
              </a:p>
            </c:rich>
          </c:tx>
          <c:layout/>
        </c:title>
        <c:tickLblPos val="nextTo"/>
        <c:crossAx val="89873792"/>
        <c:crosses val="autoZero"/>
        <c:auto val="1"/>
        <c:lblAlgn val="ctr"/>
        <c:lblOffset val="100"/>
      </c:catAx>
      <c:valAx>
        <c:axId val="8987379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Marks</a:t>
                </a:r>
              </a:p>
            </c:rich>
          </c:tx>
          <c:layout/>
        </c:title>
        <c:numFmt formatCode="General" sourceLinked="1"/>
        <c:tickLblPos val="nextTo"/>
        <c:crossAx val="89871872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1.0276172818794662E-2"/>
          <c:y val="0.4917218300410498"/>
          <c:w val="7.24263851121182E-2"/>
          <c:h val="0.24003003811869614"/>
        </c:manualLayout>
      </c:layout>
    </c:legend>
    <c:plotVisOnly val="1"/>
  </c:chart>
  <c:txPr>
    <a:bodyPr/>
    <a:lstStyle/>
    <a:p>
      <a:pPr>
        <a:defRPr sz="1800"/>
      </a:pPr>
      <a:endParaRPr lang="ar-SA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928B74-D199-4AD3-8F09-A47F111A31A9}" type="doc">
      <dgm:prSet loTypeId="urn:microsoft.com/office/officeart/2005/8/layout/venn1" loCatId="relationship" qsTypeId="urn:microsoft.com/office/officeart/2005/8/quickstyle/simple1" qsCatId="simple" csTypeId="urn:microsoft.com/office/officeart/2005/8/colors/colorful3" csCatId="colorful" phldr="1"/>
      <dgm:spPr/>
    </dgm:pt>
    <dgm:pt modelId="{67F423A5-0A90-4DCC-8AFD-DB74D3A26816}">
      <dgm:prSet phldrT="[Text]"/>
      <dgm:spPr/>
      <dgm:t>
        <a:bodyPr/>
        <a:lstStyle/>
        <a:p>
          <a:pPr rtl="1"/>
          <a:r>
            <a:rPr lang="en-US" b="1" dirty="0" smtClean="0"/>
            <a:t>Face</a:t>
          </a:r>
          <a:r>
            <a:rPr lang="en-US" dirty="0" smtClean="0"/>
            <a:t> to face learning</a:t>
          </a:r>
          <a:endParaRPr lang="ar-SA" dirty="0"/>
        </a:p>
      </dgm:t>
    </dgm:pt>
    <dgm:pt modelId="{8A9C529F-7F32-4FEC-8AC1-923B9FEEFD5E}" type="parTrans" cxnId="{2A43B1A9-250B-4ECB-8265-92DF7BCDB975}">
      <dgm:prSet/>
      <dgm:spPr/>
      <dgm:t>
        <a:bodyPr/>
        <a:lstStyle/>
        <a:p>
          <a:pPr rtl="1"/>
          <a:endParaRPr lang="ar-SA"/>
        </a:p>
      </dgm:t>
    </dgm:pt>
    <dgm:pt modelId="{DDEFC887-530D-4AA2-8670-24A328061A05}" type="sibTrans" cxnId="{2A43B1A9-250B-4ECB-8265-92DF7BCDB975}">
      <dgm:prSet/>
      <dgm:spPr/>
      <dgm:t>
        <a:bodyPr/>
        <a:lstStyle/>
        <a:p>
          <a:pPr rtl="1"/>
          <a:endParaRPr lang="ar-SA"/>
        </a:p>
      </dgm:t>
    </dgm:pt>
    <dgm:pt modelId="{147E9DA1-2AFB-437C-BFC7-1BB777A2774B}">
      <dgm:prSet phldrT="[Text]" custT="1"/>
      <dgm:spPr/>
      <dgm:t>
        <a:bodyPr/>
        <a:lstStyle/>
        <a:p>
          <a:pPr rtl="1"/>
          <a:r>
            <a:rPr lang="en-US" sz="2800" b="1" dirty="0" smtClean="0"/>
            <a:t>Self</a:t>
          </a:r>
          <a:r>
            <a:rPr lang="en-US" sz="2800" dirty="0" smtClean="0"/>
            <a:t> based learning</a:t>
          </a:r>
          <a:endParaRPr lang="ar-SA" sz="2800" dirty="0"/>
        </a:p>
      </dgm:t>
    </dgm:pt>
    <dgm:pt modelId="{0589D54B-E1CE-416F-B582-2D622E75726C}" type="parTrans" cxnId="{2A92C061-6D1C-45B8-BCFE-671F49C5A571}">
      <dgm:prSet/>
      <dgm:spPr/>
      <dgm:t>
        <a:bodyPr/>
        <a:lstStyle/>
        <a:p>
          <a:pPr rtl="1"/>
          <a:endParaRPr lang="ar-SA"/>
        </a:p>
      </dgm:t>
    </dgm:pt>
    <dgm:pt modelId="{7AF3148E-85F4-4AF3-98AF-7A53360A4A3F}" type="sibTrans" cxnId="{2A92C061-6D1C-45B8-BCFE-671F49C5A571}">
      <dgm:prSet/>
      <dgm:spPr/>
      <dgm:t>
        <a:bodyPr/>
        <a:lstStyle/>
        <a:p>
          <a:pPr rtl="1"/>
          <a:endParaRPr lang="ar-SA"/>
        </a:p>
      </dgm:t>
    </dgm:pt>
    <dgm:pt modelId="{5D405107-B002-4526-A626-936493E2B77F}">
      <dgm:prSet phldrT="[Text]" custT="1"/>
      <dgm:spPr/>
      <dgm:t>
        <a:bodyPr/>
        <a:lstStyle/>
        <a:p>
          <a:pPr rtl="1"/>
          <a:r>
            <a:rPr lang="en-US" sz="2800" b="1" dirty="0" smtClean="0"/>
            <a:t>Online</a:t>
          </a:r>
          <a:r>
            <a:rPr lang="ar-SA" sz="1800" b="1" dirty="0" smtClean="0"/>
            <a:t> </a:t>
          </a:r>
          <a:r>
            <a:rPr lang="en-US" sz="1800" b="1" dirty="0" smtClean="0"/>
            <a:t>Collaborative Learning</a:t>
          </a:r>
          <a:endParaRPr lang="ar-SA" sz="1800" b="1" dirty="0"/>
        </a:p>
      </dgm:t>
    </dgm:pt>
    <dgm:pt modelId="{A74FD99B-0BE9-4E08-8828-ED923874BE1B}" type="parTrans" cxnId="{69080F2A-9911-4FC2-9C51-82BE39D09344}">
      <dgm:prSet/>
      <dgm:spPr/>
      <dgm:t>
        <a:bodyPr/>
        <a:lstStyle/>
        <a:p>
          <a:pPr rtl="1"/>
          <a:endParaRPr lang="ar-SA"/>
        </a:p>
      </dgm:t>
    </dgm:pt>
    <dgm:pt modelId="{5D86D975-9AAE-4B1A-8B34-C1C633884E73}" type="sibTrans" cxnId="{69080F2A-9911-4FC2-9C51-82BE39D09344}">
      <dgm:prSet/>
      <dgm:spPr/>
      <dgm:t>
        <a:bodyPr/>
        <a:lstStyle/>
        <a:p>
          <a:pPr rtl="1"/>
          <a:endParaRPr lang="ar-SA"/>
        </a:p>
      </dgm:t>
    </dgm:pt>
    <dgm:pt modelId="{C2B054E1-94E9-4750-A023-68F45A43E67A}" type="pres">
      <dgm:prSet presAssocID="{3A928B74-D199-4AD3-8F09-A47F111A31A9}" presName="compositeShape" presStyleCnt="0">
        <dgm:presLayoutVars>
          <dgm:chMax val="7"/>
          <dgm:dir/>
          <dgm:resizeHandles val="exact"/>
        </dgm:presLayoutVars>
      </dgm:prSet>
      <dgm:spPr/>
    </dgm:pt>
    <dgm:pt modelId="{8E99142F-38CF-4672-8E51-50E2E3CE5F7B}" type="pres">
      <dgm:prSet presAssocID="{67F423A5-0A90-4DCC-8AFD-DB74D3A26816}" presName="circ1" presStyleLbl="vennNode1" presStyleIdx="0" presStyleCnt="3"/>
      <dgm:spPr/>
      <dgm:t>
        <a:bodyPr/>
        <a:lstStyle/>
        <a:p>
          <a:pPr rtl="1"/>
          <a:endParaRPr lang="ar-SA"/>
        </a:p>
      </dgm:t>
    </dgm:pt>
    <dgm:pt modelId="{ACD61B58-9E18-479A-B88B-7171CCB4234D}" type="pres">
      <dgm:prSet presAssocID="{67F423A5-0A90-4DCC-8AFD-DB74D3A2681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8EE9B7-A3BD-40BC-9FD5-24E1CB4E722F}" type="pres">
      <dgm:prSet presAssocID="{147E9DA1-2AFB-437C-BFC7-1BB777A2774B}" presName="circ2" presStyleLbl="vennNode1" presStyleIdx="1" presStyleCnt="3"/>
      <dgm:spPr/>
      <dgm:t>
        <a:bodyPr/>
        <a:lstStyle/>
        <a:p>
          <a:pPr rtl="1"/>
          <a:endParaRPr lang="ar-SA"/>
        </a:p>
      </dgm:t>
    </dgm:pt>
    <dgm:pt modelId="{E089F385-9634-4F4D-8D0D-2955D2BDADFF}" type="pres">
      <dgm:prSet presAssocID="{147E9DA1-2AFB-437C-BFC7-1BB777A2774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ED814B9-A00D-437F-ABEA-F3124DAB55B0}" type="pres">
      <dgm:prSet presAssocID="{5D405107-B002-4526-A626-936493E2B77F}" presName="circ3" presStyleLbl="vennNode1" presStyleIdx="2" presStyleCnt="3"/>
      <dgm:spPr/>
      <dgm:t>
        <a:bodyPr/>
        <a:lstStyle/>
        <a:p>
          <a:pPr rtl="1"/>
          <a:endParaRPr lang="ar-SA"/>
        </a:p>
      </dgm:t>
    </dgm:pt>
    <dgm:pt modelId="{53D00F1E-5B3E-460E-BC18-F25B09B56501}" type="pres">
      <dgm:prSet presAssocID="{5D405107-B002-4526-A626-936493E2B77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F80B2FA-3738-485E-8D3D-BC7C71DC4674}" type="presOf" srcId="{67F423A5-0A90-4DCC-8AFD-DB74D3A26816}" destId="{ACD61B58-9E18-479A-B88B-7171CCB4234D}" srcOrd="1" destOrd="0" presId="urn:microsoft.com/office/officeart/2005/8/layout/venn1"/>
    <dgm:cxn modelId="{69080F2A-9911-4FC2-9C51-82BE39D09344}" srcId="{3A928B74-D199-4AD3-8F09-A47F111A31A9}" destId="{5D405107-B002-4526-A626-936493E2B77F}" srcOrd="2" destOrd="0" parTransId="{A74FD99B-0BE9-4E08-8828-ED923874BE1B}" sibTransId="{5D86D975-9AAE-4B1A-8B34-C1C633884E73}"/>
    <dgm:cxn modelId="{4A3C66AD-D336-4202-98B0-76E430FEAF92}" type="presOf" srcId="{5D405107-B002-4526-A626-936493E2B77F}" destId="{5ED814B9-A00D-437F-ABEA-F3124DAB55B0}" srcOrd="0" destOrd="0" presId="urn:microsoft.com/office/officeart/2005/8/layout/venn1"/>
    <dgm:cxn modelId="{C5460304-B416-463C-AFA6-65F4D8378968}" type="presOf" srcId="{67F423A5-0A90-4DCC-8AFD-DB74D3A26816}" destId="{8E99142F-38CF-4672-8E51-50E2E3CE5F7B}" srcOrd="0" destOrd="0" presId="urn:microsoft.com/office/officeart/2005/8/layout/venn1"/>
    <dgm:cxn modelId="{393B3114-F0AB-4791-9F92-5DDF73DE2C42}" type="presOf" srcId="{5D405107-B002-4526-A626-936493E2B77F}" destId="{53D00F1E-5B3E-460E-BC18-F25B09B56501}" srcOrd="1" destOrd="0" presId="urn:microsoft.com/office/officeart/2005/8/layout/venn1"/>
    <dgm:cxn modelId="{D0ABFA40-FA9E-4E42-912E-C7CB478A5763}" type="presOf" srcId="{147E9DA1-2AFB-437C-BFC7-1BB777A2774B}" destId="{E089F385-9634-4F4D-8D0D-2955D2BDADFF}" srcOrd="1" destOrd="0" presId="urn:microsoft.com/office/officeart/2005/8/layout/venn1"/>
    <dgm:cxn modelId="{2AC583B9-B8D6-454E-B52E-77EFFFBACD30}" type="presOf" srcId="{147E9DA1-2AFB-437C-BFC7-1BB777A2774B}" destId="{018EE9B7-A3BD-40BC-9FD5-24E1CB4E722F}" srcOrd="0" destOrd="0" presId="urn:microsoft.com/office/officeart/2005/8/layout/venn1"/>
    <dgm:cxn modelId="{2A92C061-6D1C-45B8-BCFE-671F49C5A571}" srcId="{3A928B74-D199-4AD3-8F09-A47F111A31A9}" destId="{147E9DA1-2AFB-437C-BFC7-1BB777A2774B}" srcOrd="1" destOrd="0" parTransId="{0589D54B-E1CE-416F-B582-2D622E75726C}" sibTransId="{7AF3148E-85F4-4AF3-98AF-7A53360A4A3F}"/>
    <dgm:cxn modelId="{727A0E07-7FD8-44D7-85BB-07DEA80535A3}" type="presOf" srcId="{3A928B74-D199-4AD3-8F09-A47F111A31A9}" destId="{C2B054E1-94E9-4750-A023-68F45A43E67A}" srcOrd="0" destOrd="0" presId="urn:microsoft.com/office/officeart/2005/8/layout/venn1"/>
    <dgm:cxn modelId="{2A43B1A9-250B-4ECB-8265-92DF7BCDB975}" srcId="{3A928B74-D199-4AD3-8F09-A47F111A31A9}" destId="{67F423A5-0A90-4DCC-8AFD-DB74D3A26816}" srcOrd="0" destOrd="0" parTransId="{8A9C529F-7F32-4FEC-8AC1-923B9FEEFD5E}" sibTransId="{DDEFC887-530D-4AA2-8670-24A328061A05}"/>
    <dgm:cxn modelId="{51CD264C-F18A-428E-851F-0365C5B796B6}" type="presParOf" srcId="{C2B054E1-94E9-4750-A023-68F45A43E67A}" destId="{8E99142F-38CF-4672-8E51-50E2E3CE5F7B}" srcOrd="0" destOrd="0" presId="urn:microsoft.com/office/officeart/2005/8/layout/venn1"/>
    <dgm:cxn modelId="{DF2AE596-6099-4F2B-9BDC-3449AB0B1E1A}" type="presParOf" srcId="{C2B054E1-94E9-4750-A023-68F45A43E67A}" destId="{ACD61B58-9E18-479A-B88B-7171CCB4234D}" srcOrd="1" destOrd="0" presId="urn:microsoft.com/office/officeart/2005/8/layout/venn1"/>
    <dgm:cxn modelId="{97BC1E8D-C46C-4959-B5A6-96DEE34337A9}" type="presParOf" srcId="{C2B054E1-94E9-4750-A023-68F45A43E67A}" destId="{018EE9B7-A3BD-40BC-9FD5-24E1CB4E722F}" srcOrd="2" destOrd="0" presId="urn:microsoft.com/office/officeart/2005/8/layout/venn1"/>
    <dgm:cxn modelId="{11B676FF-9D87-409A-B34D-53A398583226}" type="presParOf" srcId="{C2B054E1-94E9-4750-A023-68F45A43E67A}" destId="{E089F385-9634-4F4D-8D0D-2955D2BDADFF}" srcOrd="3" destOrd="0" presId="urn:microsoft.com/office/officeart/2005/8/layout/venn1"/>
    <dgm:cxn modelId="{228087CF-5899-40B0-BE88-CC80C0462B4C}" type="presParOf" srcId="{C2B054E1-94E9-4750-A023-68F45A43E67A}" destId="{5ED814B9-A00D-437F-ABEA-F3124DAB55B0}" srcOrd="4" destOrd="0" presId="urn:microsoft.com/office/officeart/2005/8/layout/venn1"/>
    <dgm:cxn modelId="{0A70C99B-FE49-4620-9BF4-4B8276DC086A}" type="presParOf" srcId="{C2B054E1-94E9-4750-A023-68F45A43E67A}" destId="{53D00F1E-5B3E-460E-BC18-F25B09B56501}" srcOrd="5" destOrd="0" presId="urn:microsoft.com/office/officeart/2005/8/layout/venn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431DFF-60E0-4A45-A863-C75974C57D2D}" type="doc">
      <dgm:prSet loTypeId="urn:microsoft.com/office/officeart/2005/8/layout/radial6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C8228F04-4D99-4DE5-B149-8D8585CEE1D6}">
      <dgm:prSet phldrT="[Text]"/>
      <dgm:spPr/>
      <dgm:t>
        <a:bodyPr/>
        <a:lstStyle/>
        <a:p>
          <a:pPr rtl="1"/>
          <a:r>
            <a:rPr lang="en-US" b="1" dirty="0" smtClean="0"/>
            <a:t>Self learning approach</a:t>
          </a:r>
          <a:endParaRPr lang="ar-SA" b="1" dirty="0"/>
        </a:p>
      </dgm:t>
    </dgm:pt>
    <dgm:pt modelId="{12FEE0AD-A588-4DED-90C4-BB9B636569CF}" type="parTrans" cxnId="{BD6122FB-8C6B-40A1-99BF-7D9748C37F22}">
      <dgm:prSet/>
      <dgm:spPr/>
      <dgm:t>
        <a:bodyPr/>
        <a:lstStyle/>
        <a:p>
          <a:pPr rtl="1"/>
          <a:endParaRPr lang="ar-SA"/>
        </a:p>
      </dgm:t>
    </dgm:pt>
    <dgm:pt modelId="{9CB76FF2-7AEE-4184-9D7E-3C883DE15B46}" type="sibTrans" cxnId="{BD6122FB-8C6B-40A1-99BF-7D9748C37F22}">
      <dgm:prSet/>
      <dgm:spPr/>
      <dgm:t>
        <a:bodyPr/>
        <a:lstStyle/>
        <a:p>
          <a:pPr rtl="1"/>
          <a:endParaRPr lang="ar-SA"/>
        </a:p>
      </dgm:t>
    </dgm:pt>
    <dgm:pt modelId="{6CB4C7C1-A98F-4C21-9477-5300D4B98DA5}">
      <dgm:prSet phldrT="[Text]" custT="1"/>
      <dgm:spPr/>
      <dgm:t>
        <a:bodyPr/>
        <a:lstStyle/>
        <a:p>
          <a:pPr rtl="1"/>
          <a:r>
            <a:rPr lang="en-US" sz="1600" b="1" dirty="0" smtClean="0"/>
            <a:t>Corporative learning</a:t>
          </a:r>
          <a:endParaRPr lang="ar-SA" sz="1600" b="1" dirty="0"/>
        </a:p>
      </dgm:t>
    </dgm:pt>
    <dgm:pt modelId="{1469E69D-CD94-4108-B2AE-37D89AE2EF6B}" type="parTrans" cxnId="{BCD85648-943F-48CE-A337-DED00C4F4747}">
      <dgm:prSet/>
      <dgm:spPr/>
      <dgm:t>
        <a:bodyPr/>
        <a:lstStyle/>
        <a:p>
          <a:pPr rtl="1"/>
          <a:endParaRPr lang="ar-SA"/>
        </a:p>
      </dgm:t>
    </dgm:pt>
    <dgm:pt modelId="{55B55909-123A-404F-A56D-8955435501CC}" type="sibTrans" cxnId="{BCD85648-943F-48CE-A337-DED00C4F4747}">
      <dgm:prSet/>
      <dgm:spPr/>
      <dgm:t>
        <a:bodyPr/>
        <a:lstStyle/>
        <a:p>
          <a:pPr rtl="1"/>
          <a:endParaRPr lang="ar-SA"/>
        </a:p>
      </dgm:t>
    </dgm:pt>
    <dgm:pt modelId="{E061743A-175A-4BD6-A8B8-7F22507F950C}">
      <dgm:prSet phldrT="[Text]" custT="1"/>
      <dgm:spPr/>
      <dgm:t>
        <a:bodyPr/>
        <a:lstStyle/>
        <a:p>
          <a:pPr rtl="1"/>
          <a:r>
            <a:rPr lang="en-US" sz="2000" b="1" smtClean="0"/>
            <a:t>Games </a:t>
          </a:r>
          <a:endParaRPr lang="ar-SA" sz="2000" b="1" dirty="0"/>
        </a:p>
      </dgm:t>
    </dgm:pt>
    <dgm:pt modelId="{3BE60499-AED1-40DE-B1E4-B72F66ED779E}" type="parTrans" cxnId="{42DC0720-6EA1-4E85-B273-22FB7A837800}">
      <dgm:prSet/>
      <dgm:spPr/>
      <dgm:t>
        <a:bodyPr/>
        <a:lstStyle/>
        <a:p>
          <a:pPr rtl="1"/>
          <a:endParaRPr lang="ar-SA"/>
        </a:p>
      </dgm:t>
    </dgm:pt>
    <dgm:pt modelId="{C97F3FAB-29E7-41D3-8C5F-BD95C3CFBB92}" type="sibTrans" cxnId="{42DC0720-6EA1-4E85-B273-22FB7A837800}">
      <dgm:prSet/>
      <dgm:spPr/>
      <dgm:t>
        <a:bodyPr/>
        <a:lstStyle/>
        <a:p>
          <a:pPr rtl="1"/>
          <a:endParaRPr lang="ar-SA"/>
        </a:p>
      </dgm:t>
    </dgm:pt>
    <dgm:pt modelId="{A3845463-FAFA-45BC-9E2F-F1DBC36CF363}">
      <dgm:prSet phldrT="[Text]" custT="1"/>
      <dgm:spPr/>
      <dgm:t>
        <a:bodyPr/>
        <a:lstStyle/>
        <a:p>
          <a:pPr rtl="1"/>
          <a:r>
            <a:rPr lang="en-US" sz="1800" b="1" smtClean="0"/>
            <a:t>Quizzes </a:t>
          </a:r>
          <a:endParaRPr lang="ar-SA" sz="1800" b="1" dirty="0"/>
        </a:p>
      </dgm:t>
    </dgm:pt>
    <dgm:pt modelId="{19B5A3E9-83F3-4BB4-BAE2-CA663403D5DF}" type="parTrans" cxnId="{31C29903-25DA-46EE-9385-4A16802516EB}">
      <dgm:prSet/>
      <dgm:spPr/>
      <dgm:t>
        <a:bodyPr/>
        <a:lstStyle/>
        <a:p>
          <a:pPr rtl="1"/>
          <a:endParaRPr lang="ar-SA"/>
        </a:p>
      </dgm:t>
    </dgm:pt>
    <dgm:pt modelId="{7C90925C-3FDE-41D0-8679-48CB1CC54220}" type="sibTrans" cxnId="{31C29903-25DA-46EE-9385-4A16802516EB}">
      <dgm:prSet/>
      <dgm:spPr/>
      <dgm:t>
        <a:bodyPr/>
        <a:lstStyle/>
        <a:p>
          <a:pPr rtl="1"/>
          <a:endParaRPr lang="ar-SA"/>
        </a:p>
      </dgm:t>
    </dgm:pt>
    <dgm:pt modelId="{5783AE70-0F6F-4332-B703-AC8D99D29A71}" type="pres">
      <dgm:prSet presAssocID="{C1431DFF-60E0-4A45-A863-C75974C57D2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04CD7871-5526-43BA-A56D-57CE3BEC370B}" type="pres">
      <dgm:prSet presAssocID="{C8228F04-4D99-4DE5-B149-8D8585CEE1D6}" presName="centerShape" presStyleLbl="node0" presStyleIdx="0" presStyleCnt="1" custLinFactNeighborX="-577" custLinFactNeighborY="4206"/>
      <dgm:spPr/>
      <dgm:t>
        <a:bodyPr/>
        <a:lstStyle/>
        <a:p>
          <a:pPr rtl="1"/>
          <a:endParaRPr lang="ar-SA"/>
        </a:p>
      </dgm:t>
    </dgm:pt>
    <dgm:pt modelId="{2ABE75F5-0525-4494-BD3C-D789A48674CE}" type="pres">
      <dgm:prSet presAssocID="{6CB4C7C1-A98F-4C21-9477-5300D4B98DA5}" presName="node" presStyleLbl="node1" presStyleIdx="0" presStyleCnt="3" custScaleX="154747" custScaleY="140248" custRadScaleRad="93461" custRadScaleInc="-1722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C8B18C1F-5FA7-49C6-853F-72BF999031EA}" type="pres">
      <dgm:prSet presAssocID="{6CB4C7C1-A98F-4C21-9477-5300D4B98DA5}" presName="dummy" presStyleCnt="0"/>
      <dgm:spPr/>
      <dgm:t>
        <a:bodyPr/>
        <a:lstStyle/>
        <a:p>
          <a:pPr rtl="1"/>
          <a:endParaRPr lang="ar-SA"/>
        </a:p>
      </dgm:t>
    </dgm:pt>
    <dgm:pt modelId="{5FFB26C0-2CAB-42C1-A0CD-2F1B48E78DF4}" type="pres">
      <dgm:prSet presAssocID="{55B55909-123A-404F-A56D-8955435501CC}" presName="sibTrans" presStyleLbl="sibTrans2D1" presStyleIdx="0" presStyleCnt="3"/>
      <dgm:spPr/>
      <dgm:t>
        <a:bodyPr/>
        <a:lstStyle/>
        <a:p>
          <a:pPr rtl="1"/>
          <a:endParaRPr lang="ar-JO"/>
        </a:p>
      </dgm:t>
    </dgm:pt>
    <dgm:pt modelId="{0272FB81-1906-4C50-B3D8-FC110FF4F5BF}" type="pres">
      <dgm:prSet presAssocID="{E061743A-175A-4BD6-A8B8-7F22507F950C}" presName="node" presStyleLbl="node1" presStyleIdx="1" presStyleCnt="3" custScaleX="133433" custScaleY="139351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246A6DB0-F7A4-4518-BDD1-146DA01C006A}" type="pres">
      <dgm:prSet presAssocID="{E061743A-175A-4BD6-A8B8-7F22507F950C}" presName="dummy" presStyleCnt="0"/>
      <dgm:spPr/>
      <dgm:t>
        <a:bodyPr/>
        <a:lstStyle/>
        <a:p>
          <a:pPr rtl="1"/>
          <a:endParaRPr lang="ar-SA"/>
        </a:p>
      </dgm:t>
    </dgm:pt>
    <dgm:pt modelId="{8FFA7FC4-DA51-4403-B23A-5BCA1D1D3EA7}" type="pres">
      <dgm:prSet presAssocID="{C97F3FAB-29E7-41D3-8C5F-BD95C3CFBB92}" presName="sibTrans" presStyleLbl="sibTrans2D1" presStyleIdx="1" presStyleCnt="3"/>
      <dgm:spPr/>
      <dgm:t>
        <a:bodyPr/>
        <a:lstStyle/>
        <a:p>
          <a:pPr rtl="1"/>
          <a:endParaRPr lang="ar-JO"/>
        </a:p>
      </dgm:t>
    </dgm:pt>
    <dgm:pt modelId="{7EBF4E14-A009-47F7-BF74-F0DA62290CC2}" type="pres">
      <dgm:prSet presAssocID="{A3845463-FAFA-45BC-9E2F-F1DBC36CF363}" presName="node" presStyleLbl="node1" presStyleIdx="2" presStyleCnt="3" custScaleX="119207" custScaleY="118963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8337427A-49E1-4ECD-AB37-046094CB5637}" type="pres">
      <dgm:prSet presAssocID="{A3845463-FAFA-45BC-9E2F-F1DBC36CF363}" presName="dummy" presStyleCnt="0"/>
      <dgm:spPr/>
      <dgm:t>
        <a:bodyPr/>
        <a:lstStyle/>
        <a:p>
          <a:pPr rtl="1"/>
          <a:endParaRPr lang="ar-SA"/>
        </a:p>
      </dgm:t>
    </dgm:pt>
    <dgm:pt modelId="{73A0D1F2-E1F6-4B9C-90B1-F7E6A9C8BD62}" type="pres">
      <dgm:prSet presAssocID="{7C90925C-3FDE-41D0-8679-48CB1CC54220}" presName="sibTrans" presStyleLbl="sibTrans2D1" presStyleIdx="2" presStyleCnt="3"/>
      <dgm:spPr/>
      <dgm:t>
        <a:bodyPr/>
        <a:lstStyle/>
        <a:p>
          <a:pPr rtl="1"/>
          <a:endParaRPr lang="ar-JO"/>
        </a:p>
      </dgm:t>
    </dgm:pt>
  </dgm:ptLst>
  <dgm:cxnLst>
    <dgm:cxn modelId="{2ED38268-021D-479D-BE30-D903ABB09FC5}" type="presOf" srcId="{C1431DFF-60E0-4A45-A863-C75974C57D2D}" destId="{5783AE70-0F6F-4332-B703-AC8D99D29A71}" srcOrd="0" destOrd="0" presId="urn:microsoft.com/office/officeart/2005/8/layout/radial6"/>
    <dgm:cxn modelId="{57F558DE-378B-4C7D-8F1C-C340CE11B55F}" type="presOf" srcId="{A3845463-FAFA-45BC-9E2F-F1DBC36CF363}" destId="{7EBF4E14-A009-47F7-BF74-F0DA62290CC2}" srcOrd="0" destOrd="0" presId="urn:microsoft.com/office/officeart/2005/8/layout/radial6"/>
    <dgm:cxn modelId="{BD6122FB-8C6B-40A1-99BF-7D9748C37F22}" srcId="{C1431DFF-60E0-4A45-A863-C75974C57D2D}" destId="{C8228F04-4D99-4DE5-B149-8D8585CEE1D6}" srcOrd="0" destOrd="0" parTransId="{12FEE0AD-A588-4DED-90C4-BB9B636569CF}" sibTransId="{9CB76FF2-7AEE-4184-9D7E-3C883DE15B46}"/>
    <dgm:cxn modelId="{5EF7C0EA-9A19-4637-A845-57FBB5FA9D59}" type="presOf" srcId="{C8228F04-4D99-4DE5-B149-8D8585CEE1D6}" destId="{04CD7871-5526-43BA-A56D-57CE3BEC370B}" srcOrd="0" destOrd="0" presId="urn:microsoft.com/office/officeart/2005/8/layout/radial6"/>
    <dgm:cxn modelId="{315DAFDB-E2C1-4A60-AEFE-8BA49162E3D9}" type="presOf" srcId="{55B55909-123A-404F-A56D-8955435501CC}" destId="{5FFB26C0-2CAB-42C1-A0CD-2F1B48E78DF4}" srcOrd="0" destOrd="0" presId="urn:microsoft.com/office/officeart/2005/8/layout/radial6"/>
    <dgm:cxn modelId="{5D3CA82A-682A-4B93-8140-DDE0B299BD00}" type="presOf" srcId="{6CB4C7C1-A98F-4C21-9477-5300D4B98DA5}" destId="{2ABE75F5-0525-4494-BD3C-D789A48674CE}" srcOrd="0" destOrd="0" presId="urn:microsoft.com/office/officeart/2005/8/layout/radial6"/>
    <dgm:cxn modelId="{02B2CA46-5B39-42F3-A0A7-488803B04FA7}" type="presOf" srcId="{E061743A-175A-4BD6-A8B8-7F22507F950C}" destId="{0272FB81-1906-4C50-B3D8-FC110FF4F5BF}" srcOrd="0" destOrd="0" presId="urn:microsoft.com/office/officeart/2005/8/layout/radial6"/>
    <dgm:cxn modelId="{31C29903-25DA-46EE-9385-4A16802516EB}" srcId="{C8228F04-4D99-4DE5-B149-8D8585CEE1D6}" destId="{A3845463-FAFA-45BC-9E2F-F1DBC36CF363}" srcOrd="2" destOrd="0" parTransId="{19B5A3E9-83F3-4BB4-BAE2-CA663403D5DF}" sibTransId="{7C90925C-3FDE-41D0-8679-48CB1CC54220}"/>
    <dgm:cxn modelId="{BCD85648-943F-48CE-A337-DED00C4F4747}" srcId="{C8228F04-4D99-4DE5-B149-8D8585CEE1D6}" destId="{6CB4C7C1-A98F-4C21-9477-5300D4B98DA5}" srcOrd="0" destOrd="0" parTransId="{1469E69D-CD94-4108-B2AE-37D89AE2EF6B}" sibTransId="{55B55909-123A-404F-A56D-8955435501CC}"/>
    <dgm:cxn modelId="{81897887-0ADD-41FC-8E31-EA95575CD613}" type="presOf" srcId="{7C90925C-3FDE-41D0-8679-48CB1CC54220}" destId="{73A0D1F2-E1F6-4B9C-90B1-F7E6A9C8BD62}" srcOrd="0" destOrd="0" presId="urn:microsoft.com/office/officeart/2005/8/layout/radial6"/>
    <dgm:cxn modelId="{3AFF3E59-A266-4955-A000-6ADFD29B76E4}" type="presOf" srcId="{C97F3FAB-29E7-41D3-8C5F-BD95C3CFBB92}" destId="{8FFA7FC4-DA51-4403-B23A-5BCA1D1D3EA7}" srcOrd="0" destOrd="0" presId="urn:microsoft.com/office/officeart/2005/8/layout/radial6"/>
    <dgm:cxn modelId="{42DC0720-6EA1-4E85-B273-22FB7A837800}" srcId="{C8228F04-4D99-4DE5-B149-8D8585CEE1D6}" destId="{E061743A-175A-4BD6-A8B8-7F22507F950C}" srcOrd="1" destOrd="0" parTransId="{3BE60499-AED1-40DE-B1E4-B72F66ED779E}" sibTransId="{C97F3FAB-29E7-41D3-8C5F-BD95C3CFBB92}"/>
    <dgm:cxn modelId="{DC33EFCB-A328-4367-AA8F-3899488AC6AC}" type="presParOf" srcId="{5783AE70-0F6F-4332-B703-AC8D99D29A71}" destId="{04CD7871-5526-43BA-A56D-57CE3BEC370B}" srcOrd="0" destOrd="0" presId="urn:microsoft.com/office/officeart/2005/8/layout/radial6"/>
    <dgm:cxn modelId="{EE3FCFCB-E224-451D-A87E-95474624B320}" type="presParOf" srcId="{5783AE70-0F6F-4332-B703-AC8D99D29A71}" destId="{2ABE75F5-0525-4494-BD3C-D789A48674CE}" srcOrd="1" destOrd="0" presId="urn:microsoft.com/office/officeart/2005/8/layout/radial6"/>
    <dgm:cxn modelId="{265A3B0D-61CE-4DE4-B549-5AFB12EB9189}" type="presParOf" srcId="{5783AE70-0F6F-4332-B703-AC8D99D29A71}" destId="{C8B18C1F-5FA7-49C6-853F-72BF999031EA}" srcOrd="2" destOrd="0" presId="urn:microsoft.com/office/officeart/2005/8/layout/radial6"/>
    <dgm:cxn modelId="{833BDEA6-E2AE-4673-A512-8D5228759AE5}" type="presParOf" srcId="{5783AE70-0F6F-4332-B703-AC8D99D29A71}" destId="{5FFB26C0-2CAB-42C1-A0CD-2F1B48E78DF4}" srcOrd="3" destOrd="0" presId="urn:microsoft.com/office/officeart/2005/8/layout/radial6"/>
    <dgm:cxn modelId="{7B38CADD-AD30-4897-BB75-9C6C540D7379}" type="presParOf" srcId="{5783AE70-0F6F-4332-B703-AC8D99D29A71}" destId="{0272FB81-1906-4C50-B3D8-FC110FF4F5BF}" srcOrd="4" destOrd="0" presId="urn:microsoft.com/office/officeart/2005/8/layout/radial6"/>
    <dgm:cxn modelId="{882AEC3F-4DB4-43D9-A66B-9A7600FBFA41}" type="presParOf" srcId="{5783AE70-0F6F-4332-B703-AC8D99D29A71}" destId="{246A6DB0-F7A4-4518-BDD1-146DA01C006A}" srcOrd="5" destOrd="0" presId="urn:microsoft.com/office/officeart/2005/8/layout/radial6"/>
    <dgm:cxn modelId="{B21BEB82-83F1-4D28-9508-DEA96BF0B93F}" type="presParOf" srcId="{5783AE70-0F6F-4332-B703-AC8D99D29A71}" destId="{8FFA7FC4-DA51-4403-B23A-5BCA1D1D3EA7}" srcOrd="6" destOrd="0" presId="urn:microsoft.com/office/officeart/2005/8/layout/radial6"/>
    <dgm:cxn modelId="{D1D67D89-A88E-4E56-95D7-6385DFE2F5AD}" type="presParOf" srcId="{5783AE70-0F6F-4332-B703-AC8D99D29A71}" destId="{7EBF4E14-A009-47F7-BF74-F0DA62290CC2}" srcOrd="7" destOrd="0" presId="urn:microsoft.com/office/officeart/2005/8/layout/radial6"/>
    <dgm:cxn modelId="{43F01E14-7A84-4BDC-93B6-C48BDB05BC30}" type="presParOf" srcId="{5783AE70-0F6F-4332-B703-AC8D99D29A71}" destId="{8337427A-49E1-4ECD-AB37-046094CB5637}" srcOrd="8" destOrd="0" presId="urn:microsoft.com/office/officeart/2005/8/layout/radial6"/>
    <dgm:cxn modelId="{4CFDAD68-74DA-4B12-973E-47F9700EC6BD}" type="presParOf" srcId="{5783AE70-0F6F-4332-B703-AC8D99D29A71}" destId="{73A0D1F2-E1F6-4B9C-90B1-F7E6A9C8BD62}" srcOrd="9" destOrd="0" presId="urn:microsoft.com/office/officeart/2005/8/layout/radial6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375BA6-1D4D-46F0-9D73-A26851FA126F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</dgm:pt>
    <dgm:pt modelId="{4BF83879-F5C3-4B8B-8F29-2FEAEA8FB9D5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Assessment survey</a:t>
          </a:r>
        </a:p>
      </dgm:t>
    </dgm:pt>
    <dgm:pt modelId="{6713A8B9-C387-45D5-AD14-47379CA60DE6}" type="parTrans" cxnId="{6B751048-7175-4C70-983D-17275743D14C}">
      <dgm:prSet/>
      <dgm:spPr/>
      <dgm:t>
        <a:bodyPr/>
        <a:lstStyle/>
        <a:p>
          <a:pPr rtl="1"/>
          <a:endParaRPr lang="ar-SA"/>
        </a:p>
      </dgm:t>
    </dgm:pt>
    <dgm:pt modelId="{D260AE01-675D-4F71-A693-99C4FED20FDB}" type="sibTrans" cxnId="{6B751048-7175-4C70-983D-17275743D14C}">
      <dgm:prSet/>
      <dgm:spPr/>
      <dgm:t>
        <a:bodyPr/>
        <a:lstStyle/>
        <a:p>
          <a:pPr rtl="1"/>
          <a:endParaRPr lang="ar-SA"/>
        </a:p>
      </dgm:t>
    </dgm:pt>
    <dgm:pt modelId="{E371F6D6-D7F0-4CDD-B230-E6E2E00B035C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Sample size calculation</a:t>
          </a:r>
          <a:endParaRPr kumimoji="0" lang="en-US" b="1" i="0" u="none" strike="noStrike" cap="none" normalizeH="0" baseline="0" dirty="0" smtClean="0">
            <a:ln/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43E92989-7BFC-40FB-B4FC-AC35E5A097FB}" type="parTrans" cxnId="{ECE445F9-60BD-4B93-993C-146B2FF32BA5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9854E9B8-1AD2-4BE9-AE19-38D4F04D8B0B}" type="sibTrans" cxnId="{ECE445F9-60BD-4B93-993C-146B2FF32BA5}">
      <dgm:prSet/>
      <dgm:spPr/>
      <dgm:t>
        <a:bodyPr/>
        <a:lstStyle/>
        <a:p>
          <a:pPr rtl="1"/>
          <a:endParaRPr lang="ar-SA"/>
        </a:p>
      </dgm:t>
    </dgm:pt>
    <dgm:pt modelId="{E7158444-DB03-40B6-B52F-A9FBB79EF405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Questionnaire modeling </a:t>
          </a:r>
          <a:endParaRPr kumimoji="0" lang="en-US" b="1" i="0" u="none" strike="noStrike" cap="none" normalizeH="0" baseline="0" dirty="0" smtClean="0">
            <a:ln/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22279ED7-F614-4172-930E-2FC49F66568F}" type="parTrans" cxnId="{832F4869-E3C6-4470-A983-2039AAD87DC5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AC9B8F6D-8813-4643-A028-98C9725F0899}" type="sibTrans" cxnId="{832F4869-E3C6-4470-A983-2039AAD87DC5}">
      <dgm:prSet/>
      <dgm:spPr/>
      <dgm:t>
        <a:bodyPr/>
        <a:lstStyle/>
        <a:p>
          <a:pPr rtl="1"/>
          <a:endParaRPr lang="ar-SA"/>
        </a:p>
      </dgm:t>
    </dgm:pt>
    <dgm:pt modelId="{F0841919-0767-485E-821C-A0CCF4042034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Questionnaire analyses </a:t>
          </a:r>
        </a:p>
      </dgm:t>
    </dgm:pt>
    <dgm:pt modelId="{2A4D13B2-71AF-4770-BFFF-BB2CD37F9B3F}" type="parTrans" cxnId="{BCAF42D5-F121-4A03-8880-646D85C4F787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8AEACF4B-670A-4E04-B568-698E29D3AC3E}" type="sibTrans" cxnId="{BCAF42D5-F121-4A03-8880-646D85C4F787}">
      <dgm:prSet/>
      <dgm:spPr/>
      <dgm:t>
        <a:bodyPr/>
        <a:lstStyle/>
        <a:p>
          <a:pPr rtl="1"/>
          <a:endParaRPr lang="ar-SA"/>
        </a:p>
      </dgm:t>
    </dgm:pt>
    <dgm:pt modelId="{BAA94A37-22DA-4E63-A30A-AC91A6D2ED3C}" type="pres">
      <dgm:prSet presAssocID="{A2375BA6-1D4D-46F0-9D73-A26851FA126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F47DEF2-6449-47FC-BCC4-6CA951CB3838}" type="pres">
      <dgm:prSet presAssocID="{4BF83879-F5C3-4B8B-8F29-2FEAEA8FB9D5}" presName="hierRoot1" presStyleCnt="0">
        <dgm:presLayoutVars>
          <dgm:hierBranch val="r"/>
        </dgm:presLayoutVars>
      </dgm:prSet>
      <dgm:spPr/>
    </dgm:pt>
    <dgm:pt modelId="{192CC5EF-7F40-4800-8BCD-C91A5DA5F5F3}" type="pres">
      <dgm:prSet presAssocID="{4BF83879-F5C3-4B8B-8F29-2FEAEA8FB9D5}" presName="rootComposite1" presStyleCnt="0"/>
      <dgm:spPr/>
    </dgm:pt>
    <dgm:pt modelId="{BDBF9BE4-1B7C-4382-8A99-376BB3ED075E}" type="pres">
      <dgm:prSet presAssocID="{4BF83879-F5C3-4B8B-8F29-2FEAEA8FB9D5}" presName="rootText1" presStyleLbl="node0" presStyleIdx="0" presStyleCnt="1" custScaleX="176061" custScaleY="8063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17EE401-7462-4F16-BD30-BD2DFDE1CAC7}" type="pres">
      <dgm:prSet presAssocID="{4BF83879-F5C3-4B8B-8F29-2FEAEA8FB9D5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14E2FF2C-A19B-4B28-8A0D-A2898FA41810}" type="pres">
      <dgm:prSet presAssocID="{4BF83879-F5C3-4B8B-8F29-2FEAEA8FB9D5}" presName="hierChild2" presStyleCnt="0"/>
      <dgm:spPr/>
    </dgm:pt>
    <dgm:pt modelId="{FD171BA2-CB05-4D3E-9CB8-042F68636FCA}" type="pres">
      <dgm:prSet presAssocID="{43E92989-7BFC-40FB-B4FC-AC35E5A097FB}" presName="Name50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720A0D4E-F75D-4D21-9604-FD85192CCBDF}" type="pres">
      <dgm:prSet presAssocID="{E371F6D6-D7F0-4CDD-B230-E6E2E00B035C}" presName="hierRoot2" presStyleCnt="0">
        <dgm:presLayoutVars>
          <dgm:hierBranch/>
        </dgm:presLayoutVars>
      </dgm:prSet>
      <dgm:spPr/>
    </dgm:pt>
    <dgm:pt modelId="{6BD76A14-F1E5-4407-9090-C98C02866A7D}" type="pres">
      <dgm:prSet presAssocID="{E371F6D6-D7F0-4CDD-B230-E6E2E00B035C}" presName="rootComposite" presStyleCnt="0"/>
      <dgm:spPr/>
    </dgm:pt>
    <dgm:pt modelId="{6798A081-0269-4713-8D3B-5FFB24FB7B87}" type="pres">
      <dgm:prSet presAssocID="{E371F6D6-D7F0-4CDD-B230-E6E2E00B035C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5C70E60-17F4-4EF0-979B-D1360B8E97A2}" type="pres">
      <dgm:prSet presAssocID="{E371F6D6-D7F0-4CDD-B230-E6E2E00B035C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5855FF1D-A80A-4557-A552-B9B5E56D5E11}" type="pres">
      <dgm:prSet presAssocID="{E371F6D6-D7F0-4CDD-B230-E6E2E00B035C}" presName="hierChild4" presStyleCnt="0"/>
      <dgm:spPr/>
    </dgm:pt>
    <dgm:pt modelId="{7856BE0E-73DA-4385-822B-E5491658A2B7}" type="pres">
      <dgm:prSet presAssocID="{E371F6D6-D7F0-4CDD-B230-E6E2E00B035C}" presName="hierChild5" presStyleCnt="0"/>
      <dgm:spPr/>
    </dgm:pt>
    <dgm:pt modelId="{97F79D88-E475-4EA2-BBD6-A6151D811562}" type="pres">
      <dgm:prSet presAssocID="{22279ED7-F614-4172-930E-2FC49F66568F}" presName="Name50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EFDF8A48-24CB-4214-92CC-3E5C28163F1D}" type="pres">
      <dgm:prSet presAssocID="{E7158444-DB03-40B6-B52F-A9FBB79EF405}" presName="hierRoot2" presStyleCnt="0">
        <dgm:presLayoutVars>
          <dgm:hierBranch/>
        </dgm:presLayoutVars>
      </dgm:prSet>
      <dgm:spPr/>
    </dgm:pt>
    <dgm:pt modelId="{385CF852-690D-4D11-9216-4EDA0113312D}" type="pres">
      <dgm:prSet presAssocID="{E7158444-DB03-40B6-B52F-A9FBB79EF405}" presName="rootComposite" presStyleCnt="0"/>
      <dgm:spPr/>
    </dgm:pt>
    <dgm:pt modelId="{988D14DF-33CF-4D18-AAC0-DCF1D8F9E70E}" type="pres">
      <dgm:prSet presAssocID="{E7158444-DB03-40B6-B52F-A9FBB79EF40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8FC96D1-BBA0-4426-8019-565B5FDA1FD1}" type="pres">
      <dgm:prSet presAssocID="{E7158444-DB03-40B6-B52F-A9FBB79EF405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E909C73F-8C34-4676-A6A4-860DDE6EC337}" type="pres">
      <dgm:prSet presAssocID="{E7158444-DB03-40B6-B52F-A9FBB79EF405}" presName="hierChild4" presStyleCnt="0"/>
      <dgm:spPr/>
    </dgm:pt>
    <dgm:pt modelId="{FFBAD89A-0D33-41BA-997B-3F0B84FC4520}" type="pres">
      <dgm:prSet presAssocID="{E7158444-DB03-40B6-B52F-A9FBB79EF405}" presName="hierChild5" presStyleCnt="0"/>
      <dgm:spPr/>
    </dgm:pt>
    <dgm:pt modelId="{4903A063-EC11-42CF-94AE-11B583AFD73D}" type="pres">
      <dgm:prSet presAssocID="{2A4D13B2-71AF-4770-BFFF-BB2CD37F9B3F}" presName="Name50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8FD36025-FCB9-4EEC-9053-760C8C510CC4}" type="pres">
      <dgm:prSet presAssocID="{F0841919-0767-485E-821C-A0CCF4042034}" presName="hierRoot2" presStyleCnt="0">
        <dgm:presLayoutVars>
          <dgm:hierBranch/>
        </dgm:presLayoutVars>
      </dgm:prSet>
      <dgm:spPr/>
    </dgm:pt>
    <dgm:pt modelId="{26DCD145-14E3-45C0-AC4F-4D5B6172A33B}" type="pres">
      <dgm:prSet presAssocID="{F0841919-0767-485E-821C-A0CCF4042034}" presName="rootComposite" presStyleCnt="0"/>
      <dgm:spPr/>
    </dgm:pt>
    <dgm:pt modelId="{8671F520-A633-4F77-9CEC-6D48B2BF52FE}" type="pres">
      <dgm:prSet presAssocID="{F0841919-0767-485E-821C-A0CCF404203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E73723F-93AD-4A64-BFAC-A9EDC404DE09}" type="pres">
      <dgm:prSet presAssocID="{F0841919-0767-485E-821C-A0CCF4042034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A543C42D-ABD2-4BA7-991F-7212D6E153C9}" type="pres">
      <dgm:prSet presAssocID="{F0841919-0767-485E-821C-A0CCF4042034}" presName="hierChild4" presStyleCnt="0"/>
      <dgm:spPr/>
    </dgm:pt>
    <dgm:pt modelId="{C6613F14-F372-4408-9007-FD4245ED9890}" type="pres">
      <dgm:prSet presAssocID="{F0841919-0767-485E-821C-A0CCF4042034}" presName="hierChild5" presStyleCnt="0"/>
      <dgm:spPr/>
    </dgm:pt>
    <dgm:pt modelId="{438C40B9-6BCC-41B2-B42E-607A70041347}" type="pres">
      <dgm:prSet presAssocID="{4BF83879-F5C3-4B8B-8F29-2FEAEA8FB9D5}" presName="hierChild3" presStyleCnt="0"/>
      <dgm:spPr/>
    </dgm:pt>
  </dgm:ptLst>
  <dgm:cxnLst>
    <dgm:cxn modelId="{A92FE89D-B6DF-4218-8EB6-30D04FC5E097}" type="presOf" srcId="{43E92989-7BFC-40FB-B4FC-AC35E5A097FB}" destId="{FD171BA2-CB05-4D3E-9CB8-042F68636FCA}" srcOrd="0" destOrd="0" presId="urn:microsoft.com/office/officeart/2005/8/layout/orgChart1"/>
    <dgm:cxn modelId="{2C34DF43-D184-4FB3-BF2A-EC92DF779E7B}" type="presOf" srcId="{F0841919-0767-485E-821C-A0CCF4042034}" destId="{9E73723F-93AD-4A64-BFAC-A9EDC404DE09}" srcOrd="1" destOrd="0" presId="urn:microsoft.com/office/officeart/2005/8/layout/orgChart1"/>
    <dgm:cxn modelId="{45708AD8-2CC6-450F-A579-1DC1C0D6B29A}" type="presOf" srcId="{2A4D13B2-71AF-4770-BFFF-BB2CD37F9B3F}" destId="{4903A063-EC11-42CF-94AE-11B583AFD73D}" srcOrd="0" destOrd="0" presId="urn:microsoft.com/office/officeart/2005/8/layout/orgChart1"/>
    <dgm:cxn modelId="{57499025-DB2F-4E0F-907D-9DBD29BB8CD9}" type="presOf" srcId="{22279ED7-F614-4172-930E-2FC49F66568F}" destId="{97F79D88-E475-4EA2-BBD6-A6151D811562}" srcOrd="0" destOrd="0" presId="urn:microsoft.com/office/officeart/2005/8/layout/orgChart1"/>
    <dgm:cxn modelId="{ECE445F9-60BD-4B93-993C-146B2FF32BA5}" srcId="{4BF83879-F5C3-4B8B-8F29-2FEAEA8FB9D5}" destId="{E371F6D6-D7F0-4CDD-B230-E6E2E00B035C}" srcOrd="0" destOrd="0" parTransId="{43E92989-7BFC-40FB-B4FC-AC35E5A097FB}" sibTransId="{9854E9B8-1AD2-4BE9-AE19-38D4F04D8B0B}"/>
    <dgm:cxn modelId="{492360CB-FE05-45AA-BB6C-16E81A59B3CA}" type="presOf" srcId="{E371F6D6-D7F0-4CDD-B230-E6E2E00B035C}" destId="{35C70E60-17F4-4EF0-979B-D1360B8E97A2}" srcOrd="1" destOrd="0" presId="urn:microsoft.com/office/officeart/2005/8/layout/orgChart1"/>
    <dgm:cxn modelId="{FB3919D4-F39F-4D58-8191-36A3AE5B752F}" type="presOf" srcId="{E7158444-DB03-40B6-B52F-A9FBB79EF405}" destId="{988D14DF-33CF-4D18-AAC0-DCF1D8F9E70E}" srcOrd="0" destOrd="0" presId="urn:microsoft.com/office/officeart/2005/8/layout/orgChart1"/>
    <dgm:cxn modelId="{D029B7E2-615A-4437-BD03-5651D8FE6B4A}" type="presOf" srcId="{F0841919-0767-485E-821C-A0CCF4042034}" destId="{8671F520-A633-4F77-9CEC-6D48B2BF52FE}" srcOrd="0" destOrd="0" presId="urn:microsoft.com/office/officeart/2005/8/layout/orgChart1"/>
    <dgm:cxn modelId="{B07A772C-F578-491A-BE05-FC9F85D84E53}" type="presOf" srcId="{4BF83879-F5C3-4B8B-8F29-2FEAEA8FB9D5}" destId="{817EE401-7462-4F16-BD30-BD2DFDE1CAC7}" srcOrd="1" destOrd="0" presId="urn:microsoft.com/office/officeart/2005/8/layout/orgChart1"/>
    <dgm:cxn modelId="{CB6B5FF6-2DC1-4E7E-A9E3-DB7F7F40B3E7}" type="presOf" srcId="{E7158444-DB03-40B6-B52F-A9FBB79EF405}" destId="{38FC96D1-BBA0-4426-8019-565B5FDA1FD1}" srcOrd="1" destOrd="0" presId="urn:microsoft.com/office/officeart/2005/8/layout/orgChart1"/>
    <dgm:cxn modelId="{C41D84F7-1B65-4796-951F-C1B58D4E9EF2}" type="presOf" srcId="{A2375BA6-1D4D-46F0-9D73-A26851FA126F}" destId="{BAA94A37-22DA-4E63-A30A-AC91A6D2ED3C}" srcOrd="0" destOrd="0" presId="urn:microsoft.com/office/officeart/2005/8/layout/orgChart1"/>
    <dgm:cxn modelId="{C9E81B6A-CF74-465C-AD44-735744545B2A}" type="presOf" srcId="{4BF83879-F5C3-4B8B-8F29-2FEAEA8FB9D5}" destId="{BDBF9BE4-1B7C-4382-8A99-376BB3ED075E}" srcOrd="0" destOrd="0" presId="urn:microsoft.com/office/officeart/2005/8/layout/orgChart1"/>
    <dgm:cxn modelId="{BCAF42D5-F121-4A03-8880-646D85C4F787}" srcId="{4BF83879-F5C3-4B8B-8F29-2FEAEA8FB9D5}" destId="{F0841919-0767-485E-821C-A0CCF4042034}" srcOrd="2" destOrd="0" parTransId="{2A4D13B2-71AF-4770-BFFF-BB2CD37F9B3F}" sibTransId="{8AEACF4B-670A-4E04-B568-698E29D3AC3E}"/>
    <dgm:cxn modelId="{FA00987E-5FCE-4514-9329-5D79E9F947B6}" type="presOf" srcId="{E371F6D6-D7F0-4CDD-B230-E6E2E00B035C}" destId="{6798A081-0269-4713-8D3B-5FFB24FB7B87}" srcOrd="0" destOrd="0" presId="urn:microsoft.com/office/officeart/2005/8/layout/orgChart1"/>
    <dgm:cxn modelId="{6B751048-7175-4C70-983D-17275743D14C}" srcId="{A2375BA6-1D4D-46F0-9D73-A26851FA126F}" destId="{4BF83879-F5C3-4B8B-8F29-2FEAEA8FB9D5}" srcOrd="0" destOrd="0" parTransId="{6713A8B9-C387-45D5-AD14-47379CA60DE6}" sibTransId="{D260AE01-675D-4F71-A693-99C4FED20FDB}"/>
    <dgm:cxn modelId="{832F4869-E3C6-4470-A983-2039AAD87DC5}" srcId="{4BF83879-F5C3-4B8B-8F29-2FEAEA8FB9D5}" destId="{E7158444-DB03-40B6-B52F-A9FBB79EF405}" srcOrd="1" destOrd="0" parTransId="{22279ED7-F614-4172-930E-2FC49F66568F}" sibTransId="{AC9B8F6D-8813-4643-A028-98C9725F0899}"/>
    <dgm:cxn modelId="{E0EF9941-28A2-4445-8638-40C5BCD8093A}" type="presParOf" srcId="{BAA94A37-22DA-4E63-A30A-AC91A6D2ED3C}" destId="{EF47DEF2-6449-47FC-BCC4-6CA951CB3838}" srcOrd="0" destOrd="0" presId="urn:microsoft.com/office/officeart/2005/8/layout/orgChart1"/>
    <dgm:cxn modelId="{6F86BAD8-DD19-4EAD-A49C-E482A60ECCA4}" type="presParOf" srcId="{EF47DEF2-6449-47FC-BCC4-6CA951CB3838}" destId="{192CC5EF-7F40-4800-8BCD-C91A5DA5F5F3}" srcOrd="0" destOrd="0" presId="urn:microsoft.com/office/officeart/2005/8/layout/orgChart1"/>
    <dgm:cxn modelId="{4EEB372F-E44B-4B3A-99E9-E94688A4D486}" type="presParOf" srcId="{192CC5EF-7F40-4800-8BCD-C91A5DA5F5F3}" destId="{BDBF9BE4-1B7C-4382-8A99-376BB3ED075E}" srcOrd="0" destOrd="0" presId="urn:microsoft.com/office/officeart/2005/8/layout/orgChart1"/>
    <dgm:cxn modelId="{9CC7445F-C4EA-40B0-90BC-34CF5E6067D3}" type="presParOf" srcId="{192CC5EF-7F40-4800-8BCD-C91A5DA5F5F3}" destId="{817EE401-7462-4F16-BD30-BD2DFDE1CAC7}" srcOrd="1" destOrd="0" presId="urn:microsoft.com/office/officeart/2005/8/layout/orgChart1"/>
    <dgm:cxn modelId="{01CAA2C5-BCC0-43C5-9432-A5B125DA57A6}" type="presParOf" srcId="{EF47DEF2-6449-47FC-BCC4-6CA951CB3838}" destId="{14E2FF2C-A19B-4B28-8A0D-A2898FA41810}" srcOrd="1" destOrd="0" presId="urn:microsoft.com/office/officeart/2005/8/layout/orgChart1"/>
    <dgm:cxn modelId="{734BF779-859F-44DE-9186-035AAA3AD731}" type="presParOf" srcId="{14E2FF2C-A19B-4B28-8A0D-A2898FA41810}" destId="{FD171BA2-CB05-4D3E-9CB8-042F68636FCA}" srcOrd="0" destOrd="0" presId="urn:microsoft.com/office/officeart/2005/8/layout/orgChart1"/>
    <dgm:cxn modelId="{9B569953-226E-4D68-83AF-3F1E65D8D534}" type="presParOf" srcId="{14E2FF2C-A19B-4B28-8A0D-A2898FA41810}" destId="{720A0D4E-F75D-4D21-9604-FD85192CCBDF}" srcOrd="1" destOrd="0" presId="urn:microsoft.com/office/officeart/2005/8/layout/orgChart1"/>
    <dgm:cxn modelId="{5FE76412-611B-4C98-B5A3-718FA9331C2D}" type="presParOf" srcId="{720A0D4E-F75D-4D21-9604-FD85192CCBDF}" destId="{6BD76A14-F1E5-4407-9090-C98C02866A7D}" srcOrd="0" destOrd="0" presId="urn:microsoft.com/office/officeart/2005/8/layout/orgChart1"/>
    <dgm:cxn modelId="{9CEB5678-5C08-4187-BE52-FD1684A5D1B7}" type="presParOf" srcId="{6BD76A14-F1E5-4407-9090-C98C02866A7D}" destId="{6798A081-0269-4713-8D3B-5FFB24FB7B87}" srcOrd="0" destOrd="0" presId="urn:microsoft.com/office/officeart/2005/8/layout/orgChart1"/>
    <dgm:cxn modelId="{B18E35AD-E0D1-4172-AC74-817E584B07A7}" type="presParOf" srcId="{6BD76A14-F1E5-4407-9090-C98C02866A7D}" destId="{35C70E60-17F4-4EF0-979B-D1360B8E97A2}" srcOrd="1" destOrd="0" presId="urn:microsoft.com/office/officeart/2005/8/layout/orgChart1"/>
    <dgm:cxn modelId="{AB551095-493A-4E7E-B021-9040948434BA}" type="presParOf" srcId="{720A0D4E-F75D-4D21-9604-FD85192CCBDF}" destId="{5855FF1D-A80A-4557-A552-B9B5E56D5E11}" srcOrd="1" destOrd="0" presId="urn:microsoft.com/office/officeart/2005/8/layout/orgChart1"/>
    <dgm:cxn modelId="{8A7A2334-55BF-43EA-939C-512776B2C311}" type="presParOf" srcId="{720A0D4E-F75D-4D21-9604-FD85192CCBDF}" destId="{7856BE0E-73DA-4385-822B-E5491658A2B7}" srcOrd="2" destOrd="0" presId="urn:microsoft.com/office/officeart/2005/8/layout/orgChart1"/>
    <dgm:cxn modelId="{8CF006EA-DB4D-47CD-9669-C99A5C07E974}" type="presParOf" srcId="{14E2FF2C-A19B-4B28-8A0D-A2898FA41810}" destId="{97F79D88-E475-4EA2-BBD6-A6151D811562}" srcOrd="2" destOrd="0" presId="urn:microsoft.com/office/officeart/2005/8/layout/orgChart1"/>
    <dgm:cxn modelId="{27762A55-3094-418A-A0B9-66C031A600B5}" type="presParOf" srcId="{14E2FF2C-A19B-4B28-8A0D-A2898FA41810}" destId="{EFDF8A48-24CB-4214-92CC-3E5C28163F1D}" srcOrd="3" destOrd="0" presId="urn:microsoft.com/office/officeart/2005/8/layout/orgChart1"/>
    <dgm:cxn modelId="{465CE3DF-E4FB-4A6E-A2F3-800BDCA80862}" type="presParOf" srcId="{EFDF8A48-24CB-4214-92CC-3E5C28163F1D}" destId="{385CF852-690D-4D11-9216-4EDA0113312D}" srcOrd="0" destOrd="0" presId="urn:microsoft.com/office/officeart/2005/8/layout/orgChart1"/>
    <dgm:cxn modelId="{9A275B7B-4C24-4B61-815A-4EA6F5FF4AA9}" type="presParOf" srcId="{385CF852-690D-4D11-9216-4EDA0113312D}" destId="{988D14DF-33CF-4D18-AAC0-DCF1D8F9E70E}" srcOrd="0" destOrd="0" presId="urn:microsoft.com/office/officeart/2005/8/layout/orgChart1"/>
    <dgm:cxn modelId="{6C73A4EA-EBB5-48DC-860C-D9DB76E2FB59}" type="presParOf" srcId="{385CF852-690D-4D11-9216-4EDA0113312D}" destId="{38FC96D1-BBA0-4426-8019-565B5FDA1FD1}" srcOrd="1" destOrd="0" presId="urn:microsoft.com/office/officeart/2005/8/layout/orgChart1"/>
    <dgm:cxn modelId="{A26AD532-8E49-4446-B9A0-A6680ECFE2C3}" type="presParOf" srcId="{EFDF8A48-24CB-4214-92CC-3E5C28163F1D}" destId="{E909C73F-8C34-4676-A6A4-860DDE6EC337}" srcOrd="1" destOrd="0" presId="urn:microsoft.com/office/officeart/2005/8/layout/orgChart1"/>
    <dgm:cxn modelId="{D3E9E157-62C2-4726-B65C-453776BFAAB0}" type="presParOf" srcId="{EFDF8A48-24CB-4214-92CC-3E5C28163F1D}" destId="{FFBAD89A-0D33-41BA-997B-3F0B84FC4520}" srcOrd="2" destOrd="0" presId="urn:microsoft.com/office/officeart/2005/8/layout/orgChart1"/>
    <dgm:cxn modelId="{47C1004F-773C-416B-AA7E-5FDCAB415481}" type="presParOf" srcId="{14E2FF2C-A19B-4B28-8A0D-A2898FA41810}" destId="{4903A063-EC11-42CF-94AE-11B583AFD73D}" srcOrd="4" destOrd="0" presId="urn:microsoft.com/office/officeart/2005/8/layout/orgChart1"/>
    <dgm:cxn modelId="{06429D4C-C244-4A8F-920E-6F49736BDE3E}" type="presParOf" srcId="{14E2FF2C-A19B-4B28-8A0D-A2898FA41810}" destId="{8FD36025-FCB9-4EEC-9053-760C8C510CC4}" srcOrd="5" destOrd="0" presId="urn:microsoft.com/office/officeart/2005/8/layout/orgChart1"/>
    <dgm:cxn modelId="{7A052AE2-87DD-4838-8F49-FC0DF132CFB1}" type="presParOf" srcId="{8FD36025-FCB9-4EEC-9053-760C8C510CC4}" destId="{26DCD145-14E3-45C0-AC4F-4D5B6172A33B}" srcOrd="0" destOrd="0" presId="urn:microsoft.com/office/officeart/2005/8/layout/orgChart1"/>
    <dgm:cxn modelId="{ED6139C3-DFA8-4267-B616-4ED1D3892BD4}" type="presParOf" srcId="{26DCD145-14E3-45C0-AC4F-4D5B6172A33B}" destId="{8671F520-A633-4F77-9CEC-6D48B2BF52FE}" srcOrd="0" destOrd="0" presId="urn:microsoft.com/office/officeart/2005/8/layout/orgChart1"/>
    <dgm:cxn modelId="{4B4B4724-1A0E-4B07-A862-FF1A17C0DD90}" type="presParOf" srcId="{26DCD145-14E3-45C0-AC4F-4D5B6172A33B}" destId="{9E73723F-93AD-4A64-BFAC-A9EDC404DE09}" srcOrd="1" destOrd="0" presId="urn:microsoft.com/office/officeart/2005/8/layout/orgChart1"/>
    <dgm:cxn modelId="{A3F1BA83-321F-4153-A64C-98D76C27BD61}" type="presParOf" srcId="{8FD36025-FCB9-4EEC-9053-760C8C510CC4}" destId="{A543C42D-ABD2-4BA7-991F-7212D6E153C9}" srcOrd="1" destOrd="0" presId="urn:microsoft.com/office/officeart/2005/8/layout/orgChart1"/>
    <dgm:cxn modelId="{1D09A1EB-5B6A-4D9D-9290-E1E64A8B7614}" type="presParOf" srcId="{8FD36025-FCB9-4EEC-9053-760C8C510CC4}" destId="{C6613F14-F372-4408-9007-FD4245ED9890}" srcOrd="2" destOrd="0" presId="urn:microsoft.com/office/officeart/2005/8/layout/orgChart1"/>
    <dgm:cxn modelId="{0BF3B3B4-97B6-4BD1-9A67-FF07629A3ACB}" type="presParOf" srcId="{EF47DEF2-6449-47FC-BCC4-6CA951CB3838}" destId="{438C40B9-6BCC-41B2-B42E-607A70041347}" srcOrd="2" destOrd="0" presId="urn:microsoft.com/office/officeart/2005/8/layout/orgChar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7A8777A-0CF3-4F75-BE54-3A82E06E6301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F4C4D374-8568-43A3-AF80-12868B125090}">
      <dgm:prSet phldrT="[Text]"/>
      <dgm:spPr/>
      <dgm:t>
        <a:bodyPr/>
        <a:lstStyle/>
        <a:p>
          <a:pPr rtl="1"/>
          <a:r>
            <a:rPr lang="en-US" dirty="0" smtClean="0">
              <a:solidFill>
                <a:schemeClr val="tx1"/>
              </a:solidFill>
            </a:rPr>
            <a:t>Students</a:t>
          </a:r>
          <a:r>
            <a:rPr lang="en-US" dirty="0" smtClean="0"/>
            <a:t> </a:t>
          </a:r>
          <a:endParaRPr lang="ar-SA" dirty="0"/>
        </a:p>
      </dgm:t>
    </dgm:pt>
    <dgm:pt modelId="{0D54E0F5-70DE-409A-8443-346578AB8EF7}" type="parTrans" cxnId="{CDAEF7C7-2114-4958-99F8-576824AC0C2A}">
      <dgm:prSet/>
      <dgm:spPr/>
      <dgm:t>
        <a:bodyPr/>
        <a:lstStyle/>
        <a:p>
          <a:pPr rtl="1"/>
          <a:endParaRPr lang="ar-SA"/>
        </a:p>
      </dgm:t>
    </dgm:pt>
    <dgm:pt modelId="{9C2B2521-DD28-4E4A-A2B0-45758DA52C07}" type="sibTrans" cxnId="{CDAEF7C7-2114-4958-99F8-576824AC0C2A}">
      <dgm:prSet/>
      <dgm:spPr/>
      <dgm:t>
        <a:bodyPr/>
        <a:lstStyle/>
        <a:p>
          <a:pPr rtl="1"/>
          <a:endParaRPr lang="ar-SA"/>
        </a:p>
      </dgm:t>
    </dgm:pt>
    <dgm:pt modelId="{C2F2E5DD-59EC-40D5-A923-AB5775F480B1}">
      <dgm:prSet phldrT="[Text]"/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</a:rPr>
            <a:t>Control</a:t>
          </a:r>
          <a:r>
            <a:rPr lang="en-US" b="1" dirty="0" smtClean="0">
              <a:solidFill>
                <a:schemeClr val="tx1"/>
              </a:solidFill>
            </a:rPr>
            <a:t> </a:t>
          </a:r>
          <a:r>
            <a:rPr lang="en-US" dirty="0" smtClean="0">
              <a:solidFill>
                <a:schemeClr val="tx1"/>
              </a:solidFill>
            </a:rPr>
            <a:t>group </a:t>
          </a:r>
          <a:endParaRPr lang="ar-SA" dirty="0">
            <a:solidFill>
              <a:schemeClr val="tx1"/>
            </a:solidFill>
          </a:endParaRPr>
        </a:p>
      </dgm:t>
    </dgm:pt>
    <dgm:pt modelId="{7FA8B260-5182-4956-9C80-2BC1C3843793}" type="parTrans" cxnId="{527165B4-650A-4B1D-B617-E3707F716283}">
      <dgm:prSet/>
      <dgm:spPr/>
      <dgm:t>
        <a:bodyPr/>
        <a:lstStyle/>
        <a:p>
          <a:pPr rtl="1"/>
          <a:endParaRPr lang="ar-SA"/>
        </a:p>
      </dgm:t>
    </dgm:pt>
    <dgm:pt modelId="{E22A375D-D31F-4567-9743-A7A6AAB7CB2F}" type="sibTrans" cxnId="{527165B4-650A-4B1D-B617-E3707F716283}">
      <dgm:prSet/>
      <dgm:spPr/>
      <dgm:t>
        <a:bodyPr/>
        <a:lstStyle/>
        <a:p>
          <a:pPr rtl="1"/>
          <a:endParaRPr lang="ar-SA"/>
        </a:p>
      </dgm:t>
    </dgm:pt>
    <dgm:pt modelId="{FC0D8A52-E27B-41A6-A980-8A9AADD0FCB4}">
      <dgm:prSet phldrT="[Text]"/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</a:rPr>
            <a:t>Classic group </a:t>
          </a:r>
          <a:endParaRPr lang="ar-SA" dirty="0">
            <a:solidFill>
              <a:schemeClr val="tx1"/>
            </a:solidFill>
          </a:endParaRPr>
        </a:p>
      </dgm:t>
    </dgm:pt>
    <dgm:pt modelId="{7A9C9CAE-326A-4E40-AAB3-C41C154D184F}" type="parTrans" cxnId="{CD6A08D8-BA83-4005-AC79-5DC21708C23D}">
      <dgm:prSet/>
      <dgm:spPr/>
      <dgm:t>
        <a:bodyPr/>
        <a:lstStyle/>
        <a:p>
          <a:pPr rtl="1"/>
          <a:endParaRPr lang="ar-SA"/>
        </a:p>
      </dgm:t>
    </dgm:pt>
    <dgm:pt modelId="{0B97D5B6-21AA-49AE-A0B3-AC1706014682}" type="sibTrans" cxnId="{CD6A08D8-BA83-4005-AC79-5DC21708C23D}">
      <dgm:prSet/>
      <dgm:spPr/>
      <dgm:t>
        <a:bodyPr/>
        <a:lstStyle/>
        <a:p>
          <a:pPr rtl="1"/>
          <a:endParaRPr lang="ar-SA"/>
        </a:p>
      </dgm:t>
    </dgm:pt>
    <dgm:pt modelId="{A8741592-6D43-42B9-A0DE-698B2CEF02C5}" type="pres">
      <dgm:prSet presAssocID="{97A8777A-0CF3-4F75-BE54-3A82E06E630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EE7B6E98-019E-4792-AE7F-875F23DFFCDF}" type="pres">
      <dgm:prSet presAssocID="{F4C4D374-8568-43A3-AF80-12868B125090}" presName="hierRoot1" presStyleCnt="0"/>
      <dgm:spPr/>
    </dgm:pt>
    <dgm:pt modelId="{597453D6-95B3-4B5E-BFF6-8C2E72D828C9}" type="pres">
      <dgm:prSet presAssocID="{F4C4D374-8568-43A3-AF80-12868B125090}" presName="composite" presStyleCnt="0"/>
      <dgm:spPr/>
    </dgm:pt>
    <dgm:pt modelId="{0909631D-32BC-416D-9EFA-5B1380A3ADFE}" type="pres">
      <dgm:prSet presAssocID="{F4C4D374-8568-43A3-AF80-12868B125090}" presName="background" presStyleLbl="node0" presStyleIdx="0" presStyleCnt="1"/>
      <dgm:spPr/>
    </dgm:pt>
    <dgm:pt modelId="{F8E8B339-CD1A-4839-AD76-944F0333F621}" type="pres">
      <dgm:prSet presAssocID="{F4C4D374-8568-43A3-AF80-12868B125090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F1020F9-2927-47B7-9AC2-DD80EF86BB90}" type="pres">
      <dgm:prSet presAssocID="{F4C4D374-8568-43A3-AF80-12868B125090}" presName="hierChild2" presStyleCnt="0"/>
      <dgm:spPr/>
    </dgm:pt>
    <dgm:pt modelId="{D8229199-2983-4C1E-984F-51DFAB6CE42F}" type="pres">
      <dgm:prSet presAssocID="{7FA8B260-5182-4956-9C80-2BC1C3843793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13935DCA-FE8A-4617-B72D-D87DCFEC8205}" type="pres">
      <dgm:prSet presAssocID="{C2F2E5DD-59EC-40D5-A923-AB5775F480B1}" presName="hierRoot2" presStyleCnt="0"/>
      <dgm:spPr/>
    </dgm:pt>
    <dgm:pt modelId="{7AA637DD-0E08-4FC0-9172-FF6DA54E4C88}" type="pres">
      <dgm:prSet presAssocID="{C2F2E5DD-59EC-40D5-A923-AB5775F480B1}" presName="composite2" presStyleCnt="0"/>
      <dgm:spPr/>
    </dgm:pt>
    <dgm:pt modelId="{BA496DA3-0213-4899-A2E8-C57A1E3A7E0D}" type="pres">
      <dgm:prSet presAssocID="{C2F2E5DD-59EC-40D5-A923-AB5775F480B1}" presName="background2" presStyleLbl="node2" presStyleIdx="0" presStyleCnt="2"/>
      <dgm:spPr/>
    </dgm:pt>
    <dgm:pt modelId="{4E030A0C-6AB7-487A-BE43-C3B20B132643}" type="pres">
      <dgm:prSet presAssocID="{C2F2E5DD-59EC-40D5-A923-AB5775F480B1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CAEA570-4E1E-452B-93BE-1BA89FD774F6}" type="pres">
      <dgm:prSet presAssocID="{C2F2E5DD-59EC-40D5-A923-AB5775F480B1}" presName="hierChild3" presStyleCnt="0"/>
      <dgm:spPr/>
    </dgm:pt>
    <dgm:pt modelId="{B09B91BA-F01B-45B4-9AE6-97BE1150009A}" type="pres">
      <dgm:prSet presAssocID="{7A9C9CAE-326A-4E40-AAB3-C41C154D184F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2D677587-97F1-43E6-8E17-CAD15774A386}" type="pres">
      <dgm:prSet presAssocID="{FC0D8A52-E27B-41A6-A980-8A9AADD0FCB4}" presName="hierRoot2" presStyleCnt="0"/>
      <dgm:spPr/>
    </dgm:pt>
    <dgm:pt modelId="{82FCBBA8-A880-4F73-9A1E-BFA163005584}" type="pres">
      <dgm:prSet presAssocID="{FC0D8A52-E27B-41A6-A980-8A9AADD0FCB4}" presName="composite2" presStyleCnt="0"/>
      <dgm:spPr/>
    </dgm:pt>
    <dgm:pt modelId="{0B587C98-EB87-4EFC-BD34-C7BA66062359}" type="pres">
      <dgm:prSet presAssocID="{FC0D8A52-E27B-41A6-A980-8A9AADD0FCB4}" presName="background2" presStyleLbl="node2" presStyleIdx="1" presStyleCnt="2"/>
      <dgm:spPr/>
    </dgm:pt>
    <dgm:pt modelId="{450A3015-37FE-4F3D-9DA3-BEB1288EDB59}" type="pres">
      <dgm:prSet presAssocID="{FC0D8A52-E27B-41A6-A980-8A9AADD0FCB4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DC289D1-9C04-4F73-A115-B29AE6BD89A0}" type="pres">
      <dgm:prSet presAssocID="{FC0D8A52-E27B-41A6-A980-8A9AADD0FCB4}" presName="hierChild3" presStyleCnt="0"/>
      <dgm:spPr/>
    </dgm:pt>
  </dgm:ptLst>
  <dgm:cxnLst>
    <dgm:cxn modelId="{775F7EFC-E871-4B86-AFFD-8618A1864498}" type="presOf" srcId="{F4C4D374-8568-43A3-AF80-12868B125090}" destId="{F8E8B339-CD1A-4839-AD76-944F0333F621}" srcOrd="0" destOrd="0" presId="urn:microsoft.com/office/officeart/2005/8/layout/hierarchy1"/>
    <dgm:cxn modelId="{902D4AD2-8A8D-4C58-B77E-9A480C94DDFC}" type="presOf" srcId="{7A9C9CAE-326A-4E40-AAB3-C41C154D184F}" destId="{B09B91BA-F01B-45B4-9AE6-97BE1150009A}" srcOrd="0" destOrd="0" presId="urn:microsoft.com/office/officeart/2005/8/layout/hierarchy1"/>
    <dgm:cxn modelId="{A9107E1E-E747-4048-A22C-D7DA05A925D9}" type="presOf" srcId="{FC0D8A52-E27B-41A6-A980-8A9AADD0FCB4}" destId="{450A3015-37FE-4F3D-9DA3-BEB1288EDB59}" srcOrd="0" destOrd="0" presId="urn:microsoft.com/office/officeart/2005/8/layout/hierarchy1"/>
    <dgm:cxn modelId="{CDAEF7C7-2114-4958-99F8-576824AC0C2A}" srcId="{97A8777A-0CF3-4F75-BE54-3A82E06E6301}" destId="{F4C4D374-8568-43A3-AF80-12868B125090}" srcOrd="0" destOrd="0" parTransId="{0D54E0F5-70DE-409A-8443-346578AB8EF7}" sibTransId="{9C2B2521-DD28-4E4A-A2B0-45758DA52C07}"/>
    <dgm:cxn modelId="{3E40D3C2-B442-407A-84A5-12EBE983742A}" type="presOf" srcId="{C2F2E5DD-59EC-40D5-A923-AB5775F480B1}" destId="{4E030A0C-6AB7-487A-BE43-C3B20B132643}" srcOrd="0" destOrd="0" presId="urn:microsoft.com/office/officeart/2005/8/layout/hierarchy1"/>
    <dgm:cxn modelId="{368A2977-861C-447A-B2FB-9415EA1F8111}" type="presOf" srcId="{97A8777A-0CF3-4F75-BE54-3A82E06E6301}" destId="{A8741592-6D43-42B9-A0DE-698B2CEF02C5}" srcOrd="0" destOrd="0" presId="urn:microsoft.com/office/officeart/2005/8/layout/hierarchy1"/>
    <dgm:cxn modelId="{527165B4-650A-4B1D-B617-E3707F716283}" srcId="{F4C4D374-8568-43A3-AF80-12868B125090}" destId="{C2F2E5DD-59EC-40D5-A923-AB5775F480B1}" srcOrd="0" destOrd="0" parTransId="{7FA8B260-5182-4956-9C80-2BC1C3843793}" sibTransId="{E22A375D-D31F-4567-9743-A7A6AAB7CB2F}"/>
    <dgm:cxn modelId="{CD6A08D8-BA83-4005-AC79-5DC21708C23D}" srcId="{F4C4D374-8568-43A3-AF80-12868B125090}" destId="{FC0D8A52-E27B-41A6-A980-8A9AADD0FCB4}" srcOrd="1" destOrd="0" parTransId="{7A9C9CAE-326A-4E40-AAB3-C41C154D184F}" sibTransId="{0B97D5B6-21AA-49AE-A0B3-AC1706014682}"/>
    <dgm:cxn modelId="{13F38441-43EC-4E65-A046-FC4366C23353}" type="presOf" srcId="{7FA8B260-5182-4956-9C80-2BC1C3843793}" destId="{D8229199-2983-4C1E-984F-51DFAB6CE42F}" srcOrd="0" destOrd="0" presId="urn:microsoft.com/office/officeart/2005/8/layout/hierarchy1"/>
    <dgm:cxn modelId="{F444E0DD-9E91-4058-BE27-D9709AA2CECA}" type="presParOf" srcId="{A8741592-6D43-42B9-A0DE-698B2CEF02C5}" destId="{EE7B6E98-019E-4792-AE7F-875F23DFFCDF}" srcOrd="0" destOrd="0" presId="urn:microsoft.com/office/officeart/2005/8/layout/hierarchy1"/>
    <dgm:cxn modelId="{EFE5C69A-9DA0-49E0-9705-E8EF14BA9180}" type="presParOf" srcId="{EE7B6E98-019E-4792-AE7F-875F23DFFCDF}" destId="{597453D6-95B3-4B5E-BFF6-8C2E72D828C9}" srcOrd="0" destOrd="0" presId="urn:microsoft.com/office/officeart/2005/8/layout/hierarchy1"/>
    <dgm:cxn modelId="{C67987EB-AF2B-442E-ADA9-EE557B1E4137}" type="presParOf" srcId="{597453D6-95B3-4B5E-BFF6-8C2E72D828C9}" destId="{0909631D-32BC-416D-9EFA-5B1380A3ADFE}" srcOrd="0" destOrd="0" presId="urn:microsoft.com/office/officeart/2005/8/layout/hierarchy1"/>
    <dgm:cxn modelId="{45C25BF9-DAAA-4F41-AC02-6D2CA519C31F}" type="presParOf" srcId="{597453D6-95B3-4B5E-BFF6-8C2E72D828C9}" destId="{F8E8B339-CD1A-4839-AD76-944F0333F621}" srcOrd="1" destOrd="0" presId="urn:microsoft.com/office/officeart/2005/8/layout/hierarchy1"/>
    <dgm:cxn modelId="{B54C2B88-0DBB-4441-8F77-E12517455164}" type="presParOf" srcId="{EE7B6E98-019E-4792-AE7F-875F23DFFCDF}" destId="{CF1020F9-2927-47B7-9AC2-DD80EF86BB90}" srcOrd="1" destOrd="0" presId="urn:microsoft.com/office/officeart/2005/8/layout/hierarchy1"/>
    <dgm:cxn modelId="{E461011F-E947-41B6-864F-45E4E36EA821}" type="presParOf" srcId="{CF1020F9-2927-47B7-9AC2-DD80EF86BB90}" destId="{D8229199-2983-4C1E-984F-51DFAB6CE42F}" srcOrd="0" destOrd="0" presId="urn:microsoft.com/office/officeart/2005/8/layout/hierarchy1"/>
    <dgm:cxn modelId="{E6996BA8-4E0A-49F8-B1F7-347A735F4421}" type="presParOf" srcId="{CF1020F9-2927-47B7-9AC2-DD80EF86BB90}" destId="{13935DCA-FE8A-4617-B72D-D87DCFEC8205}" srcOrd="1" destOrd="0" presId="urn:microsoft.com/office/officeart/2005/8/layout/hierarchy1"/>
    <dgm:cxn modelId="{835BADF5-1357-4BD4-9AF8-F71A9A5F86D5}" type="presParOf" srcId="{13935DCA-FE8A-4617-B72D-D87DCFEC8205}" destId="{7AA637DD-0E08-4FC0-9172-FF6DA54E4C88}" srcOrd="0" destOrd="0" presId="urn:microsoft.com/office/officeart/2005/8/layout/hierarchy1"/>
    <dgm:cxn modelId="{0CF3BCE4-8CE1-43C4-9B03-E6BD9B6EB640}" type="presParOf" srcId="{7AA637DD-0E08-4FC0-9172-FF6DA54E4C88}" destId="{BA496DA3-0213-4899-A2E8-C57A1E3A7E0D}" srcOrd="0" destOrd="0" presId="urn:microsoft.com/office/officeart/2005/8/layout/hierarchy1"/>
    <dgm:cxn modelId="{66C5BC73-0C73-44D0-A97C-375F7E4D6178}" type="presParOf" srcId="{7AA637DD-0E08-4FC0-9172-FF6DA54E4C88}" destId="{4E030A0C-6AB7-487A-BE43-C3B20B132643}" srcOrd="1" destOrd="0" presId="urn:microsoft.com/office/officeart/2005/8/layout/hierarchy1"/>
    <dgm:cxn modelId="{00B6DA1F-FD95-41BA-AAF2-07CB4DCFCD67}" type="presParOf" srcId="{13935DCA-FE8A-4617-B72D-D87DCFEC8205}" destId="{CCAEA570-4E1E-452B-93BE-1BA89FD774F6}" srcOrd="1" destOrd="0" presId="urn:microsoft.com/office/officeart/2005/8/layout/hierarchy1"/>
    <dgm:cxn modelId="{13382F0A-C8E3-4AED-A90A-024387061441}" type="presParOf" srcId="{CF1020F9-2927-47B7-9AC2-DD80EF86BB90}" destId="{B09B91BA-F01B-45B4-9AE6-97BE1150009A}" srcOrd="2" destOrd="0" presId="urn:microsoft.com/office/officeart/2005/8/layout/hierarchy1"/>
    <dgm:cxn modelId="{E19DFB03-CC8F-4E0E-89FB-977417A69B35}" type="presParOf" srcId="{CF1020F9-2927-47B7-9AC2-DD80EF86BB90}" destId="{2D677587-97F1-43E6-8E17-CAD15774A386}" srcOrd="3" destOrd="0" presId="urn:microsoft.com/office/officeart/2005/8/layout/hierarchy1"/>
    <dgm:cxn modelId="{F303F4E0-39CB-4EA5-ACC5-100DAEBE2844}" type="presParOf" srcId="{2D677587-97F1-43E6-8E17-CAD15774A386}" destId="{82FCBBA8-A880-4F73-9A1E-BFA163005584}" srcOrd="0" destOrd="0" presId="urn:microsoft.com/office/officeart/2005/8/layout/hierarchy1"/>
    <dgm:cxn modelId="{0F448E56-69EA-4875-8699-0376C0C4FA6E}" type="presParOf" srcId="{82FCBBA8-A880-4F73-9A1E-BFA163005584}" destId="{0B587C98-EB87-4EFC-BD34-C7BA66062359}" srcOrd="0" destOrd="0" presId="urn:microsoft.com/office/officeart/2005/8/layout/hierarchy1"/>
    <dgm:cxn modelId="{E686A0AF-AA9C-4278-99F9-5A566A896C78}" type="presParOf" srcId="{82FCBBA8-A880-4F73-9A1E-BFA163005584}" destId="{450A3015-37FE-4F3D-9DA3-BEB1288EDB59}" srcOrd="1" destOrd="0" presId="urn:microsoft.com/office/officeart/2005/8/layout/hierarchy1"/>
    <dgm:cxn modelId="{357FD336-062A-47E3-A8BC-F215BE4D8516}" type="presParOf" srcId="{2D677587-97F1-43E6-8E17-CAD15774A386}" destId="{5DC289D1-9C04-4F73-A115-B29AE6BD89A0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ar-SA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4AE31-A9EE-47B5-92CE-F7CC2BA16D6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My%20Documents\Desktop\graduation%20project\&#1604;&#1593;&#1605;&#1604;%20&#1575;&#1604;&#1601;&#1610;&#1583;&#1610;&#1608;\a7la%20lolo.wmv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My%20Documents\Desktop\&#1604;&#1593;&#1605;&#1604;%20&#1575;&#1604;&#1601;&#1610;&#1583;&#1610;&#1608;\&#1601;&#1610;&#1583;&#1610;&#1608;\dr.husam\dr.hussam.wmv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2895600" y="533400"/>
            <a:ext cx="5943600" cy="2743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Applying active learning approach in engineering labs  </a:t>
            </a:r>
            <a:r>
              <a:rPr lang="en-US" sz="3000" dirty="0" smtClean="0">
                <a:solidFill>
                  <a:schemeClr val="tx1"/>
                </a:solidFill>
              </a:rPr>
              <a:t/>
            </a:r>
            <a:br>
              <a:rPr lang="en-US" sz="3000" dirty="0" smtClean="0">
                <a:solidFill>
                  <a:schemeClr val="tx1"/>
                </a:solidFill>
              </a:rPr>
            </a:br>
            <a:r>
              <a:rPr lang="en-US" sz="3000" dirty="0" smtClean="0">
                <a:solidFill>
                  <a:schemeClr val="tx1"/>
                </a:solidFill>
              </a:rPr>
              <a:t/>
            </a:r>
            <a:br>
              <a:rPr lang="en-US" sz="3000" dirty="0" smtClean="0">
                <a:solidFill>
                  <a:schemeClr val="tx1"/>
                </a:solidFill>
              </a:rPr>
            </a:br>
            <a:r>
              <a:rPr lang="en-US" sz="3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1"/>
                </a:solidFill>
              </a:rPr>
              <a:t>assessment and methodology development</a:t>
            </a:r>
            <a:endParaRPr lang="ar-SA" sz="300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0400" y="5257800"/>
            <a:ext cx="495300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r>
              <a:rPr lang="en-US" b="1" dirty="0" smtClean="0"/>
              <a:t>Walaa Al-</a:t>
            </a:r>
            <a:r>
              <a:rPr lang="en-US" b="1" dirty="0" err="1" smtClean="0"/>
              <a:t>Johari</a:t>
            </a:r>
            <a:r>
              <a:rPr lang="en-US" b="1" dirty="0" smtClean="0"/>
              <a:t>           Hala Abu Shaqam</a:t>
            </a:r>
          </a:p>
          <a:p>
            <a:r>
              <a:rPr lang="en-US" b="1" dirty="0" smtClean="0"/>
              <a:t>Sajeda Shtya                Abeer Khaled</a:t>
            </a:r>
            <a:endParaRPr lang="ar-SA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581400" y="4191000"/>
            <a:ext cx="41148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r>
              <a:rPr lang="en-US" b="1" dirty="0" smtClean="0"/>
              <a:t>Supervisor : Dr. Hussam Arman 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7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algn="l" eaLnBrk="1" hangingPunct="1"/>
            <a:r>
              <a:rPr lang="en-US" sz="32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Projects goals and motivations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228600" y="1981200"/>
          <a:ext cx="8458200" cy="3989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/>
          <a:lstStyle/>
          <a:p>
            <a:pPr eaLnBrk="1" hangingPunct="1"/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Sample size calculation</a:t>
            </a:r>
          </a:p>
        </p:txBody>
      </p:sp>
      <p:pic>
        <p:nvPicPr>
          <p:cNvPr id="3075" name="Picture 1" descr="untitled"/>
          <p:cNvPicPr>
            <a:picLocks noGrp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1412875"/>
            <a:ext cx="7561262" cy="4824413"/>
          </a:xfrm>
          <a:noFill/>
          <a:ln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15" name="Group 351"/>
          <p:cNvGraphicFramePr>
            <a:graphicFrameLocks noGrp="1"/>
          </p:cNvGraphicFramePr>
          <p:nvPr/>
        </p:nvGraphicFramePr>
        <p:xfrm>
          <a:off x="304800" y="381000"/>
          <a:ext cx="7993062" cy="5838825"/>
        </p:xfrm>
        <a:graphic>
          <a:graphicData uri="http://schemas.openxmlformats.org/drawingml/2006/table">
            <a:tbl>
              <a:tblPr rtl="1">
                <a:tableStyleId>{BC89EF96-8CEA-46FF-86C4-4CE0E7609802}</a:tableStyleId>
              </a:tblPr>
              <a:tblGrid>
                <a:gridCol w="1295400"/>
                <a:gridCol w="1182234"/>
                <a:gridCol w="1426028"/>
                <a:gridCol w="1168400"/>
                <a:gridCol w="2921000"/>
              </a:tblGrid>
              <a:tr h="657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106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107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108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109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Department/year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26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24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27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Civil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Architectural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Electrical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Chemical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Industrial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Computer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Mechanic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Mechatronics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Building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Communication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Questionnaire modeling </a:t>
            </a:r>
            <a:br>
              <a:rPr lang="en-US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</a:br>
            <a:endParaRPr lang="en-US" sz="40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l" rtl="0" eaLnBrk="1" hangingPunct="1">
              <a:buFontTx/>
              <a:buNone/>
            </a:pPr>
            <a:r>
              <a:rPr lang="en-US" dirty="0" smtClean="0"/>
              <a:t>-What things we want to assess.</a:t>
            </a:r>
          </a:p>
          <a:p>
            <a:pPr marL="609600" indent="-609600" algn="l" rtl="0" eaLnBrk="1" hangingPunct="1"/>
            <a:r>
              <a:rPr lang="en-US" dirty="0" smtClean="0"/>
              <a:t>General satisfaction</a:t>
            </a:r>
          </a:p>
          <a:p>
            <a:pPr marL="609600" indent="-609600" algn="l" rtl="0" eaLnBrk="1" hangingPunct="1"/>
            <a:r>
              <a:rPr lang="en-US" dirty="0" smtClean="0"/>
              <a:t>Lab readability </a:t>
            </a:r>
          </a:p>
          <a:p>
            <a:pPr marL="609600" indent="-609600" algn="l" rtl="0" eaLnBrk="1" hangingPunct="1"/>
            <a:r>
              <a:rPr lang="en-US" dirty="0" smtClean="0"/>
              <a:t>Course material</a:t>
            </a:r>
          </a:p>
          <a:p>
            <a:pPr marL="609600" indent="-609600" algn="l" rtl="0" eaLnBrk="1" hangingPunct="1"/>
            <a:r>
              <a:rPr lang="en-US" dirty="0" smtClean="0"/>
              <a:t>Lab hours</a:t>
            </a:r>
          </a:p>
          <a:p>
            <a:pPr marL="609600" indent="-609600" algn="l" rtl="0" eaLnBrk="1" hangingPunct="1"/>
            <a:r>
              <a:rPr lang="en-US" dirty="0" smtClean="0"/>
              <a:t>Problems</a:t>
            </a:r>
          </a:p>
          <a:p>
            <a:pPr marL="609600" indent="-609600" algn="l" rtl="0" eaLnBrk="1" hangingPunct="1">
              <a:buNone/>
            </a:pPr>
            <a:endParaRPr lang="en-US" dirty="0" smtClean="0"/>
          </a:p>
          <a:p>
            <a:pPr marL="609600" indent="-609600" algn="l" rtl="0" eaLnBrk="1" hangingPunct="1">
              <a:buFontTx/>
              <a:buNone/>
            </a:pPr>
            <a:r>
              <a:rPr lang="en-US" dirty="0" smtClean="0"/>
              <a:t>-Questionnaire and sample type. </a:t>
            </a:r>
          </a:p>
          <a:p>
            <a:pPr marL="609600" indent="-609600" algn="l" rtl="0" eaLnBrk="1" hangingPunct="1">
              <a:buFontTx/>
              <a:buNone/>
            </a:pPr>
            <a:endParaRPr lang="en-US" dirty="0" smtClean="0"/>
          </a:p>
          <a:p>
            <a:pPr marL="609600" indent="-609600" algn="ctr" eaLnBrk="1" hangingPunct="1">
              <a:buFontTx/>
              <a:buNone/>
            </a:pPr>
            <a:endParaRPr lang="en-US" dirty="0" smtClean="0"/>
          </a:p>
          <a:p>
            <a:pPr marL="609600" indent="-609600" algn="ctr"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/>
          <a:lstStyle/>
          <a:p>
            <a:pPr eaLnBrk="1" hangingPunct="1"/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Questionnaire analyses</a:t>
            </a:r>
          </a:p>
        </p:txBody>
      </p:sp>
      <p:pic>
        <p:nvPicPr>
          <p:cNvPr id="6147" name="Chart 11"/>
          <p:cNvPicPr>
            <a:picLocks noGrp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295400"/>
            <a:ext cx="3795713" cy="3657600"/>
          </a:xfrm>
          <a:prstGeom prst="rect">
            <a:avLst/>
          </a:prstGeom>
          <a:ln w="38100" cap="sq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8" name="Chart 13"/>
          <p:cNvPicPr>
            <a:picLocks noGrp="1" noChangeArrowheads="1"/>
          </p:cNvPicPr>
          <p:nvPr>
            <p:ph type="body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81000" y="1295400"/>
            <a:ext cx="4016375" cy="3641725"/>
          </a:xfrm>
          <a:prstGeom prst="rect">
            <a:avLst/>
          </a:prstGeom>
          <a:ln w="38100" cap="sq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343400" y="533400"/>
            <a:ext cx="4330700" cy="4830762"/>
          </a:xfrm>
        </p:spPr>
        <p:txBody>
          <a:bodyPr/>
          <a:lstStyle/>
          <a:p>
            <a:pPr algn="l" eaLnBrk="1" hangingPunct="1">
              <a:buFontTx/>
              <a:buNone/>
            </a:pPr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Teaching hour satisfaction</a:t>
            </a:r>
          </a:p>
        </p:txBody>
      </p:sp>
      <p:pic>
        <p:nvPicPr>
          <p:cNvPr id="7171" name="Chart 1"/>
          <p:cNvPicPr>
            <a:picLocks noGrp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419600" y="1066800"/>
            <a:ext cx="4248150" cy="35226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2" name="Chart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143000"/>
            <a:ext cx="3657600" cy="3505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173" name="Text Box 9"/>
          <p:cNvSpPr txBox="1">
            <a:spLocks noChangeArrowheads="1"/>
          </p:cNvSpPr>
          <p:nvPr/>
        </p:nvSpPr>
        <p:spPr bwMode="auto">
          <a:xfrm>
            <a:off x="395288" y="1628775"/>
            <a:ext cx="3600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/>
          </a:p>
        </p:txBody>
      </p:sp>
      <p:sp>
        <p:nvSpPr>
          <p:cNvPr id="7174" name="Text Box 10"/>
          <p:cNvSpPr txBox="1">
            <a:spLocks noChangeArrowheads="1"/>
          </p:cNvSpPr>
          <p:nvPr/>
        </p:nvSpPr>
        <p:spPr bwMode="auto">
          <a:xfrm>
            <a:off x="250825" y="476250"/>
            <a:ext cx="35988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Methods of teaching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57200"/>
            <a:ext cx="4038600" cy="5668963"/>
          </a:xfrm>
        </p:spPr>
        <p:txBody>
          <a:bodyPr/>
          <a:lstStyle/>
          <a:p>
            <a:pPr algn="l" eaLnBrk="1" hangingPunct="1">
              <a:buFontTx/>
              <a:buNone/>
            </a:pPr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Comprehension and connects theoretical with practical</a:t>
            </a:r>
          </a:p>
          <a:p>
            <a:pPr algn="l" eaLnBrk="1" hangingPunct="1">
              <a:buFontTx/>
              <a:buNone/>
            </a:pPr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8195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549275"/>
            <a:ext cx="4038600" cy="5576888"/>
          </a:xfrm>
        </p:spPr>
        <p:txBody>
          <a:bodyPr/>
          <a:lstStyle/>
          <a:p>
            <a:pPr algn="l" eaLnBrk="1" hangingPunct="1">
              <a:buFontTx/>
              <a:buNone/>
            </a:pPr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Needs for extra means</a:t>
            </a:r>
          </a:p>
          <a:p>
            <a:pPr algn="l" eaLnBrk="1" hangingPunct="1">
              <a:buFontTx/>
              <a:buNone/>
            </a:pPr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pic>
        <p:nvPicPr>
          <p:cNvPr id="8196" name="Chart 10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828800"/>
            <a:ext cx="4108450" cy="4438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7" name="Chart 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1" y="1828800"/>
            <a:ext cx="4019550" cy="44799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pPr eaLnBrk="1" hangingPunct="1"/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The comfort of labs conditions</a:t>
            </a:r>
            <a:endParaRPr lang="ar-SA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1371600"/>
          <a:ext cx="7086600" cy="4876798"/>
        </p:xfrm>
        <a:graphic>
          <a:graphicData uri="http://schemas.openxmlformats.org/drawingml/2006/table">
            <a:tbl>
              <a:tblPr rtl="1">
                <a:tableStyleId>{BC89EF96-8CEA-46FF-86C4-4CE0E7609802}</a:tableStyleId>
              </a:tblPr>
              <a:tblGrid>
                <a:gridCol w="1135742"/>
                <a:gridCol w="890316"/>
                <a:gridCol w="1013029"/>
                <a:gridCol w="1013029"/>
                <a:gridCol w="1013029"/>
                <a:gridCol w="1013029"/>
                <a:gridCol w="1008426"/>
              </a:tblGrid>
              <a:tr h="370428">
                <a:tc gridSpan="7">
                  <a:txBody>
                    <a:bodyPr/>
                    <a:lstStyle/>
                    <a:p>
                      <a:pPr algn="ctr" rtl="1" fontAlgn="ctr"/>
                      <a:r>
                        <a:rPr lang="ar-SA" sz="2000" u="none" strike="noStrike" dirty="0"/>
                        <a:t>باعتقادك ادوات المختبرات وبيئة العمل وظروفه مناسبة ومريحة</a:t>
                      </a:r>
                      <a:endParaRPr lang="ar-SA" sz="2000" b="0" i="0" u="none" strike="noStrike" dirty="0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636770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ar-SA" sz="2000" u="none" strike="noStrike"/>
                        <a:t>القسم الذي ينتمي اليه الطالب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ar-SA" sz="2000" u="none" strike="noStrike"/>
                        <a:t>نعم دائماً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ar-SA" sz="2000" u="none" strike="noStrike"/>
                        <a:t>نعم في بعض المختبرات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ar-SA" sz="2000" u="none" strike="noStrike"/>
                        <a:t>لا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2328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2000" u="none" strike="noStrike"/>
                        <a:t>العدد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2000" u="none" strike="noStrike"/>
                        <a:t>النسبة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2000" u="none" strike="noStrike"/>
                        <a:t>العدد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2000" u="none" strike="noStrike"/>
                        <a:t>النسبة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2000" u="none" strike="noStrike"/>
                        <a:t>العدد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2000" u="none" strike="noStrike"/>
                        <a:t>النسبة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</a:tr>
              <a:tr h="323283"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2000" u="none" strike="noStrike"/>
                        <a:t>صناعي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1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4%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19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79%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4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17%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</a:tr>
              <a:tr h="323283"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2000" u="none" strike="noStrike"/>
                        <a:t>ميكانيك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4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13%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24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77%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3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10%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</a:tr>
              <a:tr h="323283"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2000" u="none" strike="noStrike"/>
                        <a:t>مدني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9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10%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69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76%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13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14%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</a:tr>
              <a:tr h="636770"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2000" u="none" strike="noStrike"/>
                        <a:t>ميكاترونيكس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1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8%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12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92%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 dirty="0" smtClean="0"/>
                        <a:t>- </a:t>
                      </a:r>
                      <a:endParaRPr lang="ar-SA" sz="2000" b="0" i="0" u="none" strike="noStrike" dirty="0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 dirty="0"/>
                        <a:t> </a:t>
                      </a:r>
                      <a:r>
                        <a:rPr lang="ar-SA" sz="2000" u="none" strike="noStrike" dirty="0" smtClean="0"/>
                        <a:t>-</a:t>
                      </a:r>
                      <a:endParaRPr lang="ar-SA" sz="2000" b="0" i="0" u="none" strike="noStrike" dirty="0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</a:tr>
              <a:tr h="323283"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2000" u="none" strike="noStrike"/>
                        <a:t>اتصالات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 dirty="0" smtClean="0"/>
                        <a:t>- </a:t>
                      </a:r>
                      <a:endParaRPr lang="ar-SA" sz="2000" b="0" i="0" u="none" strike="noStrike" dirty="0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 dirty="0"/>
                        <a:t> </a:t>
                      </a:r>
                      <a:r>
                        <a:rPr lang="ar-SA" sz="2000" u="none" strike="noStrike" dirty="0" smtClean="0"/>
                        <a:t>-</a:t>
                      </a:r>
                      <a:endParaRPr lang="ar-SA" sz="2000" b="0" i="0" u="none" strike="noStrike" dirty="0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7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88%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1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13%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</a:tr>
              <a:tr h="323283"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2000" u="none" strike="noStrike"/>
                        <a:t>كهرباء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 dirty="0"/>
                        <a:t> </a:t>
                      </a:r>
                      <a:r>
                        <a:rPr lang="ar-SA" sz="2000" u="none" strike="noStrike" dirty="0" smtClean="0"/>
                        <a:t>-</a:t>
                      </a:r>
                      <a:endParaRPr lang="ar-SA" sz="2000" b="0" i="0" u="none" strike="noStrike" dirty="0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 dirty="0"/>
                        <a:t> </a:t>
                      </a:r>
                      <a:r>
                        <a:rPr lang="ar-SA" sz="2000" u="none" strike="noStrike" dirty="0" smtClean="0"/>
                        <a:t>-</a:t>
                      </a:r>
                      <a:endParaRPr lang="ar-SA" sz="2000" b="0" i="0" u="none" strike="noStrike" dirty="0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18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69%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8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31%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</a:tr>
              <a:tr h="323283"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2000" u="none" strike="noStrike"/>
                        <a:t>حاسوب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1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5%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16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80%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3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15%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</a:tr>
              <a:tr h="323283"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2000" u="none" strike="noStrike"/>
                        <a:t>معماري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 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 dirty="0"/>
                        <a:t> </a:t>
                      </a:r>
                      <a:r>
                        <a:rPr lang="ar-SA" sz="2000" u="none" strike="noStrike" dirty="0" smtClean="0"/>
                        <a:t>-</a:t>
                      </a:r>
                      <a:endParaRPr lang="ar-SA" sz="2000" b="0" i="0" u="none" strike="noStrike" dirty="0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14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74%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5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26%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</a:tr>
              <a:tr h="323283"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2000" u="none" strike="noStrike"/>
                        <a:t>بناء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1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3%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27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79%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6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18%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</a:tr>
              <a:tr h="323283"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2000" u="none" strike="noStrike"/>
                        <a:t>كيماوي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3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17%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12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67%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/>
                        <a:t>3</a:t>
                      </a:r>
                      <a:endParaRPr lang="ar-SA" sz="2000" b="0" i="0" u="none" strike="noStrike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u="none" strike="noStrike" dirty="0"/>
                        <a:t>17%</a:t>
                      </a:r>
                      <a:endParaRPr lang="ar-SA" sz="2000" b="0" i="0" u="none" strike="noStrike" dirty="0">
                        <a:solidFill>
                          <a:srgbClr val="000000"/>
                        </a:solidFill>
                        <a:latin typeface="Simplified Arabic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228601"/>
            <a:ext cx="7772400" cy="9906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dirty="0" smtClean="0">
                <a:ln w="50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Safety lab (case study)</a:t>
            </a:r>
            <a:endParaRPr kumimoji="0" lang="ar-SA" sz="3800" b="1" i="0" u="none" strike="noStrike" kern="1200" cap="all" spc="0" normalizeH="0" baseline="0" noProof="0" dirty="0">
              <a:ln w="50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1371600"/>
            <a:ext cx="7772400" cy="2209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000" b="1" dirty="0" smtClean="0">
                <a:cs typeface="+mj-cs"/>
              </a:rPr>
              <a:t>Why?</a:t>
            </a:r>
          </a:p>
          <a:p>
            <a:endParaRPr lang="en-US" sz="3000" b="1" dirty="0" smtClean="0">
              <a:cs typeface="+mj-cs"/>
            </a:endParaRPr>
          </a:p>
          <a:p>
            <a:r>
              <a:rPr lang="en-US" sz="3200" b="1" dirty="0" smtClean="0">
                <a:cs typeface="+mj-cs"/>
              </a:rPr>
              <a:t>Collective decision</a:t>
            </a:r>
          </a:p>
          <a:p>
            <a:endParaRPr lang="en-US" sz="3000" b="1" dirty="0" smtClean="0">
              <a:cs typeface="+mj-cs"/>
            </a:endParaRPr>
          </a:p>
        </p:txBody>
      </p:sp>
      <p:pic>
        <p:nvPicPr>
          <p:cNvPr id="6" name="Picture 5" descr="stock-photo-collective-decision-5645829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1600200"/>
            <a:ext cx="2425148" cy="2231136"/>
          </a:xfrm>
          <a:prstGeom prst="rect">
            <a:avLst/>
          </a:prstGeom>
        </p:spPr>
      </p:pic>
      <p:pic>
        <p:nvPicPr>
          <p:cNvPr id="7" name="Picture 6" descr="5699623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5590" y="4343400"/>
            <a:ext cx="2476310" cy="185377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33400" y="4267200"/>
            <a:ext cx="38862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cs typeface="+mj-cs"/>
              </a:rPr>
              <a:t>Good condition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2 groups (criteria)</a:t>
            </a:r>
            <a:endParaRPr lang="ar-SA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2 equivalent groups number </a:t>
            </a:r>
          </a:p>
          <a:p>
            <a:pPr algn="l" rtl="0">
              <a:buNone/>
            </a:pPr>
            <a:r>
              <a:rPr lang="en-US" dirty="0" smtClean="0"/>
              <a:t>age, gender and average GPA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4" name="Picture 3" descr="active-learn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762000"/>
            <a:ext cx="2971800" cy="26180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5" name="Diagram 4"/>
          <p:cNvGraphicFramePr/>
          <p:nvPr/>
        </p:nvGraphicFramePr>
        <p:xfrm>
          <a:off x="304800" y="3048000"/>
          <a:ext cx="5791200" cy="327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Outline :</a:t>
            </a:r>
            <a:endParaRPr lang="ar-SA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7467600" cy="5102352"/>
          </a:xfrm>
        </p:spPr>
        <p:txBody>
          <a:bodyPr/>
          <a:lstStyle/>
          <a:p>
            <a:pPr algn="l" rtl="0"/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Comparison between passive and active learning</a:t>
            </a:r>
          </a:p>
          <a:p>
            <a:pPr algn="l" rtl="0"/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Approaches  of learning</a:t>
            </a:r>
          </a:p>
          <a:p>
            <a:pPr algn="l" rtl="0"/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Projects goals and motivations</a:t>
            </a:r>
          </a:p>
          <a:p>
            <a:pPr algn="l" rtl="0"/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Sample size &amp; Questionnaire</a:t>
            </a:r>
          </a:p>
          <a:p>
            <a:pPr lvl="0" algn="l" rtl="0"/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Safety</a:t>
            </a:r>
            <a:r>
              <a:rPr lang="en-US" b="1" cap="all" dirty="0" smtClean="0">
                <a:ln w="50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lab</a:t>
            </a:r>
          </a:p>
          <a:p>
            <a:pPr lvl="0" algn="l" rtl="0"/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Groups of the project</a:t>
            </a:r>
          </a:p>
          <a:p>
            <a:pPr lvl="0" algn="l" rtl="0"/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New</a:t>
            </a:r>
            <a:r>
              <a:rPr lang="en-US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Techniques</a:t>
            </a:r>
          </a:p>
          <a:p>
            <a:pPr lvl="0" algn="l" rtl="0"/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Evaluation of the project </a:t>
            </a:r>
          </a:p>
          <a:p>
            <a:pPr lvl="0" algn="l" rtl="0"/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Feed back </a:t>
            </a:r>
          </a:p>
          <a:p>
            <a:pPr lvl="0" algn="l" rtl="0"/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Recommendation </a:t>
            </a:r>
            <a:endParaRPr lang="ar-SA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>
            <a:normAutofit/>
          </a:bodyPr>
          <a:lstStyle/>
          <a:p>
            <a:r>
              <a:rPr lang="en-US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Experiment Selection</a:t>
            </a:r>
            <a:endParaRPr lang="en-US" b="1" i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143000"/>
            <a:ext cx="7467600" cy="4873752"/>
          </a:xfrm>
        </p:spPr>
        <p:txBody>
          <a:bodyPr/>
          <a:lstStyle/>
          <a:p>
            <a:pPr lvl="0" algn="l" rtl="0"/>
            <a:r>
              <a:rPr lang="en-US" sz="2000" dirty="0" smtClean="0"/>
              <a:t>Muscle Fatigue Test.	</a:t>
            </a:r>
          </a:p>
          <a:p>
            <a:pPr lvl="0" algn="l" rtl="0"/>
            <a:endParaRPr lang="en-US" sz="2000" dirty="0" smtClean="0"/>
          </a:p>
          <a:p>
            <a:pPr lvl="0" algn="l" rtl="0">
              <a:buNone/>
            </a:pPr>
            <a:endParaRPr lang="en-US" sz="2000" dirty="0" smtClean="0"/>
          </a:p>
          <a:p>
            <a:pPr lvl="0" algn="l" rtl="0">
              <a:buNone/>
            </a:pPr>
            <a:endParaRPr lang="en-US" sz="2000" dirty="0" smtClean="0"/>
          </a:p>
          <a:p>
            <a:pPr lvl="0" algn="l" rtl="0"/>
            <a:r>
              <a:rPr lang="en-US" sz="2000" dirty="0" smtClean="0"/>
              <a:t>Flue Gas Analysis.</a:t>
            </a:r>
          </a:p>
          <a:p>
            <a:pPr lvl="0" algn="l" rtl="0">
              <a:buNone/>
            </a:pPr>
            <a:endParaRPr lang="en-US" sz="2000" dirty="0" smtClean="0"/>
          </a:p>
          <a:p>
            <a:pPr lvl="0" algn="l" rtl="0">
              <a:buNone/>
            </a:pPr>
            <a:endParaRPr lang="en-US" sz="2000" dirty="0" smtClean="0"/>
          </a:p>
          <a:p>
            <a:pPr lvl="0" algn="l" rtl="0">
              <a:buNone/>
            </a:pPr>
            <a:endParaRPr lang="en-US" sz="2000" dirty="0" smtClean="0"/>
          </a:p>
          <a:p>
            <a:pPr lvl="0" algn="l" rtl="0">
              <a:buNone/>
            </a:pPr>
            <a:endParaRPr lang="en-US" sz="2000" dirty="0" smtClean="0"/>
          </a:p>
          <a:p>
            <a:pPr lvl="0" algn="l" rtl="0"/>
            <a:r>
              <a:rPr lang="en-US" sz="2000" dirty="0" smtClean="0"/>
              <a:t>Air Quality assessment.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1027" name="Diagram 1"/>
          <p:cNvPicPr>
            <a:picLocks noChangeArrowheads="1"/>
          </p:cNvPicPr>
          <p:nvPr/>
        </p:nvPicPr>
        <p:blipFill>
          <a:blip r:embed="rId2"/>
          <a:srcRect t="-11501" b="-11787"/>
          <a:stretch>
            <a:fillRect/>
          </a:stretch>
        </p:blipFill>
        <p:spPr bwMode="auto">
          <a:xfrm>
            <a:off x="3581400" y="990600"/>
            <a:ext cx="5029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andgrip%20dynamome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1676400"/>
            <a:ext cx="1219200" cy="914400"/>
          </a:xfrm>
          <a:prstGeom prst="rect">
            <a:avLst/>
          </a:prstGeom>
        </p:spPr>
      </p:pic>
      <p:pic>
        <p:nvPicPr>
          <p:cNvPr id="8" name="صورة 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3200400"/>
            <a:ext cx="1143000" cy="12763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Picture 8" descr="45654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19200" y="5029200"/>
            <a:ext cx="889512" cy="1395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>
            <a:normAutofit/>
          </a:bodyPr>
          <a:lstStyle/>
          <a:p>
            <a:r>
              <a:rPr lang="en-US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New Techniques Preparation</a:t>
            </a:r>
            <a:endParaRPr lang="ar-SA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219200"/>
            <a:ext cx="7467600" cy="5181600"/>
          </a:xfrm>
        </p:spPr>
        <p:txBody>
          <a:bodyPr>
            <a:normAutofit fontScale="92500" lnSpcReduction="10000"/>
          </a:bodyPr>
          <a:lstStyle/>
          <a:p>
            <a:pPr algn="l">
              <a:lnSpc>
                <a:spcPct val="200000"/>
              </a:lnSpc>
              <a:buNone/>
            </a:pPr>
            <a:r>
              <a:rPr lang="en-US" sz="2000" b="1" smtClean="0"/>
              <a:t>1- Facebook </a:t>
            </a:r>
            <a:r>
              <a:rPr lang="en-US" sz="2000" b="1" dirty="0" smtClean="0"/>
              <a:t>account and email </a:t>
            </a:r>
          </a:p>
          <a:p>
            <a:pPr algn="l">
              <a:lnSpc>
                <a:spcPct val="200000"/>
              </a:lnSpc>
              <a:buNone/>
            </a:pPr>
            <a:r>
              <a:rPr lang="ar-SA" sz="2000" b="1" dirty="0" smtClean="0"/>
              <a:t> </a:t>
            </a:r>
            <a:r>
              <a:rPr lang="en-US" sz="2000" b="1" dirty="0" smtClean="0"/>
              <a:t>2- Multimedia </a:t>
            </a:r>
          </a:p>
          <a:p>
            <a:pPr algn="l">
              <a:lnSpc>
                <a:spcPct val="200000"/>
              </a:lnSpc>
              <a:buNone/>
            </a:pPr>
            <a:r>
              <a:rPr lang="en-US" sz="2000" b="1" dirty="0" smtClean="0"/>
              <a:t>3- Full Arabic description. </a:t>
            </a:r>
          </a:p>
          <a:p>
            <a:pPr algn="l">
              <a:lnSpc>
                <a:spcPct val="200000"/>
              </a:lnSpc>
              <a:buNone/>
            </a:pPr>
            <a:r>
              <a:rPr lang="en-US" sz="2000" b="1" dirty="0" smtClean="0"/>
              <a:t>4- Quizzes</a:t>
            </a:r>
          </a:p>
          <a:p>
            <a:pPr algn="l">
              <a:lnSpc>
                <a:spcPct val="200000"/>
              </a:lnSpc>
              <a:buNone/>
            </a:pPr>
            <a:r>
              <a:rPr lang="en-US" sz="2000" b="1" dirty="0" smtClean="0"/>
              <a:t>5- Sheet for Theoretical and practical  Information</a:t>
            </a:r>
          </a:p>
          <a:p>
            <a:pPr algn="l">
              <a:lnSpc>
                <a:spcPct val="200000"/>
              </a:lnSpc>
              <a:buNone/>
            </a:pPr>
            <a:r>
              <a:rPr lang="en-US" sz="2000" b="1" dirty="0" smtClean="0"/>
              <a:t>6- Websites</a:t>
            </a:r>
          </a:p>
          <a:p>
            <a:pPr algn="l">
              <a:lnSpc>
                <a:spcPct val="200000"/>
              </a:lnSpc>
              <a:buNone/>
            </a:pPr>
            <a:r>
              <a:rPr lang="en-US" sz="2000" b="1" dirty="0" smtClean="0"/>
              <a:t>7-Home ,class Activities</a:t>
            </a:r>
          </a:p>
          <a:p>
            <a:pPr algn="l">
              <a:lnSpc>
                <a:spcPct val="200000"/>
              </a:lnSpc>
              <a:buNone/>
            </a:pPr>
            <a:r>
              <a:rPr lang="en-US" sz="2000" b="1" dirty="0" smtClean="0"/>
              <a:t>8- Competing  questions</a:t>
            </a:r>
          </a:p>
          <a:p>
            <a:pPr algn="l">
              <a:lnSpc>
                <a:spcPct val="200000"/>
              </a:lnSpc>
              <a:buNone/>
            </a:pPr>
            <a:endParaRPr lang="en-US" sz="2000" b="1" dirty="0" smtClean="0"/>
          </a:p>
          <a:p>
            <a:pPr algn="l">
              <a:lnSpc>
                <a:spcPct val="200000"/>
              </a:lnSpc>
              <a:buNone/>
            </a:pPr>
            <a:endParaRPr lang="en-US" sz="2000" b="1" dirty="0" smtClean="0"/>
          </a:p>
          <a:p>
            <a:pPr algn="l">
              <a:lnSpc>
                <a:spcPct val="200000"/>
              </a:lnSpc>
              <a:buNone/>
            </a:pPr>
            <a:endParaRPr lang="ar-SA" sz="2000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5029200"/>
            <a:ext cx="1304132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quiz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3048000"/>
            <a:ext cx="1000125" cy="762000"/>
          </a:xfrm>
          <a:prstGeom prst="rect">
            <a:avLst/>
          </a:prstGeom>
        </p:spPr>
      </p:pic>
      <p:pic>
        <p:nvPicPr>
          <p:cNvPr id="11" name="Picture 10" descr="Web-Development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0" y="4191000"/>
            <a:ext cx="1778000" cy="838200"/>
          </a:xfrm>
          <a:prstGeom prst="rect">
            <a:avLst/>
          </a:prstGeom>
        </p:spPr>
      </p:pic>
      <p:pic>
        <p:nvPicPr>
          <p:cNvPr id="13" name="Picture 12" descr="sgfsd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4200" y="1828800"/>
            <a:ext cx="1428750" cy="838200"/>
          </a:xfrm>
          <a:prstGeom prst="rect">
            <a:avLst/>
          </a:prstGeom>
        </p:spPr>
      </p:pic>
      <p:pic>
        <p:nvPicPr>
          <p:cNvPr id="10" name="Picture 9" descr="dsfsd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95800" y="1066800"/>
            <a:ext cx="3955172" cy="19544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28600" y="304800"/>
            <a:ext cx="7772400" cy="1089025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small" spc="0" normalizeH="0" baseline="0" noProof="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Methods that follows to evaluate Control group: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609600" y="1905000"/>
            <a:ext cx="6400800" cy="1752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1)Questioner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895600"/>
            <a:ext cx="5410200" cy="323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Methods that follows to evaluate Control group (cont):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algn="l" rtl="0" eaLnBrk="1" hangingPunct="1">
              <a:buFontTx/>
              <a:buNone/>
            </a:pPr>
            <a:r>
              <a:rPr lang="en-US" b="1" dirty="0" smtClean="0"/>
              <a:t>2) Mid term exam.</a:t>
            </a:r>
          </a:p>
          <a:p>
            <a:pPr algn="l" rtl="0" eaLnBrk="1" hangingPunct="1">
              <a:buFontTx/>
              <a:buNone/>
            </a:pPr>
            <a:endParaRPr lang="en-US" b="1" dirty="0" smtClean="0"/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590800"/>
            <a:ext cx="29337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The comparison between marks of tow groups:</a:t>
            </a:r>
          </a:p>
        </p:txBody>
      </p:sp>
      <p:graphicFrame>
        <p:nvGraphicFramePr>
          <p:cNvPr id="6" name="Chart 5"/>
          <p:cNvGraphicFramePr/>
          <p:nvPr/>
        </p:nvGraphicFramePr>
        <p:xfrm>
          <a:off x="228600" y="1371600"/>
          <a:ext cx="7948613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The feed back for control group taken by: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 eaLnBrk="1" hangingPunct="1">
              <a:lnSpc>
                <a:spcPct val="200000"/>
              </a:lnSpc>
            </a:pPr>
            <a:r>
              <a:rPr lang="en-US" b="1" dirty="0" smtClean="0"/>
              <a:t>Questioner.</a:t>
            </a:r>
          </a:p>
          <a:p>
            <a:pPr algn="l" rtl="0" eaLnBrk="1" hangingPunct="1">
              <a:lnSpc>
                <a:spcPct val="200000"/>
              </a:lnSpc>
            </a:pPr>
            <a:r>
              <a:rPr lang="en-US" b="1" dirty="0" smtClean="0"/>
              <a:t>Mid term exam.</a:t>
            </a:r>
          </a:p>
          <a:p>
            <a:pPr algn="l" rtl="0" eaLnBrk="1" hangingPunct="1">
              <a:lnSpc>
                <a:spcPct val="200000"/>
              </a:lnSpc>
            </a:pPr>
            <a:r>
              <a:rPr lang="en-US" b="1" dirty="0" smtClean="0"/>
              <a:t>Face book.</a:t>
            </a:r>
          </a:p>
          <a:p>
            <a:pPr algn="l" rtl="0" eaLnBrk="1" hangingPunct="1">
              <a:lnSpc>
                <a:spcPct val="200000"/>
              </a:lnSpc>
            </a:pPr>
            <a:r>
              <a:rPr lang="en-US" b="1" dirty="0" smtClean="0"/>
              <a:t>The students of control group </a:t>
            </a:r>
            <a:r>
              <a:rPr lang="en-US" b="1" dirty="0" smtClean="0"/>
              <a:t>themselves.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pic>
        <p:nvPicPr>
          <p:cNvPr id="4" name="Picture 3" descr="essay_ex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1400" y="2514600"/>
            <a:ext cx="1033272" cy="1139952"/>
          </a:xfrm>
          <a:prstGeom prst="rect">
            <a:avLst/>
          </a:prstGeom>
        </p:spPr>
      </p:pic>
      <p:pic>
        <p:nvPicPr>
          <p:cNvPr id="5" name="Picture 4" descr="questioner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1524000"/>
            <a:ext cx="1171575" cy="1047750"/>
          </a:xfrm>
          <a:prstGeom prst="rect">
            <a:avLst/>
          </a:prstGeom>
        </p:spPr>
      </p:pic>
      <p:pic>
        <p:nvPicPr>
          <p:cNvPr id="7" name="Picture 6" descr="istock_000005157226small-300x3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2400" y="4724400"/>
            <a:ext cx="1676400" cy="1676400"/>
          </a:xfrm>
          <a:prstGeom prst="rect">
            <a:avLst/>
          </a:prstGeom>
        </p:spPr>
      </p:pic>
      <p:pic>
        <p:nvPicPr>
          <p:cNvPr id="8" name="Picture 7" descr="feedback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2600" y="1295400"/>
            <a:ext cx="2742604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>
            <a:normAutofit/>
          </a:bodyPr>
          <a:lstStyle/>
          <a:p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Recommendations </a:t>
            </a:r>
            <a:endParaRPr lang="ar-SA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5407152"/>
          </a:xfrm>
        </p:spPr>
        <p:txBody>
          <a:bodyPr>
            <a:normAutofit lnSpcReduction="10000"/>
          </a:bodyPr>
          <a:lstStyle/>
          <a:p>
            <a:pPr lvl="0" algn="l" rtl="0"/>
            <a:r>
              <a:rPr lang="en-US" dirty="0" smtClean="0">
                <a:cs typeface="+mj-cs"/>
              </a:rPr>
              <a:t>Promote students learning and encourage dialogue with self </a:t>
            </a:r>
            <a:r>
              <a:rPr lang="en-US" dirty="0" smtClean="0">
                <a:cs typeface="+mj-cs"/>
              </a:rPr>
              <a:t>.</a:t>
            </a:r>
          </a:p>
          <a:p>
            <a:pPr lvl="0" algn="l" rtl="0"/>
            <a:endParaRPr lang="en-US" dirty="0" smtClean="0">
              <a:cs typeface="+mj-cs"/>
            </a:endParaRPr>
          </a:p>
          <a:p>
            <a:pPr lvl="0" algn="l" rtl="0"/>
            <a:r>
              <a:rPr lang="en-US" dirty="0" smtClean="0">
                <a:cs typeface="+mj-cs"/>
              </a:rPr>
              <a:t> Take students Psychological factors </a:t>
            </a:r>
            <a:r>
              <a:rPr lang="en-US" dirty="0" smtClean="0">
                <a:cs typeface="+mj-cs"/>
              </a:rPr>
              <a:t>.</a:t>
            </a:r>
          </a:p>
          <a:p>
            <a:pPr lvl="0" algn="l" rtl="0">
              <a:buNone/>
            </a:pPr>
            <a:endParaRPr lang="en-US" dirty="0" smtClean="0">
              <a:cs typeface="+mj-cs"/>
            </a:endParaRPr>
          </a:p>
          <a:p>
            <a:pPr lvl="0" algn="l" rtl="0"/>
            <a:r>
              <a:rPr lang="en-US" dirty="0" smtClean="0">
                <a:cs typeface="+mj-cs"/>
              </a:rPr>
              <a:t> Make use of internet and </a:t>
            </a:r>
            <a:r>
              <a:rPr lang="en-US" dirty="0" smtClean="0">
                <a:cs typeface="+mj-cs"/>
              </a:rPr>
              <a:t>website.</a:t>
            </a:r>
          </a:p>
          <a:p>
            <a:pPr lvl="0" algn="l" rtl="0">
              <a:buNone/>
            </a:pPr>
            <a:endParaRPr lang="en-US" dirty="0" smtClean="0">
              <a:cs typeface="+mj-cs"/>
            </a:endParaRPr>
          </a:p>
          <a:p>
            <a:pPr lvl="0" algn="l" rtl="0"/>
            <a:r>
              <a:rPr lang="en-US" dirty="0" smtClean="0">
                <a:cs typeface="+mj-cs"/>
              </a:rPr>
              <a:t>Connected the theoretical part with the </a:t>
            </a:r>
            <a:r>
              <a:rPr lang="en-US" dirty="0" smtClean="0">
                <a:cs typeface="+mj-cs"/>
              </a:rPr>
              <a:t>practical.</a:t>
            </a:r>
          </a:p>
          <a:p>
            <a:pPr lvl="0" algn="l" rtl="0">
              <a:buNone/>
            </a:pPr>
            <a:endParaRPr lang="en-US" dirty="0" smtClean="0">
              <a:cs typeface="+mj-cs"/>
            </a:endParaRPr>
          </a:p>
          <a:p>
            <a:pPr lvl="0" algn="l" rtl="0"/>
            <a:r>
              <a:rPr lang="en-US" dirty="0" smtClean="0">
                <a:cs typeface="+mj-cs"/>
              </a:rPr>
              <a:t>Enhance the relations between students and their </a:t>
            </a:r>
            <a:r>
              <a:rPr lang="en-US" dirty="0" smtClean="0">
                <a:cs typeface="+mj-cs"/>
              </a:rPr>
              <a:t>teachers.</a:t>
            </a:r>
          </a:p>
          <a:p>
            <a:pPr lvl="0" algn="l" rtl="0">
              <a:buNone/>
            </a:pPr>
            <a:endParaRPr lang="en-US" dirty="0" smtClean="0">
              <a:cs typeface="+mj-cs"/>
            </a:endParaRPr>
          </a:p>
          <a:p>
            <a:pPr lvl="0" algn="l" rtl="0"/>
            <a:r>
              <a:rPr lang="en-US" dirty="0" smtClean="0">
                <a:cs typeface="+mj-cs"/>
              </a:rPr>
              <a:t>Utilization of friends grouping policy in the </a:t>
            </a:r>
            <a:r>
              <a:rPr lang="en-US" dirty="0" smtClean="0">
                <a:cs typeface="+mj-cs"/>
              </a:rPr>
              <a:t>class.</a:t>
            </a:r>
            <a:endParaRPr lang="ar-SA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5" name="a7la lolo.wmv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Dr. hussam</a:t>
            </a:r>
            <a:endParaRPr lang="ar-SA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dr.hussam.wmv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52600" y="1518040"/>
            <a:ext cx="6172200" cy="4126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ctive-learning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066800" y="1752600"/>
            <a:ext cx="6705600" cy="4343400"/>
          </a:xfr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Teaching vs. learning</a:t>
            </a:r>
            <a:endParaRPr lang="ar-SA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Comparison between passive and active learning </a:t>
            </a:r>
            <a:endParaRPr lang="ar-SA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il_fi" descr="http://1.bp.blogspot.com/__5BmQra83jQ/TGyXC4IrjXI/AAAAAAAAAAM/9OfS9KaTepc/s1600/cone-of-learning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2133600"/>
            <a:ext cx="73914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143000" y="1143000"/>
          <a:ext cx="6400800" cy="459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Approaches  of learning</a:t>
            </a:r>
            <a:endParaRPr lang="ar-JO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457200" y="1981200"/>
            <a:ext cx="7467600" cy="31242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Constructivism approach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Self learning approach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Problem based learning</a:t>
            </a:r>
          </a:p>
          <a:p>
            <a:pPr algn="l" rtl="0">
              <a:buNone/>
            </a:pP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Problem based learning</a:t>
            </a:r>
            <a:endParaRPr lang="ar-SA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1" descr="http://honolulu.hawaii.edu/intranet/committees/FacDevCom/guidebk/teachtip/4circles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4601" y="1524001"/>
            <a:ext cx="3586162" cy="3563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28601"/>
            <a:ext cx="7772400" cy="762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small" spc="0" normalizeH="0" baseline="0" noProof="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Self learning approach </a:t>
            </a:r>
            <a:endParaRPr kumimoji="0" lang="ar-SA" sz="3000" b="0" i="0" u="none" strike="noStrike" kern="1200" cap="small" spc="0" normalizeH="0" baseline="0" noProof="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1295400" y="1371600"/>
          <a:ext cx="66294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355</TotalTime>
  <Words>536</Words>
  <Application>Microsoft Office PowerPoint</Application>
  <PresentationFormat>On-screen Show (4:3)</PresentationFormat>
  <Paragraphs>251</Paragraphs>
  <Slides>27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Oriel</vt:lpstr>
      <vt:lpstr>Applying active learning approach in engineering labs    assessment and methodology development</vt:lpstr>
      <vt:lpstr>Outline :</vt:lpstr>
      <vt:lpstr>Dr. hussam</vt:lpstr>
      <vt:lpstr>Teaching vs. learning</vt:lpstr>
      <vt:lpstr>Comparison between passive and active learning </vt:lpstr>
      <vt:lpstr>Slide 6</vt:lpstr>
      <vt:lpstr>Approaches  of learning</vt:lpstr>
      <vt:lpstr>Problem based learning</vt:lpstr>
      <vt:lpstr>Slide 9</vt:lpstr>
      <vt:lpstr>Projects goals and motivations</vt:lpstr>
      <vt:lpstr>Sample size calculation</vt:lpstr>
      <vt:lpstr>Slide 12</vt:lpstr>
      <vt:lpstr>Questionnaire modeling  </vt:lpstr>
      <vt:lpstr>Questionnaire analyses</vt:lpstr>
      <vt:lpstr>Slide 15</vt:lpstr>
      <vt:lpstr>Slide 16</vt:lpstr>
      <vt:lpstr>The comfort of labs conditions</vt:lpstr>
      <vt:lpstr>Slide 18</vt:lpstr>
      <vt:lpstr>2 groups (criteria)</vt:lpstr>
      <vt:lpstr>Experiment Selection</vt:lpstr>
      <vt:lpstr>New Techniques Preparation</vt:lpstr>
      <vt:lpstr>Slide 22</vt:lpstr>
      <vt:lpstr>Methods that follows to evaluate Control group (cont):</vt:lpstr>
      <vt:lpstr>The comparison between marks of tow groups:</vt:lpstr>
      <vt:lpstr>The feed back for control group taken by:</vt:lpstr>
      <vt:lpstr>Recommendations </vt:lpstr>
      <vt:lpstr>Slide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Safety lab (case study)</dc:title>
  <dc:creator/>
  <cp:lastModifiedBy>ولنا لقاء</cp:lastModifiedBy>
  <cp:revision>59</cp:revision>
  <dcterms:created xsi:type="dcterms:W3CDTF">2006-08-16T00:00:00Z</dcterms:created>
  <dcterms:modified xsi:type="dcterms:W3CDTF">2011-04-25T21:25:32Z</dcterms:modified>
</cp:coreProperties>
</file>