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5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1F67"/>
    <a:srgbClr val="FBD193"/>
    <a:srgbClr val="5D2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59078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7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2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6869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43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87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26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40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61034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746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76F13A8-36D8-48D3-B7DF-624D070230F9}" type="datetimeFigureOut">
              <a:rPr lang="en-US" smtClean="0"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70ECF86-F644-4E70-ACE1-4DFE0C1DCF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030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43" y="1132949"/>
            <a:ext cx="9913257" cy="45930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18971" y="0"/>
            <a:ext cx="79102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Sign For Me</a:t>
            </a:r>
            <a:endParaRPr lang="en-US" sz="7200" b="1" cap="none" spc="0" dirty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30355" y="6150114"/>
            <a:ext cx="324404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Supervisor:</a:t>
            </a:r>
          </a:p>
          <a:p>
            <a:pPr algn="ctr"/>
            <a:r>
              <a:rPr lang="en-US" sz="2000" b="1" dirty="0" err="1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Dr.Raed</a:t>
            </a:r>
            <a:r>
              <a:rPr lang="en-US" sz="20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Al-</a:t>
            </a:r>
            <a:r>
              <a:rPr lang="en-US" sz="2000" b="1" dirty="0" err="1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Qadi</a:t>
            </a:r>
            <a:endParaRPr lang="en-US" sz="2000" b="1" cap="none" spc="0" dirty="0" smtClean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53080" y="5953226"/>
            <a:ext cx="56493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Prepared by:</a:t>
            </a:r>
          </a:p>
          <a:p>
            <a:pPr algn="ctr"/>
            <a:r>
              <a:rPr lang="en-US" sz="20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Wala’ </a:t>
            </a:r>
            <a:r>
              <a:rPr lang="en-US" sz="2000" b="1" cap="none" spc="0" dirty="0" err="1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Hamad</a:t>
            </a:r>
            <a:r>
              <a:rPr lang="en-US" sz="2000" b="1" cap="none" spc="0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         </a:t>
            </a:r>
            <a:r>
              <a:rPr lang="en-US" sz="2000" b="1" dirty="0" smtClean="0">
                <a:ln w="66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481F6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Khayrieh Homran</a:t>
            </a:r>
            <a:endParaRPr lang="en-US" sz="2000" b="1" cap="none" spc="0" dirty="0">
              <a:ln w="66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481F67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441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"/>
    </mc:Choice>
    <mc:Fallback xmlns="">
      <p:transition spd="slow" advTm="47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7773" y="2670113"/>
            <a:ext cx="6680545" cy="5235302"/>
          </a:xfrm>
        </p:spPr>
        <p:txBody>
          <a:bodyPr/>
          <a:lstStyle/>
          <a:p>
            <a:r>
              <a:rPr lang="en-US" sz="2600" dirty="0" smtClean="0"/>
              <a:t>Login to existing user account.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"/>
          <a:stretch/>
        </p:blipFill>
        <p:spPr>
          <a:xfrm>
            <a:off x="7961085" y="957944"/>
            <a:ext cx="2989943" cy="5225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Friend Chatting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2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080678" y="2341970"/>
            <a:ext cx="9601200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Create new account as: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Deaf user.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Hearing user.</a:t>
            </a:r>
            <a:endParaRPr lang="en-US" sz="2600" dirty="0"/>
          </a:p>
        </p:txBody>
      </p:sp>
      <p:pic>
        <p:nvPicPr>
          <p:cNvPr id="16" name="Content Placeholder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0"/>
          <a:stretch/>
        </p:blipFill>
        <p:spPr>
          <a:xfrm>
            <a:off x="8026400" y="957943"/>
            <a:ext cx="2946399" cy="52106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Friend Chatting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2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5"/>
          <a:stretch/>
        </p:blipFill>
        <p:spPr>
          <a:xfrm>
            <a:off x="7961085" y="940526"/>
            <a:ext cx="3012237" cy="5225143"/>
          </a:xfrm>
          <a:prstGeom prst="rect">
            <a:avLst/>
          </a:prstGeom>
        </p:spPr>
      </p:pic>
      <p:pic>
        <p:nvPicPr>
          <p:cNvPr id="21" name="Content Placeholder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9"/>
          <a:stretch/>
        </p:blipFill>
        <p:spPr>
          <a:xfrm>
            <a:off x="7952102" y="940525"/>
            <a:ext cx="2949686" cy="5225143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29174" y="2259496"/>
            <a:ext cx="9601200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Chatting with friend.</a:t>
            </a:r>
          </a:p>
          <a:p>
            <a:r>
              <a:rPr lang="en-US" sz="2600" dirty="0" smtClean="0"/>
              <a:t>Adding new friend.</a:t>
            </a:r>
          </a:p>
        </p:txBody>
      </p:sp>
      <p:pic>
        <p:nvPicPr>
          <p:cNvPr id="25" name="Content Placeholder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8"/>
          <a:stretch/>
        </p:blipFill>
        <p:spPr>
          <a:xfrm>
            <a:off x="7952102" y="940524"/>
            <a:ext cx="3006857" cy="5225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0" y="-130628"/>
            <a:ext cx="4143306" cy="7132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527" y="1475620"/>
            <a:ext cx="3048000" cy="280035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Friend Chatting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70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0.03893 0.7599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93 0.75996 L 0.13412 0.07848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3" y="-3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12 0.07848 L 0.29154 0.5111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2162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93 0.75996 L 0.13412 0.07848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3" y="-3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106804" y="2416628"/>
            <a:ext cx="6469653" cy="3581400"/>
          </a:xfrm>
        </p:spPr>
        <p:txBody>
          <a:bodyPr/>
          <a:lstStyle/>
          <a:p>
            <a:r>
              <a:rPr lang="en-US" sz="2600" dirty="0" smtClean="0"/>
              <a:t>History of all previous messages. </a:t>
            </a:r>
          </a:p>
          <a:p>
            <a:r>
              <a:rPr lang="en-US" sz="2600" dirty="0" smtClean="0"/>
              <a:t>For Deaf user, convert received messages to Sign Language.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"/>
          <a:stretch/>
        </p:blipFill>
        <p:spPr>
          <a:xfrm>
            <a:off x="8011886" y="876483"/>
            <a:ext cx="2960914" cy="5292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Friend Chatting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09449" y="2663280"/>
            <a:ext cx="6267008" cy="236592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Facilitate peer to peer conversation between deaf and hearing person.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58" y="830943"/>
            <a:ext cx="2886891" cy="5308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0" y="-80918"/>
            <a:ext cx="4143306" cy="713232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Single Device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41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66844" y="2293806"/>
            <a:ext cx="6366283" cy="3581400"/>
          </a:xfrm>
        </p:spPr>
        <p:txBody>
          <a:bodyPr/>
          <a:lstStyle/>
          <a:p>
            <a:r>
              <a:rPr lang="en-US" sz="2600" dirty="0" smtClean="0"/>
              <a:t>Arabic Language words – Sign Language Dictionary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"/>
          <a:stretch/>
        </p:blipFill>
        <p:spPr>
          <a:xfrm>
            <a:off x="7953511" y="957943"/>
            <a:ext cx="2960914" cy="52090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323" y="957944"/>
            <a:ext cx="3019289" cy="52090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314" y="-130017"/>
            <a:ext cx="4143306" cy="7132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499" y="1741782"/>
            <a:ext cx="3048000" cy="280035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Sign Dictionary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9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3894 0.7599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144205" y="2286000"/>
            <a:ext cx="6279851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Easy level (Alphabetic characters and numbers ).</a:t>
            </a:r>
          </a:p>
          <a:p>
            <a:endParaRPr lang="en-US" sz="2600" dirty="0" smtClean="0"/>
          </a:p>
          <a:p>
            <a:r>
              <a:rPr lang="en-US" sz="2600" dirty="0" smtClean="0"/>
              <a:t>Medium level (Word).</a:t>
            </a:r>
          </a:p>
          <a:p>
            <a:endParaRPr lang="en-US" sz="2600" dirty="0" smtClean="0"/>
          </a:p>
          <a:p>
            <a:r>
              <a:rPr lang="en-US" sz="2600" dirty="0" smtClean="0"/>
              <a:t>Hard level (Statement).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9"/>
          <a:stretch/>
        </p:blipFill>
        <p:spPr>
          <a:xfrm>
            <a:off x="7997371" y="957943"/>
            <a:ext cx="2975429" cy="518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314" y="-130017"/>
            <a:ext cx="4143306" cy="7132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2286000"/>
            <a:ext cx="3048000" cy="280035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Sign Language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1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0.03893 0.75995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5"/>
          <a:stretch/>
        </p:blipFill>
        <p:spPr>
          <a:xfrm>
            <a:off x="8011886" y="957942"/>
            <a:ext cx="2931885" cy="51525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/>
          <a:stretch/>
        </p:blipFill>
        <p:spPr>
          <a:xfrm>
            <a:off x="8011885" y="1118897"/>
            <a:ext cx="2931885" cy="49916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Sign Language Training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884" y="957942"/>
            <a:ext cx="3046617" cy="53542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174" y="-31933"/>
            <a:ext cx="4143306" cy="71323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0" y="4710338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7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3893 0.7599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97 0.41204 L -0.125 -2.22222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" y="-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 -2.22222E-6 L -0.06797 0.4120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2"/>
          <p:cNvSpPr txBox="1">
            <a:spLocks/>
          </p:cNvSpPr>
          <p:nvPr/>
        </p:nvSpPr>
        <p:spPr>
          <a:xfrm>
            <a:off x="1144205" y="2286000"/>
            <a:ext cx="6279851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Help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648" y="973485"/>
            <a:ext cx="2959640" cy="518668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334" y="973483"/>
            <a:ext cx="2949954" cy="51866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20" y="973483"/>
            <a:ext cx="2949954" cy="518668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858000"/>
            <a:ext cx="3048000" cy="28003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808" y="-112410"/>
            <a:ext cx="4143306" cy="713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3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95 -0.14444 L -0.06758 -0.78658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7" y="-3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58 -0.78658 L 0.05195 -0.1444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7" y="321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85 -0.07153 L -0.22825 -0.4673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3" y="-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26 -0.46736 L -0.11458 -0.45787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77" y="46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66755" y="2270650"/>
            <a:ext cx="55746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Techniques</a:t>
            </a:r>
            <a:endParaRPr lang="en-US" sz="8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39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36600"/>
            <a:ext cx="9601200" cy="82368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Outline: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66686"/>
            <a:ext cx="10109200" cy="50582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Sign For Me?</a:t>
            </a:r>
          </a:p>
          <a:p>
            <a:r>
              <a:rPr lang="en-US" sz="3200" dirty="0" smtClean="0"/>
              <a:t>Motivation, Objective and </a:t>
            </a:r>
            <a:r>
              <a:rPr lang="en-US" sz="3200" dirty="0"/>
              <a:t>M</a:t>
            </a:r>
            <a:r>
              <a:rPr lang="en-US" sz="3200" dirty="0" smtClean="0"/>
              <a:t>ain idea.</a:t>
            </a:r>
          </a:p>
          <a:p>
            <a:r>
              <a:rPr lang="en-US" sz="3200" dirty="0" smtClean="0"/>
              <a:t>Application modes.</a:t>
            </a:r>
          </a:p>
          <a:p>
            <a:r>
              <a:rPr lang="en-US" sz="3200" dirty="0" smtClean="0"/>
              <a:t>Programming techniques.</a:t>
            </a:r>
          </a:p>
          <a:p>
            <a:r>
              <a:rPr lang="en-US" sz="3200" dirty="0" smtClean="0"/>
              <a:t>Future work.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81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2484" y="538821"/>
            <a:ext cx="9601200" cy="931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 	Model</a:t>
            </a:r>
            <a:endParaRPr lang="en-US" sz="2800" dirty="0"/>
          </a:p>
        </p:txBody>
      </p:sp>
      <p:sp>
        <p:nvSpPr>
          <p:cNvPr id="7" name="Content Placeholder 12"/>
          <p:cNvSpPr txBox="1">
            <a:spLocks/>
          </p:cNvSpPr>
          <p:nvPr/>
        </p:nvSpPr>
        <p:spPr>
          <a:xfrm>
            <a:off x="688792" y="2215923"/>
            <a:ext cx="4157528" cy="191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Use existing 3D model to make the </a:t>
            </a:r>
            <a:r>
              <a:rPr lang="en-US" sz="2600" dirty="0"/>
              <a:t>S</a:t>
            </a:r>
            <a:r>
              <a:rPr lang="en-US" sz="2600" dirty="0" smtClean="0"/>
              <a:t>ign Language movements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6" y="2215923"/>
            <a:ext cx="3151909" cy="358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585" y="725714"/>
            <a:ext cx="323287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0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71600" y="610870"/>
            <a:ext cx="9601200" cy="931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Dragon SDK </a:t>
            </a:r>
            <a:endParaRPr lang="en-US" sz="2800" dirty="0"/>
          </a:p>
        </p:txBody>
      </p:sp>
      <p:sp>
        <p:nvSpPr>
          <p:cNvPr id="5" name="Content Placeholder 12"/>
          <p:cNvSpPr>
            <a:spLocks noGrp="1"/>
          </p:cNvSpPr>
          <p:nvPr>
            <p:ph idx="1"/>
          </p:nvPr>
        </p:nvSpPr>
        <p:spPr>
          <a:xfrm>
            <a:off x="1371600" y="1998617"/>
            <a:ext cx="9601200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We use Speech </a:t>
            </a:r>
            <a:r>
              <a:rPr lang="en-US" sz="2600" dirty="0"/>
              <a:t>T</a:t>
            </a:r>
            <a:r>
              <a:rPr lang="en-US" sz="2600" dirty="0" smtClean="0"/>
              <a:t>o </a:t>
            </a:r>
            <a:r>
              <a:rPr lang="en-US" sz="2600" dirty="0"/>
              <a:t>T</a:t>
            </a:r>
            <a:r>
              <a:rPr lang="en-US" sz="2600" dirty="0" smtClean="0"/>
              <a:t>ext </a:t>
            </a:r>
            <a:r>
              <a:rPr lang="en-US" sz="2600" dirty="0"/>
              <a:t>D</a:t>
            </a:r>
            <a:r>
              <a:rPr lang="en-US" sz="2600" dirty="0" smtClean="0"/>
              <a:t>ragon SDK.</a:t>
            </a:r>
          </a:p>
          <a:p>
            <a:r>
              <a:rPr lang="en-US" sz="2600" dirty="0" smtClean="0"/>
              <a:t>We use </a:t>
            </a:r>
            <a:r>
              <a:rPr lang="en-US" sz="2600" dirty="0"/>
              <a:t>T</a:t>
            </a:r>
            <a:r>
              <a:rPr lang="en-US" sz="2600" dirty="0" smtClean="0"/>
              <a:t>ext </a:t>
            </a:r>
            <a:r>
              <a:rPr lang="en-US" sz="2600" dirty="0"/>
              <a:t>T</a:t>
            </a:r>
            <a:r>
              <a:rPr lang="en-US" sz="2600" dirty="0" smtClean="0"/>
              <a:t>o </a:t>
            </a:r>
            <a:r>
              <a:rPr lang="en-US" sz="2600" dirty="0"/>
              <a:t>S</a:t>
            </a:r>
            <a:r>
              <a:rPr lang="en-US" sz="2600" dirty="0" smtClean="0"/>
              <a:t>peech </a:t>
            </a:r>
            <a:r>
              <a:rPr lang="en-US" sz="2600" dirty="0"/>
              <a:t>D</a:t>
            </a:r>
            <a:r>
              <a:rPr lang="en-US" sz="2600" dirty="0" smtClean="0"/>
              <a:t>ragon SDK .</a:t>
            </a:r>
            <a:endParaRPr lang="en-US" sz="2600" dirty="0"/>
          </a:p>
          <a:p>
            <a:r>
              <a:rPr lang="en-US" sz="2600" dirty="0" smtClean="0"/>
              <a:t>Dragon SDK :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it’s support Arabic Language.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it’s not free.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it’s give you up to 20,000  transaction only free.</a:t>
            </a:r>
          </a:p>
        </p:txBody>
      </p:sp>
    </p:spTree>
    <p:extLst>
      <p:ext uri="{BB962C8B-B14F-4D97-AF65-F5344CB8AC3E}">
        <p14:creationId xmlns:p14="http://schemas.microsoft.com/office/powerpoint/2010/main" val="305194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Arabic Text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There is no POS (Part Of Speech) library that supports Arabic Language.</a:t>
            </a:r>
          </a:p>
          <a:p>
            <a:r>
              <a:rPr lang="en-US" sz="2600" dirty="0" smtClean="0"/>
              <a:t>We write simple Arabic Text Processing algorithm to explain our application idea. 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714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Improving this project and supporting the largest number of Sign Language words.</a:t>
            </a:r>
          </a:p>
          <a:p>
            <a:r>
              <a:rPr lang="en-US" sz="2600" dirty="0" smtClean="0"/>
              <a:t>Developing a technology to facilitate converting sign language to spoken text and integrating with our project.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6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9033" y="2166147"/>
            <a:ext cx="35409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 cmpd="sng">
                  <a:solidFill>
                    <a:srgbClr val="7030A0"/>
                  </a:solidFill>
                  <a:prstDash val="solid"/>
                </a:ln>
                <a:solidFill>
                  <a:schemeClr val="tx2"/>
                </a:solidFill>
              </a:rPr>
              <a:t>Demo</a:t>
            </a:r>
            <a:endParaRPr lang="en-US" sz="8800" b="1" cap="none" spc="0" dirty="0">
              <a:ln w="12700" cmpd="sng">
                <a:solidFill>
                  <a:srgbClr val="7030A0"/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65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1315" y="1578319"/>
            <a:ext cx="7863839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 cmpd="sng">
                  <a:solidFill>
                    <a:srgbClr val="7030A0"/>
                  </a:solidFill>
                  <a:prstDash val="solid"/>
                </a:ln>
                <a:solidFill>
                  <a:schemeClr val="tx2"/>
                </a:solidFill>
              </a:rPr>
              <a:t>Thank</a:t>
            </a:r>
            <a:r>
              <a:rPr lang="en-US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</a:rPr>
              <a:t> </a:t>
            </a:r>
            <a:r>
              <a:rPr lang="en-US" sz="8800" b="1" dirty="0" smtClean="0">
                <a:ln w="12700" cmpd="sng">
                  <a:solidFill>
                    <a:srgbClr val="7030A0"/>
                  </a:solidFill>
                  <a:prstDash val="solid"/>
                </a:ln>
                <a:solidFill>
                  <a:schemeClr val="tx2"/>
                </a:solidFill>
              </a:rPr>
              <a:t>you </a:t>
            </a:r>
          </a:p>
          <a:p>
            <a:pPr algn="ctr"/>
            <a:r>
              <a:rPr lang="en-US" sz="8800" b="1" dirty="0" smtClean="0">
                <a:ln w="12700" cmpd="sng">
                  <a:solidFill>
                    <a:srgbClr val="7030A0"/>
                  </a:solidFill>
                  <a:prstDash val="solid"/>
                </a:ln>
                <a:solidFill>
                  <a:schemeClr val="tx2"/>
                </a:solidFill>
              </a:rPr>
              <a:t>Questions ??</a:t>
            </a:r>
            <a:endParaRPr lang="en-US" sz="8800" b="1" dirty="0">
              <a:ln w="12700" cmpd="sng">
                <a:solidFill>
                  <a:srgbClr val="7030A0"/>
                </a:solidFill>
                <a:prstDash val="solid"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1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Sign For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4856" y="2079171"/>
            <a:ext cx="10660743" cy="446314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It’s an Android application that targets hearing impaired people.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It provides 5 sub applications which support Arabic Language.</a:t>
            </a:r>
          </a:p>
          <a:p>
            <a:endParaRPr lang="en-US" sz="2600" dirty="0" smtClean="0"/>
          </a:p>
          <a:p>
            <a:r>
              <a:rPr lang="en-US" sz="2600" dirty="0" smtClean="0"/>
              <a:t>It converts normal people voice and written text to animated Sign </a:t>
            </a:r>
            <a:r>
              <a:rPr lang="en-US" sz="2600" dirty="0"/>
              <a:t>L</a:t>
            </a:r>
            <a:r>
              <a:rPr lang="en-US" sz="2600" dirty="0" smtClean="0"/>
              <a:t>anguage.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25527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83724"/>
            <a:ext cx="9601200" cy="3581400"/>
          </a:xfrm>
        </p:spPr>
        <p:txBody>
          <a:bodyPr>
            <a:normAutofit/>
          </a:bodyPr>
          <a:lstStyle/>
          <a:p>
            <a:endParaRPr lang="en-US" sz="2500" dirty="0" smtClean="0"/>
          </a:p>
          <a:p>
            <a:r>
              <a:rPr lang="en-US" sz="2600" dirty="0" smtClean="0"/>
              <a:t>The high percentage of hearing impaired people in Palestine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Helping hearing impaired people to keep up with group real time conversation 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2972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992" y="293543"/>
            <a:ext cx="9601200" cy="1485900"/>
          </a:xfrm>
        </p:spPr>
        <p:txBody>
          <a:bodyPr/>
          <a:lstStyle/>
          <a:p>
            <a:r>
              <a:rPr lang="en-US" dirty="0" smtClean="0"/>
              <a:t>Application Modes</a:t>
            </a:r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1035"/>
          <a:stretch/>
        </p:blipFill>
        <p:spPr>
          <a:xfrm>
            <a:off x="6309889" y="1036493"/>
            <a:ext cx="2931885" cy="51961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473" y="0"/>
            <a:ext cx="4143306" cy="68580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3705483" y="1924878"/>
            <a:ext cx="2641600" cy="1326933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Group Conversation Mode </a:t>
            </a:r>
            <a:endParaRPr lang="en-US" sz="2000" dirty="0"/>
          </a:p>
        </p:txBody>
      </p:sp>
      <p:sp>
        <p:nvSpPr>
          <p:cNvPr id="13" name="Right Arrow 12"/>
          <p:cNvSpPr/>
          <p:nvPr/>
        </p:nvSpPr>
        <p:spPr>
          <a:xfrm>
            <a:off x="3715240" y="3346985"/>
            <a:ext cx="2641600" cy="1318079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Single Device Mode</a:t>
            </a:r>
            <a:endParaRPr lang="en-US" sz="2000" dirty="0"/>
          </a:p>
        </p:txBody>
      </p:sp>
      <p:sp>
        <p:nvSpPr>
          <p:cNvPr id="15" name="Left Arrow 14"/>
          <p:cNvSpPr/>
          <p:nvPr/>
        </p:nvSpPr>
        <p:spPr>
          <a:xfrm>
            <a:off x="9017985" y="1779443"/>
            <a:ext cx="2641601" cy="1318078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Friend Chat Mode</a:t>
            </a:r>
            <a:endParaRPr lang="en-US" sz="2000" dirty="0"/>
          </a:p>
        </p:txBody>
      </p:sp>
      <p:sp>
        <p:nvSpPr>
          <p:cNvPr id="16" name="Left Arrow 15"/>
          <p:cNvSpPr/>
          <p:nvPr/>
        </p:nvSpPr>
        <p:spPr>
          <a:xfrm>
            <a:off x="9017984" y="3265343"/>
            <a:ext cx="2641601" cy="1318078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Training Mode</a:t>
            </a:r>
            <a:endParaRPr lang="en-US" sz="2000" dirty="0"/>
          </a:p>
        </p:txBody>
      </p:sp>
      <p:sp>
        <p:nvSpPr>
          <p:cNvPr id="17" name="Right Arrow 16"/>
          <p:cNvSpPr/>
          <p:nvPr/>
        </p:nvSpPr>
        <p:spPr>
          <a:xfrm>
            <a:off x="4460676" y="4764099"/>
            <a:ext cx="2641600" cy="1318079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Dictionary Mode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900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3607" y="1429930"/>
            <a:ext cx="6680545" cy="4014107"/>
          </a:xfrm>
        </p:spPr>
        <p:txBody>
          <a:bodyPr/>
          <a:lstStyle/>
          <a:p>
            <a:endParaRPr lang="en-US" sz="2500" dirty="0" smtClean="0"/>
          </a:p>
          <a:p>
            <a:pPr marL="0" indent="0">
              <a:buNone/>
            </a:pPr>
            <a:endParaRPr lang="en-US" sz="2500" dirty="0" smtClean="0"/>
          </a:p>
          <a:p>
            <a:r>
              <a:rPr lang="en-US" sz="2600" dirty="0" smtClean="0"/>
              <a:t>Two types of users: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Hearing impaired users.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Normal hearing users.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2" r="388"/>
          <a:stretch/>
        </p:blipFill>
        <p:spPr>
          <a:xfrm>
            <a:off x="7993769" y="957943"/>
            <a:ext cx="2920655" cy="521062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Group </a:t>
            </a:r>
            <a:r>
              <a:rPr lang="en-US" dirty="0" smtClean="0"/>
              <a:t>Conversation </a:t>
            </a:r>
            <a:r>
              <a:rPr lang="en-US" dirty="0"/>
              <a:t>M</a:t>
            </a:r>
            <a:r>
              <a:rPr lang="en-US" dirty="0" smtClean="0"/>
              <a:t>ode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76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865547" y="2170104"/>
            <a:ext cx="8940799" cy="3581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smtClean="0"/>
              <a:t>Creating  new </a:t>
            </a:r>
            <a:r>
              <a:rPr lang="en-US" sz="2600" dirty="0"/>
              <a:t>c</a:t>
            </a:r>
            <a:r>
              <a:rPr lang="en-US" sz="2600" dirty="0" smtClean="0"/>
              <a:t>onversation.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smtClean="0"/>
              <a:t>Joining existing conversation.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Group Conversation Mode</a:t>
            </a:r>
          </a:p>
          <a:p>
            <a:r>
              <a:rPr lang="en-US" sz="2400" dirty="0"/>
              <a:t> </a:t>
            </a:r>
            <a:endParaRPr lang="en-US" sz="2800" dirty="0"/>
          </a:p>
          <a:p>
            <a:r>
              <a:rPr lang="en-US" sz="2800" dirty="0"/>
              <a:t>Deaf </a:t>
            </a:r>
            <a:r>
              <a:rPr lang="en-US" sz="2800" dirty="0" smtClean="0"/>
              <a:t>user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72" y="970619"/>
            <a:ext cx="2934023" cy="5159346"/>
          </a:xfrm>
          <a:prstGeom prst="rect">
            <a:avLst/>
          </a:prstGeom>
        </p:spPr>
      </p:pic>
      <p:pic>
        <p:nvPicPr>
          <p:cNvPr id="28" name="Content Placeholder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8"/>
          <a:stretch/>
        </p:blipFill>
        <p:spPr>
          <a:xfrm>
            <a:off x="8044669" y="982404"/>
            <a:ext cx="2924106" cy="516751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"/>
          <a:stretch/>
        </p:blipFill>
        <p:spPr>
          <a:xfrm>
            <a:off x="8025577" y="970619"/>
            <a:ext cx="2914235" cy="519702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069" y="-137160"/>
            <a:ext cx="4143306" cy="71323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657" y="1414660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33333E-6 L 0.03894 0.75995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94 0.75995 L -0.11849 0.3273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8" y="-2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49 0.32731 L 0.03894 0.7599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2162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8"/>
          <a:stretch/>
        </p:blipFill>
        <p:spPr>
          <a:xfrm>
            <a:off x="8031862" y="957943"/>
            <a:ext cx="2940938" cy="51670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7" y="5289913"/>
            <a:ext cx="3048000" cy="2800350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038089" y="2174604"/>
            <a:ext cx="6575690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Sending  Message to conversation. </a:t>
            </a:r>
          </a:p>
          <a:p>
            <a:r>
              <a:rPr lang="en-US" sz="2600" dirty="0" smtClean="0"/>
              <a:t>Translate received </a:t>
            </a:r>
            <a:r>
              <a:rPr lang="en-US" sz="2600" dirty="0"/>
              <a:t>m</a:t>
            </a:r>
            <a:r>
              <a:rPr lang="en-US" sz="2600" dirty="0" smtClean="0"/>
              <a:t>essages to Sign Language.</a:t>
            </a:r>
          </a:p>
        </p:txBody>
      </p:sp>
      <p:pic>
        <p:nvPicPr>
          <p:cNvPr id="15" name="Content Placeholder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862" y="957943"/>
            <a:ext cx="2972480" cy="52632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Group Conversation Mode</a:t>
            </a:r>
          </a:p>
          <a:p>
            <a:r>
              <a:rPr lang="en-US" sz="2400" dirty="0"/>
              <a:t> </a:t>
            </a:r>
            <a:endParaRPr lang="en-US" sz="2800" dirty="0"/>
          </a:p>
          <a:p>
            <a:r>
              <a:rPr lang="en-US" sz="2800" dirty="0"/>
              <a:t>Deaf </a:t>
            </a:r>
            <a:r>
              <a:rPr lang="en-US" sz="2800" dirty="0" smtClean="0"/>
              <a:t>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17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50686" y="2529114"/>
            <a:ext cx="6492988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Joining existing conversation.</a:t>
            </a:r>
          </a:p>
          <a:p>
            <a:r>
              <a:rPr lang="en-US" sz="2600" dirty="0" smtClean="0"/>
              <a:t> Application Handle the spoken text voice.</a:t>
            </a:r>
            <a:endParaRPr lang="en-US" sz="2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93607" y="59535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Group Conversation Mode</a:t>
            </a:r>
          </a:p>
          <a:p>
            <a:r>
              <a:rPr lang="en-US" sz="2400" dirty="0"/>
              <a:t> </a:t>
            </a:r>
            <a:endParaRPr lang="en-US" sz="2800" dirty="0"/>
          </a:p>
          <a:p>
            <a:r>
              <a:rPr lang="en-US" sz="2800" dirty="0" smtClean="0"/>
              <a:t>Hearing user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048" y="943429"/>
            <a:ext cx="2974311" cy="5167085"/>
          </a:xfrm>
          <a:prstGeom prst="rect">
            <a:avLst/>
          </a:prstGeom>
        </p:spPr>
      </p:pic>
      <p:pic>
        <p:nvPicPr>
          <p:cNvPr id="14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3"/>
          <a:stretch/>
        </p:blipFill>
        <p:spPr>
          <a:xfrm>
            <a:off x="7991292" y="943429"/>
            <a:ext cx="2963067" cy="51670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551" y="-129176"/>
            <a:ext cx="4143306" cy="71323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497" y="1519464"/>
            <a:ext cx="30480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44444E-6 L 0.03893 0.7599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379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/>
    </p:bldLst>
  </p:timing>
</p:sld>
</file>

<file path=ppt/theme/theme1.xml><?xml version="1.0" encoding="utf-8"?>
<a:theme xmlns:a="http://schemas.openxmlformats.org/drawingml/2006/main" name="Crop">
  <a:themeElements>
    <a:clrScheme name="Custom 7">
      <a:dk1>
        <a:sysClr val="windowText" lastClr="000000"/>
      </a:dk1>
      <a:lt1>
        <a:sysClr val="window" lastClr="FFFFFF"/>
      </a:lt1>
      <a:dk2>
        <a:srgbClr val="542378"/>
      </a:dk2>
      <a:lt2>
        <a:srgbClr val="FCF8EE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911</TotalTime>
  <Words>389</Words>
  <Application>Microsoft Office PowerPoint</Application>
  <PresentationFormat>Widescreen</PresentationFormat>
  <Paragraphs>97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Franklin Gothic Book</vt:lpstr>
      <vt:lpstr>Wingdings</vt:lpstr>
      <vt:lpstr>Crop</vt:lpstr>
      <vt:lpstr>PowerPoint Presentation</vt:lpstr>
      <vt:lpstr>Outline:</vt:lpstr>
      <vt:lpstr>What is Sign For Me?</vt:lpstr>
      <vt:lpstr>Motivation</vt:lpstr>
      <vt:lpstr>Application Modes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Arabic Text Analysis</vt:lpstr>
      <vt:lpstr>Future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wala' hamad</dc:creator>
  <cp:lastModifiedBy>wala' hamad</cp:lastModifiedBy>
  <cp:revision>67</cp:revision>
  <dcterms:created xsi:type="dcterms:W3CDTF">2015-12-10T15:35:45Z</dcterms:created>
  <dcterms:modified xsi:type="dcterms:W3CDTF">2015-12-18T20:30:21Z</dcterms:modified>
</cp:coreProperties>
</file>