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33" roundtripDataSignature="AMtx7mgZLseIh4uWcJVCNVpdHzUchdLT6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customschemas.google.com/relationships/presentationmetadata" Target="metadata"/><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0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0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p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4" name="Google Shape;9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Google Shape;16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 name="Google Shape;165;p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6" name="Google Shape;166;p1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Google Shape;172;p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3" name="Google Shape;17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Google Shape;178;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 name="Google Shape;179;p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0" name="Google Shape;180;p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Google Shape;186;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7" name="Google Shape;187;p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8" name="Google Shape;188;p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4" name="Google Shape;194;p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5" name="Google Shape;195;p1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Google Shape;20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1" name="Google Shape;201;p1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2" name="Google Shape;202;p1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 name="Google Shape;210;p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1" name="Google Shape;211;p1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Google Shape;218;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 name="Google Shape;219;p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0" name="Google Shape;220;p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 name="Shape 224"/>
        <p:cNvGrpSpPr/>
        <p:nvPr/>
      </p:nvGrpSpPr>
      <p:grpSpPr>
        <a:xfrm>
          <a:off x="0" y="0"/>
          <a:ext cx="0" cy="0"/>
          <a:chOff x="0" y="0"/>
          <a:chExt cx="0" cy="0"/>
        </a:xfrm>
      </p:grpSpPr>
      <p:sp>
        <p:nvSpPr>
          <p:cNvPr id="225" name="Google Shape;225;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6" name="Google Shape;226;p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7" name="Google Shape;227;p1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6" name="Google Shape;236;p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7" name="Google Shape;237;p1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p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0" name="Google Shape;100;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Google Shape;242;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3" name="Google Shape;243;p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4" name="Google Shape;244;p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 name="Shape 249"/>
        <p:cNvGrpSpPr/>
        <p:nvPr/>
      </p:nvGrpSpPr>
      <p:grpSpPr>
        <a:xfrm>
          <a:off x="0" y="0"/>
          <a:ext cx="0" cy="0"/>
          <a:chOff x="0" y="0"/>
          <a:chExt cx="0" cy="0"/>
        </a:xfrm>
      </p:grpSpPr>
      <p:sp>
        <p:nvSpPr>
          <p:cNvPr id="250" name="Google Shape;250;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1" name="Google Shape;251;p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2" name="Google Shape;252;p2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6" name="Shape 256"/>
        <p:cNvGrpSpPr/>
        <p:nvPr/>
      </p:nvGrpSpPr>
      <p:grpSpPr>
        <a:xfrm>
          <a:off x="0" y="0"/>
          <a:ext cx="0" cy="0"/>
          <a:chOff x="0" y="0"/>
          <a:chExt cx="0" cy="0"/>
        </a:xfrm>
      </p:grpSpPr>
      <p:sp>
        <p:nvSpPr>
          <p:cNvPr id="257" name="Google Shape;257;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8" name="Google Shape;258;p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9" name="Google Shape;259;p2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 name="Shape 264"/>
        <p:cNvGrpSpPr/>
        <p:nvPr/>
      </p:nvGrpSpPr>
      <p:grpSpPr>
        <a:xfrm>
          <a:off x="0" y="0"/>
          <a:ext cx="0" cy="0"/>
          <a:chOff x="0" y="0"/>
          <a:chExt cx="0" cy="0"/>
        </a:xfrm>
      </p:grpSpPr>
      <p:sp>
        <p:nvSpPr>
          <p:cNvPr id="265" name="Google Shape;265;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6" name="Google Shape;266;p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7" name="Google Shape;267;p2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2" name="Shape 272"/>
        <p:cNvGrpSpPr/>
        <p:nvPr/>
      </p:nvGrpSpPr>
      <p:grpSpPr>
        <a:xfrm>
          <a:off x="0" y="0"/>
          <a:ext cx="0" cy="0"/>
          <a:chOff x="0" y="0"/>
          <a:chExt cx="0" cy="0"/>
        </a:xfrm>
      </p:grpSpPr>
      <p:sp>
        <p:nvSpPr>
          <p:cNvPr id="273" name="Google Shape;273;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4" name="Google Shape;274;p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5" name="Google Shape;275;p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0" name="Shape 280"/>
        <p:cNvGrpSpPr/>
        <p:nvPr/>
      </p:nvGrpSpPr>
      <p:grpSpPr>
        <a:xfrm>
          <a:off x="0" y="0"/>
          <a:ext cx="0" cy="0"/>
          <a:chOff x="0" y="0"/>
          <a:chExt cx="0" cy="0"/>
        </a:xfrm>
      </p:grpSpPr>
      <p:sp>
        <p:nvSpPr>
          <p:cNvPr id="281" name="Google Shape;281;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2" name="Google Shape;282;p2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3" name="Google Shape;283;p2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7" name="Shape 287"/>
        <p:cNvGrpSpPr/>
        <p:nvPr/>
      </p:nvGrpSpPr>
      <p:grpSpPr>
        <a:xfrm>
          <a:off x="0" y="0"/>
          <a:ext cx="0" cy="0"/>
          <a:chOff x="0" y="0"/>
          <a:chExt cx="0" cy="0"/>
        </a:xfrm>
      </p:grpSpPr>
      <p:sp>
        <p:nvSpPr>
          <p:cNvPr id="288" name="Google Shape;288;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9" name="Google Shape;289;p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0" name="Google Shape;290;p2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 name="Shape 294"/>
        <p:cNvGrpSpPr/>
        <p:nvPr/>
      </p:nvGrpSpPr>
      <p:grpSpPr>
        <a:xfrm>
          <a:off x="0" y="0"/>
          <a:ext cx="0" cy="0"/>
          <a:chOff x="0" y="0"/>
          <a:chExt cx="0" cy="0"/>
        </a:xfrm>
      </p:grpSpPr>
      <p:sp>
        <p:nvSpPr>
          <p:cNvPr id="295" name="Google Shape;295;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6" name="Google Shape;296;p2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7" name="Google Shape;297;p2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p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6" name="Google Shape;106;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p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2" name="Google Shape;11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p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9" name="Google Shape;11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5" name="Google Shape;125;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2" name="Google Shape;142;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3" name="Google Shape;143;p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p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9" name="Google Shape;14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6" name="Google Shape;15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blipFill>
          <a:blip r:embed="rId2">
            <a:alphaModFix/>
          </a:blip>
          <a:stretch>
            <a:fillRect/>
          </a:stretch>
        </a:blipFill>
      </p:bgPr>
    </p:bg>
    <p:spTree>
      <p:nvGrpSpPr>
        <p:cNvPr id="16" name="Shape 16"/>
        <p:cNvGrpSpPr/>
        <p:nvPr/>
      </p:nvGrpSpPr>
      <p:grpSpPr>
        <a:xfrm>
          <a:off x="0" y="0"/>
          <a:ext cx="0" cy="0"/>
          <a:chOff x="0" y="0"/>
          <a:chExt cx="0" cy="0"/>
        </a:xfrm>
      </p:grpSpPr>
      <p:sp>
        <p:nvSpPr>
          <p:cNvPr id="17" name="Google Shape;17;p29"/>
          <p:cNvSpPr txBox="1"/>
          <p:nvPr>
            <p:ph type="ctrTitle"/>
          </p:nvPr>
        </p:nvSpPr>
        <p:spPr>
          <a:xfrm>
            <a:off x="448965" y="1350110"/>
            <a:ext cx="8093400" cy="1527000"/>
          </a:xfrm>
          <a:prstGeom prst="rect">
            <a:avLst/>
          </a:prstGeom>
          <a:noFill/>
          <a:ln>
            <a:noFill/>
          </a:ln>
          <a:effectLst>
            <a:outerShdw blurRad="50800" rotWithShape="0" algn="tl" dir="2700000" dist="38100">
              <a:srgbClr val="000000">
                <a:alpha val="40000"/>
              </a:srgbClr>
            </a:outerShdw>
          </a:effectLst>
        </p:spPr>
        <p:txBody>
          <a:bodyPr anchorCtr="0" anchor="ctr" bIns="45700" lIns="91425" spcFirstLastPara="1" rIns="91425" wrap="square" tIns="45700">
            <a:normAutofit/>
          </a:bodyPr>
          <a:lstStyle>
            <a:lvl1pPr lvl="0" algn="r">
              <a:lnSpc>
                <a:spcPct val="100000"/>
              </a:lnSpc>
              <a:spcBef>
                <a:spcPts val="0"/>
              </a:spcBef>
              <a:spcAft>
                <a:spcPts val="0"/>
              </a:spcAft>
              <a:buClr>
                <a:srgbClr val="002060"/>
              </a:buClr>
              <a:buSzPts val="3600"/>
              <a:buFont typeface="Calibri"/>
              <a:buNone/>
              <a:defRPr sz="3600">
                <a:solidFill>
                  <a:srgbClr val="00206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 name="Google Shape;18;p29"/>
          <p:cNvSpPr txBox="1"/>
          <p:nvPr>
            <p:ph idx="1" type="subTitle"/>
          </p:nvPr>
        </p:nvSpPr>
        <p:spPr>
          <a:xfrm>
            <a:off x="296260" y="3640685"/>
            <a:ext cx="8246100" cy="610800"/>
          </a:xfrm>
          <a:prstGeom prst="rect">
            <a:avLst/>
          </a:prstGeom>
          <a:noFill/>
          <a:ln>
            <a:noFill/>
          </a:ln>
        </p:spPr>
        <p:txBody>
          <a:bodyPr anchorCtr="0" anchor="t" bIns="45700" lIns="91425" spcFirstLastPara="1" rIns="91425" wrap="square" tIns="45700">
            <a:normAutofit/>
          </a:bodyPr>
          <a:lstStyle>
            <a:lvl1pPr lvl="0" algn="r">
              <a:lnSpc>
                <a:spcPct val="100000"/>
              </a:lnSpc>
              <a:spcBef>
                <a:spcPts val="560"/>
              </a:spcBef>
              <a:spcAft>
                <a:spcPts val="0"/>
              </a:spcAft>
              <a:buClr>
                <a:srgbClr val="00B0F0"/>
              </a:buClr>
              <a:buSzPts val="2800"/>
              <a:buNone/>
              <a:defRPr b="0" i="0" sz="2800">
                <a:solidFill>
                  <a:srgbClr val="00B0F0"/>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9" name="Google Shape;19;p29"/>
          <p:cNvSpPr txBox="1"/>
          <p:nvPr>
            <p:ph idx="10" type="dt"/>
          </p:nvPr>
        </p:nvSpPr>
        <p:spPr>
          <a:xfrm>
            <a:off x="457200" y="4767263"/>
            <a:ext cx="2133600" cy="2739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29"/>
          <p:cNvSpPr txBox="1"/>
          <p:nvPr>
            <p:ph idx="11" type="ftr"/>
          </p:nvPr>
        </p:nvSpPr>
        <p:spPr>
          <a:xfrm>
            <a:off x="3124200" y="4767263"/>
            <a:ext cx="2895600" cy="2739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29"/>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72" name="Shape 72"/>
        <p:cNvGrpSpPr/>
        <p:nvPr/>
      </p:nvGrpSpPr>
      <p:grpSpPr>
        <a:xfrm>
          <a:off x="0" y="0"/>
          <a:ext cx="0" cy="0"/>
          <a:chOff x="0" y="0"/>
          <a:chExt cx="0" cy="0"/>
        </a:xfrm>
      </p:grpSpPr>
      <p:sp>
        <p:nvSpPr>
          <p:cNvPr id="73" name="Google Shape;73;p38"/>
          <p:cNvSpPr txBox="1"/>
          <p:nvPr>
            <p:ph type="title"/>
          </p:nvPr>
        </p:nvSpPr>
        <p:spPr>
          <a:xfrm>
            <a:off x="1792288" y="3600450"/>
            <a:ext cx="5486400" cy="4251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38"/>
          <p:cNvSpPr/>
          <p:nvPr>
            <p:ph idx="2" type="pic"/>
          </p:nvPr>
        </p:nvSpPr>
        <p:spPr>
          <a:xfrm>
            <a:off x="1792288" y="459581"/>
            <a:ext cx="5486400" cy="3086100"/>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100000"/>
              </a:lnSpc>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75" name="Google Shape;75;p38"/>
          <p:cNvSpPr txBox="1"/>
          <p:nvPr>
            <p:ph idx="1" type="body"/>
          </p:nvPr>
        </p:nvSpPr>
        <p:spPr>
          <a:xfrm>
            <a:off x="1792288" y="4025503"/>
            <a:ext cx="5486400" cy="6036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76" name="Google Shape;76;p38"/>
          <p:cNvSpPr txBox="1"/>
          <p:nvPr>
            <p:ph idx="10" type="dt"/>
          </p:nvPr>
        </p:nvSpPr>
        <p:spPr>
          <a:xfrm>
            <a:off x="457200" y="4767263"/>
            <a:ext cx="2133600" cy="2739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38"/>
          <p:cNvSpPr txBox="1"/>
          <p:nvPr>
            <p:ph idx="11" type="ftr"/>
          </p:nvPr>
        </p:nvSpPr>
        <p:spPr>
          <a:xfrm>
            <a:off x="3124200" y="4767263"/>
            <a:ext cx="2895600" cy="2739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38"/>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9" name="Shape 79"/>
        <p:cNvGrpSpPr/>
        <p:nvPr/>
      </p:nvGrpSpPr>
      <p:grpSpPr>
        <a:xfrm>
          <a:off x="0" y="0"/>
          <a:ext cx="0" cy="0"/>
          <a:chOff x="0" y="0"/>
          <a:chExt cx="0" cy="0"/>
        </a:xfrm>
      </p:grpSpPr>
      <p:sp>
        <p:nvSpPr>
          <p:cNvPr id="80" name="Google Shape;80;p39"/>
          <p:cNvSpPr txBox="1"/>
          <p:nvPr>
            <p:ph type="title"/>
          </p:nvPr>
        </p:nvSpPr>
        <p:spPr>
          <a:xfrm>
            <a:off x="457200" y="205979"/>
            <a:ext cx="8229600" cy="8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39"/>
          <p:cNvSpPr txBox="1"/>
          <p:nvPr>
            <p:ph idx="1" type="body"/>
          </p:nvPr>
        </p:nvSpPr>
        <p:spPr>
          <a:xfrm rot="5400000">
            <a:off x="2874750" y="-1217399"/>
            <a:ext cx="3394500"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2" name="Google Shape;82;p39"/>
          <p:cNvSpPr txBox="1"/>
          <p:nvPr>
            <p:ph idx="10" type="dt"/>
          </p:nvPr>
        </p:nvSpPr>
        <p:spPr>
          <a:xfrm>
            <a:off x="457200" y="4767263"/>
            <a:ext cx="2133600" cy="2739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39"/>
          <p:cNvSpPr txBox="1"/>
          <p:nvPr>
            <p:ph idx="11" type="ftr"/>
          </p:nvPr>
        </p:nvSpPr>
        <p:spPr>
          <a:xfrm>
            <a:off x="3124200" y="4767263"/>
            <a:ext cx="2895600" cy="2739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39"/>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85" name="Shape 85"/>
        <p:cNvGrpSpPr/>
        <p:nvPr/>
      </p:nvGrpSpPr>
      <p:grpSpPr>
        <a:xfrm>
          <a:off x="0" y="0"/>
          <a:ext cx="0" cy="0"/>
          <a:chOff x="0" y="0"/>
          <a:chExt cx="0" cy="0"/>
        </a:xfrm>
      </p:grpSpPr>
      <p:sp>
        <p:nvSpPr>
          <p:cNvPr id="86" name="Google Shape;86;p40"/>
          <p:cNvSpPr txBox="1"/>
          <p:nvPr>
            <p:ph type="title"/>
          </p:nvPr>
        </p:nvSpPr>
        <p:spPr>
          <a:xfrm rot="5400000">
            <a:off x="5463750" y="1371629"/>
            <a:ext cx="4388700"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40"/>
          <p:cNvSpPr txBox="1"/>
          <p:nvPr>
            <p:ph idx="1" type="body"/>
          </p:nvPr>
        </p:nvSpPr>
        <p:spPr>
          <a:xfrm rot="5400000">
            <a:off x="1272750" y="-609571"/>
            <a:ext cx="4388700"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8" name="Google Shape;88;p40"/>
          <p:cNvSpPr txBox="1"/>
          <p:nvPr>
            <p:ph idx="10" type="dt"/>
          </p:nvPr>
        </p:nvSpPr>
        <p:spPr>
          <a:xfrm>
            <a:off x="457200" y="4767263"/>
            <a:ext cx="2133600" cy="2739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9" name="Google Shape;89;p40"/>
          <p:cNvSpPr txBox="1"/>
          <p:nvPr>
            <p:ph idx="11" type="ftr"/>
          </p:nvPr>
        </p:nvSpPr>
        <p:spPr>
          <a:xfrm>
            <a:off x="3124200" y="4767263"/>
            <a:ext cx="2895600" cy="2739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40"/>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pic>
        <p:nvPicPr>
          <p:cNvPr descr="E:\websites\free-power-point-templates\2012\logos.png" id="91" name="Google Shape;91;p40"/>
          <p:cNvPicPr preferRelativeResize="0"/>
          <p:nvPr/>
        </p:nvPicPr>
        <p:blipFill rotWithShape="1">
          <a:blip r:embed="rId2">
            <a:alphaModFix/>
          </a:blip>
          <a:srcRect b="0" l="0" r="0" t="0"/>
          <a:stretch/>
        </p:blipFill>
        <p:spPr>
          <a:xfrm>
            <a:off x="3918306" y="2326213"/>
            <a:ext cx="1463784" cy="52696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and Content" type="obj">
  <p:cSld name="OBJECT">
    <p:bg>
      <p:bgPr>
        <a:blipFill>
          <a:blip r:embed="rId2">
            <a:alphaModFix/>
          </a:blip>
          <a:stretch>
            <a:fillRect/>
          </a:stretch>
        </a:blipFill>
      </p:bgPr>
    </p:bg>
    <p:spTree>
      <p:nvGrpSpPr>
        <p:cNvPr id="22" name="Shape 22"/>
        <p:cNvGrpSpPr/>
        <p:nvPr/>
      </p:nvGrpSpPr>
      <p:grpSpPr>
        <a:xfrm>
          <a:off x="0" y="0"/>
          <a:ext cx="0" cy="0"/>
          <a:chOff x="0" y="0"/>
          <a:chExt cx="0" cy="0"/>
        </a:xfrm>
      </p:grpSpPr>
      <p:sp>
        <p:nvSpPr>
          <p:cNvPr id="23" name="Google Shape;23;p30"/>
          <p:cNvSpPr txBox="1"/>
          <p:nvPr>
            <p:ph type="title"/>
          </p:nvPr>
        </p:nvSpPr>
        <p:spPr>
          <a:xfrm>
            <a:off x="2281425" y="433880"/>
            <a:ext cx="6261000" cy="572700"/>
          </a:xfrm>
          <a:prstGeom prst="rect">
            <a:avLst/>
          </a:prstGeom>
          <a:noFill/>
          <a:ln>
            <a:noFill/>
          </a:ln>
        </p:spPr>
        <p:txBody>
          <a:bodyPr anchorCtr="0" anchor="ctr" bIns="45700" lIns="91425" spcFirstLastPara="1" rIns="91425" wrap="square" tIns="45700">
            <a:normAutofit/>
          </a:bodyPr>
          <a:lstStyle>
            <a:lvl1pPr lvl="0" algn="l">
              <a:lnSpc>
                <a:spcPct val="100000"/>
              </a:lnSpc>
              <a:spcBef>
                <a:spcPts val="0"/>
              </a:spcBef>
              <a:spcAft>
                <a:spcPts val="0"/>
              </a:spcAft>
              <a:buClr>
                <a:srgbClr val="00B0F0"/>
              </a:buClr>
              <a:buSzPts val="3600"/>
              <a:buFont typeface="Calibri"/>
              <a:buNone/>
              <a:defRPr sz="3600">
                <a:solidFill>
                  <a:srgbClr val="00B0F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30"/>
          <p:cNvSpPr txBox="1"/>
          <p:nvPr>
            <p:ph idx="1" type="body"/>
          </p:nvPr>
        </p:nvSpPr>
        <p:spPr>
          <a:xfrm>
            <a:off x="2281425" y="1197406"/>
            <a:ext cx="6261000" cy="3358500"/>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solidFill>
                  <a:schemeClr val="dk1"/>
                </a:solidFill>
              </a:defRPr>
            </a:lvl1pPr>
            <a:lvl2pPr indent="-406400" lvl="1" marL="914400" algn="l">
              <a:lnSpc>
                <a:spcPct val="100000"/>
              </a:lnSpc>
              <a:spcBef>
                <a:spcPts val="560"/>
              </a:spcBef>
              <a:spcAft>
                <a:spcPts val="0"/>
              </a:spcAft>
              <a:buClr>
                <a:schemeClr val="dk1"/>
              </a:buClr>
              <a:buSzPts val="2800"/>
              <a:buChar char="–"/>
              <a:defRPr>
                <a:solidFill>
                  <a:schemeClr val="dk1"/>
                </a:solidFill>
              </a:defRPr>
            </a:lvl2pPr>
            <a:lvl3pPr indent="-381000" lvl="2" marL="1371600" algn="l">
              <a:lnSpc>
                <a:spcPct val="100000"/>
              </a:lnSpc>
              <a:spcBef>
                <a:spcPts val="480"/>
              </a:spcBef>
              <a:spcAft>
                <a:spcPts val="0"/>
              </a:spcAft>
              <a:buClr>
                <a:schemeClr val="dk1"/>
              </a:buClr>
              <a:buSzPts val="2400"/>
              <a:buChar char="•"/>
              <a:defRPr>
                <a:solidFill>
                  <a:schemeClr val="dk1"/>
                </a:solidFill>
              </a:defRPr>
            </a:lvl3pPr>
            <a:lvl4pPr indent="-355600" lvl="3" marL="1828800" algn="l">
              <a:lnSpc>
                <a:spcPct val="100000"/>
              </a:lnSpc>
              <a:spcBef>
                <a:spcPts val="400"/>
              </a:spcBef>
              <a:spcAft>
                <a:spcPts val="0"/>
              </a:spcAft>
              <a:buClr>
                <a:schemeClr val="dk1"/>
              </a:buClr>
              <a:buSzPts val="2000"/>
              <a:buChar char="–"/>
              <a:defRPr>
                <a:solidFill>
                  <a:schemeClr val="dk1"/>
                </a:solidFill>
              </a:defRPr>
            </a:lvl4pPr>
            <a:lvl5pPr indent="-355600" lvl="4" marL="2286000" algn="l">
              <a:lnSpc>
                <a:spcPct val="100000"/>
              </a:lnSpc>
              <a:spcBef>
                <a:spcPts val="400"/>
              </a:spcBef>
              <a:spcAft>
                <a:spcPts val="0"/>
              </a:spcAft>
              <a:buClr>
                <a:schemeClr val="dk1"/>
              </a:buClr>
              <a:buSzPts val="2000"/>
              <a:buChar char="»"/>
              <a:defRPr>
                <a:solidFill>
                  <a:schemeClr val="dk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5" name="Google Shape;25;p30"/>
          <p:cNvSpPr txBox="1"/>
          <p:nvPr>
            <p:ph idx="10" type="dt"/>
          </p:nvPr>
        </p:nvSpPr>
        <p:spPr>
          <a:xfrm>
            <a:off x="457200" y="4767263"/>
            <a:ext cx="2133600" cy="2739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30"/>
          <p:cNvSpPr txBox="1"/>
          <p:nvPr>
            <p:ph idx="11" type="ftr"/>
          </p:nvPr>
        </p:nvSpPr>
        <p:spPr>
          <a:xfrm>
            <a:off x="3124200" y="4767263"/>
            <a:ext cx="2895600" cy="2739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30"/>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28" name="Shape 28"/>
        <p:cNvGrpSpPr/>
        <p:nvPr/>
      </p:nvGrpSpPr>
      <p:grpSpPr>
        <a:xfrm>
          <a:off x="0" y="0"/>
          <a:ext cx="0" cy="0"/>
          <a:chOff x="0" y="0"/>
          <a:chExt cx="0" cy="0"/>
        </a:xfrm>
      </p:grpSpPr>
      <p:sp>
        <p:nvSpPr>
          <p:cNvPr id="29" name="Google Shape;29;p31"/>
          <p:cNvSpPr txBox="1"/>
          <p:nvPr>
            <p:ph type="title"/>
          </p:nvPr>
        </p:nvSpPr>
        <p:spPr>
          <a:xfrm>
            <a:off x="448965" y="433880"/>
            <a:ext cx="8246100" cy="610800"/>
          </a:xfrm>
          <a:prstGeom prst="rect">
            <a:avLst/>
          </a:prstGeom>
          <a:noFill/>
          <a:ln>
            <a:noFill/>
          </a:ln>
        </p:spPr>
        <p:txBody>
          <a:bodyPr anchorCtr="0" anchor="ctr" bIns="45700" lIns="91425" spcFirstLastPara="1" rIns="91425" wrap="square" tIns="45700">
            <a:normAutofit/>
          </a:bodyPr>
          <a:lstStyle>
            <a:lvl1pPr lvl="0" algn="r">
              <a:lnSpc>
                <a:spcPct val="100000"/>
              </a:lnSpc>
              <a:spcBef>
                <a:spcPts val="0"/>
              </a:spcBef>
              <a:spcAft>
                <a:spcPts val="0"/>
              </a:spcAft>
              <a:buClr>
                <a:srgbClr val="002060"/>
              </a:buClr>
              <a:buSzPts val="3600"/>
              <a:buFont typeface="Calibri"/>
              <a:buNone/>
              <a:defRPr sz="3600">
                <a:solidFill>
                  <a:srgbClr val="00206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31"/>
          <p:cNvSpPr txBox="1"/>
          <p:nvPr>
            <p:ph idx="1" type="body"/>
          </p:nvPr>
        </p:nvSpPr>
        <p:spPr>
          <a:xfrm>
            <a:off x="448966" y="1655520"/>
            <a:ext cx="8246100" cy="3054000"/>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solidFill>
                  <a:schemeClr val="dk1"/>
                </a:solidFill>
              </a:defRPr>
            </a:lvl1pPr>
            <a:lvl2pPr indent="-406400" lvl="1" marL="914400" algn="l">
              <a:lnSpc>
                <a:spcPct val="100000"/>
              </a:lnSpc>
              <a:spcBef>
                <a:spcPts val="560"/>
              </a:spcBef>
              <a:spcAft>
                <a:spcPts val="0"/>
              </a:spcAft>
              <a:buClr>
                <a:schemeClr val="dk1"/>
              </a:buClr>
              <a:buSzPts val="2800"/>
              <a:buChar char="–"/>
              <a:defRPr>
                <a:solidFill>
                  <a:schemeClr val="dk1"/>
                </a:solidFill>
              </a:defRPr>
            </a:lvl2pPr>
            <a:lvl3pPr indent="-381000" lvl="2" marL="1371600" algn="l">
              <a:lnSpc>
                <a:spcPct val="100000"/>
              </a:lnSpc>
              <a:spcBef>
                <a:spcPts val="480"/>
              </a:spcBef>
              <a:spcAft>
                <a:spcPts val="0"/>
              </a:spcAft>
              <a:buClr>
                <a:schemeClr val="dk1"/>
              </a:buClr>
              <a:buSzPts val="2400"/>
              <a:buChar char="•"/>
              <a:defRPr>
                <a:solidFill>
                  <a:schemeClr val="dk1"/>
                </a:solidFill>
              </a:defRPr>
            </a:lvl3pPr>
            <a:lvl4pPr indent="-355600" lvl="3" marL="1828800" algn="l">
              <a:lnSpc>
                <a:spcPct val="100000"/>
              </a:lnSpc>
              <a:spcBef>
                <a:spcPts val="400"/>
              </a:spcBef>
              <a:spcAft>
                <a:spcPts val="0"/>
              </a:spcAft>
              <a:buClr>
                <a:schemeClr val="dk1"/>
              </a:buClr>
              <a:buSzPts val="2000"/>
              <a:buChar char="–"/>
              <a:defRPr>
                <a:solidFill>
                  <a:schemeClr val="dk1"/>
                </a:solidFill>
              </a:defRPr>
            </a:lvl4pPr>
            <a:lvl5pPr indent="-355600" lvl="4" marL="2286000" algn="l">
              <a:lnSpc>
                <a:spcPct val="100000"/>
              </a:lnSpc>
              <a:spcBef>
                <a:spcPts val="400"/>
              </a:spcBef>
              <a:spcAft>
                <a:spcPts val="0"/>
              </a:spcAft>
              <a:buClr>
                <a:schemeClr val="dk1"/>
              </a:buClr>
              <a:buSzPts val="2000"/>
              <a:buChar char="»"/>
              <a:defRPr>
                <a:solidFill>
                  <a:schemeClr val="dk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1" name="Google Shape;31;p31"/>
          <p:cNvSpPr txBox="1"/>
          <p:nvPr>
            <p:ph idx="10" type="dt"/>
          </p:nvPr>
        </p:nvSpPr>
        <p:spPr>
          <a:xfrm>
            <a:off x="457200" y="4767263"/>
            <a:ext cx="2133600" cy="2739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31"/>
          <p:cNvSpPr txBox="1"/>
          <p:nvPr>
            <p:ph idx="11" type="ftr"/>
          </p:nvPr>
        </p:nvSpPr>
        <p:spPr>
          <a:xfrm>
            <a:off x="3124200" y="4767263"/>
            <a:ext cx="2895600" cy="2739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31"/>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4" name="Shape 34"/>
        <p:cNvGrpSpPr/>
        <p:nvPr/>
      </p:nvGrpSpPr>
      <p:grpSpPr>
        <a:xfrm>
          <a:off x="0" y="0"/>
          <a:ext cx="0" cy="0"/>
          <a:chOff x="0" y="0"/>
          <a:chExt cx="0" cy="0"/>
        </a:xfrm>
      </p:grpSpPr>
      <p:sp>
        <p:nvSpPr>
          <p:cNvPr id="35" name="Google Shape;35;p32"/>
          <p:cNvSpPr txBox="1"/>
          <p:nvPr>
            <p:ph type="title"/>
          </p:nvPr>
        </p:nvSpPr>
        <p:spPr>
          <a:xfrm>
            <a:off x="457200" y="205979"/>
            <a:ext cx="8229600" cy="8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32"/>
          <p:cNvSpPr txBox="1"/>
          <p:nvPr>
            <p:ph idx="1" type="body"/>
          </p:nvPr>
        </p:nvSpPr>
        <p:spPr>
          <a:xfrm>
            <a:off x="457200" y="1200151"/>
            <a:ext cx="4038600" cy="3394500"/>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7" name="Google Shape;37;p32"/>
          <p:cNvSpPr txBox="1"/>
          <p:nvPr>
            <p:ph idx="2" type="body"/>
          </p:nvPr>
        </p:nvSpPr>
        <p:spPr>
          <a:xfrm>
            <a:off x="4648200" y="1200151"/>
            <a:ext cx="4038600" cy="3394500"/>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8" name="Google Shape;38;p32"/>
          <p:cNvSpPr txBox="1"/>
          <p:nvPr>
            <p:ph idx="10" type="dt"/>
          </p:nvPr>
        </p:nvSpPr>
        <p:spPr>
          <a:xfrm>
            <a:off x="457200" y="4767263"/>
            <a:ext cx="2133600" cy="2739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32"/>
          <p:cNvSpPr txBox="1"/>
          <p:nvPr>
            <p:ph idx="11" type="ftr"/>
          </p:nvPr>
        </p:nvSpPr>
        <p:spPr>
          <a:xfrm>
            <a:off x="3124200" y="4767263"/>
            <a:ext cx="2895600" cy="2739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32"/>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1" name="Shape 41"/>
        <p:cNvGrpSpPr/>
        <p:nvPr/>
      </p:nvGrpSpPr>
      <p:grpSpPr>
        <a:xfrm>
          <a:off x="0" y="0"/>
          <a:ext cx="0" cy="0"/>
          <a:chOff x="0" y="0"/>
          <a:chExt cx="0" cy="0"/>
        </a:xfrm>
      </p:grpSpPr>
      <p:sp>
        <p:nvSpPr>
          <p:cNvPr id="42" name="Google Shape;42;p33"/>
          <p:cNvSpPr txBox="1"/>
          <p:nvPr>
            <p:ph type="title"/>
          </p:nvPr>
        </p:nvSpPr>
        <p:spPr>
          <a:xfrm>
            <a:off x="457200" y="205979"/>
            <a:ext cx="8229600" cy="8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33"/>
          <p:cNvSpPr txBox="1"/>
          <p:nvPr>
            <p:ph idx="10" type="dt"/>
          </p:nvPr>
        </p:nvSpPr>
        <p:spPr>
          <a:xfrm>
            <a:off x="457200" y="4767263"/>
            <a:ext cx="2133600" cy="2739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33"/>
          <p:cNvSpPr txBox="1"/>
          <p:nvPr>
            <p:ph idx="11" type="ftr"/>
          </p:nvPr>
        </p:nvSpPr>
        <p:spPr>
          <a:xfrm>
            <a:off x="3124200" y="4767263"/>
            <a:ext cx="2895600" cy="2739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5" name="Google Shape;45;p33"/>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6" name="Shape 46"/>
        <p:cNvGrpSpPr/>
        <p:nvPr/>
      </p:nvGrpSpPr>
      <p:grpSpPr>
        <a:xfrm>
          <a:off x="0" y="0"/>
          <a:ext cx="0" cy="0"/>
          <a:chOff x="0" y="0"/>
          <a:chExt cx="0" cy="0"/>
        </a:xfrm>
      </p:grpSpPr>
      <p:sp>
        <p:nvSpPr>
          <p:cNvPr id="47" name="Google Shape;47;p34"/>
          <p:cNvSpPr txBox="1"/>
          <p:nvPr>
            <p:ph idx="10" type="dt"/>
          </p:nvPr>
        </p:nvSpPr>
        <p:spPr>
          <a:xfrm>
            <a:off x="457200" y="4767263"/>
            <a:ext cx="2133600" cy="2739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34"/>
          <p:cNvSpPr txBox="1"/>
          <p:nvPr>
            <p:ph idx="11" type="ftr"/>
          </p:nvPr>
        </p:nvSpPr>
        <p:spPr>
          <a:xfrm>
            <a:off x="3124200" y="4767263"/>
            <a:ext cx="2895600" cy="2739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34"/>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0" name="Shape 50"/>
        <p:cNvGrpSpPr/>
        <p:nvPr/>
      </p:nvGrpSpPr>
      <p:grpSpPr>
        <a:xfrm>
          <a:off x="0" y="0"/>
          <a:ext cx="0" cy="0"/>
          <a:chOff x="0" y="0"/>
          <a:chExt cx="0" cy="0"/>
        </a:xfrm>
      </p:grpSpPr>
      <p:sp>
        <p:nvSpPr>
          <p:cNvPr id="51" name="Google Shape;51;p35"/>
          <p:cNvSpPr txBox="1"/>
          <p:nvPr>
            <p:ph type="title"/>
          </p:nvPr>
        </p:nvSpPr>
        <p:spPr>
          <a:xfrm>
            <a:off x="722313" y="3305176"/>
            <a:ext cx="7772400" cy="1021500"/>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35"/>
          <p:cNvSpPr txBox="1"/>
          <p:nvPr>
            <p:ph idx="1" type="body"/>
          </p:nvPr>
        </p:nvSpPr>
        <p:spPr>
          <a:xfrm>
            <a:off x="722313" y="2180035"/>
            <a:ext cx="7772400" cy="112500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53" name="Google Shape;53;p35"/>
          <p:cNvSpPr txBox="1"/>
          <p:nvPr>
            <p:ph idx="10" type="dt"/>
          </p:nvPr>
        </p:nvSpPr>
        <p:spPr>
          <a:xfrm>
            <a:off x="457200" y="4767263"/>
            <a:ext cx="2133600" cy="2739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35"/>
          <p:cNvSpPr txBox="1"/>
          <p:nvPr>
            <p:ph idx="11" type="ftr"/>
          </p:nvPr>
        </p:nvSpPr>
        <p:spPr>
          <a:xfrm>
            <a:off x="3124200" y="4767263"/>
            <a:ext cx="2895600" cy="2739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35"/>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56" name="Shape 56"/>
        <p:cNvGrpSpPr/>
        <p:nvPr/>
      </p:nvGrpSpPr>
      <p:grpSpPr>
        <a:xfrm>
          <a:off x="0" y="0"/>
          <a:ext cx="0" cy="0"/>
          <a:chOff x="0" y="0"/>
          <a:chExt cx="0" cy="0"/>
        </a:xfrm>
      </p:grpSpPr>
      <p:sp>
        <p:nvSpPr>
          <p:cNvPr id="57" name="Google Shape;57;p36"/>
          <p:cNvSpPr txBox="1"/>
          <p:nvPr>
            <p:ph type="title"/>
          </p:nvPr>
        </p:nvSpPr>
        <p:spPr>
          <a:xfrm>
            <a:off x="448964" y="433880"/>
            <a:ext cx="8246100" cy="610800"/>
          </a:xfrm>
          <a:prstGeom prst="rect">
            <a:avLst/>
          </a:prstGeom>
          <a:noFill/>
          <a:ln>
            <a:noFill/>
          </a:ln>
        </p:spPr>
        <p:txBody>
          <a:bodyPr anchorCtr="0" anchor="ctr" bIns="45700" lIns="91425" spcFirstLastPara="1" rIns="91425" wrap="square" tIns="45700">
            <a:normAutofit/>
          </a:bodyPr>
          <a:lstStyle>
            <a:lvl1pPr lvl="0" algn="r">
              <a:lnSpc>
                <a:spcPct val="100000"/>
              </a:lnSpc>
              <a:spcBef>
                <a:spcPts val="0"/>
              </a:spcBef>
              <a:spcAft>
                <a:spcPts val="0"/>
              </a:spcAft>
              <a:buClr>
                <a:srgbClr val="002060"/>
              </a:buClr>
              <a:buSzPts val="3600"/>
              <a:buFont typeface="Calibri"/>
              <a:buNone/>
              <a:defRPr sz="3600">
                <a:solidFill>
                  <a:srgbClr val="00206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36"/>
          <p:cNvSpPr txBox="1"/>
          <p:nvPr>
            <p:ph idx="1" type="body"/>
          </p:nvPr>
        </p:nvSpPr>
        <p:spPr>
          <a:xfrm>
            <a:off x="531812" y="1655520"/>
            <a:ext cx="4040100" cy="479700"/>
          </a:xfrm>
          <a:prstGeom prst="rect">
            <a:avLst/>
          </a:prstGeom>
          <a:noFill/>
          <a:ln>
            <a:noFill/>
          </a:ln>
        </p:spPr>
        <p:txBody>
          <a:bodyPr anchorCtr="0" anchor="b" bIns="45700" lIns="91425" spcFirstLastPara="1" rIns="91425" wrap="square" tIns="45700">
            <a:normAutofit/>
          </a:bodyPr>
          <a:lstStyle>
            <a:lvl1pPr indent="-228600" lvl="0" marL="457200" algn="ctr">
              <a:lnSpc>
                <a:spcPct val="100000"/>
              </a:lnSpc>
              <a:spcBef>
                <a:spcPts val="480"/>
              </a:spcBef>
              <a:spcAft>
                <a:spcPts val="0"/>
              </a:spcAft>
              <a:buClr>
                <a:schemeClr val="dk1"/>
              </a:buClr>
              <a:buSzPts val="2400"/>
              <a:buNone/>
              <a:defRPr b="1" sz="2400">
                <a:solidFill>
                  <a:schemeClr val="dk1"/>
                </a:solidFill>
              </a:defRPr>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59" name="Google Shape;59;p36"/>
          <p:cNvSpPr txBox="1"/>
          <p:nvPr>
            <p:ph idx="2" type="body"/>
          </p:nvPr>
        </p:nvSpPr>
        <p:spPr>
          <a:xfrm>
            <a:off x="536879" y="2266340"/>
            <a:ext cx="4040100" cy="2137800"/>
          </a:xfrm>
          <a:prstGeom prst="rect">
            <a:avLst/>
          </a:prstGeom>
          <a:noFill/>
          <a:ln>
            <a:noFill/>
          </a:ln>
        </p:spPr>
        <p:txBody>
          <a:bodyPr anchorCtr="0" anchor="t" bIns="45700" lIns="91425" spcFirstLastPara="1" rIns="91425" wrap="square" tIns="45700">
            <a:normAutofit/>
          </a:bodyPr>
          <a:lstStyle>
            <a:lvl1pPr indent="-381000" lvl="0" marL="457200" algn="ctr">
              <a:lnSpc>
                <a:spcPct val="100000"/>
              </a:lnSpc>
              <a:spcBef>
                <a:spcPts val="480"/>
              </a:spcBef>
              <a:spcAft>
                <a:spcPts val="0"/>
              </a:spcAft>
              <a:buClr>
                <a:schemeClr val="dk1"/>
              </a:buClr>
              <a:buSzPts val="2400"/>
              <a:buChar char="•"/>
              <a:defRPr sz="2400">
                <a:solidFill>
                  <a:schemeClr val="dk1"/>
                </a:solidFill>
              </a:defRPr>
            </a:lvl1pPr>
            <a:lvl2pPr indent="-355600" lvl="1" marL="914400" algn="ctr">
              <a:lnSpc>
                <a:spcPct val="100000"/>
              </a:lnSpc>
              <a:spcBef>
                <a:spcPts val="400"/>
              </a:spcBef>
              <a:spcAft>
                <a:spcPts val="0"/>
              </a:spcAft>
              <a:buClr>
                <a:schemeClr val="dk1"/>
              </a:buClr>
              <a:buSzPts val="2000"/>
              <a:buChar char="–"/>
              <a:defRPr sz="2000">
                <a:solidFill>
                  <a:schemeClr val="dk1"/>
                </a:solidFill>
              </a:defRPr>
            </a:lvl2pPr>
            <a:lvl3pPr indent="-342900" lvl="2" marL="1371600" algn="ctr">
              <a:lnSpc>
                <a:spcPct val="100000"/>
              </a:lnSpc>
              <a:spcBef>
                <a:spcPts val="360"/>
              </a:spcBef>
              <a:spcAft>
                <a:spcPts val="0"/>
              </a:spcAft>
              <a:buClr>
                <a:schemeClr val="dk1"/>
              </a:buClr>
              <a:buSzPts val="1800"/>
              <a:buChar char="•"/>
              <a:defRPr sz="1800">
                <a:solidFill>
                  <a:schemeClr val="dk1"/>
                </a:solidFill>
              </a:defRPr>
            </a:lvl3pPr>
            <a:lvl4pPr indent="-330200" lvl="3" marL="1828800" algn="ctr">
              <a:lnSpc>
                <a:spcPct val="100000"/>
              </a:lnSpc>
              <a:spcBef>
                <a:spcPts val="320"/>
              </a:spcBef>
              <a:spcAft>
                <a:spcPts val="0"/>
              </a:spcAft>
              <a:buClr>
                <a:schemeClr val="dk1"/>
              </a:buClr>
              <a:buSzPts val="1600"/>
              <a:buChar char="–"/>
              <a:defRPr sz="1600">
                <a:solidFill>
                  <a:schemeClr val="dk1"/>
                </a:solidFill>
              </a:defRPr>
            </a:lvl4pPr>
            <a:lvl5pPr indent="-330200" lvl="4" marL="2286000" algn="ctr">
              <a:lnSpc>
                <a:spcPct val="100000"/>
              </a:lnSpc>
              <a:spcBef>
                <a:spcPts val="320"/>
              </a:spcBef>
              <a:spcAft>
                <a:spcPts val="0"/>
              </a:spcAft>
              <a:buClr>
                <a:schemeClr val="dk1"/>
              </a:buClr>
              <a:buSzPts val="1600"/>
              <a:buChar char="»"/>
              <a:defRPr sz="1600">
                <a:solidFill>
                  <a:schemeClr val="dk1"/>
                </a:solidFill>
              </a:defRPr>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60" name="Google Shape;60;p36"/>
          <p:cNvSpPr txBox="1"/>
          <p:nvPr>
            <p:ph idx="3" type="body"/>
          </p:nvPr>
        </p:nvSpPr>
        <p:spPr>
          <a:xfrm>
            <a:off x="4572000" y="1655520"/>
            <a:ext cx="4041900" cy="479700"/>
          </a:xfrm>
          <a:prstGeom prst="rect">
            <a:avLst/>
          </a:prstGeom>
          <a:noFill/>
          <a:ln>
            <a:noFill/>
          </a:ln>
        </p:spPr>
        <p:txBody>
          <a:bodyPr anchorCtr="0" anchor="b" bIns="45700" lIns="91425" spcFirstLastPara="1" rIns="91425" wrap="square" tIns="45700">
            <a:normAutofit/>
          </a:bodyPr>
          <a:lstStyle>
            <a:lvl1pPr indent="-228600" lvl="0" marL="457200" algn="ctr">
              <a:lnSpc>
                <a:spcPct val="100000"/>
              </a:lnSpc>
              <a:spcBef>
                <a:spcPts val="480"/>
              </a:spcBef>
              <a:spcAft>
                <a:spcPts val="0"/>
              </a:spcAft>
              <a:buClr>
                <a:schemeClr val="dk1"/>
              </a:buClr>
              <a:buSzPts val="2400"/>
              <a:buNone/>
              <a:defRPr b="1" sz="2400">
                <a:solidFill>
                  <a:schemeClr val="dk1"/>
                </a:solidFill>
              </a:defRPr>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61" name="Google Shape;61;p36"/>
          <p:cNvSpPr txBox="1"/>
          <p:nvPr>
            <p:ph idx="4" type="body"/>
          </p:nvPr>
        </p:nvSpPr>
        <p:spPr>
          <a:xfrm>
            <a:off x="4572000" y="2266340"/>
            <a:ext cx="4041900" cy="2137800"/>
          </a:xfrm>
          <a:prstGeom prst="rect">
            <a:avLst/>
          </a:prstGeom>
          <a:noFill/>
          <a:ln>
            <a:noFill/>
          </a:ln>
        </p:spPr>
        <p:txBody>
          <a:bodyPr anchorCtr="0" anchor="t" bIns="45700" lIns="91425" spcFirstLastPara="1" rIns="91425" wrap="square" tIns="45700">
            <a:normAutofit/>
          </a:bodyPr>
          <a:lstStyle>
            <a:lvl1pPr indent="-381000" lvl="0" marL="457200" algn="ctr">
              <a:lnSpc>
                <a:spcPct val="100000"/>
              </a:lnSpc>
              <a:spcBef>
                <a:spcPts val="480"/>
              </a:spcBef>
              <a:spcAft>
                <a:spcPts val="0"/>
              </a:spcAft>
              <a:buClr>
                <a:schemeClr val="dk1"/>
              </a:buClr>
              <a:buSzPts val="2400"/>
              <a:buChar char="•"/>
              <a:defRPr sz="2400">
                <a:solidFill>
                  <a:schemeClr val="dk1"/>
                </a:solidFill>
              </a:defRPr>
            </a:lvl1pPr>
            <a:lvl2pPr indent="-355600" lvl="1" marL="914400" algn="ctr">
              <a:lnSpc>
                <a:spcPct val="100000"/>
              </a:lnSpc>
              <a:spcBef>
                <a:spcPts val="400"/>
              </a:spcBef>
              <a:spcAft>
                <a:spcPts val="0"/>
              </a:spcAft>
              <a:buClr>
                <a:schemeClr val="dk1"/>
              </a:buClr>
              <a:buSzPts val="2000"/>
              <a:buChar char="–"/>
              <a:defRPr sz="2000">
                <a:solidFill>
                  <a:schemeClr val="dk1"/>
                </a:solidFill>
              </a:defRPr>
            </a:lvl2pPr>
            <a:lvl3pPr indent="-342900" lvl="2" marL="1371600" algn="ctr">
              <a:lnSpc>
                <a:spcPct val="100000"/>
              </a:lnSpc>
              <a:spcBef>
                <a:spcPts val="360"/>
              </a:spcBef>
              <a:spcAft>
                <a:spcPts val="0"/>
              </a:spcAft>
              <a:buClr>
                <a:schemeClr val="dk1"/>
              </a:buClr>
              <a:buSzPts val="1800"/>
              <a:buChar char="•"/>
              <a:defRPr sz="1800">
                <a:solidFill>
                  <a:schemeClr val="dk1"/>
                </a:solidFill>
              </a:defRPr>
            </a:lvl3pPr>
            <a:lvl4pPr indent="-330200" lvl="3" marL="1828800" algn="ctr">
              <a:lnSpc>
                <a:spcPct val="100000"/>
              </a:lnSpc>
              <a:spcBef>
                <a:spcPts val="320"/>
              </a:spcBef>
              <a:spcAft>
                <a:spcPts val="0"/>
              </a:spcAft>
              <a:buClr>
                <a:schemeClr val="dk1"/>
              </a:buClr>
              <a:buSzPts val="1600"/>
              <a:buChar char="–"/>
              <a:defRPr sz="1600">
                <a:solidFill>
                  <a:schemeClr val="dk1"/>
                </a:solidFill>
              </a:defRPr>
            </a:lvl4pPr>
            <a:lvl5pPr indent="-330200" lvl="4" marL="2286000" algn="ctr">
              <a:lnSpc>
                <a:spcPct val="100000"/>
              </a:lnSpc>
              <a:spcBef>
                <a:spcPts val="320"/>
              </a:spcBef>
              <a:spcAft>
                <a:spcPts val="0"/>
              </a:spcAft>
              <a:buClr>
                <a:schemeClr val="dk1"/>
              </a:buClr>
              <a:buSzPts val="1600"/>
              <a:buChar char="»"/>
              <a:defRPr sz="1600">
                <a:solidFill>
                  <a:schemeClr val="dk1"/>
                </a:solidFill>
              </a:defRPr>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62" name="Google Shape;62;p36"/>
          <p:cNvSpPr txBox="1"/>
          <p:nvPr>
            <p:ph idx="10" type="dt"/>
          </p:nvPr>
        </p:nvSpPr>
        <p:spPr>
          <a:xfrm>
            <a:off x="457200" y="4767263"/>
            <a:ext cx="2133600" cy="2739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36"/>
          <p:cNvSpPr txBox="1"/>
          <p:nvPr>
            <p:ph idx="11" type="ftr"/>
          </p:nvPr>
        </p:nvSpPr>
        <p:spPr>
          <a:xfrm>
            <a:off x="3124200" y="4767263"/>
            <a:ext cx="2895600" cy="2739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36"/>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65" name="Shape 65"/>
        <p:cNvGrpSpPr/>
        <p:nvPr/>
      </p:nvGrpSpPr>
      <p:grpSpPr>
        <a:xfrm>
          <a:off x="0" y="0"/>
          <a:ext cx="0" cy="0"/>
          <a:chOff x="0" y="0"/>
          <a:chExt cx="0" cy="0"/>
        </a:xfrm>
      </p:grpSpPr>
      <p:sp>
        <p:nvSpPr>
          <p:cNvPr id="66" name="Google Shape;66;p37"/>
          <p:cNvSpPr txBox="1"/>
          <p:nvPr>
            <p:ph type="title"/>
          </p:nvPr>
        </p:nvSpPr>
        <p:spPr>
          <a:xfrm>
            <a:off x="457201" y="204787"/>
            <a:ext cx="3008400" cy="8715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37"/>
          <p:cNvSpPr txBox="1"/>
          <p:nvPr>
            <p:ph idx="1" type="body"/>
          </p:nvPr>
        </p:nvSpPr>
        <p:spPr>
          <a:xfrm>
            <a:off x="3575050" y="204788"/>
            <a:ext cx="5111700" cy="4389900"/>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68" name="Google Shape;68;p37"/>
          <p:cNvSpPr txBox="1"/>
          <p:nvPr>
            <p:ph idx="2" type="body"/>
          </p:nvPr>
        </p:nvSpPr>
        <p:spPr>
          <a:xfrm>
            <a:off x="457201" y="1076326"/>
            <a:ext cx="3008400" cy="35184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9" name="Google Shape;69;p37"/>
          <p:cNvSpPr txBox="1"/>
          <p:nvPr>
            <p:ph idx="10" type="dt"/>
          </p:nvPr>
        </p:nvSpPr>
        <p:spPr>
          <a:xfrm>
            <a:off x="457200" y="4767263"/>
            <a:ext cx="2133600" cy="2739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37"/>
          <p:cNvSpPr txBox="1"/>
          <p:nvPr>
            <p:ph idx="11" type="ftr"/>
          </p:nvPr>
        </p:nvSpPr>
        <p:spPr>
          <a:xfrm>
            <a:off x="3124200" y="4767263"/>
            <a:ext cx="2895600" cy="2739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37"/>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Google Shape;10;p28"/>
          <p:cNvSpPr txBox="1"/>
          <p:nvPr>
            <p:ph type="title"/>
          </p:nvPr>
        </p:nvSpPr>
        <p:spPr>
          <a:xfrm>
            <a:off x="457200" y="205979"/>
            <a:ext cx="8229600" cy="8574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28"/>
          <p:cNvSpPr txBox="1"/>
          <p:nvPr>
            <p:ph idx="1" type="body"/>
          </p:nvPr>
        </p:nvSpPr>
        <p:spPr>
          <a:xfrm>
            <a:off x="457200" y="1200151"/>
            <a:ext cx="8229600" cy="3394500"/>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28"/>
          <p:cNvSpPr txBox="1"/>
          <p:nvPr>
            <p:ph idx="10" type="dt"/>
          </p:nvPr>
        </p:nvSpPr>
        <p:spPr>
          <a:xfrm>
            <a:off x="457200" y="4767263"/>
            <a:ext cx="2133600" cy="2739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28"/>
          <p:cNvSpPr txBox="1"/>
          <p:nvPr>
            <p:ph idx="11" type="ftr"/>
          </p:nvPr>
        </p:nvSpPr>
        <p:spPr>
          <a:xfrm>
            <a:off x="3124200" y="4767263"/>
            <a:ext cx="2895600" cy="2739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28"/>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15" name="Google Shape;15;p28"/>
          <p:cNvSpPr txBox="1"/>
          <p:nvPr/>
        </p:nvSpPr>
        <p:spPr>
          <a:xfrm>
            <a:off x="-9150" y="5213747"/>
            <a:ext cx="83895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A5A5A5"/>
                </a:solidFill>
                <a:latin typeface="Calibri"/>
                <a:ea typeface="Calibri"/>
                <a:cs typeface="Calibri"/>
                <a:sym typeface="Calibri"/>
              </a:rPr>
              <a:t>This presentation uses a free template provided by FPPT.com</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A5A5A5"/>
                </a:solidFill>
                <a:latin typeface="Calibri"/>
                <a:ea typeface="Calibri"/>
                <a:cs typeface="Calibri"/>
                <a:sym typeface="Calibri"/>
              </a:rPr>
              <a:t>www.free-power-point-templates.com</a:t>
            </a:r>
            <a:endParaRPr b="0" i="0" sz="14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15.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0.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21.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 Id="rId3" Type="http://schemas.openxmlformats.org/officeDocument/2006/relationships/image" Target="../media/image26.png"/><Relationship Id="rId4" Type="http://schemas.openxmlformats.org/officeDocument/2006/relationships/image" Target="../media/image34.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2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3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32.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3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10.jpg"/><Relationship Id="rId7"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2.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Google Shape;96;p1"/>
          <p:cNvSpPr txBox="1"/>
          <p:nvPr>
            <p:ph type="ctrTitle"/>
          </p:nvPr>
        </p:nvSpPr>
        <p:spPr>
          <a:xfrm>
            <a:off x="4714875" y="1214424"/>
            <a:ext cx="4214700" cy="2330700"/>
          </a:xfrm>
          <a:prstGeom prst="rect">
            <a:avLst/>
          </a:prstGeom>
          <a:noFill/>
          <a:ln>
            <a:noFill/>
          </a:ln>
          <a:effectLst>
            <a:outerShdw blurRad="50800" rotWithShape="0" algn="tl" dir="2700000" dist="38100">
              <a:srgbClr val="000000">
                <a:alpha val="40000"/>
              </a:srgbClr>
            </a:outerShdw>
          </a:effectLst>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rgbClr val="002060"/>
              </a:buClr>
              <a:buSzPts val="3600"/>
              <a:buFont typeface="Calibri"/>
              <a:buNone/>
            </a:pPr>
            <a:r>
              <a:rPr lang="en-US" sz="3300"/>
              <a:t>Sentiment Analysis for Arabic Comment (Build Arabic Lexicon Using Madamira and Rapidminer  Tool)</a:t>
            </a:r>
            <a:endParaRPr sz="3300"/>
          </a:p>
        </p:txBody>
      </p:sp>
      <p:sp>
        <p:nvSpPr>
          <p:cNvPr id="97" name="Google Shape;97;p1"/>
          <p:cNvSpPr txBox="1"/>
          <p:nvPr>
            <p:ph idx="1" type="subTitle"/>
          </p:nvPr>
        </p:nvSpPr>
        <p:spPr>
          <a:xfrm>
            <a:off x="6730152" y="3683910"/>
            <a:ext cx="1898700" cy="1359900"/>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Clr>
                <a:srgbClr val="00B0F0"/>
              </a:buClr>
              <a:buSzPts val="1960"/>
              <a:buNone/>
            </a:pPr>
            <a:r>
              <a:rPr lang="en-US" sz="1960"/>
              <a:t>Prepared by :</a:t>
            </a:r>
            <a:endParaRPr/>
          </a:p>
          <a:p>
            <a:pPr indent="0" lvl="0" marL="0" rtl="0" algn="l">
              <a:lnSpc>
                <a:spcPct val="80000"/>
              </a:lnSpc>
              <a:spcBef>
                <a:spcPts val="392"/>
              </a:spcBef>
              <a:spcAft>
                <a:spcPts val="0"/>
              </a:spcAft>
              <a:buClr>
                <a:srgbClr val="00B0F0"/>
              </a:buClr>
              <a:buSzPts val="1960"/>
              <a:buNone/>
            </a:pPr>
            <a:r>
              <a:rPr lang="en-US" sz="1960"/>
              <a:t>Doa’a Dwaikat</a:t>
            </a:r>
            <a:endParaRPr/>
          </a:p>
          <a:p>
            <a:pPr indent="0" lvl="0" marL="0" rtl="0" algn="l">
              <a:lnSpc>
                <a:spcPct val="80000"/>
              </a:lnSpc>
              <a:spcBef>
                <a:spcPts val="392"/>
              </a:spcBef>
              <a:spcAft>
                <a:spcPts val="0"/>
              </a:spcAft>
              <a:buClr>
                <a:srgbClr val="00B0F0"/>
              </a:buClr>
              <a:buSzPts val="1960"/>
              <a:buNone/>
            </a:pPr>
            <a:r>
              <a:rPr lang="en-US" sz="1960"/>
              <a:t>Reem  Ismail</a:t>
            </a:r>
            <a:endParaRPr/>
          </a:p>
          <a:p>
            <a:pPr indent="0" lvl="0" marL="0" rtl="0" algn="l">
              <a:lnSpc>
                <a:spcPct val="80000"/>
              </a:lnSpc>
              <a:spcBef>
                <a:spcPts val="392"/>
              </a:spcBef>
              <a:spcAft>
                <a:spcPts val="0"/>
              </a:spcAft>
              <a:buClr>
                <a:srgbClr val="00B0F0"/>
              </a:buClr>
              <a:buSzPts val="1960"/>
              <a:buNone/>
            </a:pPr>
            <a:r>
              <a:rPr lang="en-US" sz="1960"/>
              <a:t>Razan Eid</a:t>
            </a:r>
            <a:endParaRPr sz="196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10"/>
          <p:cNvSpPr txBox="1"/>
          <p:nvPr>
            <p:ph type="title"/>
          </p:nvPr>
        </p:nvSpPr>
        <p:spPr>
          <a:xfrm>
            <a:off x="2281425" y="433880"/>
            <a:ext cx="6261000" cy="5727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3600"/>
              <a:buNone/>
            </a:pPr>
            <a:r>
              <a:rPr lang="en-US"/>
              <a:t>Data after filtering</a:t>
            </a:r>
            <a:endParaRPr/>
          </a:p>
        </p:txBody>
      </p:sp>
      <p:sp>
        <p:nvSpPr>
          <p:cNvPr id="169" name="Google Shape;169;p10"/>
          <p:cNvSpPr txBox="1"/>
          <p:nvPr>
            <p:ph idx="1" type="body"/>
          </p:nvPr>
        </p:nvSpPr>
        <p:spPr>
          <a:xfrm>
            <a:off x="2281425" y="1197406"/>
            <a:ext cx="6261000" cy="33585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560"/>
              </a:spcBef>
              <a:spcAft>
                <a:spcPts val="0"/>
              </a:spcAft>
              <a:buSzPts val="2800"/>
              <a:buNone/>
            </a:pPr>
            <a:r>
              <a:t/>
            </a:r>
            <a:endParaRPr/>
          </a:p>
        </p:txBody>
      </p:sp>
      <p:pic>
        <p:nvPicPr>
          <p:cNvPr descr="data after cleaning.png" id="170" name="Google Shape;170;p10"/>
          <p:cNvPicPr preferRelativeResize="0"/>
          <p:nvPr>
            <p:ph idx="4294967295" type="body"/>
          </p:nvPr>
        </p:nvPicPr>
        <p:blipFill rotWithShape="1">
          <a:blip r:embed="rId3">
            <a:alphaModFix/>
          </a:blip>
          <a:srcRect b="0" l="0" r="0" t="0"/>
          <a:stretch/>
        </p:blipFill>
        <p:spPr>
          <a:xfrm>
            <a:off x="2281425" y="1126900"/>
            <a:ext cx="6505500" cy="37308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sp>
        <p:nvSpPr>
          <p:cNvPr id="175" name="Google Shape;175;p11"/>
          <p:cNvSpPr txBox="1"/>
          <p:nvPr>
            <p:ph idx="1" type="body"/>
          </p:nvPr>
        </p:nvSpPr>
        <p:spPr>
          <a:xfrm>
            <a:off x="2000233" y="357172"/>
            <a:ext cx="6542100" cy="4198500"/>
          </a:xfrm>
          <a:prstGeom prst="rect">
            <a:avLst/>
          </a:prstGeom>
          <a:noFill/>
          <a:ln>
            <a:noFill/>
          </a:ln>
        </p:spPr>
        <p:txBody>
          <a:bodyPr anchorCtr="0" anchor="t" bIns="45700" lIns="91425" spcFirstLastPara="1" rIns="91425" wrap="square" tIns="45700">
            <a:normAutofit/>
          </a:bodyPr>
          <a:lstStyle/>
          <a:p>
            <a:pPr indent="-342900" lvl="0" marL="342900" rtl="0" algn="l">
              <a:lnSpc>
                <a:spcPct val="100000"/>
              </a:lnSpc>
              <a:spcBef>
                <a:spcPts val="0"/>
              </a:spcBef>
              <a:spcAft>
                <a:spcPts val="0"/>
              </a:spcAft>
              <a:buClr>
                <a:schemeClr val="dk1"/>
              </a:buClr>
              <a:buSzPts val="2400"/>
              <a:buChar char="•"/>
            </a:pPr>
            <a:r>
              <a:rPr lang="en-US" sz="2400"/>
              <a:t>Because we used supervised learning  the data should be labelling, we  make this manually and  build a two text file of word (negative, positive) .</a:t>
            </a:r>
            <a:endParaRPr/>
          </a:p>
          <a:p>
            <a:pPr indent="-342900" lvl="0" marL="342900" rtl="0" algn="l">
              <a:lnSpc>
                <a:spcPct val="100000"/>
              </a:lnSpc>
              <a:spcBef>
                <a:spcPts val="560"/>
              </a:spcBef>
              <a:spcAft>
                <a:spcPts val="0"/>
              </a:spcAft>
              <a:buClr>
                <a:schemeClr val="dk1"/>
              </a:buClr>
              <a:buSzPts val="2800"/>
              <a:buNone/>
            </a:pPr>
            <a:r>
              <a:t/>
            </a:r>
            <a:endParaRPr/>
          </a:p>
        </p:txBody>
      </p:sp>
      <p:pic>
        <p:nvPicPr>
          <p:cNvPr descr="data after lableing.png" id="176" name="Google Shape;176;p11"/>
          <p:cNvPicPr preferRelativeResize="0"/>
          <p:nvPr/>
        </p:nvPicPr>
        <p:blipFill rotWithShape="1">
          <a:blip r:embed="rId3">
            <a:alphaModFix/>
          </a:blip>
          <a:srcRect b="0" l="0" r="0" t="0"/>
          <a:stretch/>
        </p:blipFill>
        <p:spPr>
          <a:xfrm>
            <a:off x="2428860" y="1692764"/>
            <a:ext cx="6000792" cy="316500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Google Shape;182;p12"/>
          <p:cNvSpPr txBox="1"/>
          <p:nvPr>
            <p:ph type="title"/>
          </p:nvPr>
        </p:nvSpPr>
        <p:spPr>
          <a:xfrm>
            <a:off x="5219225" y="205974"/>
            <a:ext cx="3467700" cy="9648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800"/>
              <a:buNone/>
            </a:pPr>
            <a:r>
              <a:rPr lang="en-US" sz="2400"/>
              <a:t>Positive and negative file</a:t>
            </a:r>
            <a:endParaRPr sz="2400"/>
          </a:p>
        </p:txBody>
      </p:sp>
      <p:pic>
        <p:nvPicPr>
          <p:cNvPr id="183" name="Google Shape;183;p12"/>
          <p:cNvPicPr preferRelativeResize="0"/>
          <p:nvPr/>
        </p:nvPicPr>
        <p:blipFill rotWithShape="1">
          <a:blip r:embed="rId3">
            <a:alphaModFix/>
          </a:blip>
          <a:srcRect b="0" l="0" r="0" t="0"/>
          <a:stretch/>
        </p:blipFill>
        <p:spPr>
          <a:xfrm>
            <a:off x="1048275" y="1423600"/>
            <a:ext cx="2642625" cy="3172750"/>
          </a:xfrm>
          <a:prstGeom prst="rect">
            <a:avLst/>
          </a:prstGeom>
          <a:noFill/>
          <a:ln>
            <a:noFill/>
          </a:ln>
        </p:spPr>
      </p:pic>
      <p:pic>
        <p:nvPicPr>
          <p:cNvPr id="184" name="Google Shape;184;p12"/>
          <p:cNvPicPr preferRelativeResize="0"/>
          <p:nvPr/>
        </p:nvPicPr>
        <p:blipFill rotWithShape="1">
          <a:blip r:embed="rId4">
            <a:alphaModFix/>
          </a:blip>
          <a:srcRect b="0" l="0" r="0" t="0"/>
          <a:stretch/>
        </p:blipFill>
        <p:spPr>
          <a:xfrm>
            <a:off x="4728675" y="1423600"/>
            <a:ext cx="2999050" cy="30882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Google Shape;190;p13"/>
          <p:cNvSpPr txBox="1"/>
          <p:nvPr>
            <p:ph type="title"/>
          </p:nvPr>
        </p:nvSpPr>
        <p:spPr>
          <a:xfrm>
            <a:off x="5155975" y="191450"/>
            <a:ext cx="3507600" cy="9786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560"/>
              </a:spcBef>
              <a:spcAft>
                <a:spcPts val="0"/>
              </a:spcAft>
              <a:buClr>
                <a:schemeClr val="dk1"/>
              </a:buClr>
              <a:buSzPts val="1100"/>
              <a:buFont typeface="Arial"/>
              <a:buNone/>
            </a:pPr>
            <a:r>
              <a:rPr lang="en-US" sz="2800">
                <a:solidFill>
                  <a:schemeClr val="dk1"/>
                </a:solidFill>
              </a:rPr>
              <a:t>What is madamira?</a:t>
            </a:r>
            <a:endParaRPr/>
          </a:p>
        </p:txBody>
      </p:sp>
      <p:sp>
        <p:nvSpPr>
          <p:cNvPr id="191" name="Google Shape;191;p13"/>
          <p:cNvSpPr txBox="1"/>
          <p:nvPr>
            <p:ph idx="1" type="body"/>
          </p:nvPr>
        </p:nvSpPr>
        <p:spPr>
          <a:xfrm>
            <a:off x="554375" y="1310476"/>
            <a:ext cx="8246100" cy="3399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560"/>
              </a:spcBef>
              <a:spcAft>
                <a:spcPts val="0"/>
              </a:spcAft>
              <a:buSzPts val="2800"/>
              <a:buNone/>
            </a:pPr>
            <a:r>
              <a:rPr lang="en-US" sz="2400"/>
              <a:t>MADAMIRA, a system for morphological analysis and disambiguation of Arabic that combines some of the best aspects of two previously commonly used systems for Arabic processing, </a:t>
            </a:r>
            <a:r>
              <a:rPr b="1" lang="en-US" sz="2400"/>
              <a:t>MADA and AMIRA .</a:t>
            </a:r>
            <a:endParaRPr b="1" sz="2400"/>
          </a:p>
          <a:p>
            <a:pPr indent="0" lvl="0" marL="0" rtl="0" algn="l">
              <a:lnSpc>
                <a:spcPct val="100000"/>
              </a:lnSpc>
              <a:spcBef>
                <a:spcPts val="560"/>
              </a:spcBef>
              <a:spcAft>
                <a:spcPts val="0"/>
              </a:spcAft>
              <a:buSzPts val="2800"/>
              <a:buNone/>
            </a:pPr>
            <a:r>
              <a:t/>
            </a:r>
            <a:endParaRPr b="1" sz="2400"/>
          </a:p>
          <a:p>
            <a:pPr indent="0" lvl="0" marL="0" rtl="0" algn="l">
              <a:lnSpc>
                <a:spcPct val="100000"/>
              </a:lnSpc>
              <a:spcBef>
                <a:spcPts val="560"/>
              </a:spcBef>
              <a:spcAft>
                <a:spcPts val="0"/>
              </a:spcAft>
              <a:buSzPts val="2800"/>
              <a:buNone/>
            </a:pPr>
            <a:r>
              <a:rPr lang="en-US" sz="2400"/>
              <a:t>MADAMIRA improves upon the two systems with a more streamlined </a:t>
            </a:r>
            <a:r>
              <a:rPr b="1" lang="en-US" sz="2400"/>
              <a:t>Java implementation</a:t>
            </a:r>
            <a:r>
              <a:rPr lang="en-US" sz="2400"/>
              <a:t> .</a:t>
            </a:r>
            <a:endParaRPr sz="2400"/>
          </a:p>
          <a:p>
            <a:pPr indent="0" lvl="0" marL="0" rtl="0" algn="l">
              <a:lnSpc>
                <a:spcPct val="100000"/>
              </a:lnSpc>
              <a:spcBef>
                <a:spcPts val="560"/>
              </a:spcBef>
              <a:spcAft>
                <a:spcPts val="0"/>
              </a:spcAft>
              <a:buSzPts val="2800"/>
              <a:buNone/>
            </a:pPr>
            <a:r>
              <a:t/>
            </a:r>
            <a:endParaRPr sz="24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sp>
        <p:nvSpPr>
          <p:cNvPr id="197" name="Google Shape;197;p14"/>
          <p:cNvSpPr txBox="1"/>
          <p:nvPr>
            <p:ph type="title"/>
          </p:nvPr>
        </p:nvSpPr>
        <p:spPr>
          <a:xfrm>
            <a:off x="448965" y="433880"/>
            <a:ext cx="8246100" cy="6108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3600"/>
              <a:buNone/>
            </a:pPr>
            <a:r>
              <a:rPr lang="en-US"/>
              <a:t>Madamira </a:t>
            </a:r>
            <a:endParaRPr/>
          </a:p>
        </p:txBody>
      </p:sp>
      <p:sp>
        <p:nvSpPr>
          <p:cNvPr id="198" name="Google Shape;198;p14"/>
          <p:cNvSpPr txBox="1"/>
          <p:nvPr>
            <p:ph idx="1" type="body"/>
          </p:nvPr>
        </p:nvSpPr>
        <p:spPr>
          <a:xfrm>
            <a:off x="448966" y="1655520"/>
            <a:ext cx="8246100" cy="3054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560"/>
              </a:spcBef>
              <a:spcAft>
                <a:spcPts val="0"/>
              </a:spcAft>
              <a:buSzPts val="2800"/>
              <a:buNone/>
            </a:pPr>
            <a:r>
              <a:rPr lang="en-US"/>
              <a:t>Tokenize</a:t>
            </a:r>
            <a:endParaRPr/>
          </a:p>
          <a:p>
            <a:pPr indent="0" lvl="0" marL="0" rtl="0" algn="l">
              <a:lnSpc>
                <a:spcPct val="100000"/>
              </a:lnSpc>
              <a:spcBef>
                <a:spcPts val="560"/>
              </a:spcBef>
              <a:spcAft>
                <a:spcPts val="0"/>
              </a:spcAft>
              <a:buSzPts val="2800"/>
              <a:buNone/>
            </a:pPr>
            <a:r>
              <a:rPr lang="en-US"/>
              <a:t>Lemma </a:t>
            </a:r>
            <a:endParaRPr/>
          </a:p>
          <a:p>
            <a:pPr indent="0" lvl="0" marL="0" rtl="0" algn="l">
              <a:lnSpc>
                <a:spcPct val="100000"/>
              </a:lnSpc>
              <a:spcBef>
                <a:spcPts val="560"/>
              </a:spcBef>
              <a:spcAft>
                <a:spcPts val="0"/>
              </a:spcAft>
              <a:buSzPts val="2800"/>
              <a:buNone/>
            </a:pPr>
            <a:r>
              <a:rPr lang="en-US"/>
              <a:t>Stem </a:t>
            </a:r>
            <a:endParaRPr/>
          </a:p>
          <a:p>
            <a:pPr indent="0" lvl="0" marL="0" rtl="0" algn="l">
              <a:lnSpc>
                <a:spcPct val="100000"/>
              </a:lnSpc>
              <a:spcBef>
                <a:spcPts val="560"/>
              </a:spcBef>
              <a:spcAft>
                <a:spcPts val="0"/>
              </a:spcAft>
              <a:buSzPts val="2800"/>
              <a:buNone/>
            </a:pPr>
            <a:r>
              <a:rPr lang="en-US"/>
              <a:t>Part of speech tag </a:t>
            </a:r>
            <a:endParaRPr/>
          </a:p>
          <a:p>
            <a:pPr indent="0" lvl="0" marL="0" rtl="0" algn="l">
              <a:lnSpc>
                <a:spcPct val="100000"/>
              </a:lnSpc>
              <a:spcBef>
                <a:spcPts val="560"/>
              </a:spcBef>
              <a:spcAft>
                <a:spcPts val="0"/>
              </a:spcAft>
              <a:buSzPts val="2800"/>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15"/>
          <p:cNvSpPr txBox="1"/>
          <p:nvPr>
            <p:ph type="title"/>
          </p:nvPr>
        </p:nvSpPr>
        <p:spPr>
          <a:xfrm>
            <a:off x="448965" y="433880"/>
            <a:ext cx="8246100" cy="6108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3600"/>
              <a:buNone/>
            </a:pPr>
            <a:r>
              <a:rPr lang="en-US"/>
              <a:t>Madamira</a:t>
            </a:r>
            <a:endParaRPr/>
          </a:p>
        </p:txBody>
      </p:sp>
      <p:sp>
        <p:nvSpPr>
          <p:cNvPr id="205" name="Google Shape;205;p15"/>
          <p:cNvSpPr txBox="1"/>
          <p:nvPr>
            <p:ph idx="1" type="body"/>
          </p:nvPr>
        </p:nvSpPr>
        <p:spPr>
          <a:xfrm>
            <a:off x="448975" y="1318401"/>
            <a:ext cx="8246100" cy="33912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560"/>
              </a:spcBef>
              <a:spcAft>
                <a:spcPts val="0"/>
              </a:spcAft>
              <a:buSzPts val="2800"/>
              <a:buNone/>
            </a:pPr>
            <a:r>
              <a:rPr lang="en-US"/>
              <a:t> </a:t>
            </a:r>
            <a:r>
              <a:rPr lang="en-US" sz="1800"/>
              <a:t>The default method of data passing and receiving results  in </a:t>
            </a:r>
            <a:r>
              <a:rPr b="1" lang="en-US" sz="1800"/>
              <a:t>XML.</a:t>
            </a:r>
            <a:endParaRPr b="1" sz="1800"/>
          </a:p>
          <a:p>
            <a:pPr indent="0" lvl="0" marL="0" rtl="0" algn="l">
              <a:lnSpc>
                <a:spcPct val="100000"/>
              </a:lnSpc>
              <a:spcBef>
                <a:spcPts val="560"/>
              </a:spcBef>
              <a:spcAft>
                <a:spcPts val="0"/>
              </a:spcAft>
              <a:buSzPts val="2800"/>
              <a:buNone/>
            </a:pPr>
            <a:r>
              <a:rPr lang="en-US" sz="1800"/>
              <a:t> We have data in excel file and need to convert it as madamira input file as below:</a:t>
            </a:r>
            <a:endParaRPr sz="1800"/>
          </a:p>
          <a:p>
            <a:pPr indent="0" lvl="0" marL="0" rtl="0" algn="l">
              <a:lnSpc>
                <a:spcPct val="100000"/>
              </a:lnSpc>
              <a:spcBef>
                <a:spcPts val="560"/>
              </a:spcBef>
              <a:spcAft>
                <a:spcPts val="0"/>
              </a:spcAft>
              <a:buSzPts val="2800"/>
              <a:buNone/>
            </a:pPr>
            <a:r>
              <a:t/>
            </a:r>
            <a:endParaRPr sz="1800"/>
          </a:p>
          <a:p>
            <a:pPr indent="0" lvl="0" marL="0" rtl="0" algn="l">
              <a:lnSpc>
                <a:spcPct val="100000"/>
              </a:lnSpc>
              <a:spcBef>
                <a:spcPts val="560"/>
              </a:spcBef>
              <a:spcAft>
                <a:spcPts val="0"/>
              </a:spcAft>
              <a:buSzPts val="2800"/>
              <a:buNone/>
            </a:pPr>
            <a:r>
              <a:t/>
            </a:r>
            <a:endParaRPr sz="1800"/>
          </a:p>
          <a:p>
            <a:pPr indent="0" lvl="0" marL="0" rtl="0" algn="l">
              <a:lnSpc>
                <a:spcPct val="100000"/>
              </a:lnSpc>
              <a:spcBef>
                <a:spcPts val="560"/>
              </a:spcBef>
              <a:spcAft>
                <a:spcPts val="0"/>
              </a:spcAft>
              <a:buSzPts val="2800"/>
              <a:buNone/>
            </a:pPr>
            <a:r>
              <a:t/>
            </a:r>
            <a:endParaRPr b="1"/>
          </a:p>
        </p:txBody>
      </p:sp>
      <p:pic>
        <p:nvPicPr>
          <p:cNvPr id="206" name="Google Shape;206;p15"/>
          <p:cNvPicPr preferRelativeResize="0"/>
          <p:nvPr/>
        </p:nvPicPr>
        <p:blipFill rotWithShape="1">
          <a:blip r:embed="rId3">
            <a:alphaModFix/>
          </a:blip>
          <a:srcRect b="0" l="0" r="0" t="0"/>
          <a:stretch/>
        </p:blipFill>
        <p:spPr>
          <a:xfrm>
            <a:off x="926650" y="2297700"/>
            <a:ext cx="2996174" cy="2649000"/>
          </a:xfrm>
          <a:prstGeom prst="rect">
            <a:avLst/>
          </a:prstGeom>
          <a:noFill/>
          <a:ln>
            <a:noFill/>
          </a:ln>
        </p:spPr>
      </p:pic>
      <p:pic>
        <p:nvPicPr>
          <p:cNvPr id="207" name="Google Shape;207;p15"/>
          <p:cNvPicPr preferRelativeResize="0"/>
          <p:nvPr/>
        </p:nvPicPr>
        <p:blipFill rotWithShape="1">
          <a:blip r:embed="rId4">
            <a:alphaModFix/>
          </a:blip>
          <a:srcRect b="0" l="0" r="0" t="0"/>
          <a:stretch/>
        </p:blipFill>
        <p:spPr>
          <a:xfrm>
            <a:off x="4236750" y="2220450"/>
            <a:ext cx="4365799" cy="272624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sp>
        <p:nvSpPr>
          <p:cNvPr id="213" name="Google Shape;213;p16"/>
          <p:cNvSpPr txBox="1"/>
          <p:nvPr>
            <p:ph type="title"/>
          </p:nvPr>
        </p:nvSpPr>
        <p:spPr>
          <a:xfrm>
            <a:off x="4624370" y="433875"/>
            <a:ext cx="4070700" cy="6108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3600"/>
              <a:buNone/>
            </a:pPr>
            <a:r>
              <a:rPr lang="en-US" sz="2800">
                <a:solidFill>
                  <a:schemeClr val="dk1"/>
                </a:solidFill>
              </a:rPr>
              <a:t>What is Altova MapForce?</a:t>
            </a:r>
            <a:endParaRPr/>
          </a:p>
        </p:txBody>
      </p:sp>
      <p:sp>
        <p:nvSpPr>
          <p:cNvPr id="214" name="Google Shape;214;p16"/>
          <p:cNvSpPr txBox="1"/>
          <p:nvPr>
            <p:ph idx="1" type="body"/>
          </p:nvPr>
        </p:nvSpPr>
        <p:spPr>
          <a:xfrm>
            <a:off x="215675" y="1292825"/>
            <a:ext cx="8550600" cy="3792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560"/>
              </a:spcBef>
              <a:spcAft>
                <a:spcPts val="0"/>
              </a:spcAft>
              <a:buSzPts val="2800"/>
              <a:buNone/>
            </a:pPr>
            <a:r>
              <a:rPr b="1" lang="en-US" sz="2500">
                <a:solidFill>
                  <a:srgbClr val="444444"/>
                </a:solidFill>
                <a:highlight>
                  <a:srgbClr val="FFFFFF"/>
                </a:highlight>
                <a:latin typeface="Arial"/>
                <a:ea typeface="Arial"/>
                <a:cs typeface="Arial"/>
                <a:sym typeface="Arial"/>
              </a:rPr>
              <a:t>Altova MapForce : </a:t>
            </a:r>
            <a:r>
              <a:rPr lang="en-US" sz="1800">
                <a:solidFill>
                  <a:srgbClr val="444444"/>
                </a:solidFill>
                <a:highlight>
                  <a:srgbClr val="FFFFFF"/>
                </a:highlight>
                <a:latin typeface="Arial"/>
                <a:ea typeface="Arial"/>
                <a:cs typeface="Arial"/>
                <a:sym typeface="Arial"/>
              </a:rPr>
              <a:t>a data mapping tool e</a:t>
            </a:r>
            <a:r>
              <a:rPr lang="en-US" sz="1800">
                <a:highlight>
                  <a:srgbClr val="FFFFFF"/>
                </a:highlight>
                <a:latin typeface="Arial"/>
                <a:ea typeface="Arial"/>
                <a:cs typeface="Arial"/>
                <a:sym typeface="Arial"/>
              </a:rPr>
              <a:t>nables you to transform data from one format to another, or from one schema to another, by means of a visual, "drag-and-drop" -style graphical user interface.</a:t>
            </a:r>
            <a:endParaRPr sz="1800">
              <a:highlight>
                <a:srgbClr val="FFFFFF"/>
              </a:highlight>
              <a:latin typeface="Arial"/>
              <a:ea typeface="Arial"/>
              <a:cs typeface="Arial"/>
              <a:sym typeface="Arial"/>
            </a:endParaRPr>
          </a:p>
          <a:p>
            <a:pPr indent="0" lvl="0" marL="0" rtl="0" algn="l">
              <a:lnSpc>
                <a:spcPct val="100000"/>
              </a:lnSpc>
              <a:spcBef>
                <a:spcPts val="560"/>
              </a:spcBef>
              <a:spcAft>
                <a:spcPts val="0"/>
              </a:spcAft>
              <a:buSzPts val="2800"/>
              <a:buNone/>
            </a:pPr>
            <a:r>
              <a:rPr lang="en-US" sz="1800">
                <a:highlight>
                  <a:srgbClr val="FFFFFF"/>
                </a:highlight>
                <a:latin typeface="Arial"/>
                <a:ea typeface="Arial"/>
                <a:cs typeface="Arial"/>
                <a:sym typeface="Arial"/>
              </a:rPr>
              <a:t>we convert xls data file to csv file to use it in altova mapforce to convert it to xml.</a:t>
            </a:r>
            <a:endParaRPr sz="1800">
              <a:highlight>
                <a:srgbClr val="FFFFFF"/>
              </a:highlight>
              <a:latin typeface="Arial"/>
              <a:ea typeface="Arial"/>
              <a:cs typeface="Arial"/>
              <a:sym typeface="Arial"/>
            </a:endParaRPr>
          </a:p>
        </p:txBody>
      </p:sp>
      <p:pic>
        <p:nvPicPr>
          <p:cNvPr id="215" name="Google Shape;215;p16"/>
          <p:cNvPicPr preferRelativeResize="0"/>
          <p:nvPr/>
        </p:nvPicPr>
        <p:blipFill rotWithShape="1">
          <a:blip r:embed="rId3">
            <a:alphaModFix/>
          </a:blip>
          <a:srcRect b="0" l="0" r="0" t="0"/>
          <a:stretch/>
        </p:blipFill>
        <p:spPr>
          <a:xfrm>
            <a:off x="966225" y="2726691"/>
            <a:ext cx="3216900" cy="2299309"/>
          </a:xfrm>
          <a:prstGeom prst="rect">
            <a:avLst/>
          </a:prstGeom>
          <a:noFill/>
          <a:ln>
            <a:noFill/>
          </a:ln>
        </p:spPr>
      </p:pic>
      <p:pic>
        <p:nvPicPr>
          <p:cNvPr id="216" name="Google Shape;216;p16"/>
          <p:cNvPicPr preferRelativeResize="0"/>
          <p:nvPr/>
        </p:nvPicPr>
        <p:blipFill rotWithShape="1">
          <a:blip r:embed="rId4">
            <a:alphaModFix/>
          </a:blip>
          <a:srcRect b="0" l="0" r="0" t="0"/>
          <a:stretch/>
        </p:blipFill>
        <p:spPr>
          <a:xfrm>
            <a:off x="4572000" y="2759611"/>
            <a:ext cx="3789024" cy="223347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pic>
        <p:nvPicPr>
          <p:cNvPr id="222" name="Google Shape;222;p17"/>
          <p:cNvPicPr preferRelativeResize="0"/>
          <p:nvPr/>
        </p:nvPicPr>
        <p:blipFill rotWithShape="1">
          <a:blip r:embed="rId3">
            <a:alphaModFix/>
          </a:blip>
          <a:srcRect b="0" l="0" r="0" t="0"/>
          <a:stretch/>
        </p:blipFill>
        <p:spPr>
          <a:xfrm>
            <a:off x="0" y="0"/>
            <a:ext cx="4245149" cy="5143501"/>
          </a:xfrm>
          <a:prstGeom prst="rect">
            <a:avLst/>
          </a:prstGeom>
          <a:noFill/>
          <a:ln>
            <a:noFill/>
          </a:ln>
        </p:spPr>
      </p:pic>
      <p:pic>
        <p:nvPicPr>
          <p:cNvPr id="223" name="Google Shape;223;p17"/>
          <p:cNvPicPr preferRelativeResize="0"/>
          <p:nvPr/>
        </p:nvPicPr>
        <p:blipFill rotWithShape="1">
          <a:blip r:embed="rId4">
            <a:alphaModFix/>
          </a:blip>
          <a:srcRect b="0" l="0" r="0" t="0"/>
          <a:stretch/>
        </p:blipFill>
        <p:spPr>
          <a:xfrm>
            <a:off x="4245150" y="0"/>
            <a:ext cx="4898850" cy="51435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 name="Shape 228"/>
        <p:cNvGrpSpPr/>
        <p:nvPr/>
      </p:nvGrpSpPr>
      <p:grpSpPr>
        <a:xfrm>
          <a:off x="0" y="0"/>
          <a:ext cx="0" cy="0"/>
          <a:chOff x="0" y="0"/>
          <a:chExt cx="0" cy="0"/>
        </a:xfrm>
      </p:grpSpPr>
      <p:sp>
        <p:nvSpPr>
          <p:cNvPr id="229" name="Google Shape;229;p18"/>
          <p:cNvSpPr txBox="1"/>
          <p:nvPr/>
        </p:nvSpPr>
        <p:spPr>
          <a:xfrm>
            <a:off x="4572000" y="0"/>
            <a:ext cx="4390200" cy="1055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0" i="0" lang="en-US" sz="3000" u="none" cap="none" strike="noStrike">
                <a:solidFill>
                  <a:schemeClr val="dk2"/>
                </a:solidFill>
                <a:latin typeface="Calibri"/>
                <a:ea typeface="Calibri"/>
                <a:cs typeface="Calibri"/>
                <a:sym typeface="Calibri"/>
              </a:rPr>
              <a:t>After preparing the xml file processing with madamira</a:t>
            </a:r>
            <a:endParaRPr b="0" i="0" sz="3000" u="none" cap="none" strike="noStrike">
              <a:solidFill>
                <a:schemeClr val="dk2"/>
              </a:solidFill>
              <a:latin typeface="Calibri"/>
              <a:ea typeface="Calibri"/>
              <a:cs typeface="Calibri"/>
              <a:sym typeface="Calibri"/>
            </a:endParaRPr>
          </a:p>
        </p:txBody>
      </p:sp>
      <p:pic>
        <p:nvPicPr>
          <p:cNvPr id="230" name="Google Shape;230;p18"/>
          <p:cNvPicPr preferRelativeResize="0"/>
          <p:nvPr/>
        </p:nvPicPr>
        <p:blipFill rotWithShape="1">
          <a:blip r:embed="rId3">
            <a:alphaModFix/>
          </a:blip>
          <a:srcRect b="0" l="0" r="0" t="0"/>
          <a:stretch/>
        </p:blipFill>
        <p:spPr>
          <a:xfrm>
            <a:off x="187975" y="1700837"/>
            <a:ext cx="4128301" cy="3354576"/>
          </a:xfrm>
          <a:prstGeom prst="rect">
            <a:avLst/>
          </a:prstGeom>
          <a:noFill/>
          <a:ln>
            <a:noFill/>
          </a:ln>
        </p:spPr>
      </p:pic>
      <p:pic>
        <p:nvPicPr>
          <p:cNvPr id="231" name="Google Shape;231;p18"/>
          <p:cNvPicPr preferRelativeResize="0"/>
          <p:nvPr/>
        </p:nvPicPr>
        <p:blipFill rotWithShape="1">
          <a:blip r:embed="rId4">
            <a:alphaModFix/>
          </a:blip>
          <a:srcRect b="0" l="0" r="0" t="0"/>
          <a:stretch/>
        </p:blipFill>
        <p:spPr>
          <a:xfrm>
            <a:off x="4421250" y="1743200"/>
            <a:ext cx="4410850" cy="3269850"/>
          </a:xfrm>
          <a:prstGeom prst="rect">
            <a:avLst/>
          </a:prstGeom>
          <a:noFill/>
          <a:ln>
            <a:noFill/>
          </a:ln>
        </p:spPr>
      </p:pic>
      <p:sp>
        <p:nvSpPr>
          <p:cNvPr id="232" name="Google Shape;232;p18"/>
          <p:cNvSpPr txBox="1"/>
          <p:nvPr/>
        </p:nvSpPr>
        <p:spPr>
          <a:xfrm>
            <a:off x="4873275" y="1221700"/>
            <a:ext cx="3200100" cy="39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xml file output from madamira</a:t>
            </a:r>
            <a:endParaRPr b="0" i="0" sz="1800" u="none" cap="none" strike="noStrike">
              <a:solidFill>
                <a:srgbClr val="000000"/>
              </a:solidFill>
              <a:latin typeface="Calibri"/>
              <a:ea typeface="Calibri"/>
              <a:cs typeface="Calibri"/>
              <a:sym typeface="Calibri"/>
            </a:endParaRPr>
          </a:p>
        </p:txBody>
      </p:sp>
      <p:sp>
        <p:nvSpPr>
          <p:cNvPr id="233" name="Google Shape;233;p18"/>
          <p:cNvSpPr txBox="1"/>
          <p:nvPr/>
        </p:nvSpPr>
        <p:spPr>
          <a:xfrm>
            <a:off x="535650" y="1221700"/>
            <a:ext cx="4195500" cy="355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command in cmd for processing</a:t>
            </a:r>
            <a:endParaRPr b="0" i="0" sz="1800" u="none" cap="none" strike="noStrike">
              <a:solidFill>
                <a:srgbClr val="000000"/>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 name="Shape 238"/>
        <p:cNvGrpSpPr/>
        <p:nvPr/>
      </p:nvGrpSpPr>
      <p:grpSpPr>
        <a:xfrm>
          <a:off x="0" y="0"/>
          <a:ext cx="0" cy="0"/>
          <a:chOff x="0" y="0"/>
          <a:chExt cx="0" cy="0"/>
        </a:xfrm>
      </p:grpSpPr>
      <p:sp>
        <p:nvSpPr>
          <p:cNvPr id="239" name="Google Shape;239;p19"/>
          <p:cNvSpPr txBox="1"/>
          <p:nvPr>
            <p:ph type="title"/>
          </p:nvPr>
        </p:nvSpPr>
        <p:spPr>
          <a:xfrm>
            <a:off x="5082194" y="433875"/>
            <a:ext cx="3612900" cy="6108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3600"/>
              <a:buNone/>
            </a:pPr>
            <a:r>
              <a:rPr lang="en-US" sz="2400"/>
              <a:t>Building Training DataSet</a:t>
            </a:r>
            <a:endParaRPr sz="2400"/>
          </a:p>
        </p:txBody>
      </p:sp>
      <p:sp>
        <p:nvSpPr>
          <p:cNvPr id="240" name="Google Shape;240;p19"/>
          <p:cNvSpPr txBox="1"/>
          <p:nvPr>
            <p:ph idx="1" type="body"/>
          </p:nvPr>
        </p:nvSpPr>
        <p:spPr>
          <a:xfrm>
            <a:off x="448975" y="1276251"/>
            <a:ext cx="8246100" cy="34332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560"/>
              </a:spcBef>
              <a:spcAft>
                <a:spcPts val="0"/>
              </a:spcAft>
              <a:buSzPts val="2800"/>
              <a:buNone/>
            </a:pPr>
            <a:r>
              <a:rPr lang="en-US"/>
              <a:t>After processing the comments ,list of positive and negative word using madamira .</a:t>
            </a:r>
            <a:endParaRPr/>
          </a:p>
          <a:p>
            <a:pPr indent="0" lvl="0" marL="0" rtl="0" algn="l">
              <a:lnSpc>
                <a:spcPct val="100000"/>
              </a:lnSpc>
              <a:spcBef>
                <a:spcPts val="560"/>
              </a:spcBef>
              <a:spcAft>
                <a:spcPts val="0"/>
              </a:spcAft>
              <a:buSzPts val="2800"/>
              <a:buNone/>
            </a:pPr>
            <a:r>
              <a:rPr lang="en-US"/>
              <a:t>Every comment have ID</a:t>
            </a:r>
            <a:endParaRPr/>
          </a:p>
          <a:p>
            <a:pPr indent="0" lvl="0" marL="0" rtl="0" algn="l">
              <a:lnSpc>
                <a:spcPct val="100000"/>
              </a:lnSpc>
              <a:spcBef>
                <a:spcPts val="560"/>
              </a:spcBef>
              <a:spcAft>
                <a:spcPts val="0"/>
              </a:spcAft>
              <a:buSzPts val="2800"/>
              <a:buNone/>
            </a:pPr>
            <a:r>
              <a:rPr lang="en-US"/>
              <a:t>Madamira tokenize each word in comment ,</a:t>
            </a:r>
            <a:endParaRPr/>
          </a:p>
          <a:p>
            <a:pPr indent="0" lvl="0" marL="0" rtl="0" algn="l">
              <a:lnSpc>
                <a:spcPct val="100000"/>
              </a:lnSpc>
              <a:spcBef>
                <a:spcPts val="560"/>
              </a:spcBef>
              <a:spcAft>
                <a:spcPts val="0"/>
              </a:spcAft>
              <a:buSzPts val="2800"/>
              <a:buNone/>
            </a:pPr>
            <a:r>
              <a:rPr lang="en-US"/>
              <a:t>We use the (Ablebits Add-ins) function in  excel to add all words of  the same comment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2"/>
          <p:cNvSpPr txBox="1"/>
          <p:nvPr>
            <p:ph type="title"/>
          </p:nvPr>
        </p:nvSpPr>
        <p:spPr>
          <a:xfrm>
            <a:off x="2586835" y="433880"/>
            <a:ext cx="5955600" cy="7635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rgbClr val="00B0F0"/>
              </a:buClr>
              <a:buSzPts val="3600"/>
              <a:buFont typeface="Calibri"/>
              <a:buNone/>
            </a:pPr>
            <a:r>
              <a:rPr lang="en-US"/>
              <a:t>Main Points:</a:t>
            </a:r>
            <a:endParaRPr/>
          </a:p>
        </p:txBody>
      </p:sp>
      <p:sp>
        <p:nvSpPr>
          <p:cNvPr id="103" name="Google Shape;103;p2"/>
          <p:cNvSpPr txBox="1"/>
          <p:nvPr>
            <p:ph idx="1" type="body"/>
          </p:nvPr>
        </p:nvSpPr>
        <p:spPr>
          <a:xfrm>
            <a:off x="2586837" y="1350110"/>
            <a:ext cx="5955600" cy="3359400"/>
          </a:xfrm>
          <a:prstGeom prst="rect">
            <a:avLst/>
          </a:prstGeom>
          <a:noFill/>
          <a:ln>
            <a:noFill/>
          </a:ln>
        </p:spPr>
        <p:txBody>
          <a:bodyPr anchorCtr="0" anchor="t" bIns="45700" lIns="91425" spcFirstLastPara="1" rIns="91425" wrap="square" tIns="45700">
            <a:normAutofit/>
          </a:bodyPr>
          <a:lstStyle/>
          <a:p>
            <a:pPr indent="-317500" lvl="0" marL="342900" rtl="0" algn="l">
              <a:lnSpc>
                <a:spcPct val="90000"/>
              </a:lnSpc>
              <a:spcBef>
                <a:spcPts val="0"/>
              </a:spcBef>
              <a:spcAft>
                <a:spcPts val="0"/>
              </a:spcAft>
              <a:buClr>
                <a:schemeClr val="dk1"/>
              </a:buClr>
              <a:buSzPts val="2400"/>
              <a:buChar char="•"/>
            </a:pPr>
            <a:r>
              <a:rPr lang="en-US" sz="2400"/>
              <a:t>Introduction</a:t>
            </a:r>
            <a:endParaRPr sz="2400"/>
          </a:p>
          <a:p>
            <a:pPr indent="-317500" lvl="0" marL="342900" rtl="0" algn="l">
              <a:lnSpc>
                <a:spcPct val="90000"/>
              </a:lnSpc>
              <a:spcBef>
                <a:spcPts val="560"/>
              </a:spcBef>
              <a:spcAft>
                <a:spcPts val="0"/>
              </a:spcAft>
              <a:buClr>
                <a:schemeClr val="dk1"/>
              </a:buClr>
              <a:buSzPts val="2400"/>
              <a:buChar char="•"/>
            </a:pPr>
            <a:r>
              <a:rPr lang="en-US" sz="2400"/>
              <a:t>What is sentiment analysis</a:t>
            </a:r>
            <a:endParaRPr sz="2400"/>
          </a:p>
          <a:p>
            <a:pPr indent="-317500" lvl="0" marL="342900" rtl="0" algn="l">
              <a:lnSpc>
                <a:spcPct val="100000"/>
              </a:lnSpc>
              <a:spcBef>
                <a:spcPts val="0"/>
              </a:spcBef>
              <a:spcAft>
                <a:spcPts val="0"/>
              </a:spcAft>
              <a:buClr>
                <a:srgbClr val="000000"/>
              </a:buClr>
              <a:buSzPts val="2400"/>
              <a:buChar char="•"/>
            </a:pPr>
            <a:r>
              <a:rPr lang="en-US" sz="2400">
                <a:solidFill>
                  <a:srgbClr val="000000"/>
                </a:solidFill>
              </a:rPr>
              <a:t>Sentiment Analysis Techniques  </a:t>
            </a:r>
            <a:endParaRPr sz="2400">
              <a:solidFill>
                <a:srgbClr val="000000"/>
              </a:solidFill>
            </a:endParaRPr>
          </a:p>
          <a:p>
            <a:pPr indent="-317500" lvl="0" marL="342900" rtl="0" algn="l">
              <a:lnSpc>
                <a:spcPct val="90000"/>
              </a:lnSpc>
              <a:spcBef>
                <a:spcPts val="560"/>
              </a:spcBef>
              <a:spcAft>
                <a:spcPts val="0"/>
              </a:spcAft>
              <a:buClr>
                <a:schemeClr val="dk1"/>
              </a:buClr>
              <a:buSzPts val="2400"/>
              <a:buChar char="•"/>
            </a:pPr>
            <a:r>
              <a:rPr lang="en-US" sz="2400"/>
              <a:t>How to get data </a:t>
            </a:r>
            <a:r>
              <a:rPr lang="en-US" sz="2400">
                <a:solidFill>
                  <a:srgbClr val="002060"/>
                </a:solidFill>
              </a:rPr>
              <a:t>Data acquisition</a:t>
            </a:r>
            <a:r>
              <a:rPr lang="en-US" sz="2400"/>
              <a:t>?</a:t>
            </a:r>
            <a:endParaRPr sz="2400"/>
          </a:p>
          <a:p>
            <a:pPr indent="-317500" lvl="0" marL="342900" rtl="0" algn="l">
              <a:lnSpc>
                <a:spcPct val="90000"/>
              </a:lnSpc>
              <a:spcBef>
                <a:spcPts val="560"/>
              </a:spcBef>
              <a:spcAft>
                <a:spcPts val="0"/>
              </a:spcAft>
              <a:buClr>
                <a:schemeClr val="dk1"/>
              </a:buClr>
              <a:buSzPts val="2400"/>
              <a:buChar char="•"/>
            </a:pPr>
            <a:r>
              <a:rPr lang="en-US" sz="2400"/>
              <a:t>Preparing  Data</a:t>
            </a:r>
            <a:endParaRPr sz="2400"/>
          </a:p>
          <a:p>
            <a:pPr indent="-317500" lvl="0" marL="342900" rtl="0" algn="l">
              <a:lnSpc>
                <a:spcPct val="90000"/>
              </a:lnSpc>
              <a:spcBef>
                <a:spcPts val="560"/>
              </a:spcBef>
              <a:spcAft>
                <a:spcPts val="0"/>
              </a:spcAft>
              <a:buSzPts val="2400"/>
              <a:buChar char="•"/>
            </a:pPr>
            <a:r>
              <a:rPr lang="en-US" sz="2400"/>
              <a:t>Altova Map Force</a:t>
            </a:r>
            <a:endParaRPr sz="2400"/>
          </a:p>
          <a:p>
            <a:pPr indent="-317500" lvl="0" marL="342900" rtl="0" algn="l">
              <a:lnSpc>
                <a:spcPct val="90000"/>
              </a:lnSpc>
              <a:spcBef>
                <a:spcPts val="560"/>
              </a:spcBef>
              <a:spcAft>
                <a:spcPts val="0"/>
              </a:spcAft>
              <a:buClr>
                <a:schemeClr val="dk1"/>
              </a:buClr>
              <a:buSzPts val="2400"/>
              <a:buChar char="•"/>
            </a:pPr>
            <a:r>
              <a:rPr lang="en-US" sz="2400"/>
              <a:t>Using Madamira tools</a:t>
            </a:r>
            <a:endParaRPr sz="2400"/>
          </a:p>
          <a:p>
            <a:pPr indent="-317500" lvl="0" marL="342900" rtl="0" algn="l">
              <a:lnSpc>
                <a:spcPct val="90000"/>
              </a:lnSpc>
              <a:spcBef>
                <a:spcPts val="560"/>
              </a:spcBef>
              <a:spcAft>
                <a:spcPts val="0"/>
              </a:spcAft>
              <a:buClr>
                <a:schemeClr val="dk1"/>
              </a:buClr>
              <a:buSzPts val="2400"/>
              <a:buChar char="•"/>
            </a:pPr>
            <a:r>
              <a:rPr lang="en-US" sz="2400"/>
              <a:t>Building Training Data</a:t>
            </a:r>
            <a:endParaRPr sz="2400"/>
          </a:p>
          <a:p>
            <a:pPr indent="-317500" lvl="0" marL="342900" rtl="0" algn="l">
              <a:lnSpc>
                <a:spcPct val="90000"/>
              </a:lnSpc>
              <a:spcBef>
                <a:spcPts val="560"/>
              </a:spcBef>
              <a:spcAft>
                <a:spcPts val="0"/>
              </a:spcAft>
              <a:buClr>
                <a:schemeClr val="dk1"/>
              </a:buClr>
              <a:buSzPts val="2400"/>
              <a:buChar char="•"/>
            </a:pPr>
            <a:r>
              <a:rPr lang="en-US" sz="2400"/>
              <a:t>Rapidminer process</a:t>
            </a:r>
            <a:endParaRPr sz="2400"/>
          </a:p>
          <a:p>
            <a:pPr indent="-165100" lvl="0" marL="342900" rtl="0" algn="l">
              <a:lnSpc>
                <a:spcPct val="90000"/>
              </a:lnSpc>
              <a:spcBef>
                <a:spcPts val="560"/>
              </a:spcBef>
              <a:spcAft>
                <a:spcPts val="0"/>
              </a:spcAft>
              <a:buClr>
                <a:schemeClr val="dk1"/>
              </a:buClr>
              <a:buSzPts val="2800"/>
              <a:buNone/>
            </a:pPr>
            <a:r>
              <a:t/>
            </a:r>
            <a:endParaRPr sz="2900"/>
          </a:p>
          <a:p>
            <a:pPr indent="-165100" lvl="0" marL="342900" rtl="0" algn="l">
              <a:lnSpc>
                <a:spcPct val="90000"/>
              </a:lnSpc>
              <a:spcBef>
                <a:spcPts val="560"/>
              </a:spcBef>
              <a:spcAft>
                <a:spcPts val="0"/>
              </a:spcAft>
              <a:buClr>
                <a:schemeClr val="dk1"/>
              </a:buClr>
              <a:buSzPts val="2800"/>
              <a:buNone/>
            </a:pPr>
            <a:r>
              <a:t/>
            </a:r>
            <a:endParaRPr sz="29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 name="Shape 245"/>
        <p:cNvGrpSpPr/>
        <p:nvPr/>
      </p:nvGrpSpPr>
      <p:grpSpPr>
        <a:xfrm>
          <a:off x="0" y="0"/>
          <a:ext cx="0" cy="0"/>
          <a:chOff x="0" y="0"/>
          <a:chExt cx="0" cy="0"/>
        </a:xfrm>
      </p:grpSpPr>
      <p:pic>
        <p:nvPicPr>
          <p:cNvPr id="246" name="Google Shape;246;p20"/>
          <p:cNvPicPr preferRelativeResize="0"/>
          <p:nvPr/>
        </p:nvPicPr>
        <p:blipFill rotWithShape="1">
          <a:blip r:embed="rId3">
            <a:alphaModFix/>
          </a:blip>
          <a:srcRect b="0" l="0" r="0" t="0"/>
          <a:stretch/>
        </p:blipFill>
        <p:spPr>
          <a:xfrm>
            <a:off x="215650" y="1290950"/>
            <a:ext cx="3580676" cy="3552599"/>
          </a:xfrm>
          <a:prstGeom prst="rect">
            <a:avLst/>
          </a:prstGeom>
          <a:noFill/>
          <a:ln>
            <a:noFill/>
          </a:ln>
        </p:spPr>
      </p:pic>
      <p:sp>
        <p:nvSpPr>
          <p:cNvPr id="247" name="Google Shape;247;p20"/>
          <p:cNvSpPr/>
          <p:nvPr/>
        </p:nvSpPr>
        <p:spPr>
          <a:xfrm rot="1106">
            <a:off x="4234201" y="2571791"/>
            <a:ext cx="932100" cy="14043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8" name="Google Shape;248;p20"/>
          <p:cNvPicPr preferRelativeResize="0"/>
          <p:nvPr/>
        </p:nvPicPr>
        <p:blipFill rotWithShape="1">
          <a:blip r:embed="rId4">
            <a:alphaModFix/>
          </a:blip>
          <a:srcRect b="0" l="0" r="0" t="0"/>
          <a:stretch/>
        </p:blipFill>
        <p:spPr>
          <a:xfrm>
            <a:off x="5557625" y="1290950"/>
            <a:ext cx="3281576" cy="355260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3" name="Shape 253"/>
        <p:cNvGrpSpPr/>
        <p:nvPr/>
      </p:nvGrpSpPr>
      <p:grpSpPr>
        <a:xfrm>
          <a:off x="0" y="0"/>
          <a:ext cx="0" cy="0"/>
          <a:chOff x="0" y="0"/>
          <a:chExt cx="0" cy="0"/>
        </a:xfrm>
      </p:grpSpPr>
      <p:sp>
        <p:nvSpPr>
          <p:cNvPr id="254" name="Google Shape;254;p21"/>
          <p:cNvSpPr txBox="1"/>
          <p:nvPr>
            <p:ph type="title"/>
          </p:nvPr>
        </p:nvSpPr>
        <p:spPr>
          <a:xfrm>
            <a:off x="2088850" y="264424"/>
            <a:ext cx="6453600" cy="7422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3600"/>
              <a:buNone/>
            </a:pPr>
            <a:r>
              <a:rPr lang="en-US" sz="3000"/>
              <a:t>Using Excel to build training data set table  (word vector)</a:t>
            </a:r>
            <a:endParaRPr sz="3000"/>
          </a:p>
        </p:txBody>
      </p:sp>
      <p:sp>
        <p:nvSpPr>
          <p:cNvPr id="255" name="Google Shape;255;p21"/>
          <p:cNvSpPr txBox="1"/>
          <p:nvPr>
            <p:ph idx="1" type="body"/>
          </p:nvPr>
        </p:nvSpPr>
        <p:spPr>
          <a:xfrm>
            <a:off x="2281425" y="1197406"/>
            <a:ext cx="6261000" cy="33585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560"/>
              </a:spcBef>
              <a:spcAft>
                <a:spcPts val="0"/>
              </a:spcAft>
              <a:buSzPts val="2800"/>
              <a:buNone/>
            </a:pPr>
            <a:r>
              <a:rPr lang="en-US" sz="2400"/>
              <a:t>The first row contain (massage,all positive and negative word from the file,label).</a:t>
            </a:r>
            <a:endParaRPr sz="2400"/>
          </a:p>
          <a:p>
            <a:pPr indent="0" lvl="0" marL="0" rtl="0" algn="l">
              <a:lnSpc>
                <a:spcPct val="100000"/>
              </a:lnSpc>
              <a:spcBef>
                <a:spcPts val="560"/>
              </a:spcBef>
              <a:spcAft>
                <a:spcPts val="0"/>
              </a:spcAft>
              <a:buSzPts val="2800"/>
              <a:buNone/>
            </a:pPr>
            <a:r>
              <a:rPr lang="en-US" sz="2400"/>
              <a:t>The first column contain the comments.</a:t>
            </a:r>
            <a:endParaRPr sz="2400"/>
          </a:p>
          <a:p>
            <a:pPr indent="0" lvl="0" marL="0" rtl="0" algn="l">
              <a:lnSpc>
                <a:spcPct val="100000"/>
              </a:lnSpc>
              <a:spcBef>
                <a:spcPts val="560"/>
              </a:spcBef>
              <a:spcAft>
                <a:spcPts val="0"/>
              </a:spcAft>
              <a:buSzPts val="2800"/>
              <a:buNone/>
            </a:pPr>
            <a:r>
              <a:rPr lang="en-US" sz="2400">
                <a:highlight>
                  <a:srgbClr val="FFFFFF"/>
                </a:highlight>
              </a:rPr>
              <a:t>Word Embeddings or Word vectorization is a methodology in NLP to map words or phrases from vocabulary to a corresponding vector of real numbers which used to find word predictions, word similarities/semantics.</a:t>
            </a:r>
            <a:endParaRPr sz="2400"/>
          </a:p>
          <a:p>
            <a:pPr indent="0" lvl="0" marL="0" rtl="0" algn="l">
              <a:lnSpc>
                <a:spcPct val="100000"/>
              </a:lnSpc>
              <a:spcBef>
                <a:spcPts val="560"/>
              </a:spcBef>
              <a:spcAft>
                <a:spcPts val="0"/>
              </a:spcAft>
              <a:buSzPts val="2800"/>
              <a:buNone/>
            </a:pPr>
            <a:r>
              <a:t/>
            </a:r>
            <a:endParaRPr sz="24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 name="Shape 260"/>
        <p:cNvGrpSpPr/>
        <p:nvPr/>
      </p:nvGrpSpPr>
      <p:grpSpPr>
        <a:xfrm>
          <a:off x="0" y="0"/>
          <a:ext cx="0" cy="0"/>
          <a:chOff x="0" y="0"/>
          <a:chExt cx="0" cy="0"/>
        </a:xfrm>
      </p:grpSpPr>
      <p:sp>
        <p:nvSpPr>
          <p:cNvPr id="261" name="Google Shape;261;p22"/>
          <p:cNvSpPr txBox="1"/>
          <p:nvPr>
            <p:ph type="title"/>
          </p:nvPr>
        </p:nvSpPr>
        <p:spPr>
          <a:xfrm>
            <a:off x="4572001" y="284575"/>
            <a:ext cx="4123200" cy="760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3600"/>
              <a:buNone/>
            </a:pPr>
            <a:r>
              <a:rPr lang="en-US"/>
              <a:t>Word Vector:Binary Term Occurrence</a:t>
            </a:r>
            <a:endParaRPr/>
          </a:p>
        </p:txBody>
      </p:sp>
      <p:sp>
        <p:nvSpPr>
          <p:cNvPr id="262" name="Google Shape;262;p22"/>
          <p:cNvSpPr txBox="1"/>
          <p:nvPr>
            <p:ph idx="1" type="body"/>
          </p:nvPr>
        </p:nvSpPr>
        <p:spPr>
          <a:xfrm>
            <a:off x="269775" y="1191025"/>
            <a:ext cx="3789900" cy="3952500"/>
          </a:xfrm>
          <a:prstGeom prst="rect">
            <a:avLst/>
          </a:prstGeom>
          <a:noFill/>
          <a:ln>
            <a:noFill/>
          </a:ln>
        </p:spPr>
        <p:txBody>
          <a:bodyPr anchorCtr="0" anchor="t" bIns="45700" lIns="91425" spcFirstLastPara="1" rIns="91425" wrap="square" tIns="45700">
            <a:noAutofit/>
          </a:bodyPr>
          <a:lstStyle/>
          <a:p>
            <a:pPr indent="0" lvl="0" marL="0" rtl="0" algn="l">
              <a:lnSpc>
                <a:spcPct val="125000"/>
              </a:lnSpc>
              <a:spcBef>
                <a:spcPts val="800"/>
              </a:spcBef>
              <a:spcAft>
                <a:spcPts val="0"/>
              </a:spcAft>
              <a:buSzPts val="2800"/>
              <a:buNone/>
            </a:pPr>
            <a:r>
              <a:rPr lang="en-US" sz="1800">
                <a:solidFill>
                  <a:srgbClr val="555A62"/>
                </a:solidFill>
                <a:highlight>
                  <a:srgbClr val="FFFFFF"/>
                </a:highlight>
                <a:latin typeface="Arial"/>
                <a:ea typeface="Arial"/>
                <a:cs typeface="Arial"/>
                <a:sym typeface="Arial"/>
              </a:rPr>
              <a:t>Binary term occurrence : One of the methods used to create word vector ,If the word is present, it is represented by 1 and if it is not 0 .</a:t>
            </a:r>
            <a:endParaRPr sz="1800">
              <a:solidFill>
                <a:srgbClr val="555A62"/>
              </a:solidFill>
              <a:highlight>
                <a:srgbClr val="FFFFFF"/>
              </a:highlight>
              <a:latin typeface="Arial"/>
              <a:ea typeface="Arial"/>
              <a:cs typeface="Arial"/>
              <a:sym typeface="Arial"/>
            </a:endParaRPr>
          </a:p>
          <a:p>
            <a:pPr indent="0" lvl="0" marL="0" rtl="0" algn="l">
              <a:lnSpc>
                <a:spcPct val="125000"/>
              </a:lnSpc>
              <a:spcBef>
                <a:spcPts val="800"/>
              </a:spcBef>
              <a:spcAft>
                <a:spcPts val="0"/>
              </a:spcAft>
              <a:buSzPts val="2800"/>
              <a:buNone/>
            </a:pPr>
            <a:r>
              <a:rPr lang="en-US" sz="1800">
                <a:solidFill>
                  <a:srgbClr val="555A62"/>
                </a:solidFill>
                <a:highlight>
                  <a:srgbClr val="FFFFFF"/>
                </a:highlight>
                <a:latin typeface="Arial"/>
                <a:ea typeface="Arial"/>
                <a:cs typeface="Arial"/>
                <a:sym typeface="Arial"/>
              </a:rPr>
              <a:t>We use this function in excel Searches if the word is in the comment, if it exists it places 1, and if it does not exist it places 0.</a:t>
            </a:r>
            <a:endParaRPr sz="1800">
              <a:solidFill>
                <a:srgbClr val="555A62"/>
              </a:solidFill>
              <a:highlight>
                <a:srgbClr val="FFFFFF"/>
              </a:highlight>
              <a:latin typeface="Arial"/>
              <a:ea typeface="Arial"/>
              <a:cs typeface="Arial"/>
              <a:sym typeface="Arial"/>
            </a:endParaRPr>
          </a:p>
          <a:p>
            <a:pPr indent="0" lvl="0" marL="0" rtl="0" algn="l">
              <a:lnSpc>
                <a:spcPct val="125000"/>
              </a:lnSpc>
              <a:spcBef>
                <a:spcPts val="800"/>
              </a:spcBef>
              <a:spcAft>
                <a:spcPts val="0"/>
              </a:spcAft>
              <a:buSzPts val="2800"/>
              <a:buNone/>
            </a:pPr>
            <a:r>
              <a:rPr lang="en-US" sz="1400">
                <a:solidFill>
                  <a:srgbClr val="555A62"/>
                </a:solidFill>
                <a:highlight>
                  <a:srgbClr val="FFFFFF"/>
                </a:highlight>
                <a:latin typeface="Arial"/>
                <a:ea typeface="Arial"/>
                <a:cs typeface="Arial"/>
                <a:sym typeface="Arial"/>
              </a:rPr>
              <a:t>=IF(ISNUMBER(SEARCH($D$1,C2)),"1","0")</a:t>
            </a:r>
            <a:endParaRPr sz="1400">
              <a:solidFill>
                <a:srgbClr val="555A62"/>
              </a:solidFill>
              <a:highlight>
                <a:srgbClr val="FFFFFF"/>
              </a:highlight>
              <a:latin typeface="Arial"/>
              <a:ea typeface="Arial"/>
              <a:cs typeface="Arial"/>
              <a:sym typeface="Arial"/>
            </a:endParaRPr>
          </a:p>
          <a:p>
            <a:pPr indent="0" lvl="0" marL="0" rtl="0" algn="l">
              <a:lnSpc>
                <a:spcPct val="125000"/>
              </a:lnSpc>
              <a:spcBef>
                <a:spcPts val="800"/>
              </a:spcBef>
              <a:spcAft>
                <a:spcPts val="0"/>
              </a:spcAft>
              <a:buSzPts val="2800"/>
              <a:buNone/>
            </a:pPr>
            <a:r>
              <a:t/>
            </a:r>
            <a:endParaRPr sz="1800">
              <a:solidFill>
                <a:srgbClr val="555A62"/>
              </a:solidFill>
              <a:highlight>
                <a:srgbClr val="FFFFFF"/>
              </a:highlight>
              <a:latin typeface="Arial"/>
              <a:ea typeface="Arial"/>
              <a:cs typeface="Arial"/>
              <a:sym typeface="Arial"/>
            </a:endParaRPr>
          </a:p>
          <a:p>
            <a:pPr indent="0" lvl="0" marL="0" rtl="0" algn="l">
              <a:lnSpc>
                <a:spcPct val="125000"/>
              </a:lnSpc>
              <a:spcBef>
                <a:spcPts val="800"/>
              </a:spcBef>
              <a:spcAft>
                <a:spcPts val="800"/>
              </a:spcAft>
              <a:buClr>
                <a:schemeClr val="dk1"/>
              </a:buClr>
              <a:buSzPts val="1100"/>
              <a:buFont typeface="Arial"/>
              <a:buNone/>
            </a:pPr>
            <a:r>
              <a:t/>
            </a:r>
            <a:endParaRPr sz="1800">
              <a:solidFill>
                <a:srgbClr val="555A62"/>
              </a:solidFill>
              <a:highlight>
                <a:srgbClr val="FFFFFF"/>
              </a:highlight>
              <a:latin typeface="Arial"/>
              <a:ea typeface="Arial"/>
              <a:cs typeface="Arial"/>
              <a:sym typeface="Arial"/>
            </a:endParaRPr>
          </a:p>
        </p:txBody>
      </p:sp>
      <p:pic>
        <p:nvPicPr>
          <p:cNvPr id="263" name="Google Shape;263;p22"/>
          <p:cNvPicPr preferRelativeResize="0"/>
          <p:nvPr/>
        </p:nvPicPr>
        <p:blipFill rotWithShape="1">
          <a:blip r:embed="rId3">
            <a:alphaModFix/>
          </a:blip>
          <a:srcRect b="0" l="0" r="0" t="0"/>
          <a:stretch/>
        </p:blipFill>
        <p:spPr>
          <a:xfrm>
            <a:off x="4212075" y="1290875"/>
            <a:ext cx="4538025" cy="340995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 name="Shape 268"/>
        <p:cNvGrpSpPr/>
        <p:nvPr/>
      </p:nvGrpSpPr>
      <p:grpSpPr>
        <a:xfrm>
          <a:off x="0" y="0"/>
          <a:ext cx="0" cy="0"/>
          <a:chOff x="0" y="0"/>
          <a:chExt cx="0" cy="0"/>
        </a:xfrm>
      </p:grpSpPr>
      <p:sp>
        <p:nvSpPr>
          <p:cNvPr id="269" name="Google Shape;269;p23"/>
          <p:cNvSpPr txBox="1"/>
          <p:nvPr>
            <p:ph type="title"/>
          </p:nvPr>
        </p:nvSpPr>
        <p:spPr>
          <a:xfrm>
            <a:off x="4734375" y="106325"/>
            <a:ext cx="3960600" cy="9384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3600"/>
              <a:buNone/>
            </a:pPr>
            <a:r>
              <a:rPr lang="en-US" sz="3000"/>
              <a:t>Training model-Rapidminer </a:t>
            </a:r>
            <a:endParaRPr sz="3000"/>
          </a:p>
        </p:txBody>
      </p:sp>
      <p:sp>
        <p:nvSpPr>
          <p:cNvPr id="270" name="Google Shape;270;p23"/>
          <p:cNvSpPr txBox="1"/>
          <p:nvPr>
            <p:ph idx="1" type="body"/>
          </p:nvPr>
        </p:nvSpPr>
        <p:spPr>
          <a:xfrm>
            <a:off x="448950" y="1328801"/>
            <a:ext cx="8246100" cy="3594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560"/>
              </a:spcBef>
              <a:spcAft>
                <a:spcPts val="0"/>
              </a:spcAft>
              <a:buSzPts val="2800"/>
              <a:buNone/>
            </a:pPr>
            <a:r>
              <a:rPr lang="en-US"/>
              <a:t>Supervised Training Process</a:t>
            </a:r>
            <a:endParaRPr/>
          </a:p>
        </p:txBody>
      </p:sp>
      <p:pic>
        <p:nvPicPr>
          <p:cNvPr id="271" name="Google Shape;271;p23"/>
          <p:cNvPicPr preferRelativeResize="0"/>
          <p:nvPr/>
        </p:nvPicPr>
        <p:blipFill rotWithShape="1">
          <a:blip r:embed="rId3">
            <a:alphaModFix/>
          </a:blip>
          <a:srcRect b="0" l="0" r="0" t="0"/>
          <a:stretch/>
        </p:blipFill>
        <p:spPr>
          <a:xfrm>
            <a:off x="223850" y="1950800"/>
            <a:ext cx="8696325" cy="28641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6" name="Shape 276"/>
        <p:cNvGrpSpPr/>
        <p:nvPr/>
      </p:nvGrpSpPr>
      <p:grpSpPr>
        <a:xfrm>
          <a:off x="0" y="0"/>
          <a:ext cx="0" cy="0"/>
          <a:chOff x="0" y="0"/>
          <a:chExt cx="0" cy="0"/>
        </a:xfrm>
      </p:grpSpPr>
      <p:sp>
        <p:nvSpPr>
          <p:cNvPr id="277" name="Google Shape;277;p24"/>
          <p:cNvSpPr txBox="1"/>
          <p:nvPr>
            <p:ph type="title"/>
          </p:nvPr>
        </p:nvSpPr>
        <p:spPr>
          <a:xfrm>
            <a:off x="4734375" y="106325"/>
            <a:ext cx="3960600" cy="9384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3600"/>
              <a:buNone/>
            </a:pPr>
            <a:r>
              <a:rPr lang="en-US" sz="3000"/>
              <a:t>Training model-Rapidminer </a:t>
            </a:r>
            <a:endParaRPr sz="3000"/>
          </a:p>
        </p:txBody>
      </p:sp>
      <p:sp>
        <p:nvSpPr>
          <p:cNvPr id="278" name="Google Shape;278;p24"/>
          <p:cNvSpPr txBox="1"/>
          <p:nvPr>
            <p:ph idx="1" type="body"/>
          </p:nvPr>
        </p:nvSpPr>
        <p:spPr>
          <a:xfrm>
            <a:off x="448950" y="1328801"/>
            <a:ext cx="8246100" cy="3594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560"/>
              </a:spcBef>
              <a:spcAft>
                <a:spcPts val="0"/>
              </a:spcAft>
              <a:buSzPts val="2800"/>
              <a:buNone/>
            </a:pPr>
            <a:r>
              <a:rPr lang="en-US"/>
              <a:t>Rapidminer Training and Testing Process</a:t>
            </a:r>
            <a:endParaRPr/>
          </a:p>
        </p:txBody>
      </p:sp>
      <p:pic>
        <p:nvPicPr>
          <p:cNvPr id="279" name="Google Shape;279;p24"/>
          <p:cNvPicPr preferRelativeResize="0"/>
          <p:nvPr/>
        </p:nvPicPr>
        <p:blipFill rotWithShape="1">
          <a:blip r:embed="rId3">
            <a:alphaModFix/>
          </a:blip>
          <a:srcRect b="0" l="0" r="0" t="0"/>
          <a:stretch/>
        </p:blipFill>
        <p:spPr>
          <a:xfrm>
            <a:off x="681050" y="1866500"/>
            <a:ext cx="7499901" cy="285632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4" name="Shape 284"/>
        <p:cNvGrpSpPr/>
        <p:nvPr/>
      </p:nvGrpSpPr>
      <p:grpSpPr>
        <a:xfrm>
          <a:off x="0" y="0"/>
          <a:ext cx="0" cy="0"/>
          <a:chOff x="0" y="0"/>
          <a:chExt cx="0" cy="0"/>
        </a:xfrm>
      </p:grpSpPr>
      <p:sp>
        <p:nvSpPr>
          <p:cNvPr id="285" name="Google Shape;285;p25"/>
          <p:cNvSpPr txBox="1"/>
          <p:nvPr>
            <p:ph idx="1" type="body"/>
          </p:nvPr>
        </p:nvSpPr>
        <p:spPr>
          <a:xfrm>
            <a:off x="448966" y="1655520"/>
            <a:ext cx="8246100" cy="3054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560"/>
              </a:spcBef>
              <a:spcAft>
                <a:spcPts val="0"/>
              </a:spcAft>
              <a:buSzPts val="2800"/>
              <a:buNone/>
            </a:pPr>
            <a:r>
              <a:t/>
            </a:r>
            <a:endParaRPr/>
          </a:p>
        </p:txBody>
      </p:sp>
      <p:pic>
        <p:nvPicPr>
          <p:cNvPr id="286" name="Google Shape;286;p25"/>
          <p:cNvPicPr preferRelativeResize="0"/>
          <p:nvPr/>
        </p:nvPicPr>
        <p:blipFill rotWithShape="1">
          <a:blip r:embed="rId3">
            <a:alphaModFix/>
          </a:blip>
          <a:srcRect b="0" l="0" r="0" t="0"/>
          <a:stretch/>
        </p:blipFill>
        <p:spPr>
          <a:xfrm>
            <a:off x="381375" y="1581900"/>
            <a:ext cx="8431975" cy="329537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1" name="Shape 291"/>
        <p:cNvGrpSpPr/>
        <p:nvPr/>
      </p:nvGrpSpPr>
      <p:grpSpPr>
        <a:xfrm>
          <a:off x="0" y="0"/>
          <a:ext cx="0" cy="0"/>
          <a:chOff x="0" y="0"/>
          <a:chExt cx="0" cy="0"/>
        </a:xfrm>
      </p:grpSpPr>
      <p:sp>
        <p:nvSpPr>
          <p:cNvPr id="292" name="Google Shape;292;p26"/>
          <p:cNvSpPr txBox="1"/>
          <p:nvPr/>
        </p:nvSpPr>
        <p:spPr>
          <a:xfrm>
            <a:off x="613250" y="1350025"/>
            <a:ext cx="3667800" cy="49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classification confusion matrix</a:t>
            </a:r>
            <a:endParaRPr b="0" i="0" sz="1800" u="none" cap="none" strike="noStrike">
              <a:solidFill>
                <a:srgbClr val="000000"/>
              </a:solidFill>
              <a:latin typeface="Calibri"/>
              <a:ea typeface="Calibri"/>
              <a:cs typeface="Calibri"/>
              <a:sym typeface="Calibri"/>
            </a:endParaRPr>
          </a:p>
        </p:txBody>
      </p:sp>
      <p:pic>
        <p:nvPicPr>
          <p:cNvPr id="293" name="Google Shape;293;p26"/>
          <p:cNvPicPr preferRelativeResize="0"/>
          <p:nvPr/>
        </p:nvPicPr>
        <p:blipFill rotWithShape="1">
          <a:blip r:embed="rId3">
            <a:alphaModFix/>
          </a:blip>
          <a:srcRect b="0" l="0" r="0" t="0"/>
          <a:stretch/>
        </p:blipFill>
        <p:spPr>
          <a:xfrm>
            <a:off x="613250" y="2150125"/>
            <a:ext cx="6803883" cy="29933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8" name="Shape 298"/>
        <p:cNvGrpSpPr/>
        <p:nvPr/>
      </p:nvGrpSpPr>
      <p:grpSpPr>
        <a:xfrm>
          <a:off x="0" y="0"/>
          <a:ext cx="0" cy="0"/>
          <a:chOff x="0" y="0"/>
          <a:chExt cx="0" cy="0"/>
        </a:xfrm>
      </p:grpSpPr>
      <p:sp>
        <p:nvSpPr>
          <p:cNvPr id="299" name="Google Shape;299;p27"/>
          <p:cNvSpPr txBox="1"/>
          <p:nvPr>
            <p:ph type="title"/>
          </p:nvPr>
        </p:nvSpPr>
        <p:spPr>
          <a:xfrm>
            <a:off x="448965" y="433880"/>
            <a:ext cx="8246100" cy="6108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3600"/>
              <a:buNone/>
            </a:pPr>
            <a:r>
              <a:t/>
            </a:r>
            <a:endParaRPr/>
          </a:p>
        </p:txBody>
      </p:sp>
      <p:pic>
        <p:nvPicPr>
          <p:cNvPr id="300" name="Google Shape;300;p27"/>
          <p:cNvPicPr preferRelativeResize="0"/>
          <p:nvPr/>
        </p:nvPicPr>
        <p:blipFill rotWithShape="1">
          <a:blip r:embed="rId3">
            <a:alphaModFix/>
          </a:blip>
          <a:srcRect b="0" l="0" r="0" t="0"/>
          <a:stretch/>
        </p:blipFill>
        <p:spPr>
          <a:xfrm>
            <a:off x="938200" y="1372775"/>
            <a:ext cx="7267575" cy="36195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3"/>
          <p:cNvSpPr txBox="1"/>
          <p:nvPr>
            <p:ph type="title"/>
          </p:nvPr>
        </p:nvSpPr>
        <p:spPr>
          <a:xfrm>
            <a:off x="448964" y="281175"/>
            <a:ext cx="8093400" cy="763500"/>
          </a:xfrm>
          <a:prstGeom prst="rect">
            <a:avLst/>
          </a:prstGeom>
          <a:noFill/>
          <a:ln>
            <a:noFill/>
          </a:ln>
        </p:spPr>
        <p:txBody>
          <a:bodyPr anchorCtr="0" anchor="ctr" bIns="45700" lIns="91425" spcFirstLastPara="1" rIns="91425" wrap="square" tIns="45700">
            <a:normAutofit/>
          </a:bodyPr>
          <a:lstStyle/>
          <a:p>
            <a:pPr indent="0" lvl="0" marL="0" rtl="0" algn="r">
              <a:lnSpc>
                <a:spcPct val="100000"/>
              </a:lnSpc>
              <a:spcBef>
                <a:spcPts val="0"/>
              </a:spcBef>
              <a:spcAft>
                <a:spcPts val="0"/>
              </a:spcAft>
              <a:buClr>
                <a:srgbClr val="002060"/>
              </a:buClr>
              <a:buSzPts val="3600"/>
              <a:buFont typeface="Calibri"/>
              <a:buNone/>
            </a:pPr>
            <a:r>
              <a:rPr lang="en-US"/>
              <a:t>INTRODUCTION : </a:t>
            </a:r>
            <a:endParaRPr/>
          </a:p>
        </p:txBody>
      </p:sp>
      <p:sp>
        <p:nvSpPr>
          <p:cNvPr id="109" name="Google Shape;109;p3"/>
          <p:cNvSpPr txBox="1"/>
          <p:nvPr>
            <p:ph idx="1" type="body"/>
          </p:nvPr>
        </p:nvSpPr>
        <p:spPr>
          <a:xfrm>
            <a:off x="448965" y="1502816"/>
            <a:ext cx="8246100" cy="3206700"/>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476"/>
              </a:spcBef>
              <a:spcAft>
                <a:spcPts val="0"/>
              </a:spcAft>
              <a:buClr>
                <a:schemeClr val="dk1"/>
              </a:buClr>
              <a:buSzPts val="1100"/>
              <a:buFont typeface="Arial"/>
              <a:buNone/>
            </a:pPr>
            <a:r>
              <a:rPr lang="en-US" sz="2380"/>
              <a:t>Now days on web the number of reviews, suggestions, feedbacks are increasing in enormously manner. </a:t>
            </a:r>
            <a:endParaRPr sz="2380"/>
          </a:p>
          <a:p>
            <a:pPr indent="-342900" lvl="0" marL="342900" rtl="0" algn="l">
              <a:lnSpc>
                <a:spcPct val="90000"/>
              </a:lnSpc>
              <a:spcBef>
                <a:spcPts val="476"/>
              </a:spcBef>
              <a:spcAft>
                <a:spcPts val="0"/>
              </a:spcAft>
              <a:buClr>
                <a:schemeClr val="dk1"/>
              </a:buClr>
              <a:buSzPts val="1100"/>
              <a:buFont typeface="Arial"/>
              <a:buNone/>
            </a:pPr>
            <a:r>
              <a:rPr lang="en-US" sz="2380"/>
              <a:t>Reviews play vital role in helping and suggesting other person in their decision making. </a:t>
            </a:r>
            <a:endParaRPr sz="2380"/>
          </a:p>
          <a:p>
            <a:pPr indent="-342900" lvl="0" marL="342900" rtl="0" algn="l">
              <a:lnSpc>
                <a:spcPct val="90000"/>
              </a:lnSpc>
              <a:spcBef>
                <a:spcPts val="476"/>
              </a:spcBef>
              <a:spcAft>
                <a:spcPts val="0"/>
              </a:spcAft>
              <a:buClr>
                <a:schemeClr val="dk1"/>
              </a:buClr>
              <a:buSzPts val="1100"/>
              <a:buFont typeface="Arial"/>
              <a:buNone/>
            </a:pPr>
            <a:r>
              <a:rPr lang="en-US" sz="2380"/>
              <a:t>But on the other hand it becomes difficult to read all reviews and make decision as per. Thus, mining this data, identifying the user opinions this is done by performing detailed sentiment analysis on the data. </a:t>
            </a:r>
            <a:endParaRPr sz="2380"/>
          </a:p>
          <a:p>
            <a:pPr indent="-342900" lvl="0" marL="342900" rtl="0" algn="l">
              <a:lnSpc>
                <a:spcPct val="90000"/>
              </a:lnSpc>
              <a:spcBef>
                <a:spcPts val="476"/>
              </a:spcBef>
              <a:spcAft>
                <a:spcPts val="0"/>
              </a:spcAft>
              <a:buClr>
                <a:schemeClr val="dk1"/>
              </a:buClr>
              <a:buSzPts val="1100"/>
              <a:buFont typeface="Arial"/>
              <a:buNone/>
            </a:pPr>
            <a:r>
              <a:t/>
            </a:r>
            <a:endParaRPr sz="2380"/>
          </a:p>
          <a:p>
            <a:pPr indent="-342900" lvl="0" marL="342900" rtl="0" algn="l">
              <a:lnSpc>
                <a:spcPct val="90000"/>
              </a:lnSpc>
              <a:spcBef>
                <a:spcPts val="476"/>
              </a:spcBef>
              <a:spcAft>
                <a:spcPts val="0"/>
              </a:spcAft>
              <a:buClr>
                <a:schemeClr val="dk1"/>
              </a:buClr>
              <a:buSzPts val="2380"/>
              <a:buNone/>
            </a:pPr>
            <a:r>
              <a:t/>
            </a:r>
            <a:endParaRPr sz="238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Google Shape;114;p4"/>
          <p:cNvSpPr txBox="1"/>
          <p:nvPr>
            <p:ph type="title"/>
          </p:nvPr>
        </p:nvSpPr>
        <p:spPr>
          <a:xfrm>
            <a:off x="4571999" y="142858"/>
            <a:ext cx="4122900" cy="10716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rgbClr val="002060"/>
              </a:buClr>
              <a:buSzPts val="3240"/>
              <a:buFont typeface="Calibri"/>
              <a:buNone/>
            </a:pPr>
            <a:r>
              <a:rPr lang="en-US" sz="3240"/>
              <a:t>What Is Sentiment Analysis?</a:t>
            </a:r>
            <a:endParaRPr sz="3240"/>
          </a:p>
        </p:txBody>
      </p:sp>
      <p:sp>
        <p:nvSpPr>
          <p:cNvPr id="115" name="Google Shape;115;p4"/>
          <p:cNvSpPr txBox="1"/>
          <p:nvPr>
            <p:ph idx="1" type="body"/>
          </p:nvPr>
        </p:nvSpPr>
        <p:spPr>
          <a:xfrm>
            <a:off x="448966" y="1655520"/>
            <a:ext cx="8123700" cy="3054000"/>
          </a:xfrm>
          <a:prstGeom prst="rect">
            <a:avLst/>
          </a:prstGeom>
          <a:noFill/>
          <a:ln>
            <a:noFill/>
          </a:ln>
        </p:spPr>
        <p:txBody>
          <a:bodyPr anchorCtr="0" anchor="t" bIns="45700" lIns="91425" spcFirstLastPara="1" rIns="91425" wrap="square" tIns="45700">
            <a:normAutofit/>
          </a:bodyPr>
          <a:lstStyle/>
          <a:p>
            <a:pPr indent="-342900" lvl="0" marL="342900" rtl="0" algn="l">
              <a:lnSpc>
                <a:spcPct val="100000"/>
              </a:lnSpc>
              <a:spcBef>
                <a:spcPts val="0"/>
              </a:spcBef>
              <a:spcAft>
                <a:spcPts val="0"/>
              </a:spcAft>
              <a:buClr>
                <a:schemeClr val="dk1"/>
              </a:buClr>
              <a:buSzPts val="2000"/>
              <a:buNone/>
            </a:pPr>
            <a:r>
              <a:rPr lang="en-US" sz="2000"/>
              <a:t>Sentiment analysis is the interpretation and classification of emotions (positive, negative and neutral) within text data using text analysis techniques. </a:t>
            </a:r>
            <a:endParaRPr sz="2000"/>
          </a:p>
          <a:p>
            <a:pPr indent="-342900" lvl="0" marL="342900" rtl="0" algn="l">
              <a:lnSpc>
                <a:spcPct val="100000"/>
              </a:lnSpc>
              <a:spcBef>
                <a:spcPts val="400"/>
              </a:spcBef>
              <a:spcAft>
                <a:spcPts val="0"/>
              </a:spcAft>
              <a:buClr>
                <a:schemeClr val="dk1"/>
              </a:buClr>
              <a:buSzPts val="2000"/>
              <a:buNone/>
            </a:pPr>
            <a:r>
              <a:rPr lang="en-US" sz="2000"/>
              <a:t>Opinion mining is a sub part of web content mining which is also called as sentiment analysis. </a:t>
            </a:r>
            <a:endParaRPr sz="2000"/>
          </a:p>
        </p:txBody>
      </p:sp>
      <p:pic>
        <p:nvPicPr>
          <p:cNvPr id="116" name="Google Shape;116;p4"/>
          <p:cNvPicPr preferRelativeResize="0"/>
          <p:nvPr/>
        </p:nvPicPr>
        <p:blipFill rotWithShape="1">
          <a:blip r:embed="rId3">
            <a:alphaModFix/>
          </a:blip>
          <a:srcRect b="0" l="0" r="0" t="0"/>
          <a:stretch/>
        </p:blipFill>
        <p:spPr>
          <a:xfrm>
            <a:off x="314975" y="3419150"/>
            <a:ext cx="7723450" cy="16081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5"/>
          <p:cNvSpPr txBox="1"/>
          <p:nvPr>
            <p:ph type="title"/>
          </p:nvPr>
        </p:nvSpPr>
        <p:spPr>
          <a:xfrm>
            <a:off x="2281425" y="214296"/>
            <a:ext cx="6261000" cy="7923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rgbClr val="00B0F0"/>
              </a:buClr>
              <a:buSzPts val="3240"/>
              <a:buFont typeface="Calibri"/>
              <a:buNone/>
            </a:pPr>
            <a:br>
              <a:rPr lang="en-US" sz="3240"/>
            </a:br>
            <a:r>
              <a:rPr lang="en-US" sz="3240"/>
              <a:t>Sentiment Analysis Techniques  </a:t>
            </a:r>
            <a:br>
              <a:rPr lang="en-US" sz="3240"/>
            </a:br>
            <a:endParaRPr sz="3240"/>
          </a:p>
        </p:txBody>
      </p:sp>
      <p:sp>
        <p:nvSpPr>
          <p:cNvPr id="122" name="Google Shape;122;p5"/>
          <p:cNvSpPr txBox="1"/>
          <p:nvPr>
            <p:ph idx="1" type="body"/>
          </p:nvPr>
        </p:nvSpPr>
        <p:spPr>
          <a:xfrm>
            <a:off x="2281425" y="1197406"/>
            <a:ext cx="6261000" cy="3358500"/>
          </a:xfrm>
          <a:prstGeom prst="rect">
            <a:avLst/>
          </a:prstGeom>
          <a:noFill/>
          <a:ln>
            <a:noFill/>
          </a:ln>
        </p:spPr>
        <p:txBody>
          <a:bodyPr anchorCtr="0" anchor="t" bIns="45700" lIns="91425" spcFirstLastPara="1" rIns="91425" wrap="square" tIns="45700">
            <a:normAutofit/>
          </a:bodyPr>
          <a:lstStyle/>
          <a:p>
            <a:pPr indent="-342900" lvl="0" marL="342900" rtl="0" algn="l">
              <a:lnSpc>
                <a:spcPct val="100000"/>
              </a:lnSpc>
              <a:spcBef>
                <a:spcPts val="0"/>
              </a:spcBef>
              <a:spcAft>
                <a:spcPts val="0"/>
              </a:spcAft>
              <a:buClr>
                <a:schemeClr val="dk1"/>
              </a:buClr>
              <a:buSzPts val="2800"/>
              <a:buChar char="•"/>
            </a:pPr>
            <a:r>
              <a:rPr lang="en-US"/>
              <a:t>Un-Supervised Learning </a:t>
            </a:r>
            <a:endParaRPr/>
          </a:p>
          <a:p>
            <a:pPr indent="-342900" lvl="0" marL="342900" rtl="0" algn="l">
              <a:lnSpc>
                <a:spcPct val="100000"/>
              </a:lnSpc>
              <a:spcBef>
                <a:spcPts val="560"/>
              </a:spcBef>
              <a:spcAft>
                <a:spcPts val="0"/>
              </a:spcAft>
              <a:buClr>
                <a:schemeClr val="dk1"/>
              </a:buClr>
              <a:buSzPts val="2800"/>
              <a:buChar char="•"/>
            </a:pPr>
            <a:r>
              <a:rPr b="1" lang="en-US"/>
              <a:t>Supervised Learning :</a:t>
            </a:r>
            <a:r>
              <a:rPr lang="en-US"/>
              <a:t> </a:t>
            </a:r>
            <a:r>
              <a:rPr lang="en-US" sz="1600"/>
              <a:t>In Supervised Learning, model learn by examples. The machine learning uses its algorithms on labeled data, based on a feature set, to train and teach how to predict the polarity of new unlabeled data. There are many machine algorithms that are used in the sentiment classification, such as Naive Bayes (NB), KNN and Support Vector Machine(SVM) are most common algorithms used to classify opinions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sp>
        <p:nvSpPr>
          <p:cNvPr id="127" name="Google Shape;127;p6"/>
          <p:cNvSpPr txBox="1"/>
          <p:nvPr>
            <p:ph type="title"/>
          </p:nvPr>
        </p:nvSpPr>
        <p:spPr>
          <a:xfrm>
            <a:off x="2281425" y="433880"/>
            <a:ext cx="6261000" cy="5727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rgbClr val="00B0F0"/>
              </a:buClr>
              <a:buSzPts val="3240"/>
              <a:buFont typeface="Calibri"/>
              <a:buNone/>
            </a:pPr>
            <a:r>
              <a:rPr lang="en-US" sz="3240"/>
              <a:t>All the tools used:</a:t>
            </a:r>
            <a:endParaRPr sz="3240"/>
          </a:p>
        </p:txBody>
      </p:sp>
      <p:pic>
        <p:nvPicPr>
          <p:cNvPr descr="Microsoft-Excel-download-003.png" id="128" name="Google Shape;128;p6"/>
          <p:cNvPicPr preferRelativeResize="0"/>
          <p:nvPr>
            <p:ph idx="1" type="body"/>
          </p:nvPr>
        </p:nvPicPr>
        <p:blipFill rotWithShape="1">
          <a:blip r:embed="rId3">
            <a:alphaModFix/>
          </a:blip>
          <a:srcRect b="0" l="0" r="0" t="0"/>
          <a:stretch/>
        </p:blipFill>
        <p:spPr>
          <a:xfrm>
            <a:off x="5004274" y="1335292"/>
            <a:ext cx="1285800" cy="1347000"/>
          </a:xfrm>
          <a:prstGeom prst="rect">
            <a:avLst/>
          </a:prstGeom>
          <a:noFill/>
          <a:ln>
            <a:noFill/>
          </a:ln>
        </p:spPr>
      </p:pic>
      <p:pic>
        <p:nvPicPr>
          <p:cNvPr descr="RapidMiner-logo.png" id="129" name="Google Shape;129;p6"/>
          <p:cNvPicPr preferRelativeResize="0"/>
          <p:nvPr/>
        </p:nvPicPr>
        <p:blipFill rotWithShape="1">
          <a:blip r:embed="rId4">
            <a:alphaModFix/>
          </a:blip>
          <a:srcRect b="0" l="0" r="0" t="0"/>
          <a:stretch/>
        </p:blipFill>
        <p:spPr>
          <a:xfrm>
            <a:off x="6598249" y="3472593"/>
            <a:ext cx="1285884" cy="1285884"/>
          </a:xfrm>
          <a:prstGeom prst="rect">
            <a:avLst/>
          </a:prstGeom>
          <a:noFill/>
          <a:ln>
            <a:noFill/>
          </a:ln>
        </p:spPr>
      </p:pic>
      <p:pic>
        <p:nvPicPr>
          <p:cNvPr descr="mapforce-550x550.png" id="130" name="Google Shape;130;p6"/>
          <p:cNvPicPr preferRelativeResize="0"/>
          <p:nvPr/>
        </p:nvPicPr>
        <p:blipFill rotWithShape="1">
          <a:blip r:embed="rId5">
            <a:alphaModFix/>
          </a:blip>
          <a:srcRect b="0" l="0" r="0" t="0"/>
          <a:stretch/>
        </p:blipFill>
        <p:spPr>
          <a:xfrm>
            <a:off x="6936534" y="1539294"/>
            <a:ext cx="1357322" cy="1143008"/>
          </a:xfrm>
          <a:prstGeom prst="rect">
            <a:avLst/>
          </a:prstGeom>
          <a:noFill/>
          <a:ln>
            <a:noFill/>
          </a:ln>
        </p:spPr>
      </p:pic>
      <p:pic>
        <p:nvPicPr>
          <p:cNvPr descr="تنزيل.jpg" id="131" name="Google Shape;131;p6"/>
          <p:cNvPicPr preferRelativeResize="0"/>
          <p:nvPr/>
        </p:nvPicPr>
        <p:blipFill rotWithShape="1">
          <a:blip r:embed="rId6">
            <a:alphaModFix/>
          </a:blip>
          <a:srcRect b="0" l="0" r="0" t="0"/>
          <a:stretch/>
        </p:blipFill>
        <p:spPr>
          <a:xfrm>
            <a:off x="2500297" y="1330179"/>
            <a:ext cx="1500198" cy="1357322"/>
          </a:xfrm>
          <a:prstGeom prst="rect">
            <a:avLst/>
          </a:prstGeom>
          <a:noFill/>
          <a:ln>
            <a:noFill/>
          </a:ln>
        </p:spPr>
      </p:pic>
      <p:sp>
        <p:nvSpPr>
          <p:cNvPr id="132" name="Google Shape;132;p6"/>
          <p:cNvSpPr txBox="1"/>
          <p:nvPr/>
        </p:nvSpPr>
        <p:spPr>
          <a:xfrm>
            <a:off x="2536023" y="2764590"/>
            <a:ext cx="14289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Facepager</a:t>
            </a:r>
            <a:endParaRPr b="0" i="0" sz="1800" u="none" cap="none" strike="noStrike">
              <a:solidFill>
                <a:schemeClr val="dk1"/>
              </a:solidFill>
              <a:latin typeface="Calibri"/>
              <a:ea typeface="Calibri"/>
              <a:cs typeface="Calibri"/>
              <a:sym typeface="Calibri"/>
            </a:endParaRPr>
          </a:p>
        </p:txBody>
      </p:sp>
      <p:sp>
        <p:nvSpPr>
          <p:cNvPr id="133" name="Google Shape;133;p6"/>
          <p:cNvSpPr txBox="1"/>
          <p:nvPr/>
        </p:nvSpPr>
        <p:spPr>
          <a:xfrm flipH="1">
            <a:off x="4572136" y="2841391"/>
            <a:ext cx="19287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Microsoft Excel</a:t>
            </a:r>
            <a:endParaRPr b="0" i="0" sz="1800" u="none" cap="none" strike="noStrike">
              <a:solidFill>
                <a:schemeClr val="dk1"/>
              </a:solidFill>
              <a:latin typeface="Calibri"/>
              <a:ea typeface="Calibri"/>
              <a:cs typeface="Calibri"/>
              <a:sym typeface="Calibri"/>
            </a:endParaRPr>
          </a:p>
        </p:txBody>
      </p:sp>
      <p:sp>
        <p:nvSpPr>
          <p:cNvPr id="134" name="Google Shape;134;p6"/>
          <p:cNvSpPr txBox="1"/>
          <p:nvPr/>
        </p:nvSpPr>
        <p:spPr>
          <a:xfrm>
            <a:off x="2350586" y="4512816"/>
            <a:ext cx="2928900" cy="646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Madamira Morphological Analysis tools for Arabic</a:t>
            </a:r>
            <a:endParaRPr b="0" i="0" sz="1800" u="none" cap="none" strike="noStrike">
              <a:solidFill>
                <a:schemeClr val="dk1"/>
              </a:solidFill>
              <a:latin typeface="Calibri"/>
              <a:ea typeface="Calibri"/>
              <a:cs typeface="Calibri"/>
              <a:sym typeface="Calibri"/>
            </a:endParaRPr>
          </a:p>
        </p:txBody>
      </p:sp>
      <p:pic>
        <p:nvPicPr>
          <p:cNvPr descr="Screenshot (151).png" id="135" name="Google Shape;135;p6"/>
          <p:cNvPicPr preferRelativeResize="0"/>
          <p:nvPr/>
        </p:nvPicPr>
        <p:blipFill rotWithShape="1">
          <a:blip r:embed="rId7">
            <a:alphaModFix/>
          </a:blip>
          <a:srcRect b="0" l="0" r="0" t="0"/>
          <a:stretch/>
        </p:blipFill>
        <p:spPr>
          <a:xfrm flipH="1">
            <a:off x="2500300" y="3369825"/>
            <a:ext cx="2629475" cy="1071450"/>
          </a:xfrm>
          <a:prstGeom prst="rect">
            <a:avLst/>
          </a:prstGeom>
          <a:noFill/>
          <a:ln>
            <a:noFill/>
          </a:ln>
        </p:spPr>
      </p:pic>
      <p:sp>
        <p:nvSpPr>
          <p:cNvPr id="136" name="Google Shape;136;p6"/>
          <p:cNvSpPr/>
          <p:nvPr/>
        </p:nvSpPr>
        <p:spPr>
          <a:xfrm>
            <a:off x="4341000" y="2038750"/>
            <a:ext cx="476400" cy="2973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 name="Google Shape;137;p6"/>
          <p:cNvSpPr/>
          <p:nvPr/>
        </p:nvSpPr>
        <p:spPr>
          <a:xfrm>
            <a:off x="6375088" y="2038750"/>
            <a:ext cx="476400" cy="2973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 name="Google Shape;138;p6"/>
          <p:cNvSpPr/>
          <p:nvPr/>
        </p:nvSpPr>
        <p:spPr>
          <a:xfrm>
            <a:off x="1622125" y="4069000"/>
            <a:ext cx="476400" cy="2973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6"/>
          <p:cNvSpPr/>
          <p:nvPr/>
        </p:nvSpPr>
        <p:spPr>
          <a:xfrm>
            <a:off x="5625813" y="4069000"/>
            <a:ext cx="476400" cy="2973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Google Shape;145;p7"/>
          <p:cNvSpPr txBox="1"/>
          <p:nvPr>
            <p:ph type="title"/>
          </p:nvPr>
        </p:nvSpPr>
        <p:spPr>
          <a:xfrm>
            <a:off x="2281425" y="433880"/>
            <a:ext cx="6261000" cy="5727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3600"/>
              <a:buNone/>
            </a:pPr>
            <a:r>
              <a:rPr lang="en-US"/>
              <a:t>Sentiment analysis steps </a:t>
            </a:r>
            <a:endParaRPr/>
          </a:p>
        </p:txBody>
      </p:sp>
      <p:pic>
        <p:nvPicPr>
          <p:cNvPr id="146" name="Google Shape;146;p7"/>
          <p:cNvPicPr preferRelativeResize="0"/>
          <p:nvPr/>
        </p:nvPicPr>
        <p:blipFill rotWithShape="1">
          <a:blip r:embed="rId3">
            <a:alphaModFix/>
          </a:blip>
          <a:srcRect b="0" l="0" r="0" t="0"/>
          <a:stretch/>
        </p:blipFill>
        <p:spPr>
          <a:xfrm>
            <a:off x="2599100" y="1512900"/>
            <a:ext cx="6145925" cy="32044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8"/>
          <p:cNvSpPr txBox="1"/>
          <p:nvPr>
            <p:ph type="title"/>
          </p:nvPr>
        </p:nvSpPr>
        <p:spPr>
          <a:xfrm>
            <a:off x="4786313" y="433880"/>
            <a:ext cx="3908700" cy="6108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rgbClr val="002060"/>
              </a:buClr>
              <a:buSzPts val="3240"/>
              <a:buFont typeface="Calibri"/>
              <a:buNone/>
            </a:pPr>
            <a:r>
              <a:rPr lang="en-US" sz="3240"/>
              <a:t>Data acquisition</a:t>
            </a:r>
            <a:endParaRPr sz="3240"/>
          </a:p>
        </p:txBody>
      </p:sp>
      <p:sp>
        <p:nvSpPr>
          <p:cNvPr id="152" name="Google Shape;152;p8"/>
          <p:cNvSpPr txBox="1"/>
          <p:nvPr>
            <p:ph idx="1" type="body"/>
          </p:nvPr>
        </p:nvSpPr>
        <p:spPr>
          <a:xfrm>
            <a:off x="448966" y="1214428"/>
            <a:ext cx="8246100" cy="3495300"/>
          </a:xfrm>
          <a:prstGeom prst="rect">
            <a:avLst/>
          </a:prstGeom>
          <a:noFill/>
          <a:ln>
            <a:noFill/>
          </a:ln>
        </p:spPr>
        <p:txBody>
          <a:bodyPr anchorCtr="0" anchor="t" bIns="45700" lIns="91425" spcFirstLastPara="1" rIns="91425" wrap="square" tIns="45700">
            <a:normAutofit/>
          </a:bodyPr>
          <a:lstStyle/>
          <a:p>
            <a:pPr indent="-342900" lvl="0" marL="342900" rtl="0" algn="l">
              <a:lnSpc>
                <a:spcPct val="100000"/>
              </a:lnSpc>
              <a:spcBef>
                <a:spcPts val="0"/>
              </a:spcBef>
              <a:spcAft>
                <a:spcPts val="0"/>
              </a:spcAft>
              <a:buClr>
                <a:schemeClr val="dk1"/>
              </a:buClr>
              <a:buSzPts val="2400"/>
              <a:buNone/>
            </a:pPr>
            <a:r>
              <a:rPr lang="en-US" sz="2400"/>
              <a:t>The first step is to get comments from the Facebook page by linking Facepager with the account and fetch comments</a:t>
            </a:r>
            <a:endParaRPr sz="2400"/>
          </a:p>
        </p:txBody>
      </p:sp>
      <p:pic>
        <p:nvPicPr>
          <p:cNvPr descr="Screenshot (137).png" id="153" name="Google Shape;153;p8"/>
          <p:cNvPicPr preferRelativeResize="0"/>
          <p:nvPr/>
        </p:nvPicPr>
        <p:blipFill rotWithShape="1">
          <a:blip r:embed="rId3">
            <a:alphaModFix/>
          </a:blip>
          <a:srcRect b="0" l="0" r="0" t="0"/>
          <a:stretch/>
        </p:blipFill>
        <p:spPr>
          <a:xfrm>
            <a:off x="357149" y="2143125"/>
            <a:ext cx="8016024" cy="28405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sp>
        <p:nvSpPr>
          <p:cNvPr id="158" name="Google Shape;158;p9"/>
          <p:cNvSpPr txBox="1"/>
          <p:nvPr>
            <p:ph type="title"/>
          </p:nvPr>
        </p:nvSpPr>
        <p:spPr>
          <a:xfrm>
            <a:off x="4929190" y="205979"/>
            <a:ext cx="3757500" cy="8574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rgbClr val="17365D"/>
              </a:buClr>
              <a:buSzPts val="4400"/>
              <a:buFont typeface="Calibri"/>
              <a:buNone/>
            </a:pPr>
            <a:r>
              <a:rPr lang="en-US">
                <a:solidFill>
                  <a:srgbClr val="17365D"/>
                </a:solidFill>
              </a:rPr>
              <a:t>Preparing data </a:t>
            </a:r>
            <a:endParaRPr>
              <a:solidFill>
                <a:srgbClr val="17365D"/>
              </a:solidFill>
            </a:endParaRPr>
          </a:p>
        </p:txBody>
      </p:sp>
      <p:pic>
        <p:nvPicPr>
          <p:cNvPr descr="data from facepager.png" id="159" name="Google Shape;159;p9"/>
          <p:cNvPicPr preferRelativeResize="0"/>
          <p:nvPr>
            <p:ph idx="1" type="body"/>
          </p:nvPr>
        </p:nvPicPr>
        <p:blipFill rotWithShape="1">
          <a:blip r:embed="rId3">
            <a:alphaModFix/>
          </a:blip>
          <a:srcRect b="0" l="0" r="0" t="0"/>
          <a:stretch/>
        </p:blipFill>
        <p:spPr>
          <a:xfrm>
            <a:off x="285720" y="1643056"/>
            <a:ext cx="4210200" cy="3286200"/>
          </a:xfrm>
          <a:prstGeom prst="rect">
            <a:avLst/>
          </a:prstGeom>
          <a:noFill/>
          <a:ln>
            <a:noFill/>
          </a:ln>
        </p:spPr>
      </p:pic>
      <p:sp>
        <p:nvSpPr>
          <p:cNvPr id="160" name="Google Shape;160;p9"/>
          <p:cNvSpPr txBox="1"/>
          <p:nvPr/>
        </p:nvSpPr>
        <p:spPr>
          <a:xfrm>
            <a:off x="928662" y="1285866"/>
            <a:ext cx="28575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Data from Facepager</a:t>
            </a:r>
            <a:endParaRPr b="0" i="0" sz="1800" u="none" cap="none" strike="noStrike">
              <a:solidFill>
                <a:schemeClr val="dk1"/>
              </a:solidFill>
              <a:latin typeface="Calibri"/>
              <a:ea typeface="Calibri"/>
              <a:cs typeface="Calibri"/>
              <a:sym typeface="Calibri"/>
            </a:endParaRPr>
          </a:p>
        </p:txBody>
      </p:sp>
      <p:sp>
        <p:nvSpPr>
          <p:cNvPr id="161" name="Google Shape;161;p9"/>
          <p:cNvSpPr txBox="1"/>
          <p:nvPr/>
        </p:nvSpPr>
        <p:spPr>
          <a:xfrm>
            <a:off x="5643570" y="1214428"/>
            <a:ext cx="27861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Data before cleaning</a:t>
            </a:r>
            <a:endParaRPr b="0" i="0" sz="1800" u="none" cap="none" strike="noStrike">
              <a:solidFill>
                <a:schemeClr val="dk1"/>
              </a:solidFill>
              <a:latin typeface="Calibri"/>
              <a:ea typeface="Calibri"/>
              <a:cs typeface="Calibri"/>
              <a:sym typeface="Calibri"/>
            </a:endParaRPr>
          </a:p>
        </p:txBody>
      </p:sp>
      <p:pic>
        <p:nvPicPr>
          <p:cNvPr id="162" name="Google Shape;162;p9"/>
          <p:cNvPicPr preferRelativeResize="0"/>
          <p:nvPr/>
        </p:nvPicPr>
        <p:blipFill rotWithShape="1">
          <a:blip r:embed="rId4">
            <a:alphaModFix/>
          </a:blip>
          <a:srcRect b="0" l="0" r="0" t="0"/>
          <a:stretch/>
        </p:blipFill>
        <p:spPr>
          <a:xfrm>
            <a:off x="4648200" y="1643050"/>
            <a:ext cx="4210075" cy="322890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