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4"/>
  </p:notesMasterIdLst>
  <p:sldIdLst>
    <p:sldId id="286" r:id="rId2"/>
    <p:sldId id="268" r:id="rId3"/>
    <p:sldId id="258" r:id="rId4"/>
    <p:sldId id="290" r:id="rId5"/>
    <p:sldId id="259" r:id="rId6"/>
    <p:sldId id="287" r:id="rId7"/>
    <p:sldId id="260" r:id="rId8"/>
    <p:sldId id="261" r:id="rId9"/>
    <p:sldId id="262" r:id="rId10"/>
    <p:sldId id="263" r:id="rId11"/>
    <p:sldId id="264" r:id="rId12"/>
    <p:sldId id="265" r:id="rId13"/>
    <p:sldId id="269" r:id="rId14"/>
    <p:sldId id="288" r:id="rId15"/>
    <p:sldId id="289" r:id="rId16"/>
    <p:sldId id="266" r:id="rId17"/>
    <p:sldId id="267" r:id="rId18"/>
    <p:sldId id="270" r:id="rId19"/>
    <p:sldId id="271" r:id="rId20"/>
    <p:sldId id="276" r:id="rId21"/>
    <p:sldId id="277" r:id="rId22"/>
    <p:sldId id="272" r:id="rId23"/>
    <p:sldId id="273" r:id="rId24"/>
    <p:sldId id="274" r:id="rId25"/>
    <p:sldId id="275" r:id="rId26"/>
    <p:sldId id="278" r:id="rId27"/>
    <p:sldId id="279" r:id="rId28"/>
    <p:sldId id="280" r:id="rId29"/>
    <p:sldId id="282" r:id="rId30"/>
    <p:sldId id="281" r:id="rId31"/>
    <p:sldId id="284" r:id="rId32"/>
    <p:sldId id="285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09" autoAdjust="0"/>
    <p:restoredTop sz="96859" autoAdjust="0"/>
  </p:normalViewPr>
  <p:slideViewPr>
    <p:cSldViewPr>
      <p:cViewPr>
        <p:scale>
          <a:sx n="68" d="100"/>
          <a:sy n="68" d="100"/>
        </p:scale>
        <p:origin x="-1434" y="-1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uath\Desktop\RunOff%20Final%20Excel%20Sheet\FINAL%20RUN%20OFF%20(Autosaved)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7MD\Desktop\Desktop%2018-11-1433\IDF%20Curve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7MD\Desktop\Desktop%2015.1.1434\Book1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7MD\Desktop\Desktop%2015.1.1434\Book1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7MD\Desktop\Desktop%2015.1.1434\Book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6"/>
          <c:order val="0"/>
          <c:tx>
            <c:v>Emperical</c:v>
          </c:tx>
          <c:xVal>
            <c:numRef>
              <c:f>'FINAL RUN OFF (Autosaved) (2)'!$C$3:$C$31</c:f>
              <c:numCache>
                <c:formatCode>0.000</c:formatCode>
                <c:ptCount val="29"/>
                <c:pt idx="0">
                  <c:v>0.6763168386829822</c:v>
                </c:pt>
                <c:pt idx="1">
                  <c:v>0.19889755496255493</c:v>
                </c:pt>
                <c:pt idx="2">
                  <c:v>0.14560214252084525</c:v>
                </c:pt>
                <c:pt idx="3">
                  <c:v>-5.4454564828732288E-3</c:v>
                </c:pt>
                <c:pt idx="4">
                  <c:v>-8.1141049285942644E-3</c:v>
                </c:pt>
                <c:pt idx="5">
                  <c:v>-6.267782565713749E-2</c:v>
                </c:pt>
                <c:pt idx="6">
                  <c:v>-9.3331132420150467E-2</c:v>
                </c:pt>
                <c:pt idx="7">
                  <c:v>-0.10014381636527118</c:v>
                </c:pt>
                <c:pt idx="8">
                  <c:v>-0.13094703884143738</c:v>
                </c:pt>
                <c:pt idx="9">
                  <c:v>-0.15480228590325959</c:v>
                </c:pt>
                <c:pt idx="10">
                  <c:v>-0.17810439416698395</c:v>
                </c:pt>
                <c:pt idx="11">
                  <c:v>-0.21490679979486962</c:v>
                </c:pt>
                <c:pt idx="12">
                  <c:v>-0.27802460477603241</c:v>
                </c:pt>
                <c:pt idx="13">
                  <c:v>-0.29526719621802577</c:v>
                </c:pt>
                <c:pt idx="14">
                  <c:v>-0.31433250146221675</c:v>
                </c:pt>
                <c:pt idx="15">
                  <c:v>-0.34810811411025327</c:v>
                </c:pt>
                <c:pt idx="16">
                  <c:v>-0.36884965843947698</c:v>
                </c:pt>
                <c:pt idx="17">
                  <c:v>-0.37135753282439654</c:v>
                </c:pt>
                <c:pt idx="18">
                  <c:v>-0.41384652907629005</c:v>
                </c:pt>
                <c:pt idx="19">
                  <c:v>-0.43555185325447343</c:v>
                </c:pt>
                <c:pt idx="20">
                  <c:v>-0.62723180932882472</c:v>
                </c:pt>
                <c:pt idx="21">
                  <c:v>-0.8988746516476307</c:v>
                </c:pt>
                <c:pt idx="22">
                  <c:v>-0.98469282548762871</c:v>
                </c:pt>
                <c:pt idx="23">
                  <c:v>-1.0097901872946682</c:v>
                </c:pt>
                <c:pt idx="24">
                  <c:v>-1.195426012709496</c:v>
                </c:pt>
                <c:pt idx="25">
                  <c:v>-1.2917347845734417</c:v>
                </c:pt>
                <c:pt idx="26">
                  <c:v>-1.391389717531675</c:v>
                </c:pt>
                <c:pt idx="27">
                  <c:v>-1.8319122370081418</c:v>
                </c:pt>
                <c:pt idx="28">
                  <c:v>-1.9735227292031292</c:v>
                </c:pt>
              </c:numCache>
            </c:numRef>
          </c:xVal>
          <c:yVal>
            <c:numRef>
              <c:f>'FINAL RUN OFF (Autosaved) (2)'!$J$3:$J$31</c:f>
              <c:numCache>
                <c:formatCode>0.00</c:formatCode>
                <c:ptCount val="29"/>
                <c:pt idx="0">
                  <c:v>0.96666666666666667</c:v>
                </c:pt>
                <c:pt idx="1">
                  <c:v>0.93333333333333335</c:v>
                </c:pt>
                <c:pt idx="2">
                  <c:v>0.9</c:v>
                </c:pt>
                <c:pt idx="3">
                  <c:v>0.8666666666666667</c:v>
                </c:pt>
                <c:pt idx="4">
                  <c:v>0.83333333333333359</c:v>
                </c:pt>
                <c:pt idx="5">
                  <c:v>0.8</c:v>
                </c:pt>
                <c:pt idx="6">
                  <c:v>0.76666666666666661</c:v>
                </c:pt>
                <c:pt idx="7">
                  <c:v>0.73333333333333361</c:v>
                </c:pt>
                <c:pt idx="8">
                  <c:v>0.70000000000000018</c:v>
                </c:pt>
                <c:pt idx="9">
                  <c:v>0.66666666666666674</c:v>
                </c:pt>
                <c:pt idx="10">
                  <c:v>0.63333333333333353</c:v>
                </c:pt>
                <c:pt idx="11">
                  <c:v>0.6000000000000002</c:v>
                </c:pt>
                <c:pt idx="12">
                  <c:v>0.56666666666666654</c:v>
                </c:pt>
                <c:pt idx="13">
                  <c:v>0.53333333333333333</c:v>
                </c:pt>
                <c:pt idx="14">
                  <c:v>0.5</c:v>
                </c:pt>
                <c:pt idx="15">
                  <c:v>0.46666666666666684</c:v>
                </c:pt>
                <c:pt idx="16">
                  <c:v>0.43333333333333335</c:v>
                </c:pt>
                <c:pt idx="17">
                  <c:v>0.4</c:v>
                </c:pt>
                <c:pt idx="18">
                  <c:v>0.36666666666666686</c:v>
                </c:pt>
                <c:pt idx="19">
                  <c:v>0.33333333333333337</c:v>
                </c:pt>
                <c:pt idx="20">
                  <c:v>0.30000000000000016</c:v>
                </c:pt>
                <c:pt idx="21">
                  <c:v>0.26666666666666683</c:v>
                </c:pt>
                <c:pt idx="22">
                  <c:v>0.23333333333333334</c:v>
                </c:pt>
                <c:pt idx="23">
                  <c:v>0.2</c:v>
                </c:pt>
                <c:pt idx="24">
                  <c:v>0.16666666666666663</c:v>
                </c:pt>
                <c:pt idx="25">
                  <c:v>0.13333333333333336</c:v>
                </c:pt>
                <c:pt idx="26">
                  <c:v>0.1</c:v>
                </c:pt>
                <c:pt idx="27">
                  <c:v>6.666666666666668E-2</c:v>
                </c:pt>
                <c:pt idx="28">
                  <c:v>3.333333333333334E-2</c:v>
                </c:pt>
              </c:numCache>
            </c:numRef>
          </c:yVal>
          <c:smooth val="0"/>
        </c:ser>
        <c:ser>
          <c:idx val="7"/>
          <c:order val="1"/>
          <c:tx>
            <c:v>Normal</c:v>
          </c:tx>
          <c:xVal>
            <c:numRef>
              <c:f>'FINAL RUN OFF (Autosaved) (2)'!$C$3:$C$31</c:f>
              <c:numCache>
                <c:formatCode>0.000</c:formatCode>
                <c:ptCount val="29"/>
                <c:pt idx="0">
                  <c:v>0.6763168386829822</c:v>
                </c:pt>
                <c:pt idx="1">
                  <c:v>0.19889755496255493</c:v>
                </c:pt>
                <c:pt idx="2">
                  <c:v>0.14560214252084525</c:v>
                </c:pt>
                <c:pt idx="3">
                  <c:v>-5.4454564828732288E-3</c:v>
                </c:pt>
                <c:pt idx="4">
                  <c:v>-8.1141049285942644E-3</c:v>
                </c:pt>
                <c:pt idx="5">
                  <c:v>-6.267782565713749E-2</c:v>
                </c:pt>
                <c:pt idx="6">
                  <c:v>-9.3331132420150467E-2</c:v>
                </c:pt>
                <c:pt idx="7">
                  <c:v>-0.10014381636527118</c:v>
                </c:pt>
                <c:pt idx="8">
                  <c:v>-0.13094703884143738</c:v>
                </c:pt>
                <c:pt idx="9">
                  <c:v>-0.15480228590325959</c:v>
                </c:pt>
                <c:pt idx="10">
                  <c:v>-0.17810439416698395</c:v>
                </c:pt>
                <c:pt idx="11">
                  <c:v>-0.21490679979486962</c:v>
                </c:pt>
                <c:pt idx="12">
                  <c:v>-0.27802460477603241</c:v>
                </c:pt>
                <c:pt idx="13">
                  <c:v>-0.29526719621802577</c:v>
                </c:pt>
                <c:pt idx="14">
                  <c:v>-0.31433250146221675</c:v>
                </c:pt>
                <c:pt idx="15">
                  <c:v>-0.34810811411025327</c:v>
                </c:pt>
                <c:pt idx="16">
                  <c:v>-0.36884965843947698</c:v>
                </c:pt>
                <c:pt idx="17">
                  <c:v>-0.37135753282439654</c:v>
                </c:pt>
                <c:pt idx="18">
                  <c:v>-0.41384652907629005</c:v>
                </c:pt>
                <c:pt idx="19">
                  <c:v>-0.43555185325447343</c:v>
                </c:pt>
                <c:pt idx="20">
                  <c:v>-0.62723180932882472</c:v>
                </c:pt>
                <c:pt idx="21">
                  <c:v>-0.8988746516476307</c:v>
                </c:pt>
                <c:pt idx="22">
                  <c:v>-0.98469282548762871</c:v>
                </c:pt>
                <c:pt idx="23">
                  <c:v>-1.0097901872946682</c:v>
                </c:pt>
                <c:pt idx="24">
                  <c:v>-1.195426012709496</c:v>
                </c:pt>
                <c:pt idx="25">
                  <c:v>-1.2917347845734417</c:v>
                </c:pt>
                <c:pt idx="26">
                  <c:v>-1.391389717531675</c:v>
                </c:pt>
                <c:pt idx="27">
                  <c:v>-1.8319122370081418</c:v>
                </c:pt>
                <c:pt idx="28">
                  <c:v>-1.9735227292031292</c:v>
                </c:pt>
              </c:numCache>
            </c:numRef>
          </c:xVal>
          <c:yVal>
            <c:numRef>
              <c:f>'FINAL RUN OFF (Autosaved) (2)'!$K$3:$K$31</c:f>
              <c:numCache>
                <c:formatCode>0.00</c:formatCode>
                <c:ptCount val="29"/>
                <c:pt idx="0">
                  <c:v>0.9710270002837369</c:v>
                </c:pt>
                <c:pt idx="1">
                  <c:v>0.86738600096013641</c:v>
                </c:pt>
                <c:pt idx="2">
                  <c:v>0.84774840508450544</c:v>
                </c:pt>
                <c:pt idx="3">
                  <c:v>0.78213281260339584</c:v>
                </c:pt>
                <c:pt idx="4">
                  <c:v>0.78084359933946879</c:v>
                </c:pt>
                <c:pt idx="5">
                  <c:v>0.75354034367970379</c:v>
                </c:pt>
                <c:pt idx="6">
                  <c:v>0.73743727087346633</c:v>
                </c:pt>
                <c:pt idx="7">
                  <c:v>0.73378660453847411</c:v>
                </c:pt>
                <c:pt idx="8">
                  <c:v>0.71696594322237739</c:v>
                </c:pt>
                <c:pt idx="9">
                  <c:v>0.70359836908287599</c:v>
                </c:pt>
                <c:pt idx="10">
                  <c:v>0.69026815373900363</c:v>
                </c:pt>
                <c:pt idx="11">
                  <c:v>0.66870142509968133</c:v>
                </c:pt>
                <c:pt idx="12">
                  <c:v>0.63041273799234798</c:v>
                </c:pt>
                <c:pt idx="13">
                  <c:v>0.61970429795538184</c:v>
                </c:pt>
                <c:pt idx="14">
                  <c:v>0.60775645547552981</c:v>
                </c:pt>
                <c:pt idx="15">
                  <c:v>0.58634532191481559</c:v>
                </c:pt>
                <c:pt idx="16">
                  <c:v>0.5730639453530646</c:v>
                </c:pt>
                <c:pt idx="17">
                  <c:v>0.57145214109351627</c:v>
                </c:pt>
                <c:pt idx="18">
                  <c:v>0.54398475008532277</c:v>
                </c:pt>
                <c:pt idx="19">
                  <c:v>0.5298630458575424</c:v>
                </c:pt>
                <c:pt idx="20">
                  <c:v>0.40553892123037888</c:v>
                </c:pt>
                <c:pt idx="21">
                  <c:v>0.24699641688328697</c:v>
                </c:pt>
                <c:pt idx="22">
                  <c:v>0.20481709843653612</c:v>
                </c:pt>
                <c:pt idx="23">
                  <c:v>0.19334225568124172</c:v>
                </c:pt>
                <c:pt idx="24">
                  <c:v>0.12105943604103565</c:v>
                </c:pt>
                <c:pt idx="25">
                  <c:v>9.2179006347126002E-2</c:v>
                </c:pt>
                <c:pt idx="26">
                  <c:v>6.8022109054477919E-2</c:v>
                </c:pt>
                <c:pt idx="27">
                  <c:v>1.3475147050725455E-2</c:v>
                </c:pt>
                <c:pt idx="28">
                  <c:v>7.2589436511249694E-3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2511744"/>
        <c:axId val="102513664"/>
      </c:scatterChart>
      <c:valAx>
        <c:axId val="10251174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Runof</a:t>
                </a:r>
                <a:r>
                  <a:rPr lang="en-US" baseline="0"/>
                  <a:t> volumes</a:t>
                </a:r>
                <a:endParaRPr lang="ar-SA"/>
              </a:p>
            </c:rich>
          </c:tx>
          <c:layout/>
          <c:overlay val="0"/>
        </c:title>
        <c:numFmt formatCode="0.000" sourceLinked="1"/>
        <c:majorTickMark val="out"/>
        <c:minorTickMark val="none"/>
        <c:tickLblPos val="nextTo"/>
        <c:crossAx val="102513664"/>
        <c:crosses val="autoZero"/>
        <c:crossBetween val="midCat"/>
        <c:majorUnit val="0.4"/>
      </c:valAx>
      <c:valAx>
        <c:axId val="102513664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Comulative Propapility</a:t>
                </a:r>
                <a:endParaRPr lang="ar-SA"/>
              </a:p>
            </c:rich>
          </c:tx>
          <c:layout/>
          <c:overlay val="0"/>
        </c:title>
        <c:numFmt formatCode="0.00" sourceLinked="1"/>
        <c:majorTickMark val="out"/>
        <c:minorTickMark val="none"/>
        <c:tickLblPos val="nextTo"/>
        <c:crossAx val="102511744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IDF Curve</a:t>
            </a:r>
          </a:p>
        </c:rich>
      </c:tx>
      <c:layout/>
      <c:overlay val="0"/>
    </c:title>
    <c:autoTitleDeleted val="0"/>
    <c:plotArea>
      <c:layout/>
      <c:scatterChart>
        <c:scatterStyle val="smoothMarker"/>
        <c:varyColors val="0"/>
        <c:ser>
          <c:idx val="0"/>
          <c:order val="0"/>
          <c:marker>
            <c:symbol val="none"/>
          </c:marker>
          <c:trendline>
            <c:trendlineType val="power"/>
            <c:dispRSqr val="1"/>
            <c:dispEq val="1"/>
            <c:trendlineLbl>
              <c:layout>
                <c:manualLayout>
                  <c:x val="-2.4879334773418808E-2"/>
                  <c:y val="-0.15895049577136192"/>
                </c:manualLayout>
              </c:layout>
              <c:numFmt formatCode="General" sourceLinked="0"/>
            </c:trendlineLbl>
          </c:trendline>
          <c:xVal>
            <c:numRef>
              <c:f>Sheet1!$F$4:$F$23</c:f>
              <c:numCache>
                <c:formatCode>General</c:formatCode>
                <c:ptCount val="20"/>
                <c:pt idx="0">
                  <c:v>5</c:v>
                </c:pt>
                <c:pt idx="1">
                  <c:v>20</c:v>
                </c:pt>
                <c:pt idx="2">
                  <c:v>40</c:v>
                </c:pt>
                <c:pt idx="3">
                  <c:v>60</c:v>
                </c:pt>
                <c:pt idx="4">
                  <c:v>80</c:v>
                </c:pt>
                <c:pt idx="5">
                  <c:v>100</c:v>
                </c:pt>
                <c:pt idx="6">
                  <c:v>120</c:v>
                </c:pt>
                <c:pt idx="7">
                  <c:v>140</c:v>
                </c:pt>
                <c:pt idx="8">
                  <c:v>160</c:v>
                </c:pt>
                <c:pt idx="9">
                  <c:v>180</c:v>
                </c:pt>
                <c:pt idx="10">
                  <c:v>200</c:v>
                </c:pt>
                <c:pt idx="11">
                  <c:v>220</c:v>
                </c:pt>
                <c:pt idx="12">
                  <c:v>240</c:v>
                </c:pt>
                <c:pt idx="13">
                  <c:v>260</c:v>
                </c:pt>
                <c:pt idx="14">
                  <c:v>280</c:v>
                </c:pt>
                <c:pt idx="15">
                  <c:v>300</c:v>
                </c:pt>
                <c:pt idx="16">
                  <c:v>320</c:v>
                </c:pt>
                <c:pt idx="17">
                  <c:v>340</c:v>
                </c:pt>
                <c:pt idx="18">
                  <c:v>360</c:v>
                </c:pt>
                <c:pt idx="19">
                  <c:v>380</c:v>
                </c:pt>
              </c:numCache>
            </c:numRef>
          </c:xVal>
          <c:yVal>
            <c:numRef>
              <c:f>Sheet1!$E$4:$E$23</c:f>
              <c:numCache>
                <c:formatCode>0.00</c:formatCode>
                <c:ptCount val="20"/>
                <c:pt idx="0">
                  <c:v>100</c:v>
                </c:pt>
                <c:pt idx="1">
                  <c:v>49</c:v>
                </c:pt>
                <c:pt idx="2">
                  <c:v>35</c:v>
                </c:pt>
                <c:pt idx="3">
                  <c:v>28</c:v>
                </c:pt>
                <c:pt idx="4">
                  <c:v>25</c:v>
                </c:pt>
                <c:pt idx="5">
                  <c:v>23</c:v>
                </c:pt>
                <c:pt idx="6">
                  <c:v>21</c:v>
                </c:pt>
                <c:pt idx="7">
                  <c:v>20</c:v>
                </c:pt>
                <c:pt idx="8">
                  <c:v>19</c:v>
                </c:pt>
                <c:pt idx="9">
                  <c:v>18</c:v>
                </c:pt>
                <c:pt idx="10">
                  <c:v>16.590753004709512</c:v>
                </c:pt>
                <c:pt idx="11">
                  <c:v>15.853376982748154</c:v>
                </c:pt>
                <c:pt idx="12">
                  <c:v>15.208859344223848</c:v>
                </c:pt>
                <c:pt idx="13">
                  <c:v>14.63912498691513</c:v>
                </c:pt>
                <c:pt idx="14">
                  <c:v>14.130678802850532</c:v>
                </c:pt>
                <c:pt idx="15">
                  <c:v>13.673212621589604</c:v>
                </c:pt>
                <c:pt idx="16">
                  <c:v>13.258697618187666</c:v>
                </c:pt>
                <c:pt idx="17">
                  <c:v>12.880774057313792</c:v>
                </c:pt>
                <c:pt idx="18">
                  <c:v>12.534329664626549</c:v>
                </c:pt>
                <c:pt idx="19">
                  <c:v>12.215201351651123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2667008"/>
        <c:axId val="102668928"/>
      </c:scatterChart>
      <c:valAx>
        <c:axId val="10266700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duration ( min )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102668928"/>
        <c:crosses val="autoZero"/>
        <c:crossBetween val="midCat"/>
        <c:majorUnit val="20"/>
      </c:valAx>
      <c:valAx>
        <c:axId val="102668928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intinsity (</a:t>
                </a:r>
                <a:r>
                  <a:rPr lang="en-US" baseline="0"/>
                  <a:t> mm/hr )</a:t>
                </a:r>
                <a:endParaRPr lang="en-US"/>
              </a:p>
            </c:rich>
          </c:tx>
          <c:layout/>
          <c:overlay val="0"/>
        </c:title>
        <c:numFmt formatCode="0.00" sourceLinked="1"/>
        <c:majorTickMark val="none"/>
        <c:minorTickMark val="none"/>
        <c:tickLblPos val="nextTo"/>
        <c:crossAx val="102667008"/>
        <c:crosses val="autoZero"/>
        <c:crossBetween val="midCat"/>
        <c:majorUnit val="10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title>
      <c:tx>
        <c:rich>
          <a:bodyPr/>
          <a:lstStyle/>
          <a:p>
            <a:pPr>
              <a:defRPr/>
            </a:pPr>
            <a:r>
              <a:rPr lang="ar-SA"/>
              <a:t>Depth Volume Curve</a:t>
            </a:r>
            <a:endParaRPr lang="en-US"/>
          </a:p>
        </c:rich>
      </c:tx>
      <c:layout/>
      <c:overlay val="0"/>
    </c:title>
    <c:autoTitleDeleted val="0"/>
    <c:plotArea>
      <c:layout/>
      <c:scatterChart>
        <c:scatterStyle val="smoothMarker"/>
        <c:varyColors val="0"/>
        <c:ser>
          <c:idx val="0"/>
          <c:order val="0"/>
          <c:marker>
            <c:symbol val="none"/>
          </c:marker>
          <c:xVal>
            <c:numRef>
              <c:f>Sheet1!$M$2:$M$5</c:f>
              <c:numCache>
                <c:formatCode>General</c:formatCode>
                <c:ptCount val="4"/>
                <c:pt idx="0">
                  <c:v>0</c:v>
                </c:pt>
                <c:pt idx="1">
                  <c:v>85595</c:v>
                </c:pt>
                <c:pt idx="2">
                  <c:v>230195</c:v>
                </c:pt>
                <c:pt idx="3">
                  <c:v>499291</c:v>
                </c:pt>
              </c:numCache>
            </c:numRef>
          </c:xVal>
          <c:yVal>
            <c:numRef>
              <c:f>Sheet1!$L$2:$L$5</c:f>
              <c:numCache>
                <c:formatCode>General</c:formatCode>
                <c:ptCount val="4"/>
                <c:pt idx="0">
                  <c:v>135</c:v>
                </c:pt>
                <c:pt idx="1">
                  <c:v>140</c:v>
                </c:pt>
                <c:pt idx="2">
                  <c:v>145</c:v>
                </c:pt>
                <c:pt idx="3">
                  <c:v>150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2723584"/>
        <c:axId val="102725504"/>
      </c:scatterChart>
      <c:valAx>
        <c:axId val="10272358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ar-SA"/>
                  <a:t>Cumulative Volume</a:t>
                </a:r>
                <a:r>
                  <a:rPr lang="en-US"/>
                  <a:t> (m3)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102725504"/>
        <c:crosses val="autoZero"/>
        <c:crossBetween val="midCat"/>
      </c:valAx>
      <c:valAx>
        <c:axId val="102725504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ar-SA"/>
                  <a:t>Elevation</a:t>
                </a:r>
                <a:endParaRPr lang="en-US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102723584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/>
          <a:lstStyle/>
          <a:p>
            <a:pPr>
              <a:defRPr/>
            </a:pPr>
            <a:r>
              <a:rPr lang="ar-SA"/>
              <a:t>Depth Area Curve</a:t>
            </a:r>
          </a:p>
        </c:rich>
      </c:tx>
      <c:layout/>
      <c:overlay val="0"/>
    </c:title>
    <c:autoTitleDeleted val="0"/>
    <c:plotArea>
      <c:layout/>
      <c:scatterChart>
        <c:scatterStyle val="smoothMarker"/>
        <c:varyColors val="0"/>
        <c:ser>
          <c:idx val="0"/>
          <c:order val="0"/>
          <c:marker>
            <c:symbol val="none"/>
          </c:marker>
          <c:xVal>
            <c:numRef>
              <c:f>Sheet1!$J$2:$J$5</c:f>
              <c:numCache>
                <c:formatCode>General</c:formatCode>
                <c:ptCount val="4"/>
                <c:pt idx="0">
                  <c:v>17119</c:v>
                </c:pt>
                <c:pt idx="1">
                  <c:v>28920</c:v>
                </c:pt>
                <c:pt idx="2">
                  <c:v>46789</c:v>
                </c:pt>
                <c:pt idx="3">
                  <c:v>67274</c:v>
                </c:pt>
              </c:numCache>
            </c:numRef>
          </c:xVal>
          <c:yVal>
            <c:numRef>
              <c:f>Sheet1!$I$2:$I$5</c:f>
              <c:numCache>
                <c:formatCode>General</c:formatCode>
                <c:ptCount val="4"/>
                <c:pt idx="0">
                  <c:v>135</c:v>
                </c:pt>
                <c:pt idx="1">
                  <c:v>140</c:v>
                </c:pt>
                <c:pt idx="2">
                  <c:v>145</c:v>
                </c:pt>
                <c:pt idx="3">
                  <c:v>150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2733696"/>
        <c:axId val="105844736"/>
      </c:scatterChart>
      <c:valAx>
        <c:axId val="10273369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ar-SA"/>
                  <a:t>Cumulative area</a:t>
                </a:r>
                <a:r>
                  <a:rPr lang="en-US"/>
                  <a:t> (m2)</a:t>
                </a:r>
                <a:endParaRPr lang="ar-SA"/>
              </a:p>
              <a:p>
                <a:pPr>
                  <a:defRPr/>
                </a:pPr>
                <a:endParaRPr lang="en-US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105844736"/>
        <c:crosses val="autoZero"/>
        <c:crossBetween val="midCat"/>
      </c:valAx>
      <c:valAx>
        <c:axId val="105844736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Elevation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102733696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ar-SA"/>
              <a:t>Depth Discharge Curve</a:t>
            </a:r>
          </a:p>
        </c:rich>
      </c:tx>
      <c:layout>
        <c:manualLayout>
          <c:xMode val="edge"/>
          <c:yMode val="edge"/>
          <c:x val="0.23188888888888889"/>
          <c:y val="2.6229517225426522E-2"/>
        </c:manualLayout>
      </c:layout>
      <c:overlay val="0"/>
    </c:title>
    <c:autoTitleDeleted val="0"/>
    <c:plotArea>
      <c:layout/>
      <c:scatterChart>
        <c:scatterStyle val="smoothMarker"/>
        <c:varyColors val="0"/>
        <c:ser>
          <c:idx val="0"/>
          <c:order val="0"/>
          <c:marker>
            <c:symbol val="none"/>
          </c:marker>
          <c:xVal>
            <c:numRef>
              <c:f>Sheet1!$C$30:$C$39</c:f>
              <c:numCache>
                <c:formatCode>0.0</c:formatCode>
                <c:ptCount val="1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5.5154328932550714</c:v>
                </c:pt>
                <c:pt idx="5">
                  <c:v>15.600000000000001</c:v>
                </c:pt>
                <c:pt idx="6">
                  <c:v>28.659029990563187</c:v>
                </c:pt>
                <c:pt idx="7">
                  <c:v>44.123463146040564</c:v>
                </c:pt>
                <c:pt idx="8">
                  <c:v>61.664414373283407</c:v>
                </c:pt>
                <c:pt idx="9">
                  <c:v>81.059977794223471</c:v>
                </c:pt>
              </c:numCache>
            </c:numRef>
          </c:xVal>
          <c:yVal>
            <c:numRef>
              <c:f>Sheet1!$G$30:$G$39</c:f>
              <c:numCache>
                <c:formatCode>General</c:formatCode>
                <c:ptCount val="10"/>
                <c:pt idx="0">
                  <c:v>135</c:v>
                </c:pt>
                <c:pt idx="1">
                  <c:v>140</c:v>
                </c:pt>
                <c:pt idx="2">
                  <c:v>145</c:v>
                </c:pt>
                <c:pt idx="3">
                  <c:v>147</c:v>
                </c:pt>
                <c:pt idx="4">
                  <c:v>147.5</c:v>
                </c:pt>
                <c:pt idx="5">
                  <c:v>148</c:v>
                </c:pt>
                <c:pt idx="6">
                  <c:v>148.5</c:v>
                </c:pt>
                <c:pt idx="7">
                  <c:v>149</c:v>
                </c:pt>
                <c:pt idx="8">
                  <c:v>149.5</c:v>
                </c:pt>
                <c:pt idx="9">
                  <c:v>150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5865984"/>
        <c:axId val="105867904"/>
      </c:scatterChart>
      <c:valAx>
        <c:axId val="10586598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ar-SA"/>
                  <a:t>discharge</a:t>
                </a:r>
                <a:r>
                  <a:rPr lang="en-US"/>
                  <a:t> ( m</a:t>
                </a:r>
                <a:r>
                  <a:rPr lang="en-US" baseline="30000"/>
                  <a:t>3</a:t>
                </a:r>
                <a:r>
                  <a:rPr lang="en-US" baseline="0"/>
                  <a:t>/s)</a:t>
                </a:r>
                <a:r>
                  <a:rPr lang="ar-SA"/>
                  <a:t> </a:t>
                </a:r>
                <a:endParaRPr lang="en-US"/>
              </a:p>
            </c:rich>
          </c:tx>
          <c:layout/>
          <c:overlay val="0"/>
        </c:title>
        <c:numFmt formatCode="0.0" sourceLinked="1"/>
        <c:majorTickMark val="none"/>
        <c:minorTickMark val="none"/>
        <c:tickLblPos val="nextTo"/>
        <c:crossAx val="105867904"/>
        <c:crosses val="autoZero"/>
        <c:crossBetween val="midCat"/>
      </c:valAx>
      <c:valAx>
        <c:axId val="105867904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ar-SA"/>
                  <a:t>Elevation</a:t>
                </a:r>
                <a:endParaRPr lang="en-US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105865984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88EA766-11F9-4053-9CD7-3620F1F75CA1}" type="doc">
      <dgm:prSet loTypeId="urn:microsoft.com/office/officeart/2005/8/layout/bProcess3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4FD804ED-CB61-478E-B076-37ACF3CCC7DC}">
      <dgm:prSet phldrT="[Text]" custT="1"/>
      <dgm:spPr/>
      <dgm:t>
        <a:bodyPr/>
        <a:lstStyle/>
        <a:p>
          <a:r>
            <a:rPr lang="en-US" sz="3200" b="1" dirty="0" smtClean="0">
              <a:solidFill>
                <a:srgbClr val="FFFF00"/>
              </a:solidFill>
            </a:rPr>
            <a:t>Project</a:t>
          </a:r>
          <a:endParaRPr lang="en-US" sz="3200" b="1" dirty="0">
            <a:solidFill>
              <a:srgbClr val="FFFF00"/>
            </a:solidFill>
          </a:endParaRPr>
        </a:p>
      </dgm:t>
    </dgm:pt>
    <dgm:pt modelId="{EB4CC181-5D38-4AF2-8562-C8822AF01215}" type="parTrans" cxnId="{4BFF0A57-E2B8-42EA-842D-1FC47CF641BE}">
      <dgm:prSet/>
      <dgm:spPr/>
      <dgm:t>
        <a:bodyPr/>
        <a:lstStyle/>
        <a:p>
          <a:endParaRPr lang="en-US"/>
        </a:p>
      </dgm:t>
    </dgm:pt>
    <dgm:pt modelId="{950EBA91-546B-4376-A79E-6997EAA4A229}" type="sibTrans" cxnId="{4BFF0A57-E2B8-42EA-842D-1FC47CF641BE}">
      <dgm:prSet/>
      <dgm:spPr/>
      <dgm:t>
        <a:bodyPr/>
        <a:lstStyle/>
        <a:p>
          <a:endParaRPr lang="en-US"/>
        </a:p>
      </dgm:t>
    </dgm:pt>
    <dgm:pt modelId="{DA790C6E-82B0-4F11-BC7D-8C81832DCC02}">
      <dgm:prSet phldrT="[Text]" custT="1"/>
      <dgm:spPr/>
      <dgm:t>
        <a:bodyPr/>
        <a:lstStyle/>
        <a:p>
          <a:r>
            <a:rPr lang="en-US" sz="2400" b="1" dirty="0" smtClean="0">
              <a:solidFill>
                <a:srgbClr val="FF0000"/>
              </a:solidFill>
            </a:rPr>
            <a:t>Define Objective</a:t>
          </a:r>
          <a:endParaRPr lang="en-US" sz="2400" b="1" dirty="0">
            <a:solidFill>
              <a:srgbClr val="FF0000"/>
            </a:solidFill>
          </a:endParaRPr>
        </a:p>
      </dgm:t>
    </dgm:pt>
    <dgm:pt modelId="{0DB4E961-2A7C-4EFB-AB1F-5DC532C4908D}" type="parTrans" cxnId="{CC307645-DBE7-4BD3-A4D1-1403F4F4C3C9}">
      <dgm:prSet/>
      <dgm:spPr/>
      <dgm:t>
        <a:bodyPr/>
        <a:lstStyle/>
        <a:p>
          <a:endParaRPr lang="en-US"/>
        </a:p>
      </dgm:t>
    </dgm:pt>
    <dgm:pt modelId="{1ED97380-6411-41C9-A3FD-96A74D35F325}" type="sibTrans" cxnId="{CC307645-DBE7-4BD3-A4D1-1403F4F4C3C9}">
      <dgm:prSet/>
      <dgm:spPr/>
      <dgm:t>
        <a:bodyPr/>
        <a:lstStyle/>
        <a:p>
          <a:endParaRPr lang="en-US"/>
        </a:p>
      </dgm:t>
    </dgm:pt>
    <dgm:pt modelId="{E1E9662E-EB97-4D54-B7D2-1C6326DE35E0}">
      <dgm:prSet phldrT="[Text]" custT="1"/>
      <dgm:spPr/>
      <dgm:t>
        <a:bodyPr/>
        <a:lstStyle/>
        <a:p>
          <a:r>
            <a:rPr lang="en-US" sz="2400" b="1" dirty="0" smtClean="0">
              <a:solidFill>
                <a:srgbClr val="002060"/>
              </a:solidFill>
            </a:rPr>
            <a:t>Data collections</a:t>
          </a:r>
          <a:endParaRPr lang="en-US" sz="2400" b="1" dirty="0">
            <a:solidFill>
              <a:srgbClr val="002060"/>
            </a:solidFill>
          </a:endParaRPr>
        </a:p>
      </dgm:t>
    </dgm:pt>
    <dgm:pt modelId="{736C7491-D1EC-41F2-9E7B-193E5858ECFE}" type="parTrans" cxnId="{3FEFF214-EB35-4D07-A550-765CF65C00D1}">
      <dgm:prSet/>
      <dgm:spPr/>
      <dgm:t>
        <a:bodyPr/>
        <a:lstStyle/>
        <a:p>
          <a:endParaRPr lang="en-US"/>
        </a:p>
      </dgm:t>
    </dgm:pt>
    <dgm:pt modelId="{4014AF5C-C62A-4E7B-9FA5-0EFDD0B93E33}" type="sibTrans" cxnId="{3FEFF214-EB35-4D07-A550-765CF65C00D1}">
      <dgm:prSet/>
      <dgm:spPr/>
      <dgm:t>
        <a:bodyPr/>
        <a:lstStyle/>
        <a:p>
          <a:endParaRPr lang="en-US"/>
        </a:p>
      </dgm:t>
    </dgm:pt>
    <dgm:pt modelId="{D22A4586-818C-4D99-BE2F-2134C4D2A409}">
      <dgm:prSet phldrT="[Text]" custT="1"/>
      <dgm:spPr/>
      <dgm:t>
        <a:bodyPr/>
        <a:lstStyle/>
        <a:p>
          <a:r>
            <a:rPr lang="en-US" sz="2300" b="1" dirty="0" smtClean="0">
              <a:solidFill>
                <a:srgbClr val="FF0000"/>
              </a:solidFill>
            </a:rPr>
            <a:t>Watershed Delineation</a:t>
          </a:r>
          <a:endParaRPr lang="en-US" sz="2300" b="1" dirty="0">
            <a:solidFill>
              <a:srgbClr val="FF0000"/>
            </a:solidFill>
          </a:endParaRPr>
        </a:p>
      </dgm:t>
    </dgm:pt>
    <dgm:pt modelId="{2933DF88-6FB5-46BF-B32B-24CF85C5278A}" type="parTrans" cxnId="{A8FA5533-B330-4C9B-9F4D-F3AFD153A730}">
      <dgm:prSet/>
      <dgm:spPr/>
      <dgm:t>
        <a:bodyPr/>
        <a:lstStyle/>
        <a:p>
          <a:endParaRPr lang="en-US"/>
        </a:p>
      </dgm:t>
    </dgm:pt>
    <dgm:pt modelId="{9E4E20C7-53E4-48F1-A78A-329539205843}" type="sibTrans" cxnId="{A8FA5533-B330-4C9B-9F4D-F3AFD153A730}">
      <dgm:prSet/>
      <dgm:spPr/>
      <dgm:t>
        <a:bodyPr/>
        <a:lstStyle/>
        <a:p>
          <a:endParaRPr lang="en-US"/>
        </a:p>
      </dgm:t>
    </dgm:pt>
    <dgm:pt modelId="{4B6E5642-F92D-4E2E-9614-B5534D48C96B}">
      <dgm:prSet phldrT="[Text]" custT="1"/>
      <dgm:spPr/>
      <dgm:t>
        <a:bodyPr/>
        <a:lstStyle/>
        <a:p>
          <a:r>
            <a:rPr lang="en-US" sz="1800" b="1" dirty="0" smtClean="0">
              <a:solidFill>
                <a:srgbClr val="FF0000"/>
              </a:solidFill>
            </a:rPr>
            <a:t>Watershed Characteristics</a:t>
          </a:r>
          <a:endParaRPr lang="en-US" sz="1800" b="1" dirty="0">
            <a:solidFill>
              <a:srgbClr val="FF0000"/>
            </a:solidFill>
          </a:endParaRPr>
        </a:p>
      </dgm:t>
    </dgm:pt>
    <dgm:pt modelId="{C845FC26-A392-4952-B946-CFC90D403414}" type="parTrans" cxnId="{BC932732-6D36-4DC8-9742-3D0E88F72E8C}">
      <dgm:prSet/>
      <dgm:spPr/>
      <dgm:t>
        <a:bodyPr/>
        <a:lstStyle/>
        <a:p>
          <a:endParaRPr lang="en-US"/>
        </a:p>
      </dgm:t>
    </dgm:pt>
    <dgm:pt modelId="{39F6F308-CAAF-43C7-BF1E-5673B35351B6}" type="sibTrans" cxnId="{BC932732-6D36-4DC8-9742-3D0E88F72E8C}">
      <dgm:prSet/>
      <dgm:spPr/>
      <dgm:t>
        <a:bodyPr/>
        <a:lstStyle/>
        <a:p>
          <a:endParaRPr lang="en-US"/>
        </a:p>
      </dgm:t>
    </dgm:pt>
    <dgm:pt modelId="{2A71ADAF-EB51-4233-BB3B-5BD3D1DD156A}">
      <dgm:prSet phldrT="[Text]" custT="1"/>
      <dgm:spPr/>
      <dgm:t>
        <a:bodyPr/>
        <a:lstStyle/>
        <a:p>
          <a:r>
            <a:rPr lang="en-US" sz="2800" b="1" dirty="0" smtClean="0">
              <a:solidFill>
                <a:schemeClr val="bg2">
                  <a:lumMod val="10000"/>
                </a:schemeClr>
              </a:solidFill>
            </a:rPr>
            <a:t>Yield Analysis </a:t>
          </a:r>
          <a:endParaRPr lang="en-US" sz="2800" b="1" dirty="0">
            <a:solidFill>
              <a:schemeClr val="bg2">
                <a:lumMod val="10000"/>
              </a:schemeClr>
            </a:solidFill>
          </a:endParaRPr>
        </a:p>
      </dgm:t>
    </dgm:pt>
    <dgm:pt modelId="{5B23E49B-8AA6-4F55-BDC8-780421C5BE31}" type="parTrans" cxnId="{2FDFE463-06FA-4670-8620-959063DFABD1}">
      <dgm:prSet/>
      <dgm:spPr/>
      <dgm:t>
        <a:bodyPr/>
        <a:lstStyle/>
        <a:p>
          <a:endParaRPr lang="en-US"/>
        </a:p>
      </dgm:t>
    </dgm:pt>
    <dgm:pt modelId="{E1ACE5CA-3D7B-4D0F-90FC-C647CB492D4B}" type="sibTrans" cxnId="{2FDFE463-06FA-4670-8620-959063DFABD1}">
      <dgm:prSet/>
      <dgm:spPr/>
      <dgm:t>
        <a:bodyPr/>
        <a:lstStyle/>
        <a:p>
          <a:endParaRPr lang="en-US"/>
        </a:p>
      </dgm:t>
    </dgm:pt>
    <dgm:pt modelId="{1034EEDF-A5F0-4911-AB16-9022AE530563}">
      <dgm:prSet phldrT="[Text]" custT="1"/>
      <dgm:spPr/>
      <dgm:t>
        <a:bodyPr/>
        <a:lstStyle/>
        <a:p>
          <a:r>
            <a:rPr lang="en-US" sz="2600" b="1" dirty="0" smtClean="0">
              <a:solidFill>
                <a:srgbClr val="FF0000"/>
              </a:solidFill>
            </a:rPr>
            <a:t>Statistical Analysis</a:t>
          </a:r>
          <a:endParaRPr lang="en-US" sz="2600" b="1" dirty="0">
            <a:solidFill>
              <a:srgbClr val="FF0000"/>
            </a:solidFill>
          </a:endParaRPr>
        </a:p>
      </dgm:t>
    </dgm:pt>
    <dgm:pt modelId="{10584BBB-608D-4689-9E25-AE439877600A}" type="parTrans" cxnId="{6836C6E7-0270-43EB-B46A-4D9AA4FE6375}">
      <dgm:prSet/>
      <dgm:spPr/>
      <dgm:t>
        <a:bodyPr/>
        <a:lstStyle/>
        <a:p>
          <a:endParaRPr lang="en-US"/>
        </a:p>
      </dgm:t>
    </dgm:pt>
    <dgm:pt modelId="{441582A6-8F96-4575-9EB9-A6B724A2C270}" type="sibTrans" cxnId="{6836C6E7-0270-43EB-B46A-4D9AA4FE6375}">
      <dgm:prSet/>
      <dgm:spPr/>
      <dgm:t>
        <a:bodyPr/>
        <a:lstStyle/>
        <a:p>
          <a:endParaRPr lang="en-US"/>
        </a:p>
      </dgm:t>
    </dgm:pt>
    <dgm:pt modelId="{A1D0CB7E-9995-481F-ADED-103CCA80987B}">
      <dgm:prSet phldrT="[Text]" custT="1"/>
      <dgm:spPr/>
      <dgm:t>
        <a:bodyPr/>
        <a:lstStyle/>
        <a:p>
          <a:r>
            <a:rPr lang="en-US" sz="2100" b="1" dirty="0" smtClean="0">
              <a:solidFill>
                <a:srgbClr val="002060"/>
              </a:solidFill>
            </a:rPr>
            <a:t>Hydrological Model </a:t>
          </a:r>
          <a:endParaRPr lang="en-US" sz="2100" b="1" dirty="0">
            <a:solidFill>
              <a:srgbClr val="002060"/>
            </a:solidFill>
          </a:endParaRPr>
        </a:p>
      </dgm:t>
    </dgm:pt>
    <dgm:pt modelId="{F29F966E-7AE4-492D-88B3-8545E1C84C2E}" type="parTrans" cxnId="{F389683D-BA57-484F-83B4-612DF88AAFA2}">
      <dgm:prSet/>
      <dgm:spPr/>
      <dgm:t>
        <a:bodyPr/>
        <a:lstStyle/>
        <a:p>
          <a:endParaRPr lang="en-US"/>
        </a:p>
      </dgm:t>
    </dgm:pt>
    <dgm:pt modelId="{9718AA1B-3FC3-4EFE-92BA-0702F62F9DFC}" type="sibTrans" cxnId="{F389683D-BA57-484F-83B4-612DF88AAFA2}">
      <dgm:prSet/>
      <dgm:spPr/>
      <dgm:t>
        <a:bodyPr/>
        <a:lstStyle/>
        <a:p>
          <a:endParaRPr lang="en-US"/>
        </a:p>
      </dgm:t>
    </dgm:pt>
    <dgm:pt modelId="{006EB6B6-8524-4CCE-B82A-C7D26B9BE566}">
      <dgm:prSet phldrT="[Text]" custT="1"/>
      <dgm:spPr/>
      <dgm:t>
        <a:bodyPr/>
        <a:lstStyle/>
        <a:p>
          <a:r>
            <a:rPr lang="en-US" sz="2000" b="1" dirty="0" smtClean="0">
              <a:solidFill>
                <a:srgbClr val="FFC000"/>
              </a:solidFill>
            </a:rPr>
            <a:t>Embankment Design</a:t>
          </a:r>
          <a:endParaRPr lang="en-US" sz="2000" b="1" dirty="0">
            <a:solidFill>
              <a:srgbClr val="FFC000"/>
            </a:solidFill>
          </a:endParaRPr>
        </a:p>
      </dgm:t>
    </dgm:pt>
    <dgm:pt modelId="{2FC803C0-10C8-415D-B620-99B80991CDC2}" type="parTrans" cxnId="{45AED8F6-154A-4295-97CF-FFB6AB06F8D7}">
      <dgm:prSet/>
      <dgm:spPr/>
      <dgm:t>
        <a:bodyPr/>
        <a:lstStyle/>
        <a:p>
          <a:endParaRPr lang="en-US"/>
        </a:p>
      </dgm:t>
    </dgm:pt>
    <dgm:pt modelId="{2C2F528A-9CD7-4759-845F-1F5F8A6F3470}" type="sibTrans" cxnId="{45AED8F6-154A-4295-97CF-FFB6AB06F8D7}">
      <dgm:prSet/>
      <dgm:spPr/>
      <dgm:t>
        <a:bodyPr/>
        <a:lstStyle/>
        <a:p>
          <a:endParaRPr lang="en-US"/>
        </a:p>
      </dgm:t>
    </dgm:pt>
    <dgm:pt modelId="{0F84FC0F-6F73-4C3D-AB13-DB7E773F5E40}">
      <dgm:prSet/>
      <dgm:spPr/>
      <dgm:t>
        <a:bodyPr/>
        <a:lstStyle/>
        <a:p>
          <a:r>
            <a:rPr lang="en-US" b="1" dirty="0" smtClean="0">
              <a:solidFill>
                <a:srgbClr val="FF0000"/>
              </a:solidFill>
            </a:rPr>
            <a:t>Spillway, outlet and stilling basin Design</a:t>
          </a:r>
          <a:endParaRPr lang="en-US" b="1" dirty="0">
            <a:solidFill>
              <a:srgbClr val="FF0000"/>
            </a:solidFill>
          </a:endParaRPr>
        </a:p>
      </dgm:t>
    </dgm:pt>
    <dgm:pt modelId="{02565AEB-2A5E-4C63-9074-E25ACD49C6F1}" type="parTrans" cxnId="{994A62DC-8CD4-46BF-837B-46F1B808E60C}">
      <dgm:prSet/>
      <dgm:spPr/>
      <dgm:t>
        <a:bodyPr/>
        <a:lstStyle/>
        <a:p>
          <a:endParaRPr lang="en-US"/>
        </a:p>
      </dgm:t>
    </dgm:pt>
    <dgm:pt modelId="{86473877-64E3-448B-8296-E783D3B66602}" type="sibTrans" cxnId="{994A62DC-8CD4-46BF-837B-46F1B808E60C}">
      <dgm:prSet/>
      <dgm:spPr/>
      <dgm:t>
        <a:bodyPr/>
        <a:lstStyle/>
        <a:p>
          <a:endParaRPr lang="en-US"/>
        </a:p>
      </dgm:t>
    </dgm:pt>
    <dgm:pt modelId="{601B2A94-D84A-4766-9EAE-3C8D9FE59623}">
      <dgm:prSet custT="1"/>
      <dgm:spPr/>
      <dgm:t>
        <a:bodyPr/>
        <a:lstStyle/>
        <a:p>
          <a:r>
            <a:rPr lang="en-US" sz="2800" b="1" dirty="0" smtClean="0">
              <a:solidFill>
                <a:srgbClr val="92D050"/>
              </a:solidFill>
            </a:rPr>
            <a:t>Results</a:t>
          </a:r>
          <a:endParaRPr lang="en-US" sz="2800" b="1" dirty="0">
            <a:solidFill>
              <a:srgbClr val="92D050"/>
            </a:solidFill>
          </a:endParaRPr>
        </a:p>
      </dgm:t>
    </dgm:pt>
    <dgm:pt modelId="{C5264B64-CC47-47AF-889F-4D5AFAD187E9}" type="parTrans" cxnId="{C59829E8-EDFD-43D1-9138-D36BEB6ADFF7}">
      <dgm:prSet/>
      <dgm:spPr/>
      <dgm:t>
        <a:bodyPr/>
        <a:lstStyle/>
        <a:p>
          <a:endParaRPr lang="en-US"/>
        </a:p>
      </dgm:t>
    </dgm:pt>
    <dgm:pt modelId="{50146AE3-C849-4ECE-B711-43E1A4BA8B59}" type="sibTrans" cxnId="{C59829E8-EDFD-43D1-9138-D36BEB6ADFF7}">
      <dgm:prSet/>
      <dgm:spPr/>
      <dgm:t>
        <a:bodyPr/>
        <a:lstStyle/>
        <a:p>
          <a:endParaRPr lang="en-US"/>
        </a:p>
      </dgm:t>
    </dgm:pt>
    <dgm:pt modelId="{FD87BAED-F55E-4DB0-B22F-076DE3700240}">
      <dgm:prSet custT="1"/>
      <dgm:spPr/>
      <dgm:t>
        <a:bodyPr/>
        <a:lstStyle/>
        <a:p>
          <a:r>
            <a:rPr lang="en-US" sz="1500" b="1" dirty="0" smtClean="0">
              <a:solidFill>
                <a:schemeClr val="tx1">
                  <a:lumMod val="95000"/>
                  <a:lumOff val="5000"/>
                </a:schemeClr>
              </a:solidFill>
            </a:rPr>
            <a:t>Recommendations</a:t>
          </a:r>
          <a:r>
            <a:rPr lang="en-US" sz="1500" dirty="0" smtClean="0"/>
            <a:t> </a:t>
          </a:r>
          <a:endParaRPr lang="en-US" sz="1500" dirty="0"/>
        </a:p>
      </dgm:t>
    </dgm:pt>
    <dgm:pt modelId="{3703F38C-5377-4A57-A204-F2B418D3D139}" type="parTrans" cxnId="{100D554E-B06E-4209-8D0B-BF672DCA0A11}">
      <dgm:prSet/>
      <dgm:spPr/>
      <dgm:t>
        <a:bodyPr/>
        <a:lstStyle/>
        <a:p>
          <a:endParaRPr lang="en-US"/>
        </a:p>
      </dgm:t>
    </dgm:pt>
    <dgm:pt modelId="{38AE73B0-7F8D-4168-B5F5-FC132D969B86}" type="sibTrans" cxnId="{100D554E-B06E-4209-8D0B-BF672DCA0A11}">
      <dgm:prSet/>
      <dgm:spPr/>
      <dgm:t>
        <a:bodyPr/>
        <a:lstStyle/>
        <a:p>
          <a:endParaRPr lang="en-US"/>
        </a:p>
      </dgm:t>
    </dgm:pt>
    <dgm:pt modelId="{9A70C14F-BD79-4753-B42D-D771B3D88B68}" type="pres">
      <dgm:prSet presAssocID="{C88EA766-11F9-4053-9CD7-3620F1F75CA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24FBBF31-AC85-4784-8F5A-6385FFC336F3}" type="pres">
      <dgm:prSet presAssocID="{4FD804ED-CB61-478E-B076-37ACF3CCC7DC}" presName="node" presStyleLbl="node1" presStyleIdx="0" presStyleCnt="1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E6F9CDE-7E7F-45FF-ACCD-005EDEEDA34A}" type="pres">
      <dgm:prSet presAssocID="{950EBA91-546B-4376-A79E-6997EAA4A229}" presName="sibTrans" presStyleLbl="sibTrans1D1" presStyleIdx="0" presStyleCnt="11"/>
      <dgm:spPr/>
      <dgm:t>
        <a:bodyPr/>
        <a:lstStyle/>
        <a:p>
          <a:pPr rtl="1"/>
          <a:endParaRPr lang="ar-SA"/>
        </a:p>
      </dgm:t>
    </dgm:pt>
    <dgm:pt modelId="{81D419D6-8366-4810-B772-2E52040D4A1E}" type="pres">
      <dgm:prSet presAssocID="{950EBA91-546B-4376-A79E-6997EAA4A229}" presName="connectorText" presStyleLbl="sibTrans1D1" presStyleIdx="0" presStyleCnt="11"/>
      <dgm:spPr/>
      <dgm:t>
        <a:bodyPr/>
        <a:lstStyle/>
        <a:p>
          <a:pPr rtl="1"/>
          <a:endParaRPr lang="ar-SA"/>
        </a:p>
      </dgm:t>
    </dgm:pt>
    <dgm:pt modelId="{23D638DC-EDE5-471E-A689-BDE2EF712D98}" type="pres">
      <dgm:prSet presAssocID="{DA790C6E-82B0-4F11-BC7D-8C81832DCC02}" presName="node" presStyleLbl="node1" presStyleIdx="1" presStyleCnt="1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47F685C-94C7-4FC7-9A1D-95ADD882C2E8}" type="pres">
      <dgm:prSet presAssocID="{1ED97380-6411-41C9-A3FD-96A74D35F325}" presName="sibTrans" presStyleLbl="sibTrans1D1" presStyleIdx="1" presStyleCnt="11"/>
      <dgm:spPr/>
      <dgm:t>
        <a:bodyPr/>
        <a:lstStyle/>
        <a:p>
          <a:pPr rtl="1"/>
          <a:endParaRPr lang="ar-SA"/>
        </a:p>
      </dgm:t>
    </dgm:pt>
    <dgm:pt modelId="{8177BFF4-DF46-4584-ADDC-2AF7FF0E45B6}" type="pres">
      <dgm:prSet presAssocID="{1ED97380-6411-41C9-A3FD-96A74D35F325}" presName="connectorText" presStyleLbl="sibTrans1D1" presStyleIdx="1" presStyleCnt="11"/>
      <dgm:spPr/>
      <dgm:t>
        <a:bodyPr/>
        <a:lstStyle/>
        <a:p>
          <a:pPr rtl="1"/>
          <a:endParaRPr lang="ar-SA"/>
        </a:p>
      </dgm:t>
    </dgm:pt>
    <dgm:pt modelId="{90F50B05-7058-4C03-BCBF-924FA1EF1079}" type="pres">
      <dgm:prSet presAssocID="{E1E9662E-EB97-4D54-B7D2-1C6326DE35E0}" presName="node" presStyleLbl="node1" presStyleIdx="2" presStyleCnt="1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E864924-5CA6-4BE7-84BB-93BF1D4B9A94}" type="pres">
      <dgm:prSet presAssocID="{4014AF5C-C62A-4E7B-9FA5-0EFDD0B93E33}" presName="sibTrans" presStyleLbl="sibTrans1D1" presStyleIdx="2" presStyleCnt="11"/>
      <dgm:spPr/>
      <dgm:t>
        <a:bodyPr/>
        <a:lstStyle/>
        <a:p>
          <a:pPr rtl="1"/>
          <a:endParaRPr lang="ar-SA"/>
        </a:p>
      </dgm:t>
    </dgm:pt>
    <dgm:pt modelId="{5E9E1819-0BC1-4CAB-86D8-CBF51A844E1B}" type="pres">
      <dgm:prSet presAssocID="{4014AF5C-C62A-4E7B-9FA5-0EFDD0B93E33}" presName="connectorText" presStyleLbl="sibTrans1D1" presStyleIdx="2" presStyleCnt="11"/>
      <dgm:spPr/>
      <dgm:t>
        <a:bodyPr/>
        <a:lstStyle/>
        <a:p>
          <a:pPr rtl="1"/>
          <a:endParaRPr lang="ar-SA"/>
        </a:p>
      </dgm:t>
    </dgm:pt>
    <dgm:pt modelId="{EC4BD9F4-A773-427A-A68E-FE38B35F2F61}" type="pres">
      <dgm:prSet presAssocID="{D22A4586-818C-4D99-BE2F-2134C4D2A409}" presName="node" presStyleLbl="node1" presStyleIdx="3" presStyleCnt="1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264504A-437B-4E8D-B234-86E65931846C}" type="pres">
      <dgm:prSet presAssocID="{9E4E20C7-53E4-48F1-A78A-329539205843}" presName="sibTrans" presStyleLbl="sibTrans1D1" presStyleIdx="3" presStyleCnt="11"/>
      <dgm:spPr/>
      <dgm:t>
        <a:bodyPr/>
        <a:lstStyle/>
        <a:p>
          <a:pPr rtl="1"/>
          <a:endParaRPr lang="ar-SA"/>
        </a:p>
      </dgm:t>
    </dgm:pt>
    <dgm:pt modelId="{18405F58-6009-45BF-A380-55BBE5D35580}" type="pres">
      <dgm:prSet presAssocID="{9E4E20C7-53E4-48F1-A78A-329539205843}" presName="connectorText" presStyleLbl="sibTrans1D1" presStyleIdx="3" presStyleCnt="11"/>
      <dgm:spPr/>
      <dgm:t>
        <a:bodyPr/>
        <a:lstStyle/>
        <a:p>
          <a:pPr rtl="1"/>
          <a:endParaRPr lang="ar-SA"/>
        </a:p>
      </dgm:t>
    </dgm:pt>
    <dgm:pt modelId="{47A0E207-3A84-424C-95AE-05D9CE0E17B0}" type="pres">
      <dgm:prSet presAssocID="{4B6E5642-F92D-4E2E-9614-B5534D48C96B}" presName="node" presStyleLbl="node1" presStyleIdx="4" presStyleCnt="1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AA953D4-9DAF-4C3F-AD4D-73E4FBC743A1}" type="pres">
      <dgm:prSet presAssocID="{39F6F308-CAAF-43C7-BF1E-5673B35351B6}" presName="sibTrans" presStyleLbl="sibTrans1D1" presStyleIdx="4" presStyleCnt="11"/>
      <dgm:spPr/>
      <dgm:t>
        <a:bodyPr/>
        <a:lstStyle/>
        <a:p>
          <a:pPr rtl="1"/>
          <a:endParaRPr lang="ar-SA"/>
        </a:p>
      </dgm:t>
    </dgm:pt>
    <dgm:pt modelId="{50C5ABD4-0489-4A72-AD7B-296F700C2F89}" type="pres">
      <dgm:prSet presAssocID="{39F6F308-CAAF-43C7-BF1E-5673B35351B6}" presName="connectorText" presStyleLbl="sibTrans1D1" presStyleIdx="4" presStyleCnt="11"/>
      <dgm:spPr/>
      <dgm:t>
        <a:bodyPr/>
        <a:lstStyle/>
        <a:p>
          <a:pPr rtl="1"/>
          <a:endParaRPr lang="ar-SA"/>
        </a:p>
      </dgm:t>
    </dgm:pt>
    <dgm:pt modelId="{FCCA5A58-8E05-4885-9FBB-E69FEC6549C4}" type="pres">
      <dgm:prSet presAssocID="{2A71ADAF-EB51-4233-BB3B-5BD3D1DD156A}" presName="node" presStyleLbl="node1" presStyleIdx="5" presStyleCnt="1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24EF85D-FCA2-4017-ADFF-937769108378}" type="pres">
      <dgm:prSet presAssocID="{E1ACE5CA-3D7B-4D0F-90FC-C647CB492D4B}" presName="sibTrans" presStyleLbl="sibTrans1D1" presStyleIdx="5" presStyleCnt="11"/>
      <dgm:spPr/>
      <dgm:t>
        <a:bodyPr/>
        <a:lstStyle/>
        <a:p>
          <a:pPr rtl="1"/>
          <a:endParaRPr lang="ar-SA"/>
        </a:p>
      </dgm:t>
    </dgm:pt>
    <dgm:pt modelId="{7BA00E45-E8F2-49E3-916C-8926BB3AD5C1}" type="pres">
      <dgm:prSet presAssocID="{E1ACE5CA-3D7B-4D0F-90FC-C647CB492D4B}" presName="connectorText" presStyleLbl="sibTrans1D1" presStyleIdx="5" presStyleCnt="11"/>
      <dgm:spPr/>
      <dgm:t>
        <a:bodyPr/>
        <a:lstStyle/>
        <a:p>
          <a:pPr rtl="1"/>
          <a:endParaRPr lang="ar-SA"/>
        </a:p>
      </dgm:t>
    </dgm:pt>
    <dgm:pt modelId="{85E70939-0EA3-435D-BECC-D4333C239810}" type="pres">
      <dgm:prSet presAssocID="{1034EEDF-A5F0-4911-AB16-9022AE530563}" presName="node" presStyleLbl="node1" presStyleIdx="6" presStyleCnt="1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4B80D59-EED2-4004-BEE1-E91D4C82F1B6}" type="pres">
      <dgm:prSet presAssocID="{441582A6-8F96-4575-9EB9-A6B724A2C270}" presName="sibTrans" presStyleLbl="sibTrans1D1" presStyleIdx="6" presStyleCnt="11"/>
      <dgm:spPr/>
      <dgm:t>
        <a:bodyPr/>
        <a:lstStyle/>
        <a:p>
          <a:pPr rtl="1"/>
          <a:endParaRPr lang="ar-SA"/>
        </a:p>
      </dgm:t>
    </dgm:pt>
    <dgm:pt modelId="{7CE41716-453A-48FD-85C9-A50DD8AED7D4}" type="pres">
      <dgm:prSet presAssocID="{441582A6-8F96-4575-9EB9-A6B724A2C270}" presName="connectorText" presStyleLbl="sibTrans1D1" presStyleIdx="6" presStyleCnt="11"/>
      <dgm:spPr/>
      <dgm:t>
        <a:bodyPr/>
        <a:lstStyle/>
        <a:p>
          <a:pPr rtl="1"/>
          <a:endParaRPr lang="ar-SA"/>
        </a:p>
      </dgm:t>
    </dgm:pt>
    <dgm:pt modelId="{E77DCF5C-9FE7-4BD8-8643-45BE33A05497}" type="pres">
      <dgm:prSet presAssocID="{A1D0CB7E-9995-481F-ADED-103CCA80987B}" presName="node" presStyleLbl="node1" presStyleIdx="7" presStyleCnt="1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CEC2855-7089-4066-9E5C-21AAB3DF8740}" type="pres">
      <dgm:prSet presAssocID="{9718AA1B-3FC3-4EFE-92BA-0702F62F9DFC}" presName="sibTrans" presStyleLbl="sibTrans1D1" presStyleIdx="7" presStyleCnt="11"/>
      <dgm:spPr/>
      <dgm:t>
        <a:bodyPr/>
        <a:lstStyle/>
        <a:p>
          <a:pPr rtl="1"/>
          <a:endParaRPr lang="ar-SA"/>
        </a:p>
      </dgm:t>
    </dgm:pt>
    <dgm:pt modelId="{6AB07220-7479-4E30-A697-22BFB9C9EAEA}" type="pres">
      <dgm:prSet presAssocID="{9718AA1B-3FC3-4EFE-92BA-0702F62F9DFC}" presName="connectorText" presStyleLbl="sibTrans1D1" presStyleIdx="7" presStyleCnt="11"/>
      <dgm:spPr/>
      <dgm:t>
        <a:bodyPr/>
        <a:lstStyle/>
        <a:p>
          <a:pPr rtl="1"/>
          <a:endParaRPr lang="ar-SA"/>
        </a:p>
      </dgm:t>
    </dgm:pt>
    <dgm:pt modelId="{8CABB9C8-EF65-42BA-A916-FDB1FDB0B3A3}" type="pres">
      <dgm:prSet presAssocID="{006EB6B6-8524-4CCE-B82A-C7D26B9BE566}" presName="node" presStyleLbl="node1" presStyleIdx="8" presStyleCnt="1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B83AECA-5CCE-498D-9B9F-5AABC468E227}" type="pres">
      <dgm:prSet presAssocID="{2C2F528A-9CD7-4759-845F-1F5F8A6F3470}" presName="sibTrans" presStyleLbl="sibTrans1D1" presStyleIdx="8" presStyleCnt="11"/>
      <dgm:spPr/>
      <dgm:t>
        <a:bodyPr/>
        <a:lstStyle/>
        <a:p>
          <a:pPr rtl="1"/>
          <a:endParaRPr lang="ar-SA"/>
        </a:p>
      </dgm:t>
    </dgm:pt>
    <dgm:pt modelId="{35D64C10-F9DC-4A12-8B80-9AF31C980088}" type="pres">
      <dgm:prSet presAssocID="{2C2F528A-9CD7-4759-845F-1F5F8A6F3470}" presName="connectorText" presStyleLbl="sibTrans1D1" presStyleIdx="8" presStyleCnt="11"/>
      <dgm:spPr/>
      <dgm:t>
        <a:bodyPr/>
        <a:lstStyle/>
        <a:p>
          <a:pPr rtl="1"/>
          <a:endParaRPr lang="ar-SA"/>
        </a:p>
      </dgm:t>
    </dgm:pt>
    <dgm:pt modelId="{1EFBDF44-8D54-4041-8E54-334D801C9799}" type="pres">
      <dgm:prSet presAssocID="{0F84FC0F-6F73-4C3D-AB13-DB7E773F5E40}" presName="node" presStyleLbl="node1" presStyleIdx="9" presStyleCnt="1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A074B42-774F-44D1-A0E0-6B9A7BDF655B}" type="pres">
      <dgm:prSet presAssocID="{86473877-64E3-448B-8296-E783D3B66602}" presName="sibTrans" presStyleLbl="sibTrans1D1" presStyleIdx="9" presStyleCnt="11"/>
      <dgm:spPr/>
      <dgm:t>
        <a:bodyPr/>
        <a:lstStyle/>
        <a:p>
          <a:pPr rtl="1"/>
          <a:endParaRPr lang="ar-SA"/>
        </a:p>
      </dgm:t>
    </dgm:pt>
    <dgm:pt modelId="{E8E2C508-2E7D-409F-B0F6-D2AAE91ADC5D}" type="pres">
      <dgm:prSet presAssocID="{86473877-64E3-448B-8296-E783D3B66602}" presName="connectorText" presStyleLbl="sibTrans1D1" presStyleIdx="9" presStyleCnt="11"/>
      <dgm:spPr/>
      <dgm:t>
        <a:bodyPr/>
        <a:lstStyle/>
        <a:p>
          <a:pPr rtl="1"/>
          <a:endParaRPr lang="ar-SA"/>
        </a:p>
      </dgm:t>
    </dgm:pt>
    <dgm:pt modelId="{7FFC4011-6AB1-4DA6-BA02-2B23B425FC2C}" type="pres">
      <dgm:prSet presAssocID="{601B2A94-D84A-4766-9EAE-3C8D9FE59623}" presName="node" presStyleLbl="node1" presStyleIdx="10" presStyleCnt="1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BE5D937-8EBE-41F5-9780-B811F3F613DF}" type="pres">
      <dgm:prSet presAssocID="{50146AE3-C849-4ECE-B711-43E1A4BA8B59}" presName="sibTrans" presStyleLbl="sibTrans1D1" presStyleIdx="10" presStyleCnt="11"/>
      <dgm:spPr/>
      <dgm:t>
        <a:bodyPr/>
        <a:lstStyle/>
        <a:p>
          <a:pPr rtl="1"/>
          <a:endParaRPr lang="ar-SA"/>
        </a:p>
      </dgm:t>
    </dgm:pt>
    <dgm:pt modelId="{D66F254D-C882-44C6-9388-F55A1DFDBC76}" type="pres">
      <dgm:prSet presAssocID="{50146AE3-C849-4ECE-B711-43E1A4BA8B59}" presName="connectorText" presStyleLbl="sibTrans1D1" presStyleIdx="10" presStyleCnt="11"/>
      <dgm:spPr/>
      <dgm:t>
        <a:bodyPr/>
        <a:lstStyle/>
        <a:p>
          <a:pPr rtl="1"/>
          <a:endParaRPr lang="ar-SA"/>
        </a:p>
      </dgm:t>
    </dgm:pt>
    <dgm:pt modelId="{F7B2E943-BD15-4A9F-8AF7-9F00082687BA}" type="pres">
      <dgm:prSet presAssocID="{FD87BAED-F55E-4DB0-B22F-076DE3700240}" presName="node" presStyleLbl="node1" presStyleIdx="11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4E31C00-7C5B-4401-A399-31623F73F683}" type="presOf" srcId="{441582A6-8F96-4575-9EB9-A6B724A2C270}" destId="{E4B80D59-EED2-4004-BEE1-E91D4C82F1B6}" srcOrd="0" destOrd="0" presId="urn:microsoft.com/office/officeart/2005/8/layout/bProcess3"/>
    <dgm:cxn modelId="{D716D309-F97E-4DF7-A1F4-BB0321B0A7C1}" type="presOf" srcId="{9E4E20C7-53E4-48F1-A78A-329539205843}" destId="{18405F58-6009-45BF-A380-55BBE5D35580}" srcOrd="1" destOrd="0" presId="urn:microsoft.com/office/officeart/2005/8/layout/bProcess3"/>
    <dgm:cxn modelId="{45AED8F6-154A-4295-97CF-FFB6AB06F8D7}" srcId="{C88EA766-11F9-4053-9CD7-3620F1F75CA1}" destId="{006EB6B6-8524-4CCE-B82A-C7D26B9BE566}" srcOrd="8" destOrd="0" parTransId="{2FC803C0-10C8-415D-B620-99B80991CDC2}" sibTransId="{2C2F528A-9CD7-4759-845F-1F5F8A6F3470}"/>
    <dgm:cxn modelId="{53051D74-AE94-4705-849C-56622D260E03}" type="presOf" srcId="{2A71ADAF-EB51-4233-BB3B-5BD3D1DD156A}" destId="{FCCA5A58-8E05-4885-9FBB-E69FEC6549C4}" srcOrd="0" destOrd="0" presId="urn:microsoft.com/office/officeart/2005/8/layout/bProcess3"/>
    <dgm:cxn modelId="{B3CC8FE8-F2C8-4FE5-A152-06A451A4DB35}" type="presOf" srcId="{1ED97380-6411-41C9-A3FD-96A74D35F325}" destId="{8177BFF4-DF46-4584-ADDC-2AF7FF0E45B6}" srcOrd="1" destOrd="0" presId="urn:microsoft.com/office/officeart/2005/8/layout/bProcess3"/>
    <dgm:cxn modelId="{C1EDA190-CDBA-4016-956A-9FD4929F1B2B}" type="presOf" srcId="{86473877-64E3-448B-8296-E783D3B66602}" destId="{CA074B42-774F-44D1-A0E0-6B9A7BDF655B}" srcOrd="0" destOrd="0" presId="urn:microsoft.com/office/officeart/2005/8/layout/bProcess3"/>
    <dgm:cxn modelId="{75884481-ACB6-4B08-9478-5160AC784EC2}" type="presOf" srcId="{E1E9662E-EB97-4D54-B7D2-1C6326DE35E0}" destId="{90F50B05-7058-4C03-BCBF-924FA1EF1079}" srcOrd="0" destOrd="0" presId="urn:microsoft.com/office/officeart/2005/8/layout/bProcess3"/>
    <dgm:cxn modelId="{2FDFE463-06FA-4670-8620-959063DFABD1}" srcId="{C88EA766-11F9-4053-9CD7-3620F1F75CA1}" destId="{2A71ADAF-EB51-4233-BB3B-5BD3D1DD156A}" srcOrd="5" destOrd="0" parTransId="{5B23E49B-8AA6-4F55-BDC8-780421C5BE31}" sibTransId="{E1ACE5CA-3D7B-4D0F-90FC-C647CB492D4B}"/>
    <dgm:cxn modelId="{C59829E8-EDFD-43D1-9138-D36BEB6ADFF7}" srcId="{C88EA766-11F9-4053-9CD7-3620F1F75CA1}" destId="{601B2A94-D84A-4766-9EAE-3C8D9FE59623}" srcOrd="10" destOrd="0" parTransId="{C5264B64-CC47-47AF-889F-4D5AFAD187E9}" sibTransId="{50146AE3-C849-4ECE-B711-43E1A4BA8B59}"/>
    <dgm:cxn modelId="{78CB3BD6-4877-4952-87A0-40E2082508E1}" type="presOf" srcId="{39F6F308-CAAF-43C7-BF1E-5673B35351B6}" destId="{50C5ABD4-0489-4A72-AD7B-296F700C2F89}" srcOrd="1" destOrd="0" presId="urn:microsoft.com/office/officeart/2005/8/layout/bProcess3"/>
    <dgm:cxn modelId="{C9E4C6D5-CCCB-44B0-80F1-CEA0F5A54B24}" type="presOf" srcId="{1ED97380-6411-41C9-A3FD-96A74D35F325}" destId="{947F685C-94C7-4FC7-9A1D-95ADD882C2E8}" srcOrd="0" destOrd="0" presId="urn:microsoft.com/office/officeart/2005/8/layout/bProcess3"/>
    <dgm:cxn modelId="{CC307645-DBE7-4BD3-A4D1-1403F4F4C3C9}" srcId="{C88EA766-11F9-4053-9CD7-3620F1F75CA1}" destId="{DA790C6E-82B0-4F11-BC7D-8C81832DCC02}" srcOrd="1" destOrd="0" parTransId="{0DB4E961-2A7C-4EFB-AB1F-5DC532C4908D}" sibTransId="{1ED97380-6411-41C9-A3FD-96A74D35F325}"/>
    <dgm:cxn modelId="{DB8E2971-B895-4DA8-B5B7-4C4AAF99F773}" type="presOf" srcId="{DA790C6E-82B0-4F11-BC7D-8C81832DCC02}" destId="{23D638DC-EDE5-471E-A689-BDE2EF712D98}" srcOrd="0" destOrd="0" presId="urn:microsoft.com/office/officeart/2005/8/layout/bProcess3"/>
    <dgm:cxn modelId="{3FEFF214-EB35-4D07-A550-765CF65C00D1}" srcId="{C88EA766-11F9-4053-9CD7-3620F1F75CA1}" destId="{E1E9662E-EB97-4D54-B7D2-1C6326DE35E0}" srcOrd="2" destOrd="0" parTransId="{736C7491-D1EC-41F2-9E7B-193E5858ECFE}" sibTransId="{4014AF5C-C62A-4E7B-9FA5-0EFDD0B93E33}"/>
    <dgm:cxn modelId="{29CB05BF-2740-4633-97E6-6C3F6A1750E3}" type="presOf" srcId="{4014AF5C-C62A-4E7B-9FA5-0EFDD0B93E33}" destId="{6E864924-5CA6-4BE7-84BB-93BF1D4B9A94}" srcOrd="0" destOrd="0" presId="urn:microsoft.com/office/officeart/2005/8/layout/bProcess3"/>
    <dgm:cxn modelId="{023D48A5-6BBE-463F-8A82-1B2C03E0B695}" type="presOf" srcId="{E1ACE5CA-3D7B-4D0F-90FC-C647CB492D4B}" destId="{7BA00E45-E8F2-49E3-916C-8926BB3AD5C1}" srcOrd="1" destOrd="0" presId="urn:microsoft.com/office/officeart/2005/8/layout/bProcess3"/>
    <dgm:cxn modelId="{502C1552-4CF5-457C-A91B-226F0091C28B}" type="presOf" srcId="{4FD804ED-CB61-478E-B076-37ACF3CCC7DC}" destId="{24FBBF31-AC85-4784-8F5A-6385FFC336F3}" srcOrd="0" destOrd="0" presId="urn:microsoft.com/office/officeart/2005/8/layout/bProcess3"/>
    <dgm:cxn modelId="{23730B4A-E0FA-4CA0-8CFE-DE2FB7BCF889}" type="presOf" srcId="{E1ACE5CA-3D7B-4D0F-90FC-C647CB492D4B}" destId="{C24EF85D-FCA2-4017-ADFF-937769108378}" srcOrd="0" destOrd="0" presId="urn:microsoft.com/office/officeart/2005/8/layout/bProcess3"/>
    <dgm:cxn modelId="{16F62F1B-676F-432D-9C5D-97FB3BB4AA75}" type="presOf" srcId="{D22A4586-818C-4D99-BE2F-2134C4D2A409}" destId="{EC4BD9F4-A773-427A-A68E-FE38B35F2F61}" srcOrd="0" destOrd="0" presId="urn:microsoft.com/office/officeart/2005/8/layout/bProcess3"/>
    <dgm:cxn modelId="{6E22459C-591F-4159-AB44-06F1B2BE7380}" type="presOf" srcId="{C88EA766-11F9-4053-9CD7-3620F1F75CA1}" destId="{9A70C14F-BD79-4753-B42D-D771B3D88B68}" srcOrd="0" destOrd="0" presId="urn:microsoft.com/office/officeart/2005/8/layout/bProcess3"/>
    <dgm:cxn modelId="{73E0B863-23B4-4DEC-8AFC-9613F18D60EB}" type="presOf" srcId="{50146AE3-C849-4ECE-B711-43E1A4BA8B59}" destId="{D66F254D-C882-44C6-9388-F55A1DFDBC76}" srcOrd="1" destOrd="0" presId="urn:microsoft.com/office/officeart/2005/8/layout/bProcess3"/>
    <dgm:cxn modelId="{7D2BBCEE-FB33-4D1E-8695-6A410D624BD2}" type="presOf" srcId="{9E4E20C7-53E4-48F1-A78A-329539205843}" destId="{6264504A-437B-4E8D-B234-86E65931846C}" srcOrd="0" destOrd="0" presId="urn:microsoft.com/office/officeart/2005/8/layout/bProcess3"/>
    <dgm:cxn modelId="{4314078C-4582-44FE-982A-DA4870814AF7}" type="presOf" srcId="{0F84FC0F-6F73-4C3D-AB13-DB7E773F5E40}" destId="{1EFBDF44-8D54-4041-8E54-334D801C9799}" srcOrd="0" destOrd="0" presId="urn:microsoft.com/office/officeart/2005/8/layout/bProcess3"/>
    <dgm:cxn modelId="{789610C2-A59A-4CD1-A103-03FE60A2BB39}" type="presOf" srcId="{FD87BAED-F55E-4DB0-B22F-076DE3700240}" destId="{F7B2E943-BD15-4A9F-8AF7-9F00082687BA}" srcOrd="0" destOrd="0" presId="urn:microsoft.com/office/officeart/2005/8/layout/bProcess3"/>
    <dgm:cxn modelId="{994A62DC-8CD4-46BF-837B-46F1B808E60C}" srcId="{C88EA766-11F9-4053-9CD7-3620F1F75CA1}" destId="{0F84FC0F-6F73-4C3D-AB13-DB7E773F5E40}" srcOrd="9" destOrd="0" parTransId="{02565AEB-2A5E-4C63-9074-E25ACD49C6F1}" sibTransId="{86473877-64E3-448B-8296-E783D3B66602}"/>
    <dgm:cxn modelId="{CF74CD30-1B03-487D-97E0-2C53E4505155}" type="presOf" srcId="{9718AA1B-3FC3-4EFE-92BA-0702F62F9DFC}" destId="{9CEC2855-7089-4066-9E5C-21AAB3DF8740}" srcOrd="0" destOrd="0" presId="urn:microsoft.com/office/officeart/2005/8/layout/bProcess3"/>
    <dgm:cxn modelId="{31B58C90-720C-42ED-B25E-348F8D9AF584}" type="presOf" srcId="{4B6E5642-F92D-4E2E-9614-B5534D48C96B}" destId="{47A0E207-3A84-424C-95AE-05D9CE0E17B0}" srcOrd="0" destOrd="0" presId="urn:microsoft.com/office/officeart/2005/8/layout/bProcess3"/>
    <dgm:cxn modelId="{A8FA5533-B330-4C9B-9F4D-F3AFD153A730}" srcId="{C88EA766-11F9-4053-9CD7-3620F1F75CA1}" destId="{D22A4586-818C-4D99-BE2F-2134C4D2A409}" srcOrd="3" destOrd="0" parTransId="{2933DF88-6FB5-46BF-B32B-24CF85C5278A}" sibTransId="{9E4E20C7-53E4-48F1-A78A-329539205843}"/>
    <dgm:cxn modelId="{4BFF0A57-E2B8-42EA-842D-1FC47CF641BE}" srcId="{C88EA766-11F9-4053-9CD7-3620F1F75CA1}" destId="{4FD804ED-CB61-478E-B076-37ACF3CCC7DC}" srcOrd="0" destOrd="0" parTransId="{EB4CC181-5D38-4AF2-8562-C8822AF01215}" sibTransId="{950EBA91-546B-4376-A79E-6997EAA4A229}"/>
    <dgm:cxn modelId="{BC932732-6D36-4DC8-9742-3D0E88F72E8C}" srcId="{C88EA766-11F9-4053-9CD7-3620F1F75CA1}" destId="{4B6E5642-F92D-4E2E-9614-B5534D48C96B}" srcOrd="4" destOrd="0" parTransId="{C845FC26-A392-4952-B946-CFC90D403414}" sibTransId="{39F6F308-CAAF-43C7-BF1E-5673B35351B6}"/>
    <dgm:cxn modelId="{D1ACAD75-5145-4445-9997-99C283453235}" type="presOf" srcId="{50146AE3-C849-4ECE-B711-43E1A4BA8B59}" destId="{3BE5D937-8EBE-41F5-9780-B811F3F613DF}" srcOrd="0" destOrd="0" presId="urn:microsoft.com/office/officeart/2005/8/layout/bProcess3"/>
    <dgm:cxn modelId="{8ED3F246-C544-423C-90AE-98D82041EFCF}" type="presOf" srcId="{2C2F528A-9CD7-4759-845F-1F5F8A6F3470}" destId="{6B83AECA-5CCE-498D-9B9F-5AABC468E227}" srcOrd="0" destOrd="0" presId="urn:microsoft.com/office/officeart/2005/8/layout/bProcess3"/>
    <dgm:cxn modelId="{7452176E-779F-4AB9-8330-0B43ADB56C64}" type="presOf" srcId="{9718AA1B-3FC3-4EFE-92BA-0702F62F9DFC}" destId="{6AB07220-7479-4E30-A697-22BFB9C9EAEA}" srcOrd="1" destOrd="0" presId="urn:microsoft.com/office/officeart/2005/8/layout/bProcess3"/>
    <dgm:cxn modelId="{9DCA868B-8B6B-4034-A664-011D8EA47FDB}" type="presOf" srcId="{601B2A94-D84A-4766-9EAE-3C8D9FE59623}" destId="{7FFC4011-6AB1-4DA6-BA02-2B23B425FC2C}" srcOrd="0" destOrd="0" presId="urn:microsoft.com/office/officeart/2005/8/layout/bProcess3"/>
    <dgm:cxn modelId="{C5DFB012-729B-4B61-BF33-29ABEF204080}" type="presOf" srcId="{950EBA91-546B-4376-A79E-6997EAA4A229}" destId="{BE6F9CDE-7E7F-45FF-ACCD-005EDEEDA34A}" srcOrd="0" destOrd="0" presId="urn:microsoft.com/office/officeart/2005/8/layout/bProcess3"/>
    <dgm:cxn modelId="{3DF19A07-4BEE-466F-A40B-53D9D9C7088A}" type="presOf" srcId="{950EBA91-546B-4376-A79E-6997EAA4A229}" destId="{81D419D6-8366-4810-B772-2E52040D4A1E}" srcOrd="1" destOrd="0" presId="urn:microsoft.com/office/officeart/2005/8/layout/bProcess3"/>
    <dgm:cxn modelId="{460B61A2-57E8-41E1-B9E6-EED72B479534}" type="presOf" srcId="{4014AF5C-C62A-4E7B-9FA5-0EFDD0B93E33}" destId="{5E9E1819-0BC1-4CAB-86D8-CBF51A844E1B}" srcOrd="1" destOrd="0" presId="urn:microsoft.com/office/officeart/2005/8/layout/bProcess3"/>
    <dgm:cxn modelId="{E97CFCBB-1D02-4DEA-904A-9023104DB99F}" type="presOf" srcId="{86473877-64E3-448B-8296-E783D3B66602}" destId="{E8E2C508-2E7D-409F-B0F6-D2AAE91ADC5D}" srcOrd="1" destOrd="0" presId="urn:microsoft.com/office/officeart/2005/8/layout/bProcess3"/>
    <dgm:cxn modelId="{09836A59-65EC-4507-BAE4-0C5146B4B4B9}" type="presOf" srcId="{39F6F308-CAAF-43C7-BF1E-5673B35351B6}" destId="{AAA953D4-9DAF-4C3F-AD4D-73E4FBC743A1}" srcOrd="0" destOrd="0" presId="urn:microsoft.com/office/officeart/2005/8/layout/bProcess3"/>
    <dgm:cxn modelId="{EB8F68CC-8571-4EDE-AA9B-FB63A702864C}" type="presOf" srcId="{A1D0CB7E-9995-481F-ADED-103CCA80987B}" destId="{E77DCF5C-9FE7-4BD8-8643-45BE33A05497}" srcOrd="0" destOrd="0" presId="urn:microsoft.com/office/officeart/2005/8/layout/bProcess3"/>
    <dgm:cxn modelId="{6836C6E7-0270-43EB-B46A-4D9AA4FE6375}" srcId="{C88EA766-11F9-4053-9CD7-3620F1F75CA1}" destId="{1034EEDF-A5F0-4911-AB16-9022AE530563}" srcOrd="6" destOrd="0" parTransId="{10584BBB-608D-4689-9E25-AE439877600A}" sibTransId="{441582A6-8F96-4575-9EB9-A6B724A2C270}"/>
    <dgm:cxn modelId="{990DD001-FBB2-40B1-92AB-287AABD2D3D2}" type="presOf" srcId="{2C2F528A-9CD7-4759-845F-1F5F8A6F3470}" destId="{35D64C10-F9DC-4A12-8B80-9AF31C980088}" srcOrd="1" destOrd="0" presId="urn:microsoft.com/office/officeart/2005/8/layout/bProcess3"/>
    <dgm:cxn modelId="{07B64A38-7CA3-43AF-A0DB-60EAD2632F54}" type="presOf" srcId="{441582A6-8F96-4575-9EB9-A6B724A2C270}" destId="{7CE41716-453A-48FD-85C9-A50DD8AED7D4}" srcOrd="1" destOrd="0" presId="urn:microsoft.com/office/officeart/2005/8/layout/bProcess3"/>
    <dgm:cxn modelId="{1AA0BE5D-953C-4895-B51B-6A8428BE7B54}" type="presOf" srcId="{006EB6B6-8524-4CCE-B82A-C7D26B9BE566}" destId="{8CABB9C8-EF65-42BA-A916-FDB1FDB0B3A3}" srcOrd="0" destOrd="0" presId="urn:microsoft.com/office/officeart/2005/8/layout/bProcess3"/>
    <dgm:cxn modelId="{F389683D-BA57-484F-83B4-612DF88AAFA2}" srcId="{C88EA766-11F9-4053-9CD7-3620F1F75CA1}" destId="{A1D0CB7E-9995-481F-ADED-103CCA80987B}" srcOrd="7" destOrd="0" parTransId="{F29F966E-7AE4-492D-88B3-8545E1C84C2E}" sibTransId="{9718AA1B-3FC3-4EFE-92BA-0702F62F9DFC}"/>
    <dgm:cxn modelId="{100D554E-B06E-4209-8D0B-BF672DCA0A11}" srcId="{C88EA766-11F9-4053-9CD7-3620F1F75CA1}" destId="{FD87BAED-F55E-4DB0-B22F-076DE3700240}" srcOrd="11" destOrd="0" parTransId="{3703F38C-5377-4A57-A204-F2B418D3D139}" sibTransId="{38AE73B0-7F8D-4168-B5F5-FC132D969B86}"/>
    <dgm:cxn modelId="{B076A3F5-9E79-44F8-A796-48DB5B67B987}" type="presOf" srcId="{1034EEDF-A5F0-4911-AB16-9022AE530563}" destId="{85E70939-0EA3-435D-BECC-D4333C239810}" srcOrd="0" destOrd="0" presId="urn:microsoft.com/office/officeart/2005/8/layout/bProcess3"/>
    <dgm:cxn modelId="{8B69AB93-D100-41ED-BEB4-6E8254D29557}" type="presParOf" srcId="{9A70C14F-BD79-4753-B42D-D771B3D88B68}" destId="{24FBBF31-AC85-4784-8F5A-6385FFC336F3}" srcOrd="0" destOrd="0" presId="urn:microsoft.com/office/officeart/2005/8/layout/bProcess3"/>
    <dgm:cxn modelId="{8B949B94-80E9-4C47-9088-50B244C13CE9}" type="presParOf" srcId="{9A70C14F-BD79-4753-B42D-D771B3D88B68}" destId="{BE6F9CDE-7E7F-45FF-ACCD-005EDEEDA34A}" srcOrd="1" destOrd="0" presId="urn:microsoft.com/office/officeart/2005/8/layout/bProcess3"/>
    <dgm:cxn modelId="{619FC3ED-4A7C-4641-834B-94B393E82958}" type="presParOf" srcId="{BE6F9CDE-7E7F-45FF-ACCD-005EDEEDA34A}" destId="{81D419D6-8366-4810-B772-2E52040D4A1E}" srcOrd="0" destOrd="0" presId="urn:microsoft.com/office/officeart/2005/8/layout/bProcess3"/>
    <dgm:cxn modelId="{9E013B5A-019C-44A4-9624-4A0FBA25F677}" type="presParOf" srcId="{9A70C14F-BD79-4753-B42D-D771B3D88B68}" destId="{23D638DC-EDE5-471E-A689-BDE2EF712D98}" srcOrd="2" destOrd="0" presId="urn:microsoft.com/office/officeart/2005/8/layout/bProcess3"/>
    <dgm:cxn modelId="{6D8139EC-2735-4D8B-996E-7EA34DD6A017}" type="presParOf" srcId="{9A70C14F-BD79-4753-B42D-D771B3D88B68}" destId="{947F685C-94C7-4FC7-9A1D-95ADD882C2E8}" srcOrd="3" destOrd="0" presId="urn:microsoft.com/office/officeart/2005/8/layout/bProcess3"/>
    <dgm:cxn modelId="{B08B6407-F8FB-4E3C-AF91-5DDF9A3C4A74}" type="presParOf" srcId="{947F685C-94C7-4FC7-9A1D-95ADD882C2E8}" destId="{8177BFF4-DF46-4584-ADDC-2AF7FF0E45B6}" srcOrd="0" destOrd="0" presId="urn:microsoft.com/office/officeart/2005/8/layout/bProcess3"/>
    <dgm:cxn modelId="{DCF76464-7A60-46BF-A16D-1252AE8F2E3A}" type="presParOf" srcId="{9A70C14F-BD79-4753-B42D-D771B3D88B68}" destId="{90F50B05-7058-4C03-BCBF-924FA1EF1079}" srcOrd="4" destOrd="0" presId="urn:microsoft.com/office/officeart/2005/8/layout/bProcess3"/>
    <dgm:cxn modelId="{2B862966-95D6-4CD7-BFBB-1065E3F9F10B}" type="presParOf" srcId="{9A70C14F-BD79-4753-B42D-D771B3D88B68}" destId="{6E864924-5CA6-4BE7-84BB-93BF1D4B9A94}" srcOrd="5" destOrd="0" presId="urn:microsoft.com/office/officeart/2005/8/layout/bProcess3"/>
    <dgm:cxn modelId="{6CF89EFD-36BC-4EA4-B1CC-B0C27575F103}" type="presParOf" srcId="{6E864924-5CA6-4BE7-84BB-93BF1D4B9A94}" destId="{5E9E1819-0BC1-4CAB-86D8-CBF51A844E1B}" srcOrd="0" destOrd="0" presId="urn:microsoft.com/office/officeart/2005/8/layout/bProcess3"/>
    <dgm:cxn modelId="{E9EAD10D-43D7-4090-B838-39475E5B76F7}" type="presParOf" srcId="{9A70C14F-BD79-4753-B42D-D771B3D88B68}" destId="{EC4BD9F4-A773-427A-A68E-FE38B35F2F61}" srcOrd="6" destOrd="0" presId="urn:microsoft.com/office/officeart/2005/8/layout/bProcess3"/>
    <dgm:cxn modelId="{2C01388E-B529-4C3A-94EC-E54D76D09B3E}" type="presParOf" srcId="{9A70C14F-BD79-4753-B42D-D771B3D88B68}" destId="{6264504A-437B-4E8D-B234-86E65931846C}" srcOrd="7" destOrd="0" presId="urn:microsoft.com/office/officeart/2005/8/layout/bProcess3"/>
    <dgm:cxn modelId="{48EA88A0-8EB7-4644-A26A-58A7E840D41D}" type="presParOf" srcId="{6264504A-437B-4E8D-B234-86E65931846C}" destId="{18405F58-6009-45BF-A380-55BBE5D35580}" srcOrd="0" destOrd="0" presId="urn:microsoft.com/office/officeart/2005/8/layout/bProcess3"/>
    <dgm:cxn modelId="{E694E73C-0FB6-4F6C-BBFA-9ACBE1C903FB}" type="presParOf" srcId="{9A70C14F-BD79-4753-B42D-D771B3D88B68}" destId="{47A0E207-3A84-424C-95AE-05D9CE0E17B0}" srcOrd="8" destOrd="0" presId="urn:microsoft.com/office/officeart/2005/8/layout/bProcess3"/>
    <dgm:cxn modelId="{080CEAFF-E4A4-4FC4-BB9F-A622302A8F8C}" type="presParOf" srcId="{9A70C14F-BD79-4753-B42D-D771B3D88B68}" destId="{AAA953D4-9DAF-4C3F-AD4D-73E4FBC743A1}" srcOrd="9" destOrd="0" presId="urn:microsoft.com/office/officeart/2005/8/layout/bProcess3"/>
    <dgm:cxn modelId="{880EFE69-84D5-47CC-9D5C-304C70B26462}" type="presParOf" srcId="{AAA953D4-9DAF-4C3F-AD4D-73E4FBC743A1}" destId="{50C5ABD4-0489-4A72-AD7B-296F700C2F89}" srcOrd="0" destOrd="0" presId="urn:microsoft.com/office/officeart/2005/8/layout/bProcess3"/>
    <dgm:cxn modelId="{0E804294-679D-4AAD-9753-2F5AA3FB247D}" type="presParOf" srcId="{9A70C14F-BD79-4753-B42D-D771B3D88B68}" destId="{FCCA5A58-8E05-4885-9FBB-E69FEC6549C4}" srcOrd="10" destOrd="0" presId="urn:microsoft.com/office/officeart/2005/8/layout/bProcess3"/>
    <dgm:cxn modelId="{40BE7EA6-0BE4-4615-8475-5749F8B1FA5B}" type="presParOf" srcId="{9A70C14F-BD79-4753-B42D-D771B3D88B68}" destId="{C24EF85D-FCA2-4017-ADFF-937769108378}" srcOrd="11" destOrd="0" presId="urn:microsoft.com/office/officeart/2005/8/layout/bProcess3"/>
    <dgm:cxn modelId="{0433DBFA-460B-4C1E-9362-81E5EF77D64E}" type="presParOf" srcId="{C24EF85D-FCA2-4017-ADFF-937769108378}" destId="{7BA00E45-E8F2-49E3-916C-8926BB3AD5C1}" srcOrd="0" destOrd="0" presId="urn:microsoft.com/office/officeart/2005/8/layout/bProcess3"/>
    <dgm:cxn modelId="{895718EB-7B45-4DE7-92DF-7A8C8E74F3CC}" type="presParOf" srcId="{9A70C14F-BD79-4753-B42D-D771B3D88B68}" destId="{85E70939-0EA3-435D-BECC-D4333C239810}" srcOrd="12" destOrd="0" presId="urn:microsoft.com/office/officeart/2005/8/layout/bProcess3"/>
    <dgm:cxn modelId="{509E1E25-6538-4814-B46B-13395768ECD0}" type="presParOf" srcId="{9A70C14F-BD79-4753-B42D-D771B3D88B68}" destId="{E4B80D59-EED2-4004-BEE1-E91D4C82F1B6}" srcOrd="13" destOrd="0" presId="urn:microsoft.com/office/officeart/2005/8/layout/bProcess3"/>
    <dgm:cxn modelId="{44E33404-B406-43AC-BE58-A8E2FCC4BE72}" type="presParOf" srcId="{E4B80D59-EED2-4004-BEE1-E91D4C82F1B6}" destId="{7CE41716-453A-48FD-85C9-A50DD8AED7D4}" srcOrd="0" destOrd="0" presId="urn:microsoft.com/office/officeart/2005/8/layout/bProcess3"/>
    <dgm:cxn modelId="{12427B4B-5E0A-4764-8D25-786AAC14717D}" type="presParOf" srcId="{9A70C14F-BD79-4753-B42D-D771B3D88B68}" destId="{E77DCF5C-9FE7-4BD8-8643-45BE33A05497}" srcOrd="14" destOrd="0" presId="urn:microsoft.com/office/officeart/2005/8/layout/bProcess3"/>
    <dgm:cxn modelId="{1ECE9AA0-884B-413F-984C-212C067D421C}" type="presParOf" srcId="{9A70C14F-BD79-4753-B42D-D771B3D88B68}" destId="{9CEC2855-7089-4066-9E5C-21AAB3DF8740}" srcOrd="15" destOrd="0" presId="urn:microsoft.com/office/officeart/2005/8/layout/bProcess3"/>
    <dgm:cxn modelId="{0F8C4960-A5E9-464F-8D85-A1836E06FFF5}" type="presParOf" srcId="{9CEC2855-7089-4066-9E5C-21AAB3DF8740}" destId="{6AB07220-7479-4E30-A697-22BFB9C9EAEA}" srcOrd="0" destOrd="0" presId="urn:microsoft.com/office/officeart/2005/8/layout/bProcess3"/>
    <dgm:cxn modelId="{8F60864F-ABEE-4E22-916E-DF64459BD504}" type="presParOf" srcId="{9A70C14F-BD79-4753-B42D-D771B3D88B68}" destId="{8CABB9C8-EF65-42BA-A916-FDB1FDB0B3A3}" srcOrd="16" destOrd="0" presId="urn:microsoft.com/office/officeart/2005/8/layout/bProcess3"/>
    <dgm:cxn modelId="{EB38C81B-53D7-43CC-B443-97C7720148DC}" type="presParOf" srcId="{9A70C14F-BD79-4753-B42D-D771B3D88B68}" destId="{6B83AECA-5CCE-498D-9B9F-5AABC468E227}" srcOrd="17" destOrd="0" presId="urn:microsoft.com/office/officeart/2005/8/layout/bProcess3"/>
    <dgm:cxn modelId="{398B55D6-60DE-4F3B-AAE8-A3638E867AFF}" type="presParOf" srcId="{6B83AECA-5CCE-498D-9B9F-5AABC468E227}" destId="{35D64C10-F9DC-4A12-8B80-9AF31C980088}" srcOrd="0" destOrd="0" presId="urn:microsoft.com/office/officeart/2005/8/layout/bProcess3"/>
    <dgm:cxn modelId="{1D3BD980-C540-40D8-BED1-956406916854}" type="presParOf" srcId="{9A70C14F-BD79-4753-B42D-D771B3D88B68}" destId="{1EFBDF44-8D54-4041-8E54-334D801C9799}" srcOrd="18" destOrd="0" presId="urn:microsoft.com/office/officeart/2005/8/layout/bProcess3"/>
    <dgm:cxn modelId="{6F423169-C21C-4470-AB8B-EC296F11EAB2}" type="presParOf" srcId="{9A70C14F-BD79-4753-B42D-D771B3D88B68}" destId="{CA074B42-774F-44D1-A0E0-6B9A7BDF655B}" srcOrd="19" destOrd="0" presId="urn:microsoft.com/office/officeart/2005/8/layout/bProcess3"/>
    <dgm:cxn modelId="{80BB3500-FBD5-46EF-9180-AD2738232C31}" type="presParOf" srcId="{CA074B42-774F-44D1-A0E0-6B9A7BDF655B}" destId="{E8E2C508-2E7D-409F-B0F6-D2AAE91ADC5D}" srcOrd="0" destOrd="0" presId="urn:microsoft.com/office/officeart/2005/8/layout/bProcess3"/>
    <dgm:cxn modelId="{45EAF473-D2FC-4DDF-9C0D-9D61071BC177}" type="presParOf" srcId="{9A70C14F-BD79-4753-B42D-D771B3D88B68}" destId="{7FFC4011-6AB1-4DA6-BA02-2B23B425FC2C}" srcOrd="20" destOrd="0" presId="urn:microsoft.com/office/officeart/2005/8/layout/bProcess3"/>
    <dgm:cxn modelId="{25286BA0-3325-40C9-A422-1DD9B0F0B64D}" type="presParOf" srcId="{9A70C14F-BD79-4753-B42D-D771B3D88B68}" destId="{3BE5D937-8EBE-41F5-9780-B811F3F613DF}" srcOrd="21" destOrd="0" presId="urn:microsoft.com/office/officeart/2005/8/layout/bProcess3"/>
    <dgm:cxn modelId="{A833B11C-AD7F-4B69-9854-F5538A6D9717}" type="presParOf" srcId="{3BE5D937-8EBE-41F5-9780-B811F3F613DF}" destId="{D66F254D-C882-44C6-9388-F55A1DFDBC76}" srcOrd="0" destOrd="0" presId="urn:microsoft.com/office/officeart/2005/8/layout/bProcess3"/>
    <dgm:cxn modelId="{2473AADB-8B33-4EDE-A67B-FD75008B5E45}" type="presParOf" srcId="{9A70C14F-BD79-4753-B42D-D771B3D88B68}" destId="{F7B2E943-BD15-4A9F-8AF7-9F00082687BA}" srcOrd="22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E6F9CDE-7E7F-45FF-ACCD-005EDEEDA34A}">
      <dsp:nvSpPr>
        <dsp:cNvPr id="0" name=""/>
        <dsp:cNvSpPr/>
      </dsp:nvSpPr>
      <dsp:spPr>
        <a:xfrm>
          <a:off x="1756155" y="762851"/>
          <a:ext cx="372429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72429" y="45720"/>
              </a:lnTo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1932294" y="806554"/>
        <a:ext cx="20151" cy="4034"/>
      </dsp:txXfrm>
    </dsp:sp>
    <dsp:sp modelId="{24FBBF31-AC85-4784-8F5A-6385FFC336F3}">
      <dsp:nvSpPr>
        <dsp:cNvPr id="0" name=""/>
        <dsp:cNvSpPr/>
      </dsp:nvSpPr>
      <dsp:spPr>
        <a:xfrm>
          <a:off x="5654" y="282881"/>
          <a:ext cx="1752300" cy="105138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>
              <a:solidFill>
                <a:srgbClr val="FFFF00"/>
              </a:solidFill>
            </a:rPr>
            <a:t>Project</a:t>
          </a:r>
          <a:endParaRPr lang="en-US" sz="3200" b="1" kern="1200" dirty="0">
            <a:solidFill>
              <a:srgbClr val="FFFF00"/>
            </a:solidFill>
          </a:endParaRPr>
        </a:p>
      </dsp:txBody>
      <dsp:txXfrm>
        <a:off x="5654" y="282881"/>
        <a:ext cx="1752300" cy="1051380"/>
      </dsp:txXfrm>
    </dsp:sp>
    <dsp:sp modelId="{947F685C-94C7-4FC7-9A1D-95ADD882C2E8}">
      <dsp:nvSpPr>
        <dsp:cNvPr id="0" name=""/>
        <dsp:cNvSpPr/>
      </dsp:nvSpPr>
      <dsp:spPr>
        <a:xfrm>
          <a:off x="3911485" y="762851"/>
          <a:ext cx="372429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72429" y="45720"/>
              </a:lnTo>
            </a:path>
          </a:pathLst>
        </a:cu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087624" y="806554"/>
        <a:ext cx="20151" cy="4034"/>
      </dsp:txXfrm>
    </dsp:sp>
    <dsp:sp modelId="{23D638DC-EDE5-471E-A689-BDE2EF712D98}">
      <dsp:nvSpPr>
        <dsp:cNvPr id="0" name=""/>
        <dsp:cNvSpPr/>
      </dsp:nvSpPr>
      <dsp:spPr>
        <a:xfrm>
          <a:off x="2160984" y="282881"/>
          <a:ext cx="1752300" cy="105138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rgbClr val="FF0000"/>
              </a:solidFill>
            </a:rPr>
            <a:t>Define Objective</a:t>
          </a:r>
          <a:endParaRPr lang="en-US" sz="2400" b="1" kern="1200" dirty="0">
            <a:solidFill>
              <a:srgbClr val="FF0000"/>
            </a:solidFill>
          </a:endParaRPr>
        </a:p>
      </dsp:txBody>
      <dsp:txXfrm>
        <a:off x="2160984" y="282881"/>
        <a:ext cx="1752300" cy="1051380"/>
      </dsp:txXfrm>
    </dsp:sp>
    <dsp:sp modelId="{6E864924-5CA6-4BE7-84BB-93BF1D4B9A94}">
      <dsp:nvSpPr>
        <dsp:cNvPr id="0" name=""/>
        <dsp:cNvSpPr/>
      </dsp:nvSpPr>
      <dsp:spPr>
        <a:xfrm>
          <a:off x="6066815" y="762851"/>
          <a:ext cx="372429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72429" y="45720"/>
              </a:lnTo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6242954" y="806554"/>
        <a:ext cx="20151" cy="4034"/>
      </dsp:txXfrm>
    </dsp:sp>
    <dsp:sp modelId="{90F50B05-7058-4C03-BCBF-924FA1EF1079}">
      <dsp:nvSpPr>
        <dsp:cNvPr id="0" name=""/>
        <dsp:cNvSpPr/>
      </dsp:nvSpPr>
      <dsp:spPr>
        <a:xfrm>
          <a:off x="4316314" y="282881"/>
          <a:ext cx="1752300" cy="105138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rgbClr val="002060"/>
              </a:solidFill>
            </a:rPr>
            <a:t>Data collections</a:t>
          </a:r>
          <a:endParaRPr lang="en-US" sz="2400" b="1" kern="1200" dirty="0">
            <a:solidFill>
              <a:srgbClr val="002060"/>
            </a:solidFill>
          </a:endParaRPr>
        </a:p>
      </dsp:txBody>
      <dsp:txXfrm>
        <a:off x="4316314" y="282881"/>
        <a:ext cx="1752300" cy="1051380"/>
      </dsp:txXfrm>
    </dsp:sp>
    <dsp:sp modelId="{6264504A-437B-4E8D-B234-86E65931846C}">
      <dsp:nvSpPr>
        <dsp:cNvPr id="0" name=""/>
        <dsp:cNvSpPr/>
      </dsp:nvSpPr>
      <dsp:spPr>
        <a:xfrm>
          <a:off x="881804" y="1332461"/>
          <a:ext cx="6465990" cy="372429"/>
        </a:xfrm>
        <a:custGeom>
          <a:avLst/>
          <a:gdLst/>
          <a:ahLst/>
          <a:cxnLst/>
          <a:rect l="0" t="0" r="0" b="0"/>
          <a:pathLst>
            <a:path>
              <a:moveTo>
                <a:pt x="6465990" y="0"/>
              </a:moveTo>
              <a:lnTo>
                <a:pt x="6465990" y="203314"/>
              </a:lnTo>
              <a:lnTo>
                <a:pt x="0" y="203314"/>
              </a:lnTo>
              <a:lnTo>
                <a:pt x="0" y="372429"/>
              </a:lnTo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952836" y="1516659"/>
        <a:ext cx="323926" cy="4034"/>
      </dsp:txXfrm>
    </dsp:sp>
    <dsp:sp modelId="{EC4BD9F4-A773-427A-A68E-FE38B35F2F61}">
      <dsp:nvSpPr>
        <dsp:cNvPr id="0" name=""/>
        <dsp:cNvSpPr/>
      </dsp:nvSpPr>
      <dsp:spPr>
        <a:xfrm>
          <a:off x="6471644" y="282881"/>
          <a:ext cx="1752300" cy="105138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b="1" kern="1200" dirty="0" smtClean="0">
              <a:solidFill>
                <a:srgbClr val="FF0000"/>
              </a:solidFill>
            </a:rPr>
            <a:t>Watershed Delineation</a:t>
          </a:r>
          <a:endParaRPr lang="en-US" sz="2300" b="1" kern="1200" dirty="0">
            <a:solidFill>
              <a:srgbClr val="FF0000"/>
            </a:solidFill>
          </a:endParaRPr>
        </a:p>
      </dsp:txBody>
      <dsp:txXfrm>
        <a:off x="6471644" y="282881"/>
        <a:ext cx="1752300" cy="1051380"/>
      </dsp:txXfrm>
    </dsp:sp>
    <dsp:sp modelId="{AAA953D4-9DAF-4C3F-AD4D-73E4FBC743A1}">
      <dsp:nvSpPr>
        <dsp:cNvPr id="0" name=""/>
        <dsp:cNvSpPr/>
      </dsp:nvSpPr>
      <dsp:spPr>
        <a:xfrm>
          <a:off x="1756155" y="2217261"/>
          <a:ext cx="372429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72429" y="45720"/>
              </a:lnTo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1932294" y="2260964"/>
        <a:ext cx="20151" cy="4034"/>
      </dsp:txXfrm>
    </dsp:sp>
    <dsp:sp modelId="{47A0E207-3A84-424C-95AE-05D9CE0E17B0}">
      <dsp:nvSpPr>
        <dsp:cNvPr id="0" name=""/>
        <dsp:cNvSpPr/>
      </dsp:nvSpPr>
      <dsp:spPr>
        <a:xfrm>
          <a:off x="5654" y="1737291"/>
          <a:ext cx="1752300" cy="1051380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rgbClr val="FF0000"/>
              </a:solidFill>
            </a:rPr>
            <a:t>Watershed Characteristics</a:t>
          </a:r>
          <a:endParaRPr lang="en-US" sz="1800" b="1" kern="1200" dirty="0">
            <a:solidFill>
              <a:srgbClr val="FF0000"/>
            </a:solidFill>
          </a:endParaRPr>
        </a:p>
      </dsp:txBody>
      <dsp:txXfrm>
        <a:off x="5654" y="1737291"/>
        <a:ext cx="1752300" cy="1051380"/>
      </dsp:txXfrm>
    </dsp:sp>
    <dsp:sp modelId="{C24EF85D-FCA2-4017-ADFF-937769108378}">
      <dsp:nvSpPr>
        <dsp:cNvPr id="0" name=""/>
        <dsp:cNvSpPr/>
      </dsp:nvSpPr>
      <dsp:spPr>
        <a:xfrm>
          <a:off x="3911485" y="2217261"/>
          <a:ext cx="372429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72429" y="45720"/>
              </a:lnTo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087624" y="2260964"/>
        <a:ext cx="20151" cy="4034"/>
      </dsp:txXfrm>
    </dsp:sp>
    <dsp:sp modelId="{FCCA5A58-8E05-4885-9FBB-E69FEC6549C4}">
      <dsp:nvSpPr>
        <dsp:cNvPr id="0" name=""/>
        <dsp:cNvSpPr/>
      </dsp:nvSpPr>
      <dsp:spPr>
        <a:xfrm>
          <a:off x="2160984" y="1737291"/>
          <a:ext cx="1752300" cy="105138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>
              <a:solidFill>
                <a:schemeClr val="bg2">
                  <a:lumMod val="10000"/>
                </a:schemeClr>
              </a:solidFill>
            </a:rPr>
            <a:t>Yield Analysis </a:t>
          </a:r>
          <a:endParaRPr lang="en-US" sz="2800" b="1" kern="1200" dirty="0">
            <a:solidFill>
              <a:schemeClr val="bg2">
                <a:lumMod val="10000"/>
              </a:schemeClr>
            </a:solidFill>
          </a:endParaRPr>
        </a:p>
      </dsp:txBody>
      <dsp:txXfrm>
        <a:off x="2160984" y="1737291"/>
        <a:ext cx="1752300" cy="1051380"/>
      </dsp:txXfrm>
    </dsp:sp>
    <dsp:sp modelId="{E4B80D59-EED2-4004-BEE1-E91D4C82F1B6}">
      <dsp:nvSpPr>
        <dsp:cNvPr id="0" name=""/>
        <dsp:cNvSpPr/>
      </dsp:nvSpPr>
      <dsp:spPr>
        <a:xfrm>
          <a:off x="6066815" y="2217261"/>
          <a:ext cx="372429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72429" y="45720"/>
              </a:lnTo>
            </a:path>
          </a:pathLst>
        </a:cu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6242954" y="2260964"/>
        <a:ext cx="20151" cy="4034"/>
      </dsp:txXfrm>
    </dsp:sp>
    <dsp:sp modelId="{85E70939-0EA3-435D-BECC-D4333C239810}">
      <dsp:nvSpPr>
        <dsp:cNvPr id="0" name=""/>
        <dsp:cNvSpPr/>
      </dsp:nvSpPr>
      <dsp:spPr>
        <a:xfrm>
          <a:off x="4316314" y="1737291"/>
          <a:ext cx="1752300" cy="105138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b="1" kern="1200" dirty="0" smtClean="0">
              <a:solidFill>
                <a:srgbClr val="FF0000"/>
              </a:solidFill>
            </a:rPr>
            <a:t>Statistical Analysis</a:t>
          </a:r>
          <a:endParaRPr lang="en-US" sz="2600" b="1" kern="1200" dirty="0">
            <a:solidFill>
              <a:srgbClr val="FF0000"/>
            </a:solidFill>
          </a:endParaRPr>
        </a:p>
      </dsp:txBody>
      <dsp:txXfrm>
        <a:off x="4316314" y="1737291"/>
        <a:ext cx="1752300" cy="1051380"/>
      </dsp:txXfrm>
    </dsp:sp>
    <dsp:sp modelId="{9CEC2855-7089-4066-9E5C-21AAB3DF8740}">
      <dsp:nvSpPr>
        <dsp:cNvPr id="0" name=""/>
        <dsp:cNvSpPr/>
      </dsp:nvSpPr>
      <dsp:spPr>
        <a:xfrm>
          <a:off x="881804" y="2786871"/>
          <a:ext cx="6465990" cy="372429"/>
        </a:xfrm>
        <a:custGeom>
          <a:avLst/>
          <a:gdLst/>
          <a:ahLst/>
          <a:cxnLst/>
          <a:rect l="0" t="0" r="0" b="0"/>
          <a:pathLst>
            <a:path>
              <a:moveTo>
                <a:pt x="6465990" y="0"/>
              </a:moveTo>
              <a:lnTo>
                <a:pt x="6465990" y="203314"/>
              </a:lnTo>
              <a:lnTo>
                <a:pt x="0" y="203314"/>
              </a:lnTo>
              <a:lnTo>
                <a:pt x="0" y="372429"/>
              </a:lnTo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952836" y="2971069"/>
        <a:ext cx="323926" cy="4034"/>
      </dsp:txXfrm>
    </dsp:sp>
    <dsp:sp modelId="{E77DCF5C-9FE7-4BD8-8643-45BE33A05497}">
      <dsp:nvSpPr>
        <dsp:cNvPr id="0" name=""/>
        <dsp:cNvSpPr/>
      </dsp:nvSpPr>
      <dsp:spPr>
        <a:xfrm>
          <a:off x="6471644" y="1737291"/>
          <a:ext cx="1752300" cy="105138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b="1" kern="1200" dirty="0" smtClean="0">
              <a:solidFill>
                <a:srgbClr val="002060"/>
              </a:solidFill>
            </a:rPr>
            <a:t>Hydrological Model </a:t>
          </a:r>
          <a:endParaRPr lang="en-US" sz="2100" b="1" kern="1200" dirty="0">
            <a:solidFill>
              <a:srgbClr val="002060"/>
            </a:solidFill>
          </a:endParaRPr>
        </a:p>
      </dsp:txBody>
      <dsp:txXfrm>
        <a:off x="6471644" y="1737291"/>
        <a:ext cx="1752300" cy="1051380"/>
      </dsp:txXfrm>
    </dsp:sp>
    <dsp:sp modelId="{6B83AECA-5CCE-498D-9B9F-5AABC468E227}">
      <dsp:nvSpPr>
        <dsp:cNvPr id="0" name=""/>
        <dsp:cNvSpPr/>
      </dsp:nvSpPr>
      <dsp:spPr>
        <a:xfrm>
          <a:off x="1756155" y="3671671"/>
          <a:ext cx="372429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72429" y="45720"/>
              </a:lnTo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1932294" y="3715374"/>
        <a:ext cx="20151" cy="4034"/>
      </dsp:txXfrm>
    </dsp:sp>
    <dsp:sp modelId="{8CABB9C8-EF65-42BA-A916-FDB1FDB0B3A3}">
      <dsp:nvSpPr>
        <dsp:cNvPr id="0" name=""/>
        <dsp:cNvSpPr/>
      </dsp:nvSpPr>
      <dsp:spPr>
        <a:xfrm>
          <a:off x="5654" y="3191701"/>
          <a:ext cx="1752300" cy="105138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rgbClr val="FFC000"/>
              </a:solidFill>
            </a:rPr>
            <a:t>Embankment Design</a:t>
          </a:r>
          <a:endParaRPr lang="en-US" sz="2000" b="1" kern="1200" dirty="0">
            <a:solidFill>
              <a:srgbClr val="FFC000"/>
            </a:solidFill>
          </a:endParaRPr>
        </a:p>
      </dsp:txBody>
      <dsp:txXfrm>
        <a:off x="5654" y="3191701"/>
        <a:ext cx="1752300" cy="1051380"/>
      </dsp:txXfrm>
    </dsp:sp>
    <dsp:sp modelId="{CA074B42-774F-44D1-A0E0-6B9A7BDF655B}">
      <dsp:nvSpPr>
        <dsp:cNvPr id="0" name=""/>
        <dsp:cNvSpPr/>
      </dsp:nvSpPr>
      <dsp:spPr>
        <a:xfrm>
          <a:off x="3911485" y="3671671"/>
          <a:ext cx="372429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72429" y="45720"/>
              </a:lnTo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087624" y="3715374"/>
        <a:ext cx="20151" cy="4034"/>
      </dsp:txXfrm>
    </dsp:sp>
    <dsp:sp modelId="{1EFBDF44-8D54-4041-8E54-334D801C9799}">
      <dsp:nvSpPr>
        <dsp:cNvPr id="0" name=""/>
        <dsp:cNvSpPr/>
      </dsp:nvSpPr>
      <dsp:spPr>
        <a:xfrm>
          <a:off x="2160984" y="3191701"/>
          <a:ext cx="1752300" cy="1051380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rgbClr val="FF0000"/>
              </a:solidFill>
            </a:rPr>
            <a:t>Spillway, outlet and stilling basin Design</a:t>
          </a:r>
          <a:endParaRPr lang="en-US" sz="1800" b="1" kern="1200" dirty="0">
            <a:solidFill>
              <a:srgbClr val="FF0000"/>
            </a:solidFill>
          </a:endParaRPr>
        </a:p>
      </dsp:txBody>
      <dsp:txXfrm>
        <a:off x="2160984" y="3191701"/>
        <a:ext cx="1752300" cy="1051380"/>
      </dsp:txXfrm>
    </dsp:sp>
    <dsp:sp modelId="{3BE5D937-8EBE-41F5-9780-B811F3F613DF}">
      <dsp:nvSpPr>
        <dsp:cNvPr id="0" name=""/>
        <dsp:cNvSpPr/>
      </dsp:nvSpPr>
      <dsp:spPr>
        <a:xfrm>
          <a:off x="6066815" y="3671671"/>
          <a:ext cx="372429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72429" y="45720"/>
              </a:lnTo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6242954" y="3715374"/>
        <a:ext cx="20151" cy="4034"/>
      </dsp:txXfrm>
    </dsp:sp>
    <dsp:sp modelId="{7FFC4011-6AB1-4DA6-BA02-2B23B425FC2C}">
      <dsp:nvSpPr>
        <dsp:cNvPr id="0" name=""/>
        <dsp:cNvSpPr/>
      </dsp:nvSpPr>
      <dsp:spPr>
        <a:xfrm>
          <a:off x="4316314" y="3191701"/>
          <a:ext cx="1752300" cy="105138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>
              <a:solidFill>
                <a:srgbClr val="92D050"/>
              </a:solidFill>
            </a:rPr>
            <a:t>Results</a:t>
          </a:r>
          <a:endParaRPr lang="en-US" sz="2800" b="1" kern="1200" dirty="0">
            <a:solidFill>
              <a:srgbClr val="92D050"/>
            </a:solidFill>
          </a:endParaRPr>
        </a:p>
      </dsp:txBody>
      <dsp:txXfrm>
        <a:off x="4316314" y="3191701"/>
        <a:ext cx="1752300" cy="1051380"/>
      </dsp:txXfrm>
    </dsp:sp>
    <dsp:sp modelId="{F7B2E943-BD15-4A9F-8AF7-9F00082687BA}">
      <dsp:nvSpPr>
        <dsp:cNvPr id="0" name=""/>
        <dsp:cNvSpPr/>
      </dsp:nvSpPr>
      <dsp:spPr>
        <a:xfrm>
          <a:off x="6471644" y="3191701"/>
          <a:ext cx="1752300" cy="105138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Recommendations</a:t>
          </a:r>
          <a:r>
            <a:rPr lang="en-US" sz="1500" kern="1200" dirty="0" smtClean="0"/>
            <a:t> </a:t>
          </a:r>
          <a:endParaRPr lang="en-US" sz="1500" kern="1200" dirty="0"/>
        </a:p>
      </dsp:txBody>
      <dsp:txXfrm>
        <a:off x="6471644" y="3191701"/>
        <a:ext cx="1752300" cy="10513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D995D3-D826-45C6-ACD7-88E7AE4AAA03}" type="datetimeFigureOut">
              <a:rPr lang="en-US" smtClean="0"/>
              <a:t>1/5/2013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F52CE8-694E-4F8E-A945-5BDB84E65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207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F52CE8-694E-4F8E-A945-5BDB84E65ED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65207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46BBC-490D-4D67-BC86-BE163778FF00}" type="datetimeFigureOut">
              <a:rPr lang="en-US" smtClean="0"/>
              <a:t>1/5/2013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D0E9C-6510-404D-8344-B83463E76A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353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46BBC-490D-4D67-BC86-BE163778FF00}" type="datetimeFigureOut">
              <a:rPr lang="en-US" smtClean="0"/>
              <a:t>1/5/2013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D0E9C-6510-404D-8344-B83463E76A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93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46BBC-490D-4D67-BC86-BE163778FF00}" type="datetimeFigureOut">
              <a:rPr lang="en-US" smtClean="0"/>
              <a:t>1/5/2013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D0E9C-6510-404D-8344-B83463E76A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575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46BBC-490D-4D67-BC86-BE163778FF00}" type="datetimeFigureOut">
              <a:rPr lang="en-US" smtClean="0"/>
              <a:t>1/5/2013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D0E9C-6510-404D-8344-B83463E76A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4763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46BBC-490D-4D67-BC86-BE163778FF00}" type="datetimeFigureOut">
              <a:rPr lang="en-US" smtClean="0"/>
              <a:t>1/5/2013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D0E9C-6510-404D-8344-B83463E76A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0944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46BBC-490D-4D67-BC86-BE163778FF00}" type="datetimeFigureOut">
              <a:rPr lang="en-US" smtClean="0"/>
              <a:t>1/5/2013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D0E9C-6510-404D-8344-B83463E76A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2608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46BBC-490D-4D67-BC86-BE163778FF00}" type="datetimeFigureOut">
              <a:rPr lang="en-US" smtClean="0"/>
              <a:t>1/5/2013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D0E9C-6510-404D-8344-B83463E76A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4760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46BBC-490D-4D67-BC86-BE163778FF00}" type="datetimeFigureOut">
              <a:rPr lang="en-US" smtClean="0"/>
              <a:t>1/5/2013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D0E9C-6510-404D-8344-B83463E76A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7868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46BBC-490D-4D67-BC86-BE163778FF00}" type="datetimeFigureOut">
              <a:rPr lang="en-US" smtClean="0"/>
              <a:t>1/5/2013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D0E9C-6510-404D-8344-B83463E76A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6499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46BBC-490D-4D67-BC86-BE163778FF00}" type="datetimeFigureOut">
              <a:rPr lang="en-US" smtClean="0"/>
              <a:t>1/5/2013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D0E9C-6510-404D-8344-B83463E76A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30521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46BBC-490D-4D67-BC86-BE163778FF00}" type="datetimeFigureOut">
              <a:rPr lang="en-US" smtClean="0"/>
              <a:t>1/5/2013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D0E9C-6510-404D-8344-B83463E76A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2484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646BBC-490D-4D67-BC86-BE163778FF00}" type="datetimeFigureOut">
              <a:rPr lang="en-US" smtClean="0"/>
              <a:t>1/5/2013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CD0E9C-6510-404D-8344-B83463E76A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1108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5419659" y="0"/>
            <a:ext cx="3724340" cy="6858000"/>
            <a:chOff x="7310" y="0"/>
            <a:chExt cx="4930" cy="15840"/>
          </a:xfrm>
        </p:grpSpPr>
        <p:grpSp>
          <p:nvGrpSpPr>
            <p:cNvPr id="1027" name="Group 3"/>
            <p:cNvGrpSpPr>
              <a:grpSpLocks/>
            </p:cNvGrpSpPr>
            <p:nvPr/>
          </p:nvGrpSpPr>
          <p:grpSpPr bwMode="auto">
            <a:xfrm>
              <a:off x="7344" y="0"/>
              <a:ext cx="4896" cy="15840"/>
              <a:chOff x="7560" y="0"/>
              <a:chExt cx="4700" cy="15840"/>
            </a:xfrm>
          </p:grpSpPr>
          <p:sp>
            <p:nvSpPr>
              <p:cNvPr id="1028" name="Rectangle 4"/>
              <p:cNvSpPr>
                <a:spLocks noChangeArrowheads="1"/>
              </p:cNvSpPr>
              <p:nvPr/>
            </p:nvSpPr>
            <p:spPr bwMode="auto">
              <a:xfrm>
                <a:off x="7755" y="0"/>
                <a:ext cx="4505" cy="15840"/>
              </a:xfrm>
              <a:prstGeom prst="rect">
                <a:avLst/>
              </a:prstGeom>
              <a:solidFill>
                <a:srgbClr val="9BBB5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9" name="Rectangle 5" descr="Light vertical"/>
              <p:cNvSpPr>
                <a:spLocks noChangeArrowheads="1"/>
              </p:cNvSpPr>
              <p:nvPr/>
            </p:nvSpPr>
            <p:spPr bwMode="auto">
              <a:xfrm>
                <a:off x="7560" y="8"/>
                <a:ext cx="195" cy="15825"/>
              </a:xfrm>
              <a:prstGeom prst="rect">
                <a:avLst/>
              </a:prstGeom>
              <a:pattFill prst="ltVert">
                <a:fgClr>
                  <a:srgbClr val="9BBB59">
                    <a:alpha val="80000"/>
                  </a:srgbClr>
                </a:fgClr>
                <a:bgClr>
                  <a:srgbClr val="FFFFFF">
                    <a:alpha val="80000"/>
                  </a:srgbClr>
                </a:bgClr>
              </a:pattFill>
              <a:ln w="12700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030" name="Rectangle 6"/>
            <p:cNvSpPr>
              <a:spLocks noChangeArrowheads="1"/>
            </p:cNvSpPr>
            <p:nvPr/>
          </p:nvSpPr>
          <p:spPr bwMode="auto">
            <a:xfrm>
              <a:off x="7344" y="0"/>
              <a:ext cx="4896" cy="395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vert="horz" wrap="square" lIns="365760" tIns="182880" rIns="182880" bIns="182880" numCol="1" anchor="b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1" name="Rectangle 7"/>
            <p:cNvSpPr>
              <a:spLocks noChangeArrowheads="1"/>
            </p:cNvSpPr>
            <p:nvPr/>
          </p:nvSpPr>
          <p:spPr bwMode="auto">
            <a:xfrm>
              <a:off x="7310" y="9293"/>
              <a:ext cx="4889" cy="446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vert="horz" wrap="square" lIns="365760" tIns="182880" rIns="182880" bIns="182880" numCol="1" anchor="b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Arial" pitchFamily="34" charset="0"/>
              </a:endParaRPr>
            </a:p>
          </p:txBody>
        </p:sp>
      </p:grp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1043608" y="1180859"/>
            <a:ext cx="6480720" cy="1096014"/>
          </a:xfrm>
          <a:prstGeom prst="rect">
            <a:avLst/>
          </a:prstGeom>
          <a:solidFill>
            <a:srgbClr val="4F81BD"/>
          </a:solidFill>
          <a:ln w="127000" cmpd="dbl">
            <a:solidFill>
              <a:srgbClr val="4F81BD"/>
            </a:solidFill>
            <a:miter lim="800000"/>
            <a:headEnd/>
            <a:tailEnd/>
          </a:ln>
          <a:effectLst/>
        </p:spPr>
        <p:txBody>
          <a:bodyPr vert="horz" wrap="square" lIns="182880" tIns="45720" rIns="18288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100" b="0" i="0" u="none" strike="noStrike" cap="none" normalizeH="0" baseline="0" noProof="1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Simplified Arabic" pitchFamily="18" charset="-78"/>
              </a:rPr>
              <a:t>An-Najah National University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Simplified Arabic" pitchFamily="18" charset="-78"/>
              <a:ea typeface="Arial" pitchFamily="34" charset="0"/>
              <a:cs typeface="Simplified Arabic" pitchFamily="18" charset="-78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Simplified Arabic" pitchFamily="18" charset="-78"/>
              </a:rPr>
              <a:t>Faculty Of Engineering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Simplified Arabic" pitchFamily="18" charset="-78"/>
              </a:rPr>
              <a:t>Department Of Civil Engineering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3" name="AutoShape 9"/>
          <p:cNvSpPr>
            <a:spLocks noChangeArrowheads="1"/>
          </p:cNvSpPr>
          <p:nvPr/>
        </p:nvSpPr>
        <p:spPr bwMode="auto">
          <a:xfrm rot="-21600000">
            <a:off x="381000" y="2815834"/>
            <a:ext cx="4953000" cy="1290638"/>
          </a:xfrm>
          <a:prstGeom prst="bracketPair">
            <a:avLst>
              <a:gd name="adj" fmla="val 8051"/>
            </a:avLst>
          </a:prstGeom>
          <a:gradFill rotWithShape="0">
            <a:gsLst>
              <a:gs pos="0">
                <a:srgbClr val="FFFFFF"/>
              </a:gs>
              <a:gs pos="100000">
                <a:srgbClr val="D6E3BC"/>
              </a:gs>
            </a:gsLst>
            <a:lin ang="5400000" scaled="1"/>
          </a:gradFill>
          <a:ln w="12700">
            <a:solidFill>
              <a:srgbClr val="C2D69B"/>
            </a:solidFill>
            <a:round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HYDROLOGICAL </a:t>
            </a:r>
            <a:r>
              <a:rPr lang="en-US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Study for DESIGN AL MALEH DAM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normalizeH="0" baseline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80999" y="4754961"/>
            <a:ext cx="31683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Segoe Print" pitchFamily="2" charset="0"/>
                <a:ea typeface="Arial" pitchFamily="34" charset="0"/>
                <a:cs typeface="Arial" pitchFamily="34" charset="0"/>
              </a:rPr>
              <a:t>Prepared By</a:t>
            </a:r>
            <a:r>
              <a:rPr lang="en-US" b="1" dirty="0" smtClean="0">
                <a:latin typeface="Segoe Print" pitchFamily="2" charset="0"/>
                <a:ea typeface="Arial" pitchFamily="34" charset="0"/>
                <a:cs typeface="Arial" pitchFamily="34" charset="0"/>
              </a:rPr>
              <a:t>:</a:t>
            </a:r>
            <a:endParaRPr lang="en-US" b="1" dirty="0" smtClean="0">
              <a:effectLst>
                <a:outerShdw blurRad="69850" dist="43180" dir="5400000" sx="0" sy="0">
                  <a:srgbClr val="000000">
                    <a:alpha val="65000"/>
                  </a:srgbClr>
                </a:outerShdw>
              </a:effectLst>
            </a:endParaRPr>
          </a:p>
          <a:p>
            <a:pPr marL="285750" lvl="0" indent="-285750">
              <a:buFont typeface="Wingdings" pitchFamily="2" charset="2"/>
              <a:buChar char="Ø"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69850" dist="43180" dir="5400000" sx="0" sy="0">
                    <a:srgbClr val="000000">
                      <a:alpha val="65000"/>
                    </a:srgbClr>
                  </a:outerShdw>
                </a:effectLst>
              </a:rPr>
              <a:t>MUHAMMAD 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  <a:effectLst>
                  <a:outerShdw blurRad="69850" dist="43180" dir="5400000" sx="0" sy="0">
                    <a:srgbClr val="000000">
                      <a:alpha val="65000"/>
                    </a:srgbClr>
                  </a:outerShdw>
                </a:effectLst>
              </a:rPr>
              <a:t>SAADEH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  <a:p>
            <a:pPr marL="285750" lvl="0" indent="-285750">
              <a:buFont typeface="Wingdings" pitchFamily="2" charset="2"/>
              <a:buChar char="Ø"/>
            </a:pPr>
            <a:r>
              <a:rPr lang="en-US" b="1" dirty="0">
                <a:solidFill>
                  <a:schemeClr val="accent6">
                    <a:lumMod val="75000"/>
                  </a:schemeClr>
                </a:solidFill>
                <a:effectLst>
                  <a:outerShdw blurRad="69850" dist="43180" dir="5400000" sx="0" sy="0">
                    <a:srgbClr val="000000">
                      <a:alpha val="65000"/>
                    </a:srgbClr>
                  </a:outerShdw>
                </a:effectLst>
              </a:rPr>
              <a:t>OSAMA ABU MUTAW’ 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  <a:p>
            <a:pPr marL="285750" lvl="0" indent="-285750">
              <a:buFont typeface="Wingdings" pitchFamily="2" charset="2"/>
              <a:buChar char="Ø"/>
            </a:pPr>
            <a:r>
              <a:rPr lang="en-US" b="1" dirty="0">
                <a:solidFill>
                  <a:schemeClr val="accent6">
                    <a:lumMod val="75000"/>
                  </a:schemeClr>
                </a:solidFill>
                <a:effectLst>
                  <a:outerShdw blurRad="69850" dist="43180" dir="5400000" sx="0" sy="0">
                    <a:srgbClr val="000000">
                      <a:alpha val="65000"/>
                    </a:srgbClr>
                  </a:outerShdw>
                </a:effectLst>
              </a:rPr>
              <a:t>AHMAD ABU KHADRAH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2" name="Picture 11" descr="E:\صور\منوع\899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7369" y="2645576"/>
            <a:ext cx="3890645" cy="25939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perspectiveContrastingLeftFacing"/>
            <a:lightRig rig="threePt" dir="t"/>
          </a:scene3d>
        </p:spPr>
      </p:pic>
      <p:pic>
        <p:nvPicPr>
          <p:cNvPr id="14" name="Picture 13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71" r="-271"/>
          <a:stretch/>
        </p:blipFill>
        <p:spPr bwMode="auto">
          <a:xfrm>
            <a:off x="3995936" y="0"/>
            <a:ext cx="1226445" cy="105273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3" name="Rectangle 2"/>
          <p:cNvSpPr/>
          <p:nvPr/>
        </p:nvSpPr>
        <p:spPr>
          <a:xfrm>
            <a:off x="5765078" y="5805264"/>
            <a:ext cx="305918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 </a:t>
            </a:r>
            <a:endParaRPr lang="en-US" dirty="0"/>
          </a:p>
          <a:p>
            <a:r>
              <a:rPr lang="en-US" dirty="0"/>
              <a:t>UNDER THE SUPERVISION OF</a:t>
            </a:r>
          </a:p>
          <a:p>
            <a:r>
              <a:rPr lang="en-US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DR. NUMAN MIZYD</a:t>
            </a:r>
          </a:p>
        </p:txBody>
      </p:sp>
    </p:spTree>
    <p:extLst>
      <p:ext uri="{BB962C8B-B14F-4D97-AF65-F5344CB8AC3E}">
        <p14:creationId xmlns:p14="http://schemas.microsoft.com/office/powerpoint/2010/main" val="3499320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3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Yield Analysis</a:t>
            </a:r>
            <a:endParaRPr lang="ar-SA" sz="36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35263414"/>
              </p:ext>
            </p:extLst>
          </p:nvPr>
        </p:nvGraphicFramePr>
        <p:xfrm>
          <a:off x="683568" y="1484784"/>
          <a:ext cx="7848872" cy="52578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59575"/>
                <a:gridCol w="4076630"/>
                <a:gridCol w="2612667"/>
              </a:tblGrid>
              <a:tr h="2216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Year</a:t>
                      </a:r>
                      <a:endParaRPr lang="en-US" sz="1800" b="1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200" dirty="0" smtClean="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Average </a:t>
                      </a:r>
                      <a:r>
                        <a:rPr lang="en-US" sz="2000" b="1" kern="1200" dirty="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annual rainfall (mm)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Runoff volume (m3)</a:t>
                      </a:r>
                    </a:p>
                  </a:txBody>
                  <a:tcPr marL="68580" marR="68580" marT="0" marB="0"/>
                </a:tc>
              </a:tr>
              <a:tr h="2216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1990</a:t>
                      </a:r>
                      <a:endParaRPr lang="en-US" sz="1200" b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316</a:t>
                      </a:r>
                      <a:endParaRPr lang="en-US" sz="1200" b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800000</a:t>
                      </a:r>
                      <a:endParaRPr lang="en-US" sz="1200" b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2216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1991</a:t>
                      </a:r>
                      <a:endParaRPr lang="en-US" sz="1200" b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939.5</a:t>
                      </a:r>
                      <a:endParaRPr lang="en-US" sz="1200" b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4750000</a:t>
                      </a:r>
                      <a:endParaRPr lang="en-US" sz="1200" b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2216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1992</a:t>
                      </a:r>
                      <a:endParaRPr lang="en-US" sz="1200" b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465.5</a:t>
                      </a:r>
                      <a:endParaRPr lang="en-US" sz="1200" b="1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1580000</a:t>
                      </a:r>
                      <a:endParaRPr lang="en-US" sz="1200" b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2216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1993</a:t>
                      </a:r>
                      <a:endParaRPr lang="en-US" sz="1200" b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333.5</a:t>
                      </a:r>
                      <a:endParaRPr lang="en-US" sz="1200" b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98000</a:t>
                      </a:r>
                      <a:endParaRPr lang="en-US" sz="1200" b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2216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1994</a:t>
                      </a:r>
                      <a:endParaRPr lang="en-US" sz="1200" b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444.5</a:t>
                      </a:r>
                      <a:endParaRPr lang="en-US" sz="1200" b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126000</a:t>
                      </a:r>
                      <a:endParaRPr lang="en-US" sz="1200" b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2216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1995</a:t>
                      </a:r>
                      <a:endParaRPr lang="en-US" sz="1200" b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378.5</a:t>
                      </a:r>
                      <a:endParaRPr lang="en-US" sz="1200" b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527000</a:t>
                      </a:r>
                      <a:endParaRPr lang="en-US" sz="1200" b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2216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1996</a:t>
                      </a:r>
                      <a:endParaRPr lang="en-US" sz="1200" b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521.5</a:t>
                      </a:r>
                      <a:endParaRPr lang="en-US" sz="1200" b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700000</a:t>
                      </a:r>
                      <a:endParaRPr lang="en-US" sz="1200" b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2216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1997</a:t>
                      </a:r>
                      <a:endParaRPr lang="en-US" sz="1200" b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514</a:t>
                      </a:r>
                      <a:endParaRPr lang="en-US" sz="1200" b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610000</a:t>
                      </a:r>
                      <a:endParaRPr lang="en-US" sz="1200" b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2216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1998</a:t>
                      </a:r>
                      <a:endParaRPr lang="en-US" sz="1200" b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184.5</a:t>
                      </a:r>
                      <a:endParaRPr lang="en-US" sz="1200" b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64000</a:t>
                      </a:r>
                      <a:endParaRPr lang="en-US" sz="1200" b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2216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1999</a:t>
                      </a:r>
                      <a:endParaRPr lang="en-US" sz="1200" b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385.7</a:t>
                      </a:r>
                      <a:endParaRPr lang="en-US" sz="1200" b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800000</a:t>
                      </a:r>
                      <a:endParaRPr lang="en-US" sz="1200" b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2216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2000</a:t>
                      </a:r>
                      <a:endParaRPr lang="en-US" sz="1200" b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266.1</a:t>
                      </a:r>
                      <a:endParaRPr lang="en-US" sz="1200" b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11000</a:t>
                      </a:r>
                      <a:endParaRPr lang="en-US" sz="1200" b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2216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2001</a:t>
                      </a:r>
                      <a:endParaRPr lang="en-US" sz="1200" b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501.5</a:t>
                      </a:r>
                      <a:endParaRPr lang="en-US" sz="1200" b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660000</a:t>
                      </a:r>
                      <a:endParaRPr lang="en-US" sz="1200" b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2216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2002</a:t>
                      </a:r>
                      <a:endParaRPr lang="en-US" sz="1200" b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639.5</a:t>
                      </a:r>
                      <a:endParaRPr lang="en-US" sz="1200" b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1400000</a:t>
                      </a:r>
                      <a:endParaRPr lang="en-US" sz="1200" b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2216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2003</a:t>
                      </a:r>
                      <a:endParaRPr lang="en-US" sz="1200" b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322.5</a:t>
                      </a:r>
                      <a:endParaRPr lang="en-US" sz="1200" b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15000</a:t>
                      </a:r>
                      <a:endParaRPr lang="en-US" sz="1200" b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2216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2004</a:t>
                      </a:r>
                      <a:endParaRPr lang="en-US" sz="1200" b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436</a:t>
                      </a:r>
                      <a:endParaRPr lang="en-US" sz="1200" b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1000000</a:t>
                      </a:r>
                      <a:endParaRPr lang="en-US" sz="1200" b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2216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2005</a:t>
                      </a:r>
                      <a:endParaRPr lang="en-US" sz="1200" b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454</a:t>
                      </a:r>
                      <a:endParaRPr lang="en-US" sz="1200" b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425000</a:t>
                      </a:r>
                      <a:endParaRPr lang="en-US" sz="1200" b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2216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2006</a:t>
                      </a:r>
                      <a:endParaRPr lang="en-US" sz="1200" b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372</a:t>
                      </a:r>
                      <a:endParaRPr lang="en-US" sz="1200" b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51000</a:t>
                      </a:r>
                      <a:endParaRPr lang="en-US" sz="1200" b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2216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2007</a:t>
                      </a:r>
                      <a:endParaRPr lang="en-US" sz="1200" b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325</a:t>
                      </a:r>
                      <a:endParaRPr lang="en-US" sz="1200" b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385000</a:t>
                      </a:r>
                      <a:endParaRPr lang="en-US" sz="1200" b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2216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2008</a:t>
                      </a:r>
                      <a:endParaRPr lang="en-US" sz="1200" b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393</a:t>
                      </a:r>
                      <a:endParaRPr lang="en-US" sz="1200" b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865000</a:t>
                      </a:r>
                      <a:endParaRPr lang="en-US" sz="1200" b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2216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2009</a:t>
                      </a:r>
                      <a:endParaRPr lang="en-US" sz="1200" b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440</a:t>
                      </a:r>
                      <a:endParaRPr lang="en-US" sz="1200" b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450000</a:t>
                      </a:r>
                      <a:endParaRPr lang="en-US" sz="1200" b="1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24332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49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ea typeface="+mn-ea"/>
                <a:cs typeface="+mn-cs"/>
              </a:rPr>
              <a:t>STATISTICAL ANALYSIS   </a:t>
            </a:r>
            <a:endParaRPr lang="ar-SA" sz="49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74617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Hydrological</a:t>
            </a:r>
            <a:r>
              <a:rPr lang="en-US" b="1" dirty="0"/>
              <a:t> </a:t>
            </a:r>
            <a:r>
              <a:rPr lang="en-US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analysis</a:t>
            </a:r>
            <a:endParaRPr lang="ar-SA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894" y="1600200"/>
            <a:ext cx="7748211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6245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49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ea typeface="+mn-ea"/>
                <a:cs typeface="+mn-cs"/>
              </a:rPr>
              <a:t>Hydrological</a:t>
            </a:r>
            <a:r>
              <a:rPr lang="en-US" b="1" dirty="0"/>
              <a:t> </a:t>
            </a:r>
            <a:r>
              <a:rPr lang="en-US" sz="49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ea typeface="+mn-ea"/>
                <a:cs typeface="+mn-cs"/>
              </a:rPr>
              <a:t>analysis</a:t>
            </a:r>
            <a:endParaRPr lang="ar-SA" sz="49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indent="0" algn="ctr">
              <a:buNone/>
            </a:pPr>
            <a:r>
              <a:rPr lang="en-US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Model Parameter</a:t>
            </a:r>
          </a:p>
          <a:p>
            <a:pPr marL="0" indent="0" algn="ctr">
              <a:buNone/>
            </a:pPr>
            <a:endParaRPr lang="en-US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Sub basin</a:t>
            </a:r>
          </a:p>
          <a:p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Junctions</a:t>
            </a:r>
          </a:p>
          <a:p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Reach</a:t>
            </a:r>
          </a:p>
          <a:p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Outlet (Sink)</a:t>
            </a:r>
          </a:p>
          <a:p>
            <a:endParaRPr lang="ar-SA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29534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Hydrological</a:t>
            </a:r>
            <a:r>
              <a:rPr lang="en-US" b="1" dirty="0"/>
              <a:t> </a:t>
            </a:r>
            <a:r>
              <a:rPr lang="en-US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analysis</a:t>
            </a:r>
            <a:endParaRPr lang="ar-SA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894" y="1600200"/>
            <a:ext cx="7748211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5244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ea typeface="+mn-ea"/>
                <a:cs typeface="+mn-cs"/>
              </a:rPr>
              <a:t>IDF Curve (100- Year)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71261828"/>
              </p:ext>
            </p:extLst>
          </p:nvPr>
        </p:nvGraphicFramePr>
        <p:xfrm>
          <a:off x="179512" y="1556792"/>
          <a:ext cx="8640960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28704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ea typeface="+mn-ea"/>
                <a:cs typeface="+mn-cs"/>
              </a:rPr>
              <a:t>Design Flood Flow</a:t>
            </a:r>
            <a:endParaRPr lang="ar-SA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556792"/>
            <a:ext cx="7704856" cy="4879429"/>
          </a:xfrm>
        </p:spPr>
      </p:pic>
    </p:spTree>
    <p:extLst>
      <p:ext uri="{BB962C8B-B14F-4D97-AF65-F5344CB8AC3E}">
        <p14:creationId xmlns:p14="http://schemas.microsoft.com/office/powerpoint/2010/main" val="628393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ea typeface="+mn-ea"/>
                <a:cs typeface="+mn-cs"/>
              </a:rPr>
              <a:t>Resulted Hydrograph at Outlet</a:t>
            </a:r>
            <a:endParaRPr lang="ar-SA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374" y="1600200"/>
            <a:ext cx="7711252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5996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229600" cy="114300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Flood Routing for Reach 1</a:t>
            </a:r>
            <a:endParaRPr lang="ar-SA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137" y="1615281"/>
            <a:ext cx="7705725" cy="449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530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/>
            <a:r>
              <a:rPr lang="en-US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ea typeface="+mn-ea"/>
                <a:cs typeface="+mn-cs"/>
              </a:rPr>
              <a:t>Embankment Design</a:t>
            </a:r>
            <a:endParaRPr lang="ar-SA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283" y="1600200"/>
            <a:ext cx="7993434" cy="4525963"/>
          </a:xfrm>
        </p:spPr>
      </p:pic>
    </p:spTree>
    <p:extLst>
      <p:ext uri="{BB962C8B-B14F-4D97-AF65-F5344CB8AC3E}">
        <p14:creationId xmlns:p14="http://schemas.microsoft.com/office/powerpoint/2010/main" val="987803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Introduction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indent="0" algn="ctr">
              <a:buNone/>
            </a:pPr>
            <a:endParaRPr lang="en-US" sz="28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{</a:t>
            </a:r>
            <a:r>
              <a:rPr lang="ar-SA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أَنزَلَ مِنَ السَّمَاء مَاء فَسَالَتْ أَوْدِيَةٌ بِقَدَرِهَا فَاحْتَمَلَ السَّيْلُ زَبَدًا رَّابِيًا } </a:t>
            </a:r>
            <a:r>
              <a:rPr lang="ar-SA" sz="11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(17) سورة الرعد</a:t>
            </a:r>
            <a:r>
              <a:rPr lang="ar-SA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ar-SA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en-US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0" indent="0" algn="ctr">
              <a:buNone/>
            </a:pPr>
            <a:endParaRPr lang="ar-SA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9552" y="3316342"/>
            <a:ext cx="4176464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n-US" sz="2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Important of water.</a:t>
            </a:r>
            <a:endParaRPr lang="en-US" sz="2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026" name="Picture 2" descr="C:\Users\EngOsama\Pictures\1259530894565656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852936"/>
            <a:ext cx="3479279" cy="3254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7415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ea typeface="+mn-ea"/>
                <a:cs typeface="+mn-cs"/>
              </a:rPr>
              <a:t>Dam Dimensions</a:t>
            </a:r>
            <a:endParaRPr lang="ar-SA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Dam storage volume is 600000 CM.</a:t>
            </a:r>
          </a:p>
          <a:p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Max. length for the dam is 170m.</a:t>
            </a:r>
          </a:p>
          <a:p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Max. width of the dam is 103m.</a:t>
            </a:r>
          </a:p>
          <a:p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Max. height of the dam is 15m.</a:t>
            </a:r>
          </a:p>
          <a:p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Crest width is 6m.</a:t>
            </a:r>
          </a:p>
          <a:p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Side slope for upstream is 3.5:1</a:t>
            </a:r>
          </a:p>
          <a:p>
            <a:r>
              <a:rPr lang="en-US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Side slope for </a:t>
            </a:r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Downstream </a:t>
            </a:r>
            <a:r>
              <a:rPr lang="en-US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is </a:t>
            </a:r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3:1</a:t>
            </a:r>
          </a:p>
          <a:p>
            <a:endParaRPr lang="en-US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endParaRPr lang="ar-SA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endParaRPr lang="ar-SA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55048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Dam Dimensions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endParaRPr lang="ar-SA" dirty="0"/>
          </a:p>
        </p:txBody>
      </p:sp>
      <p:pic>
        <p:nvPicPr>
          <p:cNvPr id="4098" name="Picture 2" descr="C:\Users\EngOsama\Desktop\Capture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350177"/>
            <a:ext cx="7776864" cy="2703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0388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43838108"/>
              </p:ext>
            </p:extLst>
          </p:nvPr>
        </p:nvGraphicFramePr>
        <p:xfrm>
          <a:off x="0" y="1124744"/>
          <a:ext cx="4427984" cy="52044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3388907718"/>
              </p:ext>
            </p:extLst>
          </p:nvPr>
        </p:nvGraphicFramePr>
        <p:xfrm>
          <a:off x="4572001" y="1052736"/>
          <a:ext cx="4572000" cy="55661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925383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07017259"/>
              </p:ext>
            </p:extLst>
          </p:nvPr>
        </p:nvGraphicFramePr>
        <p:xfrm>
          <a:off x="899592" y="836712"/>
          <a:ext cx="7139136" cy="50014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3142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9208" y="260648"/>
            <a:ext cx="8229600" cy="114300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ea typeface="+mn-ea"/>
                <a:cs typeface="+mn-cs"/>
              </a:rPr>
              <a:t>Dam Layers</a:t>
            </a:r>
            <a:endParaRPr lang="ar-SA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74702188"/>
              </p:ext>
            </p:extLst>
          </p:nvPr>
        </p:nvGraphicFramePr>
        <p:xfrm>
          <a:off x="1331640" y="4725144"/>
          <a:ext cx="6624736" cy="1889403"/>
        </p:xfrm>
        <a:graphic>
          <a:graphicData uri="http://schemas.openxmlformats.org/drawingml/2006/table">
            <a:tbl>
              <a:tblPr firstRow="1" firstCol="1" bandRow="1">
                <a:tableStyleId>{22838BEF-8BB2-4498-84A7-C5851F593DF1}</a:tableStyleId>
              </a:tblPr>
              <a:tblGrid>
                <a:gridCol w="1156102"/>
                <a:gridCol w="5468634"/>
              </a:tblGrid>
              <a:tr h="4358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Central Core ( impervious , compacted clay ) 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422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Downstream ( pervious material )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422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Upstream ( pervious material )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422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Foundation ( impervious rock foundation )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422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Cutoff trench ( 3m width , 1:1 side slope )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422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Gravel layer ( 0.5 m )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422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Sand drain filter  ( 2 m ) 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556792"/>
            <a:ext cx="8064896" cy="2980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163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sz="49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ea typeface="+mn-ea"/>
                <a:cs typeface="+mn-cs"/>
              </a:rPr>
              <a:t>Spillway Design</a:t>
            </a:r>
            <a:br>
              <a:rPr lang="en-US" sz="49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ea typeface="+mn-ea"/>
                <a:cs typeface="+mn-cs"/>
              </a:rPr>
            </a:br>
            <a:endParaRPr lang="ar-SA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309" y="1600200"/>
            <a:ext cx="8067382" cy="4525963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411760" y="764704"/>
            <a:ext cx="463436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(spillway layout)</a:t>
            </a:r>
            <a:endParaRPr lang="ar-SA" sz="36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87479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Spillway Profile</a:t>
            </a:r>
            <a:endParaRPr lang="ar-SA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556792"/>
            <a:ext cx="7776864" cy="4180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369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ea typeface="+mn-ea"/>
                <a:cs typeface="+mn-cs"/>
              </a:rPr>
              <a:t>Spillway Geometry </a:t>
            </a:r>
            <a:endParaRPr lang="ar-SA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endParaRPr lang="en-US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Q </a:t>
            </a:r>
            <a:r>
              <a:rPr lang="en-US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= </a:t>
            </a:r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1.7 </a:t>
            </a:r>
            <a:r>
              <a:rPr lang="en-US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B </a:t>
            </a:r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H</a:t>
            </a:r>
            <a:r>
              <a:rPr lang="en-US" b="1" baseline="300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1.5</a:t>
            </a:r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</a:p>
          <a:p>
            <a:pPr lvl="0"/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 (discharge coefficient) is 1.7 </a:t>
            </a:r>
            <a:endParaRPr lang="en-US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lvl="0"/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B (width </a:t>
            </a:r>
            <a:r>
              <a:rPr lang="en-US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of </a:t>
            </a:r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spillway) is 10m </a:t>
            </a:r>
            <a:endParaRPr lang="en-US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lvl="0"/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H (design head) is 2.4m</a:t>
            </a:r>
          </a:p>
          <a:p>
            <a:pPr lvl="0"/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The length of spillway is 250m</a:t>
            </a:r>
          </a:p>
          <a:p>
            <a:pPr lvl="0"/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Elevation Difference is 30m</a:t>
            </a:r>
          </a:p>
          <a:p>
            <a:pPr lvl="0"/>
            <a:endParaRPr lang="en-US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endParaRPr lang="ar-SA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92734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ea typeface="+mn-ea"/>
                <a:cs typeface="+mn-cs"/>
              </a:rPr>
              <a:t>Stilling basin Design</a:t>
            </a:r>
            <a:endParaRPr lang="ar-SA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2852936"/>
            <a:ext cx="8229600" cy="364391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93729" y="1808874"/>
            <a:ext cx="7416824" cy="14773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Stilling basin length is 55m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Water depth before stilling is 0.5m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Water depth after hydraulic jump is 13m</a:t>
            </a:r>
          </a:p>
          <a:p>
            <a:endParaRPr lang="ar-SA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3742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Outlet Design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indent="0">
              <a:buNone/>
            </a:pPr>
            <a:endParaRPr lang="en-US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Pipe diameter is 12inch.</a:t>
            </a:r>
          </a:p>
          <a:p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Pipe slope is 2%.</a:t>
            </a:r>
          </a:p>
          <a:p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Pipe capacity is </a:t>
            </a:r>
            <a:r>
              <a:rPr lang="en-US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0.58 m3 / s. </a:t>
            </a:r>
          </a:p>
          <a:p>
            <a:pPr marL="0" indent="0">
              <a:buNone/>
            </a:pPr>
            <a:endParaRPr lang="ar-SA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72632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Objectives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25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/>
            <a:r>
              <a:rPr lang="en-US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Study the characteristics of the study </a:t>
            </a:r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area. </a:t>
            </a:r>
          </a:p>
          <a:p>
            <a:pPr marL="0" lvl="0" indent="0">
              <a:buNone/>
            </a:pPr>
            <a:endParaRPr lang="en-US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lvl="0"/>
            <a:r>
              <a:rPr lang="en-US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Conduct </a:t>
            </a:r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 </a:t>
            </a:r>
            <a:r>
              <a:rPr lang="en-US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yield analysis for the watershed</a:t>
            </a:r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</a:p>
          <a:p>
            <a:pPr marL="0" lvl="0" indent="0">
              <a:buNone/>
            </a:pPr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en-US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lvl="0"/>
            <a:r>
              <a:rPr lang="en-US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Establish a hydrological model using computer software to estimate the design flood flow</a:t>
            </a:r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</a:p>
          <a:p>
            <a:pPr marL="0" lvl="0" indent="0">
              <a:buNone/>
            </a:pPr>
            <a:endParaRPr lang="en-US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lvl="0"/>
            <a:r>
              <a:rPr lang="en-US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Design the dam embankment. </a:t>
            </a:r>
          </a:p>
          <a:p>
            <a:endParaRPr lang="en-US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98037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Outlet Design</a:t>
            </a:r>
            <a:endParaRPr lang="ar-SA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492707"/>
            <a:ext cx="8229600" cy="2538214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4022998"/>
            <a:ext cx="4933315" cy="2808605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4590384" y="5085184"/>
            <a:ext cx="845711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684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ea typeface="+mn-ea"/>
                <a:cs typeface="+mn-cs"/>
              </a:rPr>
              <a:t>Recommendations</a:t>
            </a:r>
            <a:endParaRPr lang="ar-SA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26058"/>
            <a:ext cx="8229600" cy="4525963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Geotechnical </a:t>
            </a:r>
            <a:r>
              <a:rPr lang="en-US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study </a:t>
            </a:r>
            <a:endParaRPr lang="en-US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Geophysical </a:t>
            </a:r>
            <a:r>
              <a:rPr lang="en-US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survey </a:t>
            </a:r>
            <a:endParaRPr lang="en-US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r>
              <a:rPr lang="en-US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Environmental </a:t>
            </a:r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study</a:t>
            </a:r>
          </a:p>
          <a:p>
            <a:r>
              <a:rPr lang="en-US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Cost analysis </a:t>
            </a:r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study</a:t>
            </a:r>
          </a:p>
          <a:p>
            <a:r>
              <a:rPr lang="en-US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Water quality studies</a:t>
            </a:r>
            <a:endParaRPr lang="ar-SA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Picture 3" descr="focusgroup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27533" y="3747550"/>
            <a:ext cx="3048000" cy="2545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5849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 typeface="Wingdings 2" pitchFamily="18" charset="2"/>
              <a:buNone/>
            </a:pPr>
            <a:endParaRPr lang="en-US" sz="8000" b="1" dirty="0" smtClean="0">
              <a:solidFill>
                <a:srgbClr val="FF0000"/>
              </a:solidFill>
            </a:endParaRPr>
          </a:p>
          <a:p>
            <a:pPr algn="ctr">
              <a:buFont typeface="Wingdings 2" pitchFamily="18" charset="2"/>
              <a:buNone/>
            </a:pPr>
            <a:endParaRPr lang="en-US" sz="5400" b="1" dirty="0" smtClean="0"/>
          </a:p>
          <a:p>
            <a:pPr algn="ctr">
              <a:buFont typeface="Wingdings 2" pitchFamily="18" charset="2"/>
              <a:buNone/>
            </a:pPr>
            <a:endParaRPr lang="en-US" sz="5400" b="1" dirty="0"/>
          </a:p>
          <a:p>
            <a:pPr algn="ctr">
              <a:buFont typeface="Wingdings 2" pitchFamily="18" charset="2"/>
              <a:buNone/>
            </a:pPr>
            <a:r>
              <a:rPr lang="en-US" sz="5400" b="1" dirty="0" smtClean="0"/>
              <a:t>For </a:t>
            </a:r>
            <a:r>
              <a:rPr lang="en-US" sz="5400" b="1" dirty="0"/>
              <a:t>Your </a:t>
            </a:r>
            <a:r>
              <a:rPr lang="en-US" sz="5400" b="1" dirty="0">
                <a:solidFill>
                  <a:srgbClr val="FF0000"/>
                </a:solidFill>
              </a:rPr>
              <a:t>Attention</a:t>
            </a:r>
          </a:p>
          <a:p>
            <a:endParaRPr lang="en-US" dirty="0"/>
          </a:p>
        </p:txBody>
      </p:sp>
      <p:pic>
        <p:nvPicPr>
          <p:cNvPr id="2050" name="Picture 2" descr="C:\Users\EngOsama\Pictures\imagesCAZKDIG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340768"/>
            <a:ext cx="4431404" cy="3485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5830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riblet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Methodology</a:t>
            </a:r>
            <a:endParaRPr lang="en-US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59362763"/>
              </p:ext>
            </p:extLst>
          </p:nvPr>
        </p:nvGraphicFramePr>
        <p:xfrm>
          <a:off x="539552" y="16288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77949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Data Collections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indent="0">
              <a:buNone/>
            </a:pPr>
            <a:endParaRPr lang="en-US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previous </a:t>
            </a:r>
            <a:r>
              <a:rPr lang="en-US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studies</a:t>
            </a:r>
          </a:p>
          <a:p>
            <a:pPr lvl="0"/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Ministry </a:t>
            </a:r>
            <a:r>
              <a:rPr lang="en-US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of Agriculture</a:t>
            </a:r>
          </a:p>
          <a:p>
            <a:pPr lvl="0"/>
            <a:r>
              <a:rPr lang="en-US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Tubas Municipality</a:t>
            </a:r>
          </a:p>
          <a:p>
            <a:pPr lvl="0"/>
            <a:r>
              <a:rPr lang="en-US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Meteorological Department</a:t>
            </a:r>
          </a:p>
          <a:p>
            <a:pPr marL="0" indent="0">
              <a:buNone/>
            </a:pPr>
            <a:endParaRPr lang="en-US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37254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ea typeface="+mn-ea"/>
                <a:cs typeface="+mn-cs"/>
              </a:rPr>
              <a:t>Study Area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694400"/>
            <a:ext cx="8229600" cy="4337562"/>
          </a:xfrm>
        </p:spPr>
      </p:pic>
    </p:spTree>
    <p:extLst>
      <p:ext uri="{BB962C8B-B14F-4D97-AF65-F5344CB8AC3E}">
        <p14:creationId xmlns:p14="http://schemas.microsoft.com/office/powerpoint/2010/main" val="4097456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WATERSHED DELINEATION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DEM </a:t>
            </a:r>
            <a:r>
              <a:rPr lang="en-US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data. </a:t>
            </a:r>
          </a:p>
          <a:p>
            <a:r>
              <a:rPr lang="en-US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GIS Software  </a:t>
            </a:r>
          </a:p>
          <a:p>
            <a:r>
              <a:rPr lang="en-US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Arc Hydro toolbar.</a:t>
            </a:r>
          </a:p>
          <a:p>
            <a:r>
              <a:rPr lang="en-US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HEC-Geo HMS toolbar. </a:t>
            </a:r>
          </a:p>
          <a:p>
            <a:pPr marL="0" indent="0">
              <a:buNone/>
            </a:pPr>
            <a:endParaRPr lang="en-US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endParaRPr lang="en-US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Picture 2" descr="C:\Users\Eng-Osama\Desktop\2323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1828800"/>
            <a:ext cx="3810000" cy="2250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Eng-Osama\Desktop\2134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343400"/>
            <a:ext cx="6912768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1507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WATERSHED DELINEATION</a:t>
            </a:r>
            <a:endParaRPr lang="ar-SA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287" y="2115344"/>
            <a:ext cx="7591425" cy="3495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8183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/>
            <a:r>
              <a:rPr lang="en-US" sz="49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ea typeface="+mn-ea"/>
                <a:cs typeface="+mn-cs"/>
              </a:rPr>
              <a:t>Watershed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sz="49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ea typeface="+mn-ea"/>
                <a:cs typeface="+mn-cs"/>
              </a:rPr>
              <a:t>Characteristics</a:t>
            </a:r>
            <a:endParaRPr lang="ar-SA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81410046"/>
              </p:ext>
            </p:extLst>
          </p:nvPr>
        </p:nvGraphicFramePr>
        <p:xfrm>
          <a:off x="251520" y="1556792"/>
          <a:ext cx="7992887" cy="48965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32098"/>
                <a:gridCol w="987786"/>
                <a:gridCol w="1073986"/>
                <a:gridCol w="919178"/>
                <a:gridCol w="1903446"/>
                <a:gridCol w="980250"/>
                <a:gridCol w="1296143"/>
              </a:tblGrid>
              <a:tr h="11232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sub basin</a:t>
                      </a:r>
                      <a:endParaRPr lang="en-US" sz="18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Area (km</a:t>
                      </a:r>
                      <a:r>
                        <a:rPr lang="en-US" sz="1800" baseline="30000">
                          <a:effectLst/>
                        </a:rPr>
                        <a:t>2</a:t>
                      </a:r>
                      <a:r>
                        <a:rPr lang="en-US" sz="1800">
                          <a:effectLst/>
                        </a:rPr>
                        <a:t>)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Stream </a:t>
                      </a:r>
                      <a:br>
                        <a:rPr lang="en-US" sz="1800">
                          <a:effectLst/>
                        </a:rPr>
                      </a:br>
                      <a:r>
                        <a:rPr lang="en-US" sz="1800">
                          <a:effectLst/>
                        </a:rPr>
                        <a:t>Length (m)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stream</a:t>
                      </a:r>
                      <a:br>
                        <a:rPr lang="en-US" sz="1800">
                          <a:effectLst/>
                        </a:rPr>
                      </a:br>
                      <a:r>
                        <a:rPr lang="en-US" sz="1800">
                          <a:effectLst/>
                        </a:rPr>
                        <a:t> slope %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Distance from </a:t>
                      </a:r>
                      <a:br>
                        <a:rPr lang="en-US" sz="1800">
                          <a:effectLst/>
                        </a:rPr>
                      </a:br>
                      <a:r>
                        <a:rPr lang="en-US" sz="1800">
                          <a:effectLst/>
                        </a:rPr>
                        <a:t>centroid to outlet (m) 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Longest flow</a:t>
                      </a:r>
                      <a:br>
                        <a:rPr lang="en-US" sz="1800">
                          <a:effectLst/>
                        </a:rPr>
                      </a:br>
                      <a:r>
                        <a:rPr lang="en-US" sz="1800">
                          <a:effectLst/>
                        </a:rPr>
                        <a:t>path (m)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CN</a:t>
                      </a:r>
                      <a:endParaRPr lang="en-US" sz="18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7334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4.15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2490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4.86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1800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5500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77.15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7334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2.08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1113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4.49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1300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3060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70.42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7334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6.8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3742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1.68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1566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4500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72.45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7334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1.37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1320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1.97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977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2400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70.16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7334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6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3.65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3264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2.30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1846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4350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71.9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7334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7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2.18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1223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4.82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1194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3770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71.04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7334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8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1.88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425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3.76</a:t>
                      </a:r>
                      <a:endParaRPr lang="en-US" sz="18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1180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3000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77.06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7334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9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3.29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2613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3.75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2290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4400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78.06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7334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10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0.95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1317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1.97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1160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3250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79.11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7334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11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1.85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224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0.89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790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2820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81.6</a:t>
                      </a:r>
                      <a:endParaRPr lang="en-US" sz="18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14134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2281</TotalTime>
  <Words>601</Words>
  <Application>Microsoft Office PowerPoint</Application>
  <PresentationFormat>On-screen Show (4:3)</PresentationFormat>
  <Paragraphs>278</Paragraphs>
  <Slides>32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Office Theme</vt:lpstr>
      <vt:lpstr>PowerPoint Presentation</vt:lpstr>
      <vt:lpstr>Introduction</vt:lpstr>
      <vt:lpstr>Objectives </vt:lpstr>
      <vt:lpstr>Methodology</vt:lpstr>
      <vt:lpstr>Data Collections</vt:lpstr>
      <vt:lpstr>Study Area</vt:lpstr>
      <vt:lpstr>WATERSHED DELINEATION</vt:lpstr>
      <vt:lpstr>WATERSHED DELINEATION</vt:lpstr>
      <vt:lpstr>Watershed Characteristics</vt:lpstr>
      <vt:lpstr>Yield Analysis</vt:lpstr>
      <vt:lpstr>STATISTICAL ANALYSIS   </vt:lpstr>
      <vt:lpstr>Hydrological analysis</vt:lpstr>
      <vt:lpstr>Hydrological analysis</vt:lpstr>
      <vt:lpstr>Hydrological analysis</vt:lpstr>
      <vt:lpstr>IDF Curve (100- Year) </vt:lpstr>
      <vt:lpstr>Design Flood Flow</vt:lpstr>
      <vt:lpstr>Resulted Hydrograph at Outlet</vt:lpstr>
      <vt:lpstr>Flood Routing for Reach 1</vt:lpstr>
      <vt:lpstr>Embankment Design</vt:lpstr>
      <vt:lpstr>Dam Dimensions</vt:lpstr>
      <vt:lpstr>Dam Dimensions</vt:lpstr>
      <vt:lpstr>PowerPoint Presentation</vt:lpstr>
      <vt:lpstr>PowerPoint Presentation</vt:lpstr>
      <vt:lpstr>Dam Layers</vt:lpstr>
      <vt:lpstr>Spillway Design </vt:lpstr>
      <vt:lpstr>Spillway Profile</vt:lpstr>
      <vt:lpstr>Spillway Geometry </vt:lpstr>
      <vt:lpstr>Stilling basin Design</vt:lpstr>
      <vt:lpstr>Outlet Design</vt:lpstr>
      <vt:lpstr>Outlet Design</vt:lpstr>
      <vt:lpstr>Recommendations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M7MD</dc:creator>
  <cp:lastModifiedBy>EngOsama</cp:lastModifiedBy>
  <cp:revision>57</cp:revision>
  <dcterms:created xsi:type="dcterms:W3CDTF">2012-12-30T03:26:11Z</dcterms:created>
  <dcterms:modified xsi:type="dcterms:W3CDTF">2013-01-05T18:38:10Z</dcterms:modified>
</cp:coreProperties>
</file>