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33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44" autoAdjust="0"/>
    <p:restoredTop sz="94660"/>
  </p:normalViewPr>
  <p:slideViewPr>
    <p:cSldViewPr snapToGrid="0">
      <p:cViewPr varScale="1">
        <p:scale>
          <a:sx n="72" d="100"/>
          <a:sy n="72" d="100"/>
        </p:scale>
        <p:origin x="65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77CD5-ECC3-4E97-9865-A80E6D22136B}" type="datetimeFigureOut">
              <a:rPr lang="en-US" smtClean="0"/>
              <a:t>12/20/2016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27A3F-1ED1-49C7-85D2-0A4B467430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78704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77CD5-ECC3-4E97-9865-A80E6D22136B}" type="datetimeFigureOut">
              <a:rPr lang="en-US" smtClean="0"/>
              <a:t>12/20/2016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27A3F-1ED1-49C7-85D2-0A4B467430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53184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77CD5-ECC3-4E97-9865-A80E6D22136B}" type="datetimeFigureOut">
              <a:rPr lang="en-US" smtClean="0"/>
              <a:t>12/20/2016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27A3F-1ED1-49C7-85D2-0A4B4674308F}" type="slidenum">
              <a:rPr lang="en-US" smtClean="0"/>
              <a:t>‹#›</a:t>
            </a:fld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243731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77CD5-ECC3-4E97-9865-A80E6D22136B}" type="datetimeFigureOut">
              <a:rPr lang="en-US" smtClean="0"/>
              <a:t>12/20/2016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27A3F-1ED1-49C7-85D2-0A4B467430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21087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77CD5-ECC3-4E97-9865-A80E6D22136B}" type="datetimeFigureOut">
              <a:rPr lang="en-US" smtClean="0"/>
              <a:t>12/20/2016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27A3F-1ED1-49C7-85D2-0A4B4674308F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845477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77CD5-ECC3-4E97-9865-A80E6D22136B}" type="datetimeFigureOut">
              <a:rPr lang="en-US" smtClean="0"/>
              <a:t>12/20/2016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27A3F-1ED1-49C7-85D2-0A4B467430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8736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77CD5-ECC3-4E97-9865-A80E6D22136B}" type="datetimeFigureOut">
              <a:rPr lang="en-US" smtClean="0"/>
              <a:t>12/20/2016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27A3F-1ED1-49C7-85D2-0A4B467430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729163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77CD5-ECC3-4E97-9865-A80E6D22136B}" type="datetimeFigureOut">
              <a:rPr lang="en-US" smtClean="0"/>
              <a:t>12/20/2016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27A3F-1ED1-49C7-85D2-0A4B467430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81891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77CD5-ECC3-4E97-9865-A80E6D22136B}" type="datetimeFigureOut">
              <a:rPr lang="en-US" smtClean="0"/>
              <a:t>12/20/2016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27A3F-1ED1-49C7-85D2-0A4B467430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49207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77CD5-ECC3-4E97-9865-A80E6D22136B}" type="datetimeFigureOut">
              <a:rPr lang="en-US" smtClean="0"/>
              <a:t>12/20/2016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27A3F-1ED1-49C7-85D2-0A4B467430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00326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77CD5-ECC3-4E97-9865-A80E6D22136B}" type="datetimeFigureOut">
              <a:rPr lang="en-US" smtClean="0"/>
              <a:t>12/20/2016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27A3F-1ED1-49C7-85D2-0A4B467430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9647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77CD5-ECC3-4E97-9865-A80E6D22136B}" type="datetimeFigureOut">
              <a:rPr lang="en-US" smtClean="0"/>
              <a:t>12/20/2016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27A3F-1ED1-49C7-85D2-0A4B467430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39918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77CD5-ECC3-4E97-9865-A80E6D22136B}" type="datetimeFigureOut">
              <a:rPr lang="en-US" smtClean="0"/>
              <a:t>12/20/2016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27A3F-1ED1-49C7-85D2-0A4B467430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32892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77CD5-ECC3-4E97-9865-A80E6D22136B}" type="datetimeFigureOut">
              <a:rPr lang="en-US" smtClean="0"/>
              <a:t>12/20/2016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27A3F-1ED1-49C7-85D2-0A4B467430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84778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77CD5-ECC3-4E97-9865-A80E6D22136B}" type="datetimeFigureOut">
              <a:rPr lang="en-US" smtClean="0"/>
              <a:t>12/20/2016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27A3F-1ED1-49C7-85D2-0A4B467430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08304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77CD5-ECC3-4E97-9865-A80E6D22136B}" type="datetimeFigureOut">
              <a:rPr lang="en-US" smtClean="0"/>
              <a:t>12/20/2016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27A3F-1ED1-49C7-85D2-0A4B467430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83348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F77CD5-ECC3-4E97-9865-A80E6D22136B}" type="datetimeFigureOut">
              <a:rPr lang="en-US" smtClean="0"/>
              <a:t>12/20/2016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8AD27A3F-1ED1-49C7-85D2-0A4B467430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36570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4" r:id="rId1"/>
    <p:sldLayoutId id="2147483935" r:id="rId2"/>
    <p:sldLayoutId id="2147483936" r:id="rId3"/>
    <p:sldLayoutId id="2147483937" r:id="rId4"/>
    <p:sldLayoutId id="2147483938" r:id="rId5"/>
    <p:sldLayoutId id="2147483939" r:id="rId6"/>
    <p:sldLayoutId id="2147483940" r:id="rId7"/>
    <p:sldLayoutId id="2147483941" r:id="rId8"/>
    <p:sldLayoutId id="2147483942" r:id="rId9"/>
    <p:sldLayoutId id="2147483943" r:id="rId10"/>
    <p:sldLayoutId id="2147483944" r:id="rId11"/>
    <p:sldLayoutId id="2147483945" r:id="rId12"/>
    <p:sldLayoutId id="2147483946" r:id="rId13"/>
    <p:sldLayoutId id="2147483947" r:id="rId14"/>
    <p:sldLayoutId id="2147483948" r:id="rId15"/>
    <p:sldLayoutId id="214748394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/>
              <a:t>Nablus Guide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en-US" dirty="0"/>
              <a:t>Prepared by : Razan Kiwan and </a:t>
            </a:r>
            <a:r>
              <a:rPr lang="en-US" dirty="0" err="1"/>
              <a:t>Sumaya</a:t>
            </a:r>
            <a:r>
              <a:rPr lang="en-US" dirty="0"/>
              <a:t> Al-</a:t>
            </a:r>
            <a:r>
              <a:rPr lang="en-US" dirty="0" err="1"/>
              <a:t>Khateeb</a:t>
            </a:r>
            <a:endParaRPr lang="en-US" dirty="0"/>
          </a:p>
          <a:p>
            <a:pPr algn="ctr"/>
            <a:r>
              <a:rPr lang="en-US" dirty="0"/>
              <a:t>Supervisor: </a:t>
            </a:r>
            <a:r>
              <a:rPr lang="en-US" dirty="0" err="1"/>
              <a:t>Dr.Alaadin</a:t>
            </a:r>
            <a:r>
              <a:rPr lang="en-US" dirty="0"/>
              <a:t> </a:t>
            </a:r>
            <a:r>
              <a:rPr lang="en-US" dirty="0" err="1"/>
              <a:t>Masri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79651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Introduction.</a:t>
            </a:r>
          </a:p>
          <a:p>
            <a:r>
              <a:rPr lang="en-US" sz="2400" dirty="0"/>
              <a:t>Technologies we used.</a:t>
            </a:r>
          </a:p>
          <a:p>
            <a:r>
              <a:rPr lang="en-US" sz="2400" dirty="0"/>
              <a:t>Features and functionality.</a:t>
            </a:r>
          </a:p>
          <a:p>
            <a:r>
              <a:rPr lang="en-US" sz="2400" dirty="0"/>
              <a:t>Why to choose our website?</a:t>
            </a:r>
          </a:p>
        </p:txBody>
      </p:sp>
    </p:spTree>
    <p:extLst>
      <p:ext uri="{BB962C8B-B14F-4D97-AF65-F5344CB8AC3E}">
        <p14:creationId xmlns:p14="http://schemas.microsoft.com/office/powerpoint/2010/main" val="3940635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Nablus Guide is basically a website and a mobile application targeting tourists and people discovering the city of Nablus.</a:t>
            </a:r>
          </a:p>
          <a:p>
            <a:r>
              <a:rPr lang="en-US" dirty="0"/>
              <a:t>We provide a full guide for the city of Nablus which includes hotel and restaurants booking, famous places in the city, a map with the nearby places and the upcoming events in the city.</a:t>
            </a:r>
          </a:p>
          <a:p>
            <a:r>
              <a:rPr lang="en-US" dirty="0"/>
              <a:t>Many people not just tourist can use our system.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6813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to choose our website?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Comparing our website with the national and famous websites as </a:t>
            </a:r>
            <a:r>
              <a:rPr lang="en-US" i="1" u="sng" dirty="0"/>
              <a:t>booking.com </a:t>
            </a:r>
            <a:r>
              <a:rPr lang="en-US" dirty="0"/>
              <a:t>and </a:t>
            </a:r>
            <a:r>
              <a:rPr lang="en-US" i="1" u="sng" dirty="0"/>
              <a:t>Battuta</a:t>
            </a:r>
            <a:r>
              <a:rPr lang="en-US" dirty="0"/>
              <a:t> and many others.</a:t>
            </a:r>
          </a:p>
          <a:p>
            <a:r>
              <a:rPr lang="en-US" dirty="0"/>
              <a:t>Those websites care of hotels and restaurants booking for many countries and cites around the world. However, some hotels of Nablus city is not included there.</a:t>
            </a:r>
          </a:p>
          <a:p>
            <a:r>
              <a:rPr lang="en-US" dirty="0"/>
              <a:t>Our website is the first one which considering just the city of Nablus as a whole guide. And may expanded later to cover all Palestinian cites.</a:t>
            </a:r>
          </a:p>
        </p:txBody>
      </p:sp>
    </p:spTree>
    <p:extLst>
      <p:ext uri="{BB962C8B-B14F-4D97-AF65-F5344CB8AC3E}">
        <p14:creationId xmlns:p14="http://schemas.microsoft.com/office/powerpoint/2010/main" val="14954376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Website 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We introduce our website in two languages: Arabic and English.</a:t>
            </a:r>
          </a:p>
          <a:p>
            <a:r>
              <a:rPr lang="en-US" dirty="0"/>
              <a:t>We provide a guide for the best places to visit in the city.</a:t>
            </a:r>
          </a:p>
          <a:p>
            <a:r>
              <a:rPr lang="en-US" dirty="0"/>
              <a:t>A full information about the city hotels their location, number of rooms, services, offers and many others. In addition to the booking service that we provide.</a:t>
            </a:r>
          </a:p>
          <a:p>
            <a:r>
              <a:rPr lang="en-US" dirty="0"/>
              <a:t>The user can choose the date he want and discover the available choices among the hotels.</a:t>
            </a:r>
          </a:p>
          <a:p>
            <a:r>
              <a:rPr lang="en-US" dirty="0"/>
              <a:t>the same features present for the restaurants.</a:t>
            </a:r>
          </a:p>
          <a:p>
            <a:r>
              <a:rPr lang="en-US" dirty="0"/>
              <a:t>The user can feel free of giving his feedback by leaving a comment or rating the hotel if he is a login user.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21850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767346916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Custom 1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3EAA67"/>
      </a:accent1>
      <a:accent2>
        <a:srgbClr val="46913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63</TotalTime>
  <Words>293</Words>
  <Application>Microsoft Office PowerPoint</Application>
  <PresentationFormat>Widescreen</PresentationFormat>
  <Paragraphs>23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Trebuchet MS</vt:lpstr>
      <vt:lpstr>Wingdings 3</vt:lpstr>
      <vt:lpstr>Facet</vt:lpstr>
      <vt:lpstr>Nablus Guide</vt:lpstr>
      <vt:lpstr>Outline:</vt:lpstr>
      <vt:lpstr>Introduction:</vt:lpstr>
      <vt:lpstr>Why to choose our website?</vt:lpstr>
      <vt:lpstr>Website :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Razan kiwan</dc:creator>
  <cp:lastModifiedBy>Razan kiwan</cp:lastModifiedBy>
  <cp:revision>5</cp:revision>
  <dcterms:created xsi:type="dcterms:W3CDTF">2016-12-20T18:43:01Z</dcterms:created>
  <dcterms:modified xsi:type="dcterms:W3CDTF">2016-12-20T19:46:20Z</dcterms:modified>
</cp:coreProperties>
</file>