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5143500" cx="9144000"/>
  <p:notesSz cx="6858000" cy="9144000"/>
  <p:embeddedFontLst>
    <p:embeddedFont>
      <p:font typeface="Saira SemiCondensed Medium"/>
      <p:regular r:id="rId29"/>
      <p:bold r:id="rId30"/>
    </p:embeddedFont>
    <p:embeddedFont>
      <p:font typeface="Saira SemiCondensed ExtraBold"/>
      <p:bold r:id="rId31"/>
    </p:embeddedFont>
    <p:embeddedFont>
      <p:font typeface="Saira Semi Condensed"/>
      <p:regular r:id="rId32"/>
      <p:bold r:id="rId33"/>
    </p:embeddedFont>
    <p:embeddedFont>
      <p:font typeface="Dela Gothic One"/>
      <p:regular r:id="rId34"/>
    </p:embeddedFont>
    <p:embeddedFont>
      <p:font typeface="Didact Gothic"/>
      <p:regular r:id="rId35"/>
    </p:embeddedFont>
    <p:embeddedFont>
      <p:font typeface="Sora"/>
      <p:regular r:id="rId36"/>
      <p:bold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SairaSemiCondensedMedium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SairaSemiCondensedExtraBold-bold.fntdata"/><Relationship Id="rId30" Type="http://schemas.openxmlformats.org/officeDocument/2006/relationships/font" Target="fonts/SairaSemiCondensedMedium-bold.fntdata"/><Relationship Id="rId11" Type="http://schemas.openxmlformats.org/officeDocument/2006/relationships/slide" Target="slides/slide6.xml"/><Relationship Id="rId33" Type="http://schemas.openxmlformats.org/officeDocument/2006/relationships/font" Target="fonts/SairaSemiCondensed-bold.fntdata"/><Relationship Id="rId10" Type="http://schemas.openxmlformats.org/officeDocument/2006/relationships/slide" Target="slides/slide5.xml"/><Relationship Id="rId32" Type="http://schemas.openxmlformats.org/officeDocument/2006/relationships/font" Target="fonts/SairaSemiCondensed-regular.fntdata"/><Relationship Id="rId13" Type="http://schemas.openxmlformats.org/officeDocument/2006/relationships/slide" Target="slides/slide8.xml"/><Relationship Id="rId35" Type="http://schemas.openxmlformats.org/officeDocument/2006/relationships/font" Target="fonts/DidactGothic-regular.fntdata"/><Relationship Id="rId12" Type="http://schemas.openxmlformats.org/officeDocument/2006/relationships/slide" Target="slides/slide7.xml"/><Relationship Id="rId34" Type="http://schemas.openxmlformats.org/officeDocument/2006/relationships/font" Target="fonts/DelaGothicOne-regular.fntdata"/><Relationship Id="rId15" Type="http://schemas.openxmlformats.org/officeDocument/2006/relationships/slide" Target="slides/slide10.xml"/><Relationship Id="rId37" Type="http://schemas.openxmlformats.org/officeDocument/2006/relationships/font" Target="fonts/Sora-bold.fntdata"/><Relationship Id="rId14" Type="http://schemas.openxmlformats.org/officeDocument/2006/relationships/slide" Target="slides/slide9.xml"/><Relationship Id="rId36" Type="http://schemas.openxmlformats.org/officeDocument/2006/relationships/font" Target="fonts/Sora-regular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37fd9c4c1d828ad9_5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37fd9c4c1d828ad9_5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37fd9c4c1d828ad9_5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Google Shape;395;g37fd9c4c1d828ad9_5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37fd9c4c1d828ad9_5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37fd9c4c1d828ad9_5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37fd9c4c1d828ad9_5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37fd9c4c1d828ad9_5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37fd9c4c1d828ad9_5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37fd9c4c1d828ad9_5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37fd9c4c1d828ad9_5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37fd9c4c1d828ad9_5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37fd9c4c1d828ad9_5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Google Shape;442;g37fd9c4c1d828ad9_5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37fd9c4c1d828ad9_6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37fd9c4c1d828ad9_6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37fd9c4c1d828ad9_6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4" name="Google Shape;464;g37fd9c4c1d828ad9_6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37fd9c4c1d828ad9_6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6" name="Google Shape;506;g37fd9c4c1d828ad9_6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7fd9c4c1d828ad9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7fd9c4c1d828ad9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37fd9c4c1d828ad9_1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5" name="Google Shape;515;g37fd9c4c1d828ad9_1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37fd9c4c1d828ad9_7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37fd9c4c1d828ad9_7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g37fd9c4c1d828ad9_8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0" name="Google Shape;600;g37fd9c4c1d828ad9_8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g37fd9c4c1d828ad9_8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9" name="Google Shape;669;g37fd9c4c1d828ad9_8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37fd9c4c1d828ad9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37fd9c4c1d828ad9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37fd9c4c1d828ad9_2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37fd9c4c1d828ad9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7fd9c4c1d828ad9_10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37fd9c4c1d828ad9_10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37fd9c4c1d828ad9_2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37fd9c4c1d828ad9_2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37fd9c4c1d828ad9_4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37fd9c4c1d828ad9_4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37fd9c4c1d828ad9_4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37fd9c4c1d828ad9_4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37fd9c4c1d828ad9_5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37fd9c4c1d828ad9_5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3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0.png"/><Relationship Id="rId4" Type="http://schemas.openxmlformats.org/officeDocument/2006/relationships/image" Target="../media/image5.png"/><Relationship Id="rId5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0.png"/><Relationship Id="rId4" Type="http://schemas.openxmlformats.org/officeDocument/2006/relationships/image" Target="../media/image9.png"/><Relationship Id="rId5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Relationship Id="rId4" Type="http://schemas.openxmlformats.org/officeDocument/2006/relationships/image" Target="../media/image10.png"/><Relationship Id="rId5" Type="http://schemas.openxmlformats.org/officeDocument/2006/relationships/image" Target="../media/image1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Relationship Id="rId4" Type="http://schemas.openxmlformats.org/officeDocument/2006/relationships/image" Target="../media/image13.png"/><Relationship Id="rId5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png"/><Relationship Id="rId4" Type="http://schemas.openxmlformats.org/officeDocument/2006/relationships/image" Target="../media/image20.png"/><Relationship Id="rId5" Type="http://schemas.openxmlformats.org/officeDocument/2006/relationships/image" Target="../media/image1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png"/><Relationship Id="rId4" Type="http://schemas.openxmlformats.org/officeDocument/2006/relationships/image" Target="../media/image22.png"/><Relationship Id="rId5" Type="http://schemas.openxmlformats.org/officeDocument/2006/relationships/image" Target="../media/image2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3.png"/><Relationship Id="rId4" Type="http://schemas.openxmlformats.org/officeDocument/2006/relationships/image" Target="../media/image2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0.png"/><Relationship Id="rId4" Type="http://schemas.openxmlformats.org/officeDocument/2006/relationships/image" Target="../media/image28.jpg"/><Relationship Id="rId5" Type="http://schemas.openxmlformats.org/officeDocument/2006/relationships/image" Target="../media/image2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0.png"/><Relationship Id="rId4" Type="http://schemas.openxmlformats.org/officeDocument/2006/relationships/image" Target="../media/image3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0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3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266250" y="495650"/>
            <a:ext cx="3258000" cy="14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Cereal</a:t>
            </a:r>
            <a:endParaRPr sz="54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Vendor Machine</a:t>
            </a:r>
            <a:endParaRPr sz="54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5533182" y="2875132"/>
            <a:ext cx="3610819" cy="300068"/>
          </a:xfrm>
          <a:custGeom>
            <a:rect b="b" l="l" r="r" t="t"/>
            <a:pathLst>
              <a:path extrusionOk="0" h="8847" w="99547">
                <a:moveTo>
                  <a:pt x="49788" y="1"/>
                </a:moveTo>
                <a:cubicBezTo>
                  <a:pt x="22280" y="1"/>
                  <a:pt x="0" y="1977"/>
                  <a:pt x="0" y="4408"/>
                </a:cubicBezTo>
                <a:cubicBezTo>
                  <a:pt x="0" y="6870"/>
                  <a:pt x="22280" y="8846"/>
                  <a:pt x="49788" y="8846"/>
                </a:cubicBezTo>
                <a:cubicBezTo>
                  <a:pt x="77266" y="8846"/>
                  <a:pt x="99546" y="6870"/>
                  <a:pt x="99546" y="4408"/>
                </a:cubicBezTo>
                <a:cubicBezTo>
                  <a:pt x="99546" y="1977"/>
                  <a:pt x="77266" y="1"/>
                  <a:pt x="49788" y="1"/>
                </a:cubicBezTo>
                <a:close/>
              </a:path>
            </a:pathLst>
          </a:custGeom>
          <a:solidFill>
            <a:srgbClr val="241454">
              <a:alpha val="458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6" name="Google Shape;56;p13"/>
          <p:cNvGrpSpPr/>
          <p:nvPr/>
        </p:nvGrpSpPr>
        <p:grpSpPr>
          <a:xfrm>
            <a:off x="4783171" y="495640"/>
            <a:ext cx="3495499" cy="2570553"/>
            <a:chOff x="5136989" y="874806"/>
            <a:chExt cx="3758197" cy="2961467"/>
          </a:xfrm>
        </p:grpSpPr>
        <p:sp>
          <p:nvSpPr>
            <p:cNvPr id="57" name="Google Shape;57;p13"/>
            <p:cNvSpPr/>
            <p:nvPr/>
          </p:nvSpPr>
          <p:spPr>
            <a:xfrm>
              <a:off x="5136989" y="1640025"/>
              <a:ext cx="3758197" cy="2196248"/>
            </a:xfrm>
            <a:custGeom>
              <a:rect b="b" l="l" r="r" t="t"/>
              <a:pathLst>
                <a:path extrusionOk="0" h="78207" w="133827">
                  <a:moveTo>
                    <a:pt x="32272" y="1"/>
                  </a:moveTo>
                  <a:cubicBezTo>
                    <a:pt x="31310" y="1"/>
                    <a:pt x="30349" y="254"/>
                    <a:pt x="29492" y="757"/>
                  </a:cubicBezTo>
                  <a:lnTo>
                    <a:pt x="1334" y="17366"/>
                  </a:lnTo>
                  <a:cubicBezTo>
                    <a:pt x="0" y="18140"/>
                    <a:pt x="0" y="20069"/>
                    <a:pt x="1334" y="20842"/>
                  </a:cubicBezTo>
                  <a:lnTo>
                    <a:pt x="98441" y="77468"/>
                  </a:lnTo>
                  <a:cubicBezTo>
                    <a:pt x="99292" y="77960"/>
                    <a:pt x="100242" y="78207"/>
                    <a:pt x="101193" y="78207"/>
                  </a:cubicBezTo>
                  <a:cubicBezTo>
                    <a:pt x="102132" y="78207"/>
                    <a:pt x="103072" y="77966"/>
                    <a:pt x="103918" y="77480"/>
                  </a:cubicBezTo>
                  <a:lnTo>
                    <a:pt x="132469" y="61097"/>
                  </a:lnTo>
                  <a:cubicBezTo>
                    <a:pt x="133815" y="60324"/>
                    <a:pt x="133827" y="58395"/>
                    <a:pt x="132481" y="57609"/>
                  </a:cubicBezTo>
                  <a:lnTo>
                    <a:pt x="35017" y="745"/>
                  </a:lnTo>
                  <a:cubicBezTo>
                    <a:pt x="34170" y="248"/>
                    <a:pt x="33221" y="1"/>
                    <a:pt x="32272" y="1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8" name="Google Shape;58;p13"/>
            <p:cNvGrpSpPr/>
            <p:nvPr/>
          </p:nvGrpSpPr>
          <p:grpSpPr>
            <a:xfrm>
              <a:off x="5625206" y="874806"/>
              <a:ext cx="2800350" cy="2681211"/>
              <a:chOff x="5625206" y="874806"/>
              <a:chExt cx="2800350" cy="2681211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6549628" y="2013964"/>
                <a:ext cx="555276" cy="812463"/>
              </a:xfrm>
              <a:custGeom>
                <a:rect b="b" l="l" r="r" t="t"/>
                <a:pathLst>
                  <a:path extrusionOk="0" h="28480" w="19468">
                    <a:moveTo>
                      <a:pt x="19467" y="0"/>
                    </a:moveTo>
                    <a:lnTo>
                      <a:pt x="60" y="11466"/>
                    </a:lnTo>
                    <a:lnTo>
                      <a:pt x="1" y="28480"/>
                    </a:lnTo>
                    <a:lnTo>
                      <a:pt x="19467" y="17157"/>
                    </a:lnTo>
                    <a:lnTo>
                      <a:pt x="1946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13"/>
              <p:cNvSpPr/>
              <p:nvPr/>
            </p:nvSpPr>
            <p:spPr>
              <a:xfrm>
                <a:off x="6541813" y="2006404"/>
                <a:ext cx="570906" cy="827497"/>
              </a:xfrm>
              <a:custGeom>
                <a:rect b="b" l="l" r="r" t="t"/>
                <a:pathLst>
                  <a:path extrusionOk="0" h="29007" w="20016">
                    <a:moveTo>
                      <a:pt x="19480" y="729"/>
                    </a:moveTo>
                    <a:lnTo>
                      <a:pt x="19480" y="17267"/>
                    </a:lnTo>
                    <a:lnTo>
                      <a:pt x="549" y="28280"/>
                    </a:lnTo>
                    <a:lnTo>
                      <a:pt x="608" y="11886"/>
                    </a:lnTo>
                    <a:lnTo>
                      <a:pt x="19480" y="729"/>
                    </a:lnTo>
                    <a:close/>
                    <a:moveTo>
                      <a:pt x="19747" y="1"/>
                    </a:moveTo>
                    <a:cubicBezTo>
                      <a:pt x="19701" y="1"/>
                      <a:pt x="19654" y="13"/>
                      <a:pt x="19611" y="39"/>
                    </a:cubicBezTo>
                    <a:lnTo>
                      <a:pt x="203" y="11493"/>
                    </a:lnTo>
                    <a:cubicBezTo>
                      <a:pt x="120" y="11540"/>
                      <a:pt x="72" y="11636"/>
                      <a:pt x="72" y="11731"/>
                    </a:cubicBezTo>
                    <a:lnTo>
                      <a:pt x="1" y="28745"/>
                    </a:lnTo>
                    <a:cubicBezTo>
                      <a:pt x="1" y="28840"/>
                      <a:pt x="60" y="28923"/>
                      <a:pt x="144" y="28971"/>
                    </a:cubicBezTo>
                    <a:cubicBezTo>
                      <a:pt x="180" y="28995"/>
                      <a:pt x="227" y="29007"/>
                      <a:pt x="275" y="29007"/>
                    </a:cubicBezTo>
                    <a:cubicBezTo>
                      <a:pt x="322" y="29007"/>
                      <a:pt x="370" y="28995"/>
                      <a:pt x="406" y="28971"/>
                    </a:cubicBezTo>
                    <a:lnTo>
                      <a:pt x="19884" y="17648"/>
                    </a:lnTo>
                    <a:cubicBezTo>
                      <a:pt x="19968" y="17601"/>
                      <a:pt x="20015" y="17517"/>
                      <a:pt x="20015" y="17422"/>
                    </a:cubicBezTo>
                    <a:lnTo>
                      <a:pt x="20015" y="265"/>
                    </a:lnTo>
                    <a:cubicBezTo>
                      <a:pt x="20015" y="113"/>
                      <a:pt x="19887" y="1"/>
                      <a:pt x="19747" y="1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13"/>
              <p:cNvSpPr/>
              <p:nvPr/>
            </p:nvSpPr>
            <p:spPr>
              <a:xfrm>
                <a:off x="6592756" y="2173261"/>
                <a:ext cx="373588" cy="364467"/>
              </a:xfrm>
              <a:custGeom>
                <a:rect b="b" l="l" r="r" t="t"/>
                <a:pathLst>
                  <a:path extrusionOk="0" h="12776" w="13098">
                    <a:moveTo>
                      <a:pt x="13062" y="0"/>
                    </a:moveTo>
                    <a:lnTo>
                      <a:pt x="60" y="7918"/>
                    </a:lnTo>
                    <a:lnTo>
                      <a:pt x="1" y="12776"/>
                    </a:lnTo>
                    <a:lnTo>
                      <a:pt x="1" y="12776"/>
                    </a:lnTo>
                    <a:lnTo>
                      <a:pt x="13098" y="5120"/>
                    </a:lnTo>
                    <a:lnTo>
                      <a:pt x="13062" y="4989"/>
                    </a:lnTo>
                    <a:lnTo>
                      <a:pt x="13062" y="0"/>
                    </a:ln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13"/>
              <p:cNvSpPr/>
              <p:nvPr/>
            </p:nvSpPr>
            <p:spPr>
              <a:xfrm>
                <a:off x="6584969" y="2165644"/>
                <a:ext cx="389874" cy="379558"/>
              </a:xfrm>
              <a:custGeom>
                <a:rect b="b" l="l" r="r" t="t"/>
                <a:pathLst>
                  <a:path extrusionOk="0" h="13305" w="13669">
                    <a:moveTo>
                      <a:pt x="13073" y="743"/>
                    </a:moveTo>
                    <a:lnTo>
                      <a:pt x="13073" y="5256"/>
                    </a:lnTo>
                    <a:lnTo>
                      <a:pt x="548" y="12566"/>
                    </a:lnTo>
                    <a:lnTo>
                      <a:pt x="595" y="8340"/>
                    </a:lnTo>
                    <a:lnTo>
                      <a:pt x="13073" y="743"/>
                    </a:lnTo>
                    <a:close/>
                    <a:moveTo>
                      <a:pt x="13336" y="1"/>
                    </a:moveTo>
                    <a:cubicBezTo>
                      <a:pt x="13287" y="1"/>
                      <a:pt x="13238" y="14"/>
                      <a:pt x="13192" y="41"/>
                    </a:cubicBezTo>
                    <a:lnTo>
                      <a:pt x="191" y="7959"/>
                    </a:lnTo>
                    <a:cubicBezTo>
                      <a:pt x="107" y="8006"/>
                      <a:pt x="60" y="8090"/>
                      <a:pt x="60" y="8185"/>
                    </a:cubicBezTo>
                    <a:lnTo>
                      <a:pt x="0" y="13043"/>
                    </a:lnTo>
                    <a:cubicBezTo>
                      <a:pt x="0" y="13138"/>
                      <a:pt x="60" y="13221"/>
                      <a:pt x="143" y="13269"/>
                    </a:cubicBezTo>
                    <a:cubicBezTo>
                      <a:pt x="179" y="13293"/>
                      <a:pt x="226" y="13304"/>
                      <a:pt x="274" y="13304"/>
                    </a:cubicBezTo>
                    <a:cubicBezTo>
                      <a:pt x="321" y="13304"/>
                      <a:pt x="357" y="13293"/>
                      <a:pt x="405" y="13269"/>
                    </a:cubicBezTo>
                    <a:lnTo>
                      <a:pt x="13502" y="5625"/>
                    </a:lnTo>
                    <a:cubicBezTo>
                      <a:pt x="13621" y="5554"/>
                      <a:pt x="13668" y="5399"/>
                      <a:pt x="13609" y="5268"/>
                    </a:cubicBezTo>
                    <a:lnTo>
                      <a:pt x="13609" y="267"/>
                    </a:lnTo>
                    <a:cubicBezTo>
                      <a:pt x="13609" y="108"/>
                      <a:pt x="13477" y="1"/>
                      <a:pt x="133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" name="Google Shape;63;p13"/>
              <p:cNvSpPr/>
              <p:nvPr/>
            </p:nvSpPr>
            <p:spPr>
              <a:xfrm>
                <a:off x="5782114" y="1554387"/>
                <a:ext cx="1322759" cy="786674"/>
              </a:xfrm>
              <a:custGeom>
                <a:rect b="b" l="l" r="r" t="t"/>
                <a:pathLst>
                  <a:path extrusionOk="0" h="27576" w="46376">
                    <a:moveTo>
                      <a:pt x="19336" y="1"/>
                    </a:moveTo>
                    <a:lnTo>
                      <a:pt x="1" y="11360"/>
                    </a:lnTo>
                    <a:lnTo>
                      <a:pt x="26968" y="27576"/>
                    </a:lnTo>
                    <a:lnTo>
                      <a:pt x="46375" y="16122"/>
                    </a:lnTo>
                    <a:lnTo>
                      <a:pt x="19336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" name="Google Shape;64;p13"/>
              <p:cNvSpPr/>
              <p:nvPr/>
            </p:nvSpPr>
            <p:spPr>
              <a:xfrm>
                <a:off x="5773301" y="1546599"/>
                <a:ext cx="1340415" cy="801937"/>
              </a:xfrm>
              <a:custGeom>
                <a:rect b="b" l="l" r="r" t="t"/>
                <a:pathLst>
                  <a:path extrusionOk="0" h="28111" w="46995">
                    <a:moveTo>
                      <a:pt x="19645" y="584"/>
                    </a:moveTo>
                    <a:lnTo>
                      <a:pt x="46161" y="16395"/>
                    </a:lnTo>
                    <a:lnTo>
                      <a:pt x="27289" y="27539"/>
                    </a:lnTo>
                    <a:lnTo>
                      <a:pt x="834" y="11633"/>
                    </a:lnTo>
                    <a:lnTo>
                      <a:pt x="19645" y="584"/>
                    </a:lnTo>
                    <a:close/>
                    <a:moveTo>
                      <a:pt x="19639" y="0"/>
                    </a:moveTo>
                    <a:cubicBezTo>
                      <a:pt x="19592" y="0"/>
                      <a:pt x="19544" y="12"/>
                      <a:pt x="19503" y="36"/>
                    </a:cubicBezTo>
                    <a:lnTo>
                      <a:pt x="179" y="11394"/>
                    </a:lnTo>
                    <a:cubicBezTo>
                      <a:pt x="0" y="11502"/>
                      <a:pt x="0" y="11752"/>
                      <a:pt x="179" y="11859"/>
                    </a:cubicBezTo>
                    <a:lnTo>
                      <a:pt x="27146" y="28075"/>
                    </a:lnTo>
                    <a:cubicBezTo>
                      <a:pt x="27182" y="28099"/>
                      <a:pt x="27230" y="28111"/>
                      <a:pt x="27277" y="28111"/>
                    </a:cubicBezTo>
                    <a:cubicBezTo>
                      <a:pt x="27325" y="28111"/>
                      <a:pt x="27373" y="28099"/>
                      <a:pt x="27420" y="28087"/>
                    </a:cubicBezTo>
                    <a:lnTo>
                      <a:pt x="46815" y="16621"/>
                    </a:lnTo>
                    <a:cubicBezTo>
                      <a:pt x="46994" y="16514"/>
                      <a:pt x="46994" y="16264"/>
                      <a:pt x="46815" y="16157"/>
                    </a:cubicBezTo>
                    <a:lnTo>
                      <a:pt x="19776" y="36"/>
                    </a:lnTo>
                    <a:cubicBezTo>
                      <a:pt x="19735" y="12"/>
                      <a:pt x="19687" y="0"/>
                      <a:pt x="19639" y="0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" name="Google Shape;65;p13"/>
              <p:cNvSpPr/>
              <p:nvPr/>
            </p:nvSpPr>
            <p:spPr>
              <a:xfrm>
                <a:off x="5781087" y="1878430"/>
                <a:ext cx="769223" cy="947997"/>
              </a:xfrm>
              <a:custGeom>
                <a:rect b="b" l="l" r="r" t="t"/>
                <a:pathLst>
                  <a:path extrusionOk="0" h="33231" w="26969">
                    <a:moveTo>
                      <a:pt x="1" y="1"/>
                    </a:moveTo>
                    <a:lnTo>
                      <a:pt x="1" y="17074"/>
                    </a:lnTo>
                    <a:lnTo>
                      <a:pt x="26909" y="33231"/>
                    </a:lnTo>
                    <a:lnTo>
                      <a:pt x="26969" y="1621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13"/>
              <p:cNvSpPr/>
              <p:nvPr/>
            </p:nvSpPr>
            <p:spPr>
              <a:xfrm>
                <a:off x="5781087" y="1878430"/>
                <a:ext cx="769223" cy="947997"/>
              </a:xfrm>
              <a:custGeom>
                <a:rect b="b" l="l" r="r" t="t"/>
                <a:pathLst>
                  <a:path extrusionOk="0" h="33231" w="26969">
                    <a:moveTo>
                      <a:pt x="1" y="1"/>
                    </a:moveTo>
                    <a:lnTo>
                      <a:pt x="1" y="17074"/>
                    </a:lnTo>
                    <a:lnTo>
                      <a:pt x="26909" y="33231"/>
                    </a:lnTo>
                    <a:lnTo>
                      <a:pt x="26969" y="1621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" name="Google Shape;67;p13"/>
              <p:cNvSpPr/>
              <p:nvPr/>
            </p:nvSpPr>
            <p:spPr>
              <a:xfrm>
                <a:off x="5773301" y="1870842"/>
                <a:ext cx="784825" cy="963060"/>
              </a:xfrm>
              <a:custGeom>
                <a:rect b="b" l="l" r="r" t="t"/>
                <a:pathLst>
                  <a:path extrusionOk="0" h="33759" w="27516">
                    <a:moveTo>
                      <a:pt x="536" y="743"/>
                    </a:moveTo>
                    <a:lnTo>
                      <a:pt x="26968" y="16638"/>
                    </a:lnTo>
                    <a:lnTo>
                      <a:pt x="26908" y="33021"/>
                    </a:lnTo>
                    <a:lnTo>
                      <a:pt x="536" y="17185"/>
                    </a:lnTo>
                    <a:lnTo>
                      <a:pt x="536" y="743"/>
                    </a:lnTo>
                    <a:close/>
                    <a:moveTo>
                      <a:pt x="263" y="0"/>
                    </a:moveTo>
                    <a:cubicBezTo>
                      <a:pt x="125" y="0"/>
                      <a:pt x="0" y="107"/>
                      <a:pt x="0" y="267"/>
                    </a:cubicBezTo>
                    <a:lnTo>
                      <a:pt x="0" y="17340"/>
                    </a:lnTo>
                    <a:cubicBezTo>
                      <a:pt x="0" y="17435"/>
                      <a:pt x="48" y="17519"/>
                      <a:pt x="131" y="17566"/>
                    </a:cubicBezTo>
                    <a:lnTo>
                      <a:pt x="27039" y="33723"/>
                    </a:lnTo>
                    <a:cubicBezTo>
                      <a:pt x="27075" y="33747"/>
                      <a:pt x="27123" y="33759"/>
                      <a:pt x="27182" y="33759"/>
                    </a:cubicBezTo>
                    <a:cubicBezTo>
                      <a:pt x="27325" y="33759"/>
                      <a:pt x="27444" y="33640"/>
                      <a:pt x="27444" y="33497"/>
                    </a:cubicBezTo>
                    <a:lnTo>
                      <a:pt x="27515" y="16483"/>
                    </a:lnTo>
                    <a:cubicBezTo>
                      <a:pt x="27504" y="16388"/>
                      <a:pt x="27456" y="16304"/>
                      <a:pt x="27384" y="16257"/>
                    </a:cubicBezTo>
                    <a:lnTo>
                      <a:pt x="405" y="40"/>
                    </a:lnTo>
                    <a:cubicBezTo>
                      <a:pt x="359" y="13"/>
                      <a:pt x="310" y="0"/>
                      <a:pt x="263" y="0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" name="Google Shape;68;p13"/>
              <p:cNvSpPr/>
              <p:nvPr/>
            </p:nvSpPr>
            <p:spPr>
              <a:xfrm>
                <a:off x="6413799" y="2517987"/>
                <a:ext cx="78808" cy="233383"/>
              </a:xfrm>
              <a:custGeom>
                <a:rect b="b" l="l" r="r" t="t"/>
                <a:pathLst>
                  <a:path extrusionOk="0" h="8181" w="2763">
                    <a:moveTo>
                      <a:pt x="12" y="1"/>
                    </a:moveTo>
                    <a:lnTo>
                      <a:pt x="0" y="6549"/>
                    </a:lnTo>
                    <a:lnTo>
                      <a:pt x="2763" y="8181"/>
                    </a:lnTo>
                    <a:lnTo>
                      <a:pt x="2763" y="1632"/>
                    </a:lnTo>
                    <a:lnTo>
                      <a:pt x="12" y="1"/>
                    </a:lnTo>
                    <a:close/>
                  </a:path>
                </a:pathLst>
              </a:cu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13"/>
              <p:cNvSpPr/>
              <p:nvPr/>
            </p:nvSpPr>
            <p:spPr>
              <a:xfrm>
                <a:off x="6413799" y="2309451"/>
                <a:ext cx="78808" cy="233383"/>
              </a:xfrm>
              <a:custGeom>
                <a:rect b="b" l="l" r="r" t="t"/>
                <a:pathLst>
                  <a:path extrusionOk="0" h="8181" w="2763">
                    <a:moveTo>
                      <a:pt x="12" y="1"/>
                    </a:moveTo>
                    <a:lnTo>
                      <a:pt x="0" y="6549"/>
                    </a:lnTo>
                    <a:lnTo>
                      <a:pt x="2763" y="8180"/>
                    </a:lnTo>
                    <a:lnTo>
                      <a:pt x="2763" y="1632"/>
                    </a:lnTo>
                    <a:lnTo>
                      <a:pt x="12" y="1"/>
                    </a:lnTo>
                    <a:close/>
                  </a:path>
                </a:pathLst>
              </a:cu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13"/>
              <p:cNvSpPr/>
              <p:nvPr/>
            </p:nvSpPr>
            <p:spPr>
              <a:xfrm>
                <a:off x="5761406" y="2050622"/>
                <a:ext cx="561722" cy="456868"/>
              </a:xfrm>
              <a:custGeom>
                <a:rect b="b" l="l" r="r" t="t"/>
                <a:pathLst>
                  <a:path extrusionOk="0" h="16015" w="19694">
                    <a:moveTo>
                      <a:pt x="7978" y="1"/>
                    </a:moveTo>
                    <a:lnTo>
                      <a:pt x="0" y="9097"/>
                    </a:lnTo>
                    <a:lnTo>
                      <a:pt x="11847" y="16015"/>
                    </a:lnTo>
                    <a:lnTo>
                      <a:pt x="19693" y="11419"/>
                    </a:lnTo>
                    <a:lnTo>
                      <a:pt x="19693" y="6883"/>
                    </a:lnTo>
                    <a:lnTo>
                      <a:pt x="7978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" name="Google Shape;71;p13"/>
              <p:cNvSpPr/>
              <p:nvPr/>
            </p:nvSpPr>
            <p:spPr>
              <a:xfrm>
                <a:off x="5752222" y="2042919"/>
                <a:ext cx="578379" cy="472387"/>
              </a:xfrm>
              <a:custGeom>
                <a:rect b="b" l="l" r="r" t="t"/>
                <a:pathLst>
                  <a:path extrusionOk="0" h="16559" w="20278">
                    <a:moveTo>
                      <a:pt x="8359" y="604"/>
                    </a:moveTo>
                    <a:lnTo>
                      <a:pt x="19753" y="7308"/>
                    </a:lnTo>
                    <a:lnTo>
                      <a:pt x="19753" y="11534"/>
                    </a:lnTo>
                    <a:lnTo>
                      <a:pt x="12169" y="15975"/>
                    </a:lnTo>
                    <a:lnTo>
                      <a:pt x="739" y="9296"/>
                    </a:lnTo>
                    <a:lnTo>
                      <a:pt x="8359" y="604"/>
                    </a:lnTo>
                    <a:close/>
                    <a:moveTo>
                      <a:pt x="8303" y="0"/>
                    </a:moveTo>
                    <a:cubicBezTo>
                      <a:pt x="8227" y="0"/>
                      <a:pt x="8150" y="32"/>
                      <a:pt x="8097" y="92"/>
                    </a:cubicBezTo>
                    <a:lnTo>
                      <a:pt x="120" y="9189"/>
                    </a:lnTo>
                    <a:cubicBezTo>
                      <a:pt x="1" y="9320"/>
                      <a:pt x="37" y="9510"/>
                      <a:pt x="179" y="9594"/>
                    </a:cubicBezTo>
                    <a:lnTo>
                      <a:pt x="12026" y="16511"/>
                    </a:lnTo>
                    <a:cubicBezTo>
                      <a:pt x="12074" y="16535"/>
                      <a:pt x="12121" y="16559"/>
                      <a:pt x="12169" y="16559"/>
                    </a:cubicBezTo>
                    <a:cubicBezTo>
                      <a:pt x="12217" y="16559"/>
                      <a:pt x="12264" y="16547"/>
                      <a:pt x="12312" y="16511"/>
                    </a:cubicBezTo>
                    <a:lnTo>
                      <a:pt x="20146" y="11915"/>
                    </a:lnTo>
                    <a:cubicBezTo>
                      <a:pt x="20230" y="11868"/>
                      <a:pt x="20277" y="11784"/>
                      <a:pt x="20277" y="11689"/>
                    </a:cubicBezTo>
                    <a:lnTo>
                      <a:pt x="20277" y="7153"/>
                    </a:lnTo>
                    <a:cubicBezTo>
                      <a:pt x="20277" y="7058"/>
                      <a:pt x="20230" y="6962"/>
                      <a:pt x="20146" y="6915"/>
                    </a:cubicBezTo>
                    <a:lnTo>
                      <a:pt x="8431" y="33"/>
                    </a:lnTo>
                    <a:cubicBezTo>
                      <a:pt x="8391" y="11"/>
                      <a:pt x="8347" y="0"/>
                      <a:pt x="8303" y="0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" name="Google Shape;72;p13"/>
              <p:cNvSpPr/>
              <p:nvPr/>
            </p:nvSpPr>
            <p:spPr>
              <a:xfrm>
                <a:off x="6101351" y="2245949"/>
                <a:ext cx="221791" cy="258488"/>
              </a:xfrm>
              <a:custGeom>
                <a:rect b="b" l="l" r="r" t="t"/>
                <a:pathLst>
                  <a:path extrusionOk="0" h="9061" w="7776">
                    <a:moveTo>
                      <a:pt x="7692" y="0"/>
                    </a:moveTo>
                    <a:lnTo>
                      <a:pt x="1" y="9061"/>
                    </a:lnTo>
                    <a:lnTo>
                      <a:pt x="7775" y="4572"/>
                    </a:lnTo>
                    <a:lnTo>
                      <a:pt x="769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13"/>
              <p:cNvSpPr/>
              <p:nvPr/>
            </p:nvSpPr>
            <p:spPr>
              <a:xfrm>
                <a:off x="6090911" y="2238076"/>
                <a:ext cx="239703" cy="273864"/>
              </a:xfrm>
              <a:custGeom>
                <a:rect b="b" l="l" r="r" t="t"/>
                <a:pathLst>
                  <a:path extrusionOk="0" h="9600" w="8404">
                    <a:moveTo>
                      <a:pt x="7808" y="990"/>
                    </a:moveTo>
                    <a:lnTo>
                      <a:pt x="7867" y="4693"/>
                    </a:lnTo>
                    <a:lnTo>
                      <a:pt x="1581" y="8325"/>
                    </a:lnTo>
                    <a:lnTo>
                      <a:pt x="7808" y="990"/>
                    </a:lnTo>
                    <a:close/>
                    <a:moveTo>
                      <a:pt x="8060" y="0"/>
                    </a:moveTo>
                    <a:cubicBezTo>
                      <a:pt x="7985" y="0"/>
                      <a:pt x="7910" y="30"/>
                      <a:pt x="7856" y="97"/>
                    </a:cubicBezTo>
                    <a:lnTo>
                      <a:pt x="164" y="9158"/>
                    </a:lnTo>
                    <a:cubicBezTo>
                      <a:pt x="1" y="9321"/>
                      <a:pt x="123" y="9599"/>
                      <a:pt x="352" y="9599"/>
                    </a:cubicBezTo>
                    <a:cubicBezTo>
                      <a:pt x="357" y="9599"/>
                      <a:pt x="362" y="9599"/>
                      <a:pt x="367" y="9599"/>
                    </a:cubicBezTo>
                    <a:cubicBezTo>
                      <a:pt x="414" y="9599"/>
                      <a:pt x="462" y="9587"/>
                      <a:pt x="497" y="9563"/>
                    </a:cubicBezTo>
                    <a:lnTo>
                      <a:pt x="8272" y="5062"/>
                    </a:lnTo>
                    <a:cubicBezTo>
                      <a:pt x="8356" y="5015"/>
                      <a:pt x="8403" y="4931"/>
                      <a:pt x="8403" y="4836"/>
                    </a:cubicBezTo>
                    <a:lnTo>
                      <a:pt x="8332" y="264"/>
                    </a:lnTo>
                    <a:cubicBezTo>
                      <a:pt x="8332" y="102"/>
                      <a:pt x="8197" y="0"/>
                      <a:pt x="8060" y="0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13"/>
              <p:cNvSpPr/>
              <p:nvPr/>
            </p:nvSpPr>
            <p:spPr>
              <a:xfrm>
                <a:off x="6075594" y="2261868"/>
                <a:ext cx="128922" cy="117933"/>
              </a:xfrm>
              <a:custGeom>
                <a:rect b="b" l="l" r="r" t="t"/>
                <a:pathLst>
                  <a:path extrusionOk="0" h="4134" w="4520">
                    <a:moveTo>
                      <a:pt x="2593" y="1"/>
                    </a:moveTo>
                    <a:cubicBezTo>
                      <a:pt x="2573" y="1"/>
                      <a:pt x="2554" y="1"/>
                      <a:pt x="2535" y="2"/>
                    </a:cubicBezTo>
                    <a:cubicBezTo>
                      <a:pt x="1356" y="25"/>
                      <a:pt x="368" y="895"/>
                      <a:pt x="189" y="2061"/>
                    </a:cubicBezTo>
                    <a:cubicBezTo>
                      <a:pt x="1" y="3156"/>
                      <a:pt x="847" y="4134"/>
                      <a:pt x="1947" y="4134"/>
                    </a:cubicBezTo>
                    <a:cubicBezTo>
                      <a:pt x="1961" y="4134"/>
                      <a:pt x="1974" y="4133"/>
                      <a:pt x="1987" y="4133"/>
                    </a:cubicBezTo>
                    <a:cubicBezTo>
                      <a:pt x="3166" y="4097"/>
                      <a:pt x="4154" y="3228"/>
                      <a:pt x="4333" y="2061"/>
                    </a:cubicBezTo>
                    <a:cubicBezTo>
                      <a:pt x="4520" y="985"/>
                      <a:pt x="3684" y="1"/>
                      <a:pt x="2593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13"/>
              <p:cNvSpPr/>
              <p:nvPr/>
            </p:nvSpPr>
            <p:spPr>
              <a:xfrm>
                <a:off x="5938681" y="2140654"/>
                <a:ext cx="95123" cy="67610"/>
              </a:xfrm>
              <a:custGeom>
                <a:rect b="b" l="l" r="r" t="t"/>
                <a:pathLst>
                  <a:path extrusionOk="0" h="2370" w="3335">
                    <a:moveTo>
                      <a:pt x="870" y="0"/>
                    </a:moveTo>
                    <a:lnTo>
                      <a:pt x="0" y="941"/>
                    </a:lnTo>
                    <a:lnTo>
                      <a:pt x="2465" y="2369"/>
                    </a:lnTo>
                    <a:cubicBezTo>
                      <a:pt x="2465" y="2346"/>
                      <a:pt x="3334" y="1453"/>
                      <a:pt x="3334" y="1453"/>
                    </a:cubicBezTo>
                    <a:lnTo>
                      <a:pt x="870" y="0"/>
                    </a:ln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" name="Google Shape;76;p13"/>
              <p:cNvSpPr/>
              <p:nvPr/>
            </p:nvSpPr>
            <p:spPr>
              <a:xfrm>
                <a:off x="5904024" y="2178339"/>
                <a:ext cx="95123" cy="67639"/>
              </a:xfrm>
              <a:custGeom>
                <a:rect b="b" l="l" r="r" t="t"/>
                <a:pathLst>
                  <a:path extrusionOk="0" h="2371" w="3335">
                    <a:moveTo>
                      <a:pt x="870" y="1"/>
                    </a:moveTo>
                    <a:lnTo>
                      <a:pt x="1" y="941"/>
                    </a:lnTo>
                    <a:lnTo>
                      <a:pt x="2466" y="2370"/>
                    </a:lnTo>
                    <a:cubicBezTo>
                      <a:pt x="2466" y="2346"/>
                      <a:pt x="3335" y="1453"/>
                      <a:pt x="3335" y="1453"/>
                    </a:cubicBezTo>
                    <a:lnTo>
                      <a:pt x="870" y="1"/>
                    </a:ln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" name="Google Shape;77;p13"/>
              <p:cNvSpPr/>
              <p:nvPr/>
            </p:nvSpPr>
            <p:spPr>
              <a:xfrm>
                <a:off x="5869397" y="2216052"/>
                <a:ext cx="95465" cy="67610"/>
              </a:xfrm>
              <a:custGeom>
                <a:rect b="b" l="l" r="r" t="t"/>
                <a:pathLst>
                  <a:path extrusionOk="0" h="2370" w="3347">
                    <a:moveTo>
                      <a:pt x="870" y="0"/>
                    </a:moveTo>
                    <a:lnTo>
                      <a:pt x="1" y="941"/>
                    </a:lnTo>
                    <a:lnTo>
                      <a:pt x="2477" y="2370"/>
                    </a:lnTo>
                    <a:cubicBezTo>
                      <a:pt x="2465" y="2346"/>
                      <a:pt x="3346" y="1453"/>
                      <a:pt x="3346" y="1453"/>
                    </a:cubicBezTo>
                    <a:lnTo>
                      <a:pt x="870" y="0"/>
                    </a:ln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13"/>
              <p:cNvSpPr/>
              <p:nvPr/>
            </p:nvSpPr>
            <p:spPr>
              <a:xfrm>
                <a:off x="5834769" y="2253737"/>
                <a:ext cx="95436" cy="67639"/>
              </a:xfrm>
              <a:custGeom>
                <a:rect b="b" l="l" r="r" t="t"/>
                <a:pathLst>
                  <a:path extrusionOk="0" h="2371" w="3346">
                    <a:moveTo>
                      <a:pt x="869" y="1"/>
                    </a:moveTo>
                    <a:lnTo>
                      <a:pt x="0" y="942"/>
                    </a:lnTo>
                    <a:lnTo>
                      <a:pt x="2477" y="2370"/>
                    </a:lnTo>
                    <a:cubicBezTo>
                      <a:pt x="2465" y="2346"/>
                      <a:pt x="3346" y="1453"/>
                      <a:pt x="3346" y="1453"/>
                    </a:cubicBezTo>
                    <a:lnTo>
                      <a:pt x="869" y="1"/>
                    </a:ln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13"/>
              <p:cNvSpPr/>
              <p:nvPr/>
            </p:nvSpPr>
            <p:spPr>
              <a:xfrm>
                <a:off x="6019517" y="2190920"/>
                <a:ext cx="95436" cy="67268"/>
              </a:xfrm>
              <a:custGeom>
                <a:rect b="b" l="l" r="r" t="t"/>
                <a:pathLst>
                  <a:path extrusionOk="0" h="2358" w="3346">
                    <a:moveTo>
                      <a:pt x="869" y="0"/>
                    </a:moveTo>
                    <a:lnTo>
                      <a:pt x="0" y="941"/>
                    </a:lnTo>
                    <a:lnTo>
                      <a:pt x="2477" y="2358"/>
                    </a:lnTo>
                    <a:cubicBezTo>
                      <a:pt x="2465" y="2334"/>
                      <a:pt x="3346" y="1453"/>
                      <a:pt x="3346" y="1453"/>
                    </a:cubicBezTo>
                    <a:lnTo>
                      <a:pt x="869" y="0"/>
                    </a:ln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13"/>
              <p:cNvSpPr/>
              <p:nvPr/>
            </p:nvSpPr>
            <p:spPr>
              <a:xfrm>
                <a:off x="5985203" y="2228605"/>
                <a:ext cx="95123" cy="67296"/>
              </a:xfrm>
              <a:custGeom>
                <a:rect b="b" l="l" r="r" t="t"/>
                <a:pathLst>
                  <a:path extrusionOk="0" h="2359" w="3335">
                    <a:moveTo>
                      <a:pt x="870" y="1"/>
                    </a:moveTo>
                    <a:lnTo>
                      <a:pt x="1" y="941"/>
                    </a:lnTo>
                    <a:lnTo>
                      <a:pt x="2465" y="2358"/>
                    </a:lnTo>
                    <a:cubicBezTo>
                      <a:pt x="2453" y="2334"/>
                      <a:pt x="3334" y="1453"/>
                      <a:pt x="3334" y="1453"/>
                    </a:cubicBezTo>
                    <a:lnTo>
                      <a:pt x="870" y="1"/>
                    </a:ln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13"/>
              <p:cNvSpPr/>
              <p:nvPr/>
            </p:nvSpPr>
            <p:spPr>
              <a:xfrm>
                <a:off x="5950575" y="2266318"/>
                <a:ext cx="95094" cy="67268"/>
              </a:xfrm>
              <a:custGeom>
                <a:rect b="b" l="l" r="r" t="t"/>
                <a:pathLst>
                  <a:path extrusionOk="0" h="2358" w="3334">
                    <a:moveTo>
                      <a:pt x="869" y="0"/>
                    </a:moveTo>
                    <a:lnTo>
                      <a:pt x="0" y="941"/>
                    </a:lnTo>
                    <a:lnTo>
                      <a:pt x="2465" y="2358"/>
                    </a:lnTo>
                    <a:cubicBezTo>
                      <a:pt x="2465" y="2334"/>
                      <a:pt x="3334" y="1453"/>
                      <a:pt x="3334" y="1453"/>
                    </a:cubicBezTo>
                    <a:lnTo>
                      <a:pt x="869" y="0"/>
                    </a:ln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" name="Google Shape;82;p13"/>
              <p:cNvSpPr/>
              <p:nvPr/>
            </p:nvSpPr>
            <p:spPr>
              <a:xfrm>
                <a:off x="5915919" y="2304031"/>
                <a:ext cx="95123" cy="67268"/>
              </a:xfrm>
              <a:custGeom>
                <a:rect b="b" l="l" r="r" t="t"/>
                <a:pathLst>
                  <a:path extrusionOk="0" h="2358" w="3335">
                    <a:moveTo>
                      <a:pt x="870" y="0"/>
                    </a:moveTo>
                    <a:lnTo>
                      <a:pt x="1" y="929"/>
                    </a:lnTo>
                    <a:lnTo>
                      <a:pt x="2465" y="2357"/>
                    </a:lnTo>
                    <a:cubicBezTo>
                      <a:pt x="2465" y="2334"/>
                      <a:pt x="3334" y="1453"/>
                      <a:pt x="3334" y="1453"/>
                    </a:cubicBezTo>
                    <a:lnTo>
                      <a:pt x="870" y="0"/>
                    </a:ln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" name="Google Shape;83;p13"/>
              <p:cNvSpPr/>
              <p:nvPr/>
            </p:nvSpPr>
            <p:spPr>
              <a:xfrm>
                <a:off x="6161450" y="1862141"/>
                <a:ext cx="578722" cy="263594"/>
              </a:xfrm>
              <a:custGeom>
                <a:rect b="b" l="l" r="r" t="t"/>
                <a:pathLst>
                  <a:path extrusionOk="0" h="9240" w="20290">
                    <a:moveTo>
                      <a:pt x="20289" y="0"/>
                    </a:moveTo>
                    <a:lnTo>
                      <a:pt x="60" y="24"/>
                    </a:lnTo>
                    <a:lnTo>
                      <a:pt x="1" y="3227"/>
                    </a:lnTo>
                    <a:cubicBezTo>
                      <a:pt x="1" y="6548"/>
                      <a:pt x="4561" y="9239"/>
                      <a:pt x="10193" y="9239"/>
                    </a:cubicBezTo>
                    <a:cubicBezTo>
                      <a:pt x="15812" y="9239"/>
                      <a:pt x="20242" y="6548"/>
                      <a:pt x="20242" y="3227"/>
                    </a:cubicBezTo>
                    <a:lnTo>
                      <a:pt x="20289" y="2274"/>
                    </a:lnTo>
                    <a:lnTo>
                      <a:pt x="20289" y="0"/>
                    </a:lnTo>
                    <a:close/>
                  </a:path>
                </a:pathLst>
              </a:custGeom>
              <a:solidFill>
                <a:srgbClr val="ECECE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" name="Google Shape;84;p13"/>
              <p:cNvSpPr/>
              <p:nvPr/>
            </p:nvSpPr>
            <p:spPr>
              <a:xfrm>
                <a:off x="6153663" y="1855009"/>
                <a:ext cx="594295" cy="278543"/>
              </a:xfrm>
              <a:custGeom>
                <a:rect b="b" l="l" r="r" t="t"/>
                <a:pathLst>
                  <a:path extrusionOk="0" h="9764" w="20836">
                    <a:moveTo>
                      <a:pt x="20568" y="0"/>
                    </a:moveTo>
                    <a:cubicBezTo>
                      <a:pt x="20440" y="0"/>
                      <a:pt x="20312" y="83"/>
                      <a:pt x="20300" y="250"/>
                    </a:cubicBezTo>
                    <a:lnTo>
                      <a:pt x="20300" y="2500"/>
                    </a:lnTo>
                    <a:lnTo>
                      <a:pt x="20241" y="3477"/>
                    </a:lnTo>
                    <a:cubicBezTo>
                      <a:pt x="20241" y="6644"/>
                      <a:pt x="15859" y="9215"/>
                      <a:pt x="10466" y="9215"/>
                    </a:cubicBezTo>
                    <a:cubicBezTo>
                      <a:pt x="4989" y="9215"/>
                      <a:pt x="536" y="6644"/>
                      <a:pt x="536" y="3489"/>
                    </a:cubicBezTo>
                    <a:lnTo>
                      <a:pt x="595" y="286"/>
                    </a:lnTo>
                    <a:cubicBezTo>
                      <a:pt x="607" y="131"/>
                      <a:pt x="488" y="12"/>
                      <a:pt x="333" y="12"/>
                    </a:cubicBezTo>
                    <a:cubicBezTo>
                      <a:pt x="191" y="12"/>
                      <a:pt x="72" y="131"/>
                      <a:pt x="60" y="274"/>
                    </a:cubicBezTo>
                    <a:lnTo>
                      <a:pt x="0" y="3477"/>
                    </a:lnTo>
                    <a:cubicBezTo>
                      <a:pt x="0" y="6941"/>
                      <a:pt x="4691" y="9763"/>
                      <a:pt x="10466" y="9763"/>
                    </a:cubicBezTo>
                    <a:cubicBezTo>
                      <a:pt x="16240" y="9763"/>
                      <a:pt x="20776" y="7001"/>
                      <a:pt x="20776" y="3500"/>
                    </a:cubicBezTo>
                    <a:lnTo>
                      <a:pt x="20836" y="2524"/>
                    </a:lnTo>
                    <a:lnTo>
                      <a:pt x="20836" y="250"/>
                    </a:lnTo>
                    <a:cubicBezTo>
                      <a:pt x="20824" y="83"/>
                      <a:pt x="20696" y="0"/>
                      <a:pt x="20568" y="0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" name="Google Shape;85;p13"/>
              <p:cNvSpPr/>
              <p:nvPr/>
            </p:nvSpPr>
            <p:spPr>
              <a:xfrm>
                <a:off x="6161450" y="1677369"/>
                <a:ext cx="581431" cy="343072"/>
              </a:xfrm>
              <a:custGeom>
                <a:rect b="b" l="l" r="r" t="t"/>
                <a:pathLst>
                  <a:path extrusionOk="0" h="12026" w="20385">
                    <a:moveTo>
                      <a:pt x="10193" y="0"/>
                    </a:moveTo>
                    <a:cubicBezTo>
                      <a:pt x="4561" y="0"/>
                      <a:pt x="1" y="2691"/>
                      <a:pt x="1" y="6013"/>
                    </a:cubicBezTo>
                    <a:cubicBezTo>
                      <a:pt x="1" y="9335"/>
                      <a:pt x="4561" y="12025"/>
                      <a:pt x="10193" y="12025"/>
                    </a:cubicBezTo>
                    <a:cubicBezTo>
                      <a:pt x="15812" y="12025"/>
                      <a:pt x="20384" y="9335"/>
                      <a:pt x="20384" y="6013"/>
                    </a:cubicBezTo>
                    <a:cubicBezTo>
                      <a:pt x="20384" y="2691"/>
                      <a:pt x="15812" y="0"/>
                      <a:pt x="10193" y="0"/>
                    </a:cubicBezTo>
                    <a:close/>
                  </a:path>
                </a:pathLst>
              </a:cu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" name="Google Shape;86;p13"/>
              <p:cNvSpPr/>
              <p:nvPr/>
            </p:nvSpPr>
            <p:spPr>
              <a:xfrm>
                <a:off x="6153663" y="1669894"/>
                <a:ext cx="596691" cy="358020"/>
              </a:xfrm>
              <a:custGeom>
                <a:rect b="b" l="l" r="r" t="t"/>
                <a:pathLst>
                  <a:path extrusionOk="0" h="12550" w="20920">
                    <a:moveTo>
                      <a:pt x="10466" y="536"/>
                    </a:moveTo>
                    <a:cubicBezTo>
                      <a:pt x="15931" y="536"/>
                      <a:pt x="20384" y="3108"/>
                      <a:pt x="20384" y="6275"/>
                    </a:cubicBezTo>
                    <a:cubicBezTo>
                      <a:pt x="20384" y="9442"/>
                      <a:pt x="15931" y="12013"/>
                      <a:pt x="10466" y="12013"/>
                    </a:cubicBezTo>
                    <a:cubicBezTo>
                      <a:pt x="4989" y="12013"/>
                      <a:pt x="536" y="9442"/>
                      <a:pt x="536" y="6275"/>
                    </a:cubicBezTo>
                    <a:cubicBezTo>
                      <a:pt x="536" y="3108"/>
                      <a:pt x="4989" y="536"/>
                      <a:pt x="10466" y="536"/>
                    </a:cubicBezTo>
                    <a:close/>
                    <a:moveTo>
                      <a:pt x="10466" y="0"/>
                    </a:moveTo>
                    <a:cubicBezTo>
                      <a:pt x="4691" y="0"/>
                      <a:pt x="0" y="2810"/>
                      <a:pt x="0" y="6275"/>
                    </a:cubicBezTo>
                    <a:cubicBezTo>
                      <a:pt x="0" y="9739"/>
                      <a:pt x="4691" y="12549"/>
                      <a:pt x="10466" y="12549"/>
                    </a:cubicBezTo>
                    <a:cubicBezTo>
                      <a:pt x="16228" y="12549"/>
                      <a:pt x="20919" y="9739"/>
                      <a:pt x="20919" y="6275"/>
                    </a:cubicBezTo>
                    <a:cubicBezTo>
                      <a:pt x="20919" y="2810"/>
                      <a:pt x="16228" y="0"/>
                      <a:pt x="10466" y="0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" name="Google Shape;87;p13"/>
              <p:cNvSpPr/>
              <p:nvPr/>
            </p:nvSpPr>
            <p:spPr>
              <a:xfrm>
                <a:off x="5880949" y="1411065"/>
                <a:ext cx="187821" cy="531581"/>
              </a:xfrm>
              <a:custGeom>
                <a:rect b="b" l="l" r="r" t="t"/>
                <a:pathLst>
                  <a:path extrusionOk="0" h="18634" w="6585">
                    <a:moveTo>
                      <a:pt x="6585" y="1"/>
                    </a:moveTo>
                    <a:lnTo>
                      <a:pt x="24" y="12"/>
                    </a:lnTo>
                    <a:lnTo>
                      <a:pt x="0" y="16693"/>
                    </a:lnTo>
                    <a:cubicBezTo>
                      <a:pt x="0" y="17765"/>
                      <a:pt x="1477" y="18634"/>
                      <a:pt x="3310" y="18634"/>
                    </a:cubicBezTo>
                    <a:cubicBezTo>
                      <a:pt x="5132" y="18634"/>
                      <a:pt x="6573" y="17765"/>
                      <a:pt x="6573" y="16693"/>
                    </a:cubicBezTo>
                    <a:lnTo>
                      <a:pt x="6585" y="16372"/>
                    </a:lnTo>
                    <a:lnTo>
                      <a:pt x="6585" y="1"/>
                    </a:lnTo>
                    <a:close/>
                  </a:path>
                </a:pathLst>
              </a:cu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3"/>
              <p:cNvSpPr/>
              <p:nvPr/>
            </p:nvSpPr>
            <p:spPr>
              <a:xfrm>
                <a:off x="5873476" y="1403591"/>
                <a:ext cx="203109" cy="546872"/>
              </a:xfrm>
              <a:custGeom>
                <a:rect b="b" l="l" r="r" t="t"/>
                <a:pathLst>
                  <a:path extrusionOk="0" h="19170" w="7121">
                    <a:moveTo>
                      <a:pt x="286" y="1"/>
                    </a:moveTo>
                    <a:cubicBezTo>
                      <a:pt x="143" y="1"/>
                      <a:pt x="24" y="120"/>
                      <a:pt x="24" y="274"/>
                    </a:cubicBezTo>
                    <a:lnTo>
                      <a:pt x="0" y="16955"/>
                    </a:lnTo>
                    <a:cubicBezTo>
                      <a:pt x="0" y="18193"/>
                      <a:pt x="1560" y="19170"/>
                      <a:pt x="3572" y="19170"/>
                    </a:cubicBezTo>
                    <a:cubicBezTo>
                      <a:pt x="5549" y="19170"/>
                      <a:pt x="7097" y="18193"/>
                      <a:pt x="7108" y="16967"/>
                    </a:cubicBezTo>
                    <a:lnTo>
                      <a:pt x="7120" y="16634"/>
                    </a:lnTo>
                    <a:lnTo>
                      <a:pt x="7120" y="263"/>
                    </a:lnTo>
                    <a:cubicBezTo>
                      <a:pt x="7108" y="96"/>
                      <a:pt x="6980" y="13"/>
                      <a:pt x="6852" y="13"/>
                    </a:cubicBezTo>
                    <a:cubicBezTo>
                      <a:pt x="6724" y="13"/>
                      <a:pt x="6596" y="96"/>
                      <a:pt x="6585" y="263"/>
                    </a:cubicBezTo>
                    <a:lnTo>
                      <a:pt x="6585" y="16622"/>
                    </a:lnTo>
                    <a:lnTo>
                      <a:pt x="6573" y="16955"/>
                    </a:lnTo>
                    <a:cubicBezTo>
                      <a:pt x="6573" y="17884"/>
                      <a:pt x="5227" y="18622"/>
                      <a:pt x="3572" y="18622"/>
                    </a:cubicBezTo>
                    <a:cubicBezTo>
                      <a:pt x="1929" y="18622"/>
                      <a:pt x="536" y="17860"/>
                      <a:pt x="536" y="16943"/>
                    </a:cubicBezTo>
                    <a:lnTo>
                      <a:pt x="560" y="274"/>
                    </a:lnTo>
                    <a:cubicBezTo>
                      <a:pt x="560" y="132"/>
                      <a:pt x="429" y="1"/>
                      <a:pt x="286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" name="Google Shape;89;p13"/>
              <p:cNvSpPr/>
              <p:nvPr/>
            </p:nvSpPr>
            <p:spPr>
              <a:xfrm>
                <a:off x="5880949" y="1351300"/>
                <a:ext cx="188847" cy="111086"/>
              </a:xfrm>
              <a:custGeom>
                <a:rect b="b" l="l" r="r" t="t"/>
                <a:pathLst>
                  <a:path extrusionOk="0" h="3894" w="6621">
                    <a:moveTo>
                      <a:pt x="3310" y="0"/>
                    </a:moveTo>
                    <a:cubicBezTo>
                      <a:pt x="1489" y="0"/>
                      <a:pt x="0" y="869"/>
                      <a:pt x="0" y="1941"/>
                    </a:cubicBezTo>
                    <a:cubicBezTo>
                      <a:pt x="0" y="3024"/>
                      <a:pt x="1477" y="3893"/>
                      <a:pt x="3310" y="3893"/>
                    </a:cubicBezTo>
                    <a:cubicBezTo>
                      <a:pt x="5132" y="3893"/>
                      <a:pt x="6620" y="3024"/>
                      <a:pt x="6620" y="1941"/>
                    </a:cubicBezTo>
                    <a:cubicBezTo>
                      <a:pt x="6620" y="869"/>
                      <a:pt x="5132" y="0"/>
                      <a:pt x="3310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" name="Google Shape;90;p13"/>
              <p:cNvSpPr/>
              <p:nvPr/>
            </p:nvSpPr>
            <p:spPr>
              <a:xfrm>
                <a:off x="5873476" y="1343483"/>
                <a:ext cx="203793" cy="126719"/>
              </a:xfrm>
              <a:custGeom>
                <a:rect b="b" l="l" r="r" t="t"/>
                <a:pathLst>
                  <a:path extrusionOk="0" h="4442" w="7145">
                    <a:moveTo>
                      <a:pt x="3572" y="536"/>
                    </a:moveTo>
                    <a:cubicBezTo>
                      <a:pt x="5215" y="536"/>
                      <a:pt x="6608" y="1310"/>
                      <a:pt x="6608" y="2215"/>
                    </a:cubicBezTo>
                    <a:cubicBezTo>
                      <a:pt x="6608" y="3132"/>
                      <a:pt x="5215" y="3905"/>
                      <a:pt x="3572" y="3905"/>
                    </a:cubicBezTo>
                    <a:cubicBezTo>
                      <a:pt x="1917" y="3905"/>
                      <a:pt x="524" y="3132"/>
                      <a:pt x="524" y="2215"/>
                    </a:cubicBezTo>
                    <a:cubicBezTo>
                      <a:pt x="524" y="1310"/>
                      <a:pt x="1917" y="536"/>
                      <a:pt x="3572" y="536"/>
                    </a:cubicBezTo>
                    <a:close/>
                    <a:moveTo>
                      <a:pt x="3572" y="0"/>
                    </a:moveTo>
                    <a:cubicBezTo>
                      <a:pt x="1572" y="0"/>
                      <a:pt x="0" y="977"/>
                      <a:pt x="0" y="2215"/>
                    </a:cubicBezTo>
                    <a:cubicBezTo>
                      <a:pt x="0" y="3465"/>
                      <a:pt x="1560" y="4441"/>
                      <a:pt x="3572" y="4441"/>
                    </a:cubicBezTo>
                    <a:cubicBezTo>
                      <a:pt x="5573" y="4441"/>
                      <a:pt x="7144" y="3465"/>
                      <a:pt x="7144" y="2215"/>
                    </a:cubicBezTo>
                    <a:cubicBezTo>
                      <a:pt x="7144" y="977"/>
                      <a:pt x="5573" y="0"/>
                      <a:pt x="3572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" name="Google Shape;91;p13"/>
              <p:cNvSpPr/>
              <p:nvPr/>
            </p:nvSpPr>
            <p:spPr>
              <a:xfrm>
                <a:off x="6242971" y="1247346"/>
                <a:ext cx="74387" cy="434445"/>
              </a:xfrm>
              <a:custGeom>
                <a:rect b="b" l="l" r="r" t="t"/>
                <a:pathLst>
                  <a:path extrusionOk="0" h="15229" w="2608">
                    <a:moveTo>
                      <a:pt x="2608" y="1"/>
                    </a:moveTo>
                    <a:lnTo>
                      <a:pt x="60" y="1727"/>
                    </a:lnTo>
                    <a:lnTo>
                      <a:pt x="0" y="15229"/>
                    </a:lnTo>
                    <a:lnTo>
                      <a:pt x="2608" y="13610"/>
                    </a:lnTo>
                    <a:lnTo>
                      <a:pt x="2608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" name="Google Shape;92;p13"/>
              <p:cNvSpPr/>
              <p:nvPr/>
            </p:nvSpPr>
            <p:spPr>
              <a:xfrm>
                <a:off x="6235498" y="1239701"/>
                <a:ext cx="89675" cy="449907"/>
              </a:xfrm>
              <a:custGeom>
                <a:rect b="b" l="l" r="r" t="t"/>
                <a:pathLst>
                  <a:path extrusionOk="0" h="15771" w="3144">
                    <a:moveTo>
                      <a:pt x="2608" y="769"/>
                    </a:moveTo>
                    <a:lnTo>
                      <a:pt x="2608" y="13735"/>
                    </a:lnTo>
                    <a:lnTo>
                      <a:pt x="536" y="15021"/>
                    </a:lnTo>
                    <a:lnTo>
                      <a:pt x="536" y="15021"/>
                    </a:lnTo>
                    <a:lnTo>
                      <a:pt x="584" y="2138"/>
                    </a:lnTo>
                    <a:lnTo>
                      <a:pt x="2608" y="769"/>
                    </a:lnTo>
                    <a:close/>
                    <a:moveTo>
                      <a:pt x="2873" y="0"/>
                    </a:moveTo>
                    <a:cubicBezTo>
                      <a:pt x="2818" y="0"/>
                      <a:pt x="2767" y="16"/>
                      <a:pt x="2727" y="43"/>
                    </a:cubicBezTo>
                    <a:lnTo>
                      <a:pt x="167" y="1781"/>
                    </a:lnTo>
                    <a:cubicBezTo>
                      <a:pt x="96" y="1828"/>
                      <a:pt x="48" y="1912"/>
                      <a:pt x="48" y="1995"/>
                    </a:cubicBezTo>
                    <a:lnTo>
                      <a:pt x="0" y="15497"/>
                    </a:lnTo>
                    <a:cubicBezTo>
                      <a:pt x="0" y="15604"/>
                      <a:pt x="48" y="15687"/>
                      <a:pt x="131" y="15735"/>
                    </a:cubicBezTo>
                    <a:cubicBezTo>
                      <a:pt x="179" y="15759"/>
                      <a:pt x="215" y="15771"/>
                      <a:pt x="262" y="15771"/>
                    </a:cubicBezTo>
                    <a:cubicBezTo>
                      <a:pt x="322" y="15771"/>
                      <a:pt x="370" y="15759"/>
                      <a:pt x="417" y="15735"/>
                    </a:cubicBezTo>
                    <a:lnTo>
                      <a:pt x="3025" y="14116"/>
                    </a:lnTo>
                    <a:cubicBezTo>
                      <a:pt x="3096" y="14068"/>
                      <a:pt x="3144" y="13973"/>
                      <a:pt x="3144" y="13889"/>
                    </a:cubicBezTo>
                    <a:lnTo>
                      <a:pt x="3144" y="269"/>
                    </a:lnTo>
                    <a:cubicBezTo>
                      <a:pt x="3144" y="174"/>
                      <a:pt x="3084" y="78"/>
                      <a:pt x="3001" y="31"/>
                    </a:cubicBezTo>
                    <a:cubicBezTo>
                      <a:pt x="2959" y="10"/>
                      <a:pt x="2915" y="0"/>
                      <a:pt x="2873" y="0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" name="Google Shape;93;p13"/>
              <p:cNvSpPr/>
              <p:nvPr/>
            </p:nvSpPr>
            <p:spPr>
              <a:xfrm>
                <a:off x="5634048" y="882565"/>
                <a:ext cx="683285" cy="414077"/>
              </a:xfrm>
              <a:custGeom>
                <a:rect b="b" l="l" r="r" t="t"/>
                <a:pathLst>
                  <a:path extrusionOk="0" h="14515" w="23956">
                    <a:moveTo>
                      <a:pt x="2489" y="0"/>
                    </a:moveTo>
                    <a:lnTo>
                      <a:pt x="1" y="1644"/>
                    </a:lnTo>
                    <a:lnTo>
                      <a:pt x="21408" y="14514"/>
                    </a:lnTo>
                    <a:lnTo>
                      <a:pt x="23956" y="12788"/>
                    </a:lnTo>
                    <a:lnTo>
                      <a:pt x="248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" name="Google Shape;94;p13"/>
              <p:cNvSpPr/>
              <p:nvPr/>
            </p:nvSpPr>
            <p:spPr>
              <a:xfrm>
                <a:off x="5626233" y="874806"/>
                <a:ext cx="698915" cy="429310"/>
              </a:xfrm>
              <a:custGeom>
                <a:rect b="b" l="l" r="r" t="t"/>
                <a:pathLst>
                  <a:path extrusionOk="0" h="15049" w="24504">
                    <a:moveTo>
                      <a:pt x="2775" y="582"/>
                    </a:moveTo>
                    <a:lnTo>
                      <a:pt x="23730" y="13072"/>
                    </a:lnTo>
                    <a:lnTo>
                      <a:pt x="21670" y="14465"/>
                    </a:lnTo>
                    <a:lnTo>
                      <a:pt x="775" y="1904"/>
                    </a:lnTo>
                    <a:lnTo>
                      <a:pt x="2775" y="582"/>
                    </a:lnTo>
                    <a:close/>
                    <a:moveTo>
                      <a:pt x="2767" y="0"/>
                    </a:moveTo>
                    <a:cubicBezTo>
                      <a:pt x="2715" y="0"/>
                      <a:pt x="2664" y="15"/>
                      <a:pt x="2620" y="46"/>
                    </a:cubicBezTo>
                    <a:lnTo>
                      <a:pt x="120" y="1689"/>
                    </a:lnTo>
                    <a:cubicBezTo>
                      <a:pt x="48" y="1737"/>
                      <a:pt x="1" y="1832"/>
                      <a:pt x="1" y="1927"/>
                    </a:cubicBezTo>
                    <a:cubicBezTo>
                      <a:pt x="1" y="2011"/>
                      <a:pt x="48" y="2094"/>
                      <a:pt x="132" y="2142"/>
                    </a:cubicBezTo>
                    <a:lnTo>
                      <a:pt x="21539" y="15012"/>
                    </a:lnTo>
                    <a:cubicBezTo>
                      <a:pt x="21587" y="15036"/>
                      <a:pt x="21634" y="15048"/>
                      <a:pt x="21682" y="15048"/>
                    </a:cubicBezTo>
                    <a:cubicBezTo>
                      <a:pt x="21730" y="15048"/>
                      <a:pt x="21777" y="15036"/>
                      <a:pt x="21825" y="15000"/>
                    </a:cubicBezTo>
                    <a:lnTo>
                      <a:pt x="24385" y="13286"/>
                    </a:lnTo>
                    <a:cubicBezTo>
                      <a:pt x="24456" y="13238"/>
                      <a:pt x="24504" y="13155"/>
                      <a:pt x="24492" y="13060"/>
                    </a:cubicBezTo>
                    <a:cubicBezTo>
                      <a:pt x="24492" y="12965"/>
                      <a:pt x="24444" y="12881"/>
                      <a:pt x="24361" y="12834"/>
                    </a:cubicBezTo>
                    <a:lnTo>
                      <a:pt x="2906" y="34"/>
                    </a:lnTo>
                    <a:cubicBezTo>
                      <a:pt x="2861" y="12"/>
                      <a:pt x="2813" y="0"/>
                      <a:pt x="2767" y="0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" name="Google Shape;95;p13"/>
              <p:cNvSpPr/>
              <p:nvPr/>
            </p:nvSpPr>
            <p:spPr>
              <a:xfrm>
                <a:off x="5633021" y="929436"/>
                <a:ext cx="610638" cy="752356"/>
              </a:xfrm>
              <a:custGeom>
                <a:rect b="b" l="l" r="r" t="t"/>
                <a:pathLst>
                  <a:path extrusionOk="0" h="26373" w="21409">
                    <a:moveTo>
                      <a:pt x="1" y="1"/>
                    </a:moveTo>
                    <a:lnTo>
                      <a:pt x="1" y="13550"/>
                    </a:lnTo>
                    <a:lnTo>
                      <a:pt x="21361" y="26373"/>
                    </a:lnTo>
                    <a:lnTo>
                      <a:pt x="21408" y="1287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ECECE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" name="Google Shape;96;p13"/>
              <p:cNvSpPr/>
              <p:nvPr/>
            </p:nvSpPr>
            <p:spPr>
              <a:xfrm>
                <a:off x="5625206" y="921962"/>
                <a:ext cx="625926" cy="767646"/>
              </a:xfrm>
              <a:custGeom>
                <a:rect b="b" l="l" r="r" t="t"/>
                <a:pathLst>
                  <a:path extrusionOk="0" h="26909" w="21945">
                    <a:moveTo>
                      <a:pt x="549" y="739"/>
                    </a:moveTo>
                    <a:lnTo>
                      <a:pt x="21408" y="13288"/>
                    </a:lnTo>
                    <a:lnTo>
                      <a:pt x="21361" y="26170"/>
                    </a:lnTo>
                    <a:lnTo>
                      <a:pt x="549" y="13669"/>
                    </a:lnTo>
                    <a:lnTo>
                      <a:pt x="549" y="739"/>
                    </a:lnTo>
                    <a:close/>
                    <a:moveTo>
                      <a:pt x="281" y="1"/>
                    </a:moveTo>
                    <a:cubicBezTo>
                      <a:pt x="233" y="1"/>
                      <a:pt x="185" y="13"/>
                      <a:pt x="144" y="36"/>
                    </a:cubicBezTo>
                    <a:cubicBezTo>
                      <a:pt x="60" y="84"/>
                      <a:pt x="13" y="167"/>
                      <a:pt x="13" y="274"/>
                    </a:cubicBezTo>
                    <a:lnTo>
                      <a:pt x="13" y="13812"/>
                    </a:lnTo>
                    <a:cubicBezTo>
                      <a:pt x="1" y="13907"/>
                      <a:pt x="60" y="13990"/>
                      <a:pt x="132" y="14038"/>
                    </a:cubicBezTo>
                    <a:lnTo>
                      <a:pt x="21492" y="26873"/>
                    </a:lnTo>
                    <a:cubicBezTo>
                      <a:pt x="21527" y="26897"/>
                      <a:pt x="21587" y="26909"/>
                      <a:pt x="21635" y="26909"/>
                    </a:cubicBezTo>
                    <a:cubicBezTo>
                      <a:pt x="21777" y="26909"/>
                      <a:pt x="21897" y="26778"/>
                      <a:pt x="21897" y="26635"/>
                    </a:cubicBezTo>
                    <a:lnTo>
                      <a:pt x="21944" y="13133"/>
                    </a:lnTo>
                    <a:cubicBezTo>
                      <a:pt x="21944" y="13038"/>
                      <a:pt x="21897" y="12955"/>
                      <a:pt x="21825" y="12907"/>
                    </a:cubicBezTo>
                    <a:lnTo>
                      <a:pt x="418" y="36"/>
                    </a:lnTo>
                    <a:cubicBezTo>
                      <a:pt x="376" y="13"/>
                      <a:pt x="328" y="1"/>
                      <a:pt x="281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" name="Google Shape;97;p13"/>
              <p:cNvSpPr/>
              <p:nvPr/>
            </p:nvSpPr>
            <p:spPr>
              <a:xfrm>
                <a:off x="6013384" y="1246661"/>
                <a:ext cx="74757" cy="98563"/>
              </a:xfrm>
              <a:custGeom>
                <a:rect b="b" l="l" r="r" t="t"/>
                <a:pathLst>
                  <a:path extrusionOk="0" h="3455" w="2621">
                    <a:moveTo>
                      <a:pt x="1293" y="1"/>
                    </a:moveTo>
                    <a:cubicBezTo>
                      <a:pt x="575" y="1"/>
                      <a:pt x="1" y="747"/>
                      <a:pt x="1" y="1692"/>
                    </a:cubicBezTo>
                    <a:cubicBezTo>
                      <a:pt x="1" y="2644"/>
                      <a:pt x="596" y="3442"/>
                      <a:pt x="1310" y="3454"/>
                    </a:cubicBezTo>
                    <a:cubicBezTo>
                      <a:pt x="1321" y="3454"/>
                      <a:pt x="1332" y="3454"/>
                      <a:pt x="1343" y="3454"/>
                    </a:cubicBezTo>
                    <a:cubicBezTo>
                      <a:pt x="2043" y="3454"/>
                      <a:pt x="2620" y="2701"/>
                      <a:pt x="2620" y="1763"/>
                    </a:cubicBezTo>
                    <a:cubicBezTo>
                      <a:pt x="2620" y="811"/>
                      <a:pt x="2025" y="25"/>
                      <a:pt x="1310" y="1"/>
                    </a:cubicBezTo>
                    <a:cubicBezTo>
                      <a:pt x="1305" y="1"/>
                      <a:pt x="1299" y="1"/>
                      <a:pt x="12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" name="Google Shape;98;p13"/>
              <p:cNvSpPr/>
              <p:nvPr/>
            </p:nvSpPr>
            <p:spPr>
              <a:xfrm>
                <a:off x="5917630" y="1196396"/>
                <a:ext cx="75071" cy="98563"/>
              </a:xfrm>
              <a:custGeom>
                <a:rect b="b" l="l" r="r" t="t"/>
                <a:pathLst>
                  <a:path extrusionOk="0" h="3455" w="2632">
                    <a:moveTo>
                      <a:pt x="1293" y="1"/>
                    </a:moveTo>
                    <a:cubicBezTo>
                      <a:pt x="586" y="1"/>
                      <a:pt x="0" y="746"/>
                      <a:pt x="0" y="1692"/>
                    </a:cubicBezTo>
                    <a:cubicBezTo>
                      <a:pt x="0" y="2644"/>
                      <a:pt x="596" y="3430"/>
                      <a:pt x="1322" y="3454"/>
                    </a:cubicBezTo>
                    <a:cubicBezTo>
                      <a:pt x="1333" y="3454"/>
                      <a:pt x="1344" y="3454"/>
                      <a:pt x="1354" y="3454"/>
                    </a:cubicBezTo>
                    <a:cubicBezTo>
                      <a:pt x="2054" y="3454"/>
                      <a:pt x="2632" y="2701"/>
                      <a:pt x="2632" y="1763"/>
                    </a:cubicBezTo>
                    <a:cubicBezTo>
                      <a:pt x="2632" y="822"/>
                      <a:pt x="2036" y="25"/>
                      <a:pt x="1310" y="1"/>
                    </a:cubicBezTo>
                    <a:cubicBezTo>
                      <a:pt x="1304" y="1"/>
                      <a:pt x="1299" y="1"/>
                      <a:pt x="12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" name="Google Shape;99;p13"/>
              <p:cNvSpPr/>
              <p:nvPr/>
            </p:nvSpPr>
            <p:spPr>
              <a:xfrm>
                <a:off x="5818453" y="1140710"/>
                <a:ext cx="75071" cy="98534"/>
              </a:xfrm>
              <a:custGeom>
                <a:rect b="b" l="l" r="r" t="t"/>
                <a:pathLst>
                  <a:path extrusionOk="0" h="3454" w="2632">
                    <a:moveTo>
                      <a:pt x="1305" y="0"/>
                    </a:moveTo>
                    <a:cubicBezTo>
                      <a:pt x="587" y="0"/>
                      <a:pt x="1" y="746"/>
                      <a:pt x="1" y="1691"/>
                    </a:cubicBezTo>
                    <a:cubicBezTo>
                      <a:pt x="1" y="2643"/>
                      <a:pt x="596" y="3429"/>
                      <a:pt x="1322" y="3453"/>
                    </a:cubicBezTo>
                    <a:cubicBezTo>
                      <a:pt x="1333" y="3453"/>
                      <a:pt x="1344" y="3454"/>
                      <a:pt x="1355" y="3454"/>
                    </a:cubicBezTo>
                    <a:cubicBezTo>
                      <a:pt x="2055" y="3454"/>
                      <a:pt x="2632" y="2700"/>
                      <a:pt x="2632" y="1762"/>
                    </a:cubicBezTo>
                    <a:cubicBezTo>
                      <a:pt x="2632" y="810"/>
                      <a:pt x="2037" y="24"/>
                      <a:pt x="1322" y="0"/>
                    </a:cubicBezTo>
                    <a:cubicBezTo>
                      <a:pt x="1316" y="0"/>
                      <a:pt x="1311" y="0"/>
                      <a:pt x="13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" name="Google Shape;100;p13"/>
              <p:cNvSpPr/>
              <p:nvPr/>
            </p:nvSpPr>
            <p:spPr>
              <a:xfrm>
                <a:off x="5691438" y="1172975"/>
                <a:ext cx="485310" cy="400127"/>
              </a:xfrm>
              <a:custGeom>
                <a:rect b="b" l="l" r="r" t="t"/>
                <a:pathLst>
                  <a:path extrusionOk="0" h="14026" w="17015">
                    <a:moveTo>
                      <a:pt x="1" y="0"/>
                    </a:moveTo>
                    <a:lnTo>
                      <a:pt x="60" y="4084"/>
                    </a:lnTo>
                    <a:lnTo>
                      <a:pt x="17015" y="14026"/>
                    </a:lnTo>
                    <a:lnTo>
                      <a:pt x="17015" y="98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" name="Google Shape;101;p13"/>
              <p:cNvSpPr/>
              <p:nvPr/>
            </p:nvSpPr>
            <p:spPr>
              <a:xfrm>
                <a:off x="7662193" y="3277473"/>
                <a:ext cx="216001" cy="227592"/>
              </a:xfrm>
              <a:custGeom>
                <a:rect b="b" l="l" r="r" t="t"/>
                <a:pathLst>
                  <a:path extrusionOk="0" h="7978" w="7573">
                    <a:moveTo>
                      <a:pt x="13" y="0"/>
                    </a:moveTo>
                    <a:lnTo>
                      <a:pt x="1" y="5739"/>
                    </a:lnTo>
                    <a:cubicBezTo>
                      <a:pt x="1" y="6977"/>
                      <a:pt x="1703" y="7977"/>
                      <a:pt x="3799" y="7977"/>
                    </a:cubicBezTo>
                    <a:cubicBezTo>
                      <a:pt x="5894" y="7977"/>
                      <a:pt x="7549" y="6977"/>
                      <a:pt x="7549" y="5739"/>
                    </a:cubicBezTo>
                    <a:lnTo>
                      <a:pt x="7573" y="5382"/>
                    </a:lnTo>
                    <a:lnTo>
                      <a:pt x="757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" name="Google Shape;102;p13"/>
              <p:cNvSpPr/>
              <p:nvPr/>
            </p:nvSpPr>
            <p:spPr>
              <a:xfrm>
                <a:off x="7654377" y="3269828"/>
                <a:ext cx="231289" cy="243054"/>
              </a:xfrm>
              <a:custGeom>
                <a:rect b="b" l="l" r="r" t="t"/>
                <a:pathLst>
                  <a:path extrusionOk="0" h="8520" w="8109">
                    <a:moveTo>
                      <a:pt x="7841" y="0"/>
                    </a:moveTo>
                    <a:cubicBezTo>
                      <a:pt x="7707" y="0"/>
                      <a:pt x="7573" y="90"/>
                      <a:pt x="7573" y="268"/>
                    </a:cubicBezTo>
                    <a:lnTo>
                      <a:pt x="7573" y="5638"/>
                    </a:lnTo>
                    <a:lnTo>
                      <a:pt x="7549" y="6007"/>
                    </a:lnTo>
                    <a:cubicBezTo>
                      <a:pt x="7549" y="7091"/>
                      <a:pt x="5990" y="7984"/>
                      <a:pt x="4073" y="7984"/>
                    </a:cubicBezTo>
                    <a:cubicBezTo>
                      <a:pt x="2156" y="7984"/>
                      <a:pt x="537" y="7079"/>
                      <a:pt x="537" y="6007"/>
                    </a:cubicBezTo>
                    <a:lnTo>
                      <a:pt x="560" y="280"/>
                    </a:lnTo>
                    <a:cubicBezTo>
                      <a:pt x="560" y="125"/>
                      <a:pt x="441" y="6"/>
                      <a:pt x="287" y="6"/>
                    </a:cubicBezTo>
                    <a:cubicBezTo>
                      <a:pt x="144" y="18"/>
                      <a:pt x="37" y="125"/>
                      <a:pt x="25" y="280"/>
                    </a:cubicBezTo>
                    <a:lnTo>
                      <a:pt x="1" y="6007"/>
                    </a:lnTo>
                    <a:cubicBezTo>
                      <a:pt x="1" y="7412"/>
                      <a:pt x="1787" y="8519"/>
                      <a:pt x="4073" y="8519"/>
                    </a:cubicBezTo>
                    <a:cubicBezTo>
                      <a:pt x="6323" y="8519"/>
                      <a:pt x="8085" y="7412"/>
                      <a:pt x="8085" y="6031"/>
                    </a:cubicBezTo>
                    <a:lnTo>
                      <a:pt x="8109" y="268"/>
                    </a:lnTo>
                    <a:cubicBezTo>
                      <a:pt x="8109" y="90"/>
                      <a:pt x="7975" y="0"/>
                      <a:pt x="7841" y="0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" name="Google Shape;103;p13"/>
              <p:cNvSpPr/>
              <p:nvPr/>
            </p:nvSpPr>
            <p:spPr>
              <a:xfrm>
                <a:off x="7661851" y="3208522"/>
                <a:ext cx="217028" cy="127746"/>
              </a:xfrm>
              <a:custGeom>
                <a:rect b="b" l="l" r="r" t="t"/>
                <a:pathLst>
                  <a:path extrusionOk="0" h="4478" w="7609">
                    <a:moveTo>
                      <a:pt x="3811" y="0"/>
                    </a:moveTo>
                    <a:cubicBezTo>
                      <a:pt x="1703" y="0"/>
                      <a:pt x="1" y="1000"/>
                      <a:pt x="1" y="2239"/>
                    </a:cubicBezTo>
                    <a:cubicBezTo>
                      <a:pt x="1" y="3477"/>
                      <a:pt x="1703" y="4477"/>
                      <a:pt x="3811" y="4477"/>
                    </a:cubicBezTo>
                    <a:cubicBezTo>
                      <a:pt x="5906" y="4477"/>
                      <a:pt x="7609" y="3477"/>
                      <a:pt x="7609" y="2239"/>
                    </a:cubicBezTo>
                    <a:cubicBezTo>
                      <a:pt x="7609" y="1000"/>
                      <a:pt x="5906" y="0"/>
                      <a:pt x="3811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" name="Google Shape;104;p13"/>
              <p:cNvSpPr/>
              <p:nvPr/>
            </p:nvSpPr>
            <p:spPr>
              <a:xfrm>
                <a:off x="7654377" y="3200706"/>
                <a:ext cx="232316" cy="143351"/>
              </a:xfrm>
              <a:custGeom>
                <a:rect b="b" l="l" r="r" t="t"/>
                <a:pathLst>
                  <a:path extrusionOk="0" h="5025" w="8145">
                    <a:moveTo>
                      <a:pt x="4073" y="536"/>
                    </a:moveTo>
                    <a:cubicBezTo>
                      <a:pt x="5990" y="536"/>
                      <a:pt x="7609" y="1441"/>
                      <a:pt x="7609" y="2513"/>
                    </a:cubicBezTo>
                    <a:cubicBezTo>
                      <a:pt x="7609" y="3584"/>
                      <a:pt x="5990" y="4489"/>
                      <a:pt x="4073" y="4489"/>
                    </a:cubicBezTo>
                    <a:cubicBezTo>
                      <a:pt x="2156" y="4489"/>
                      <a:pt x="537" y="3584"/>
                      <a:pt x="537" y="2513"/>
                    </a:cubicBezTo>
                    <a:cubicBezTo>
                      <a:pt x="537" y="1441"/>
                      <a:pt x="2156" y="536"/>
                      <a:pt x="4073" y="536"/>
                    </a:cubicBezTo>
                    <a:close/>
                    <a:moveTo>
                      <a:pt x="4073" y="0"/>
                    </a:moveTo>
                    <a:cubicBezTo>
                      <a:pt x="1787" y="0"/>
                      <a:pt x="1" y="1108"/>
                      <a:pt x="1" y="2513"/>
                    </a:cubicBezTo>
                    <a:cubicBezTo>
                      <a:pt x="1" y="3918"/>
                      <a:pt x="1787" y="5025"/>
                      <a:pt x="4073" y="5025"/>
                    </a:cubicBezTo>
                    <a:cubicBezTo>
                      <a:pt x="6359" y="5025"/>
                      <a:pt x="8145" y="3918"/>
                      <a:pt x="8145" y="2513"/>
                    </a:cubicBezTo>
                    <a:cubicBezTo>
                      <a:pt x="8145" y="1108"/>
                      <a:pt x="6359" y="0"/>
                      <a:pt x="4073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" name="Google Shape;105;p13"/>
              <p:cNvSpPr/>
              <p:nvPr/>
            </p:nvSpPr>
            <p:spPr>
              <a:xfrm>
                <a:off x="7241070" y="3016961"/>
                <a:ext cx="216029" cy="227935"/>
              </a:xfrm>
              <a:custGeom>
                <a:rect b="b" l="l" r="r" t="t"/>
                <a:pathLst>
                  <a:path extrusionOk="0" h="7990" w="7574">
                    <a:moveTo>
                      <a:pt x="7573" y="0"/>
                    </a:moveTo>
                    <a:lnTo>
                      <a:pt x="13" y="12"/>
                    </a:lnTo>
                    <a:lnTo>
                      <a:pt x="1" y="5751"/>
                    </a:lnTo>
                    <a:cubicBezTo>
                      <a:pt x="1" y="6989"/>
                      <a:pt x="1703" y="7989"/>
                      <a:pt x="3799" y="7989"/>
                    </a:cubicBezTo>
                    <a:cubicBezTo>
                      <a:pt x="5894" y="7989"/>
                      <a:pt x="7549" y="6989"/>
                      <a:pt x="7549" y="5751"/>
                    </a:cubicBezTo>
                    <a:lnTo>
                      <a:pt x="7573" y="5394"/>
                    </a:lnTo>
                    <a:lnTo>
                      <a:pt x="757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" name="Google Shape;106;p13"/>
              <p:cNvSpPr/>
              <p:nvPr/>
            </p:nvSpPr>
            <p:spPr>
              <a:xfrm>
                <a:off x="7233283" y="3008802"/>
                <a:ext cx="231631" cy="243910"/>
              </a:xfrm>
              <a:custGeom>
                <a:rect b="b" l="l" r="r" t="t"/>
                <a:pathLst>
                  <a:path extrusionOk="0" h="8550" w="8121">
                    <a:moveTo>
                      <a:pt x="7836" y="0"/>
                    </a:moveTo>
                    <a:cubicBezTo>
                      <a:pt x="7694" y="0"/>
                      <a:pt x="7555" y="96"/>
                      <a:pt x="7572" y="286"/>
                    </a:cubicBezTo>
                    <a:lnTo>
                      <a:pt x="7572" y="5668"/>
                    </a:lnTo>
                    <a:lnTo>
                      <a:pt x="7549" y="6037"/>
                    </a:lnTo>
                    <a:cubicBezTo>
                      <a:pt x="7549" y="7120"/>
                      <a:pt x="5977" y="8013"/>
                      <a:pt x="4060" y="8013"/>
                    </a:cubicBezTo>
                    <a:cubicBezTo>
                      <a:pt x="2143" y="8013"/>
                      <a:pt x="524" y="7108"/>
                      <a:pt x="524" y="6037"/>
                    </a:cubicBezTo>
                    <a:lnTo>
                      <a:pt x="548" y="310"/>
                    </a:lnTo>
                    <a:cubicBezTo>
                      <a:pt x="560" y="155"/>
                      <a:pt x="429" y="36"/>
                      <a:pt x="286" y="36"/>
                    </a:cubicBezTo>
                    <a:cubicBezTo>
                      <a:pt x="143" y="36"/>
                      <a:pt x="24" y="155"/>
                      <a:pt x="12" y="298"/>
                    </a:cubicBezTo>
                    <a:lnTo>
                      <a:pt x="0" y="6037"/>
                    </a:lnTo>
                    <a:cubicBezTo>
                      <a:pt x="0" y="7442"/>
                      <a:pt x="1786" y="8549"/>
                      <a:pt x="4072" y="8549"/>
                    </a:cubicBezTo>
                    <a:cubicBezTo>
                      <a:pt x="6322" y="8549"/>
                      <a:pt x="8084" y="7442"/>
                      <a:pt x="8084" y="6049"/>
                    </a:cubicBezTo>
                    <a:lnTo>
                      <a:pt x="8108" y="286"/>
                    </a:lnTo>
                    <a:cubicBezTo>
                      <a:pt x="8120" y="96"/>
                      <a:pt x="7977" y="0"/>
                      <a:pt x="7836" y="0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" name="Google Shape;107;p13"/>
              <p:cNvSpPr/>
              <p:nvPr/>
            </p:nvSpPr>
            <p:spPr>
              <a:xfrm>
                <a:off x="7240728" y="2948352"/>
                <a:ext cx="217056" cy="127718"/>
              </a:xfrm>
              <a:custGeom>
                <a:rect b="b" l="l" r="r" t="t"/>
                <a:pathLst>
                  <a:path extrusionOk="0" h="4477" w="7610">
                    <a:moveTo>
                      <a:pt x="3811" y="0"/>
                    </a:moveTo>
                    <a:cubicBezTo>
                      <a:pt x="1704" y="0"/>
                      <a:pt x="1" y="1000"/>
                      <a:pt x="1" y="2239"/>
                    </a:cubicBezTo>
                    <a:cubicBezTo>
                      <a:pt x="1" y="3477"/>
                      <a:pt x="1704" y="4477"/>
                      <a:pt x="3811" y="4477"/>
                    </a:cubicBezTo>
                    <a:cubicBezTo>
                      <a:pt x="5906" y="4477"/>
                      <a:pt x="7609" y="3477"/>
                      <a:pt x="7609" y="2239"/>
                    </a:cubicBezTo>
                    <a:cubicBezTo>
                      <a:pt x="7609" y="1000"/>
                      <a:pt x="5906" y="0"/>
                      <a:pt x="3811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" name="Google Shape;108;p13"/>
              <p:cNvSpPr/>
              <p:nvPr/>
            </p:nvSpPr>
            <p:spPr>
              <a:xfrm>
                <a:off x="7233283" y="2940536"/>
                <a:ext cx="232287" cy="143351"/>
              </a:xfrm>
              <a:custGeom>
                <a:rect b="b" l="l" r="r" t="t"/>
                <a:pathLst>
                  <a:path extrusionOk="0" h="5025" w="8144">
                    <a:moveTo>
                      <a:pt x="4072" y="536"/>
                    </a:moveTo>
                    <a:cubicBezTo>
                      <a:pt x="5977" y="536"/>
                      <a:pt x="7596" y="1441"/>
                      <a:pt x="7596" y="2513"/>
                    </a:cubicBezTo>
                    <a:cubicBezTo>
                      <a:pt x="7596" y="3584"/>
                      <a:pt x="5989" y="4489"/>
                      <a:pt x="4072" y="4489"/>
                    </a:cubicBezTo>
                    <a:cubicBezTo>
                      <a:pt x="2155" y="4489"/>
                      <a:pt x="536" y="3584"/>
                      <a:pt x="536" y="2513"/>
                    </a:cubicBezTo>
                    <a:cubicBezTo>
                      <a:pt x="536" y="1441"/>
                      <a:pt x="2155" y="536"/>
                      <a:pt x="4072" y="536"/>
                    </a:cubicBezTo>
                    <a:close/>
                    <a:moveTo>
                      <a:pt x="4072" y="0"/>
                    </a:moveTo>
                    <a:cubicBezTo>
                      <a:pt x="1786" y="0"/>
                      <a:pt x="0" y="1096"/>
                      <a:pt x="0" y="2513"/>
                    </a:cubicBezTo>
                    <a:cubicBezTo>
                      <a:pt x="0" y="3917"/>
                      <a:pt x="1786" y="5025"/>
                      <a:pt x="4072" y="5025"/>
                    </a:cubicBezTo>
                    <a:cubicBezTo>
                      <a:pt x="6346" y="5025"/>
                      <a:pt x="8144" y="3917"/>
                      <a:pt x="8144" y="2513"/>
                    </a:cubicBezTo>
                    <a:cubicBezTo>
                      <a:pt x="8144" y="1108"/>
                      <a:pt x="6358" y="0"/>
                      <a:pt x="4072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" name="Google Shape;109;p13"/>
              <p:cNvSpPr/>
              <p:nvPr/>
            </p:nvSpPr>
            <p:spPr>
              <a:xfrm>
                <a:off x="6819633" y="2769342"/>
                <a:ext cx="216001" cy="227935"/>
              </a:xfrm>
              <a:custGeom>
                <a:rect b="b" l="l" r="r" t="t"/>
                <a:pathLst>
                  <a:path extrusionOk="0" h="7990" w="7573">
                    <a:moveTo>
                      <a:pt x="7573" y="1"/>
                    </a:moveTo>
                    <a:lnTo>
                      <a:pt x="24" y="12"/>
                    </a:lnTo>
                    <a:lnTo>
                      <a:pt x="0" y="5739"/>
                    </a:lnTo>
                    <a:cubicBezTo>
                      <a:pt x="0" y="6978"/>
                      <a:pt x="1703" y="7990"/>
                      <a:pt x="3798" y="7990"/>
                    </a:cubicBezTo>
                    <a:cubicBezTo>
                      <a:pt x="5894" y="7990"/>
                      <a:pt x="7549" y="6978"/>
                      <a:pt x="7549" y="5739"/>
                    </a:cubicBezTo>
                    <a:lnTo>
                      <a:pt x="7573" y="5382"/>
                    </a:lnTo>
                    <a:lnTo>
                      <a:pt x="757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" name="Google Shape;110;p13"/>
              <p:cNvSpPr/>
              <p:nvPr/>
            </p:nvSpPr>
            <p:spPr>
              <a:xfrm>
                <a:off x="6811818" y="2761697"/>
                <a:ext cx="231289" cy="243054"/>
              </a:xfrm>
              <a:custGeom>
                <a:rect b="b" l="l" r="r" t="t"/>
                <a:pathLst>
                  <a:path extrusionOk="0" h="8520" w="8109">
                    <a:moveTo>
                      <a:pt x="7841" y="1"/>
                    </a:moveTo>
                    <a:cubicBezTo>
                      <a:pt x="7707" y="1"/>
                      <a:pt x="7573" y="90"/>
                      <a:pt x="7573" y="269"/>
                    </a:cubicBezTo>
                    <a:lnTo>
                      <a:pt x="7573" y="5638"/>
                    </a:lnTo>
                    <a:lnTo>
                      <a:pt x="7549" y="6007"/>
                    </a:lnTo>
                    <a:cubicBezTo>
                      <a:pt x="7549" y="7103"/>
                      <a:pt x="5989" y="7984"/>
                      <a:pt x="4072" y="7984"/>
                    </a:cubicBezTo>
                    <a:cubicBezTo>
                      <a:pt x="2155" y="7984"/>
                      <a:pt x="536" y="7079"/>
                      <a:pt x="536" y="6007"/>
                    </a:cubicBezTo>
                    <a:lnTo>
                      <a:pt x="560" y="280"/>
                    </a:lnTo>
                    <a:cubicBezTo>
                      <a:pt x="560" y="126"/>
                      <a:pt x="441" y="7"/>
                      <a:pt x="298" y="7"/>
                    </a:cubicBezTo>
                    <a:cubicBezTo>
                      <a:pt x="143" y="7"/>
                      <a:pt x="24" y="126"/>
                      <a:pt x="24" y="280"/>
                    </a:cubicBezTo>
                    <a:lnTo>
                      <a:pt x="0" y="6007"/>
                    </a:lnTo>
                    <a:cubicBezTo>
                      <a:pt x="0" y="7424"/>
                      <a:pt x="1786" y="8520"/>
                      <a:pt x="4072" y="8520"/>
                    </a:cubicBezTo>
                    <a:cubicBezTo>
                      <a:pt x="6323" y="8520"/>
                      <a:pt x="8097" y="7424"/>
                      <a:pt x="8097" y="6031"/>
                    </a:cubicBezTo>
                    <a:lnTo>
                      <a:pt x="8109" y="269"/>
                    </a:lnTo>
                    <a:cubicBezTo>
                      <a:pt x="8109" y="90"/>
                      <a:pt x="7975" y="1"/>
                      <a:pt x="7841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" name="Google Shape;111;p13"/>
              <p:cNvSpPr/>
              <p:nvPr/>
            </p:nvSpPr>
            <p:spPr>
              <a:xfrm>
                <a:off x="6819291" y="2700391"/>
                <a:ext cx="217028" cy="128088"/>
              </a:xfrm>
              <a:custGeom>
                <a:rect b="b" l="l" r="r" t="t"/>
                <a:pathLst>
                  <a:path extrusionOk="0" h="4490" w="7609">
                    <a:moveTo>
                      <a:pt x="3810" y="1"/>
                    </a:moveTo>
                    <a:cubicBezTo>
                      <a:pt x="1715" y="1"/>
                      <a:pt x="0" y="1001"/>
                      <a:pt x="0" y="2239"/>
                    </a:cubicBezTo>
                    <a:cubicBezTo>
                      <a:pt x="0" y="3477"/>
                      <a:pt x="1715" y="4489"/>
                      <a:pt x="3810" y="4489"/>
                    </a:cubicBezTo>
                    <a:cubicBezTo>
                      <a:pt x="5906" y="4489"/>
                      <a:pt x="7608" y="3477"/>
                      <a:pt x="7608" y="2239"/>
                    </a:cubicBezTo>
                    <a:cubicBezTo>
                      <a:pt x="7608" y="1001"/>
                      <a:pt x="5906" y="1"/>
                      <a:pt x="3810" y="1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" name="Google Shape;112;p13"/>
              <p:cNvSpPr/>
              <p:nvPr/>
            </p:nvSpPr>
            <p:spPr>
              <a:xfrm>
                <a:off x="6811818" y="2692575"/>
                <a:ext cx="232316" cy="143379"/>
              </a:xfrm>
              <a:custGeom>
                <a:rect b="b" l="l" r="r" t="t"/>
                <a:pathLst>
                  <a:path extrusionOk="0" h="5026" w="8145">
                    <a:moveTo>
                      <a:pt x="4072" y="537"/>
                    </a:moveTo>
                    <a:cubicBezTo>
                      <a:pt x="5989" y="537"/>
                      <a:pt x="7608" y="1441"/>
                      <a:pt x="7608" y="2513"/>
                    </a:cubicBezTo>
                    <a:cubicBezTo>
                      <a:pt x="7608" y="3585"/>
                      <a:pt x="5989" y="4489"/>
                      <a:pt x="4072" y="4489"/>
                    </a:cubicBezTo>
                    <a:cubicBezTo>
                      <a:pt x="2155" y="4489"/>
                      <a:pt x="536" y="3585"/>
                      <a:pt x="536" y="2513"/>
                    </a:cubicBezTo>
                    <a:cubicBezTo>
                      <a:pt x="536" y="1441"/>
                      <a:pt x="2155" y="537"/>
                      <a:pt x="4072" y="537"/>
                    </a:cubicBezTo>
                    <a:close/>
                    <a:moveTo>
                      <a:pt x="4072" y="1"/>
                    </a:moveTo>
                    <a:cubicBezTo>
                      <a:pt x="1786" y="1"/>
                      <a:pt x="0" y="1108"/>
                      <a:pt x="0" y="2513"/>
                    </a:cubicBezTo>
                    <a:cubicBezTo>
                      <a:pt x="0" y="3918"/>
                      <a:pt x="1786" y="5025"/>
                      <a:pt x="4072" y="5025"/>
                    </a:cubicBezTo>
                    <a:cubicBezTo>
                      <a:pt x="6358" y="5025"/>
                      <a:pt x="8144" y="3918"/>
                      <a:pt x="8144" y="2513"/>
                    </a:cubicBezTo>
                    <a:cubicBezTo>
                      <a:pt x="8144" y="1108"/>
                      <a:pt x="6358" y="1"/>
                      <a:pt x="4072" y="1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" name="Google Shape;113;p13"/>
              <p:cNvSpPr/>
              <p:nvPr/>
            </p:nvSpPr>
            <p:spPr>
              <a:xfrm>
                <a:off x="6594468" y="2331874"/>
                <a:ext cx="1823329" cy="1071636"/>
              </a:xfrm>
              <a:custGeom>
                <a:rect b="b" l="l" r="r" t="t"/>
                <a:pathLst>
                  <a:path extrusionOk="0" h="37565" w="63926">
                    <a:moveTo>
                      <a:pt x="12669" y="0"/>
                    </a:moveTo>
                    <a:lnTo>
                      <a:pt x="0" y="7382"/>
                    </a:lnTo>
                    <a:lnTo>
                      <a:pt x="51185" y="37564"/>
                    </a:lnTo>
                    <a:lnTo>
                      <a:pt x="63925" y="30040"/>
                    </a:lnTo>
                    <a:lnTo>
                      <a:pt x="12669" y="0"/>
                    </a:lnTo>
                    <a:close/>
                  </a:path>
                </a:pathLst>
              </a:cu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" name="Google Shape;114;p13"/>
              <p:cNvSpPr/>
              <p:nvPr/>
            </p:nvSpPr>
            <p:spPr>
              <a:xfrm>
                <a:off x="6585283" y="2324057"/>
                <a:ext cx="1839958" cy="1087269"/>
              </a:xfrm>
              <a:custGeom>
                <a:rect b="b" l="l" r="r" t="t"/>
                <a:pathLst>
                  <a:path extrusionOk="0" h="38113" w="64509">
                    <a:moveTo>
                      <a:pt x="12991" y="584"/>
                    </a:moveTo>
                    <a:lnTo>
                      <a:pt x="63723" y="30314"/>
                    </a:lnTo>
                    <a:lnTo>
                      <a:pt x="51507" y="37529"/>
                    </a:lnTo>
                    <a:lnTo>
                      <a:pt x="846" y="7656"/>
                    </a:lnTo>
                    <a:lnTo>
                      <a:pt x="12991" y="584"/>
                    </a:lnTo>
                    <a:close/>
                    <a:moveTo>
                      <a:pt x="12985" y="1"/>
                    </a:moveTo>
                    <a:cubicBezTo>
                      <a:pt x="12937" y="1"/>
                      <a:pt x="12889" y="12"/>
                      <a:pt x="12848" y="36"/>
                    </a:cubicBezTo>
                    <a:lnTo>
                      <a:pt x="180" y="7418"/>
                    </a:lnTo>
                    <a:cubicBezTo>
                      <a:pt x="1" y="7525"/>
                      <a:pt x="1" y="7775"/>
                      <a:pt x="180" y="7882"/>
                    </a:cubicBezTo>
                    <a:lnTo>
                      <a:pt x="51364" y="38077"/>
                    </a:lnTo>
                    <a:cubicBezTo>
                      <a:pt x="51412" y="38100"/>
                      <a:pt x="51460" y="38112"/>
                      <a:pt x="51507" y="38112"/>
                    </a:cubicBezTo>
                    <a:cubicBezTo>
                      <a:pt x="51555" y="38112"/>
                      <a:pt x="51603" y="38100"/>
                      <a:pt x="51638" y="38077"/>
                    </a:cubicBezTo>
                    <a:lnTo>
                      <a:pt x="64378" y="30540"/>
                    </a:lnTo>
                    <a:cubicBezTo>
                      <a:pt x="64461" y="30492"/>
                      <a:pt x="64509" y="30409"/>
                      <a:pt x="64509" y="30314"/>
                    </a:cubicBezTo>
                    <a:cubicBezTo>
                      <a:pt x="64509" y="30219"/>
                      <a:pt x="64461" y="30135"/>
                      <a:pt x="64378" y="30076"/>
                    </a:cubicBezTo>
                    <a:lnTo>
                      <a:pt x="13122" y="36"/>
                    </a:lnTo>
                    <a:cubicBezTo>
                      <a:pt x="13080" y="12"/>
                      <a:pt x="13032" y="1"/>
                      <a:pt x="12985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" name="Google Shape;115;p13"/>
              <p:cNvSpPr/>
              <p:nvPr/>
            </p:nvSpPr>
            <p:spPr>
              <a:xfrm>
                <a:off x="6593783" y="2542464"/>
                <a:ext cx="1460637" cy="1005737"/>
              </a:xfrm>
              <a:custGeom>
                <a:rect b="b" l="l" r="r" t="t"/>
                <a:pathLst>
                  <a:path extrusionOk="0" h="35255" w="51210">
                    <a:moveTo>
                      <a:pt x="24" y="0"/>
                    </a:moveTo>
                    <a:lnTo>
                      <a:pt x="1" y="5120"/>
                    </a:lnTo>
                    <a:lnTo>
                      <a:pt x="51209" y="35255"/>
                    </a:lnTo>
                    <a:lnTo>
                      <a:pt x="51209" y="3018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13"/>
              <p:cNvSpPr/>
              <p:nvPr/>
            </p:nvSpPr>
            <p:spPr>
              <a:xfrm>
                <a:off x="6586310" y="2534647"/>
                <a:ext cx="1475583" cy="1021370"/>
              </a:xfrm>
              <a:custGeom>
                <a:rect b="b" l="l" r="r" t="t"/>
                <a:pathLst>
                  <a:path extrusionOk="0" h="35803" w="51734">
                    <a:moveTo>
                      <a:pt x="548" y="739"/>
                    </a:moveTo>
                    <a:lnTo>
                      <a:pt x="51198" y="30611"/>
                    </a:lnTo>
                    <a:lnTo>
                      <a:pt x="51198" y="35064"/>
                    </a:lnTo>
                    <a:lnTo>
                      <a:pt x="536" y="5239"/>
                    </a:lnTo>
                    <a:lnTo>
                      <a:pt x="548" y="739"/>
                    </a:lnTo>
                    <a:close/>
                    <a:moveTo>
                      <a:pt x="292" y="0"/>
                    </a:moveTo>
                    <a:cubicBezTo>
                      <a:pt x="245" y="0"/>
                      <a:pt x="197" y="12"/>
                      <a:pt x="155" y="36"/>
                    </a:cubicBezTo>
                    <a:cubicBezTo>
                      <a:pt x="72" y="84"/>
                      <a:pt x="24" y="179"/>
                      <a:pt x="24" y="274"/>
                    </a:cubicBezTo>
                    <a:lnTo>
                      <a:pt x="1" y="5394"/>
                    </a:lnTo>
                    <a:cubicBezTo>
                      <a:pt x="1" y="5489"/>
                      <a:pt x="48" y="5572"/>
                      <a:pt x="132" y="5620"/>
                    </a:cubicBezTo>
                    <a:lnTo>
                      <a:pt x="51328" y="35755"/>
                    </a:lnTo>
                    <a:cubicBezTo>
                      <a:pt x="51376" y="35779"/>
                      <a:pt x="51424" y="35802"/>
                      <a:pt x="51471" y="35802"/>
                    </a:cubicBezTo>
                    <a:cubicBezTo>
                      <a:pt x="51519" y="35790"/>
                      <a:pt x="51567" y="35779"/>
                      <a:pt x="51602" y="35755"/>
                    </a:cubicBezTo>
                    <a:cubicBezTo>
                      <a:pt x="51686" y="35707"/>
                      <a:pt x="51733" y="35612"/>
                      <a:pt x="51733" y="35517"/>
                    </a:cubicBezTo>
                    <a:lnTo>
                      <a:pt x="51733" y="30456"/>
                    </a:lnTo>
                    <a:cubicBezTo>
                      <a:pt x="51733" y="30361"/>
                      <a:pt x="51686" y="30278"/>
                      <a:pt x="51602" y="30230"/>
                    </a:cubicBezTo>
                    <a:lnTo>
                      <a:pt x="429" y="36"/>
                    </a:lnTo>
                    <a:cubicBezTo>
                      <a:pt x="388" y="12"/>
                      <a:pt x="340" y="0"/>
                      <a:pt x="2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13"/>
              <p:cNvSpPr/>
              <p:nvPr/>
            </p:nvSpPr>
            <p:spPr>
              <a:xfrm>
                <a:off x="8059046" y="3188954"/>
                <a:ext cx="363405" cy="359389"/>
              </a:xfrm>
              <a:custGeom>
                <a:rect b="b" l="l" r="r" t="t"/>
                <a:pathLst>
                  <a:path extrusionOk="0" h="12598" w="12741">
                    <a:moveTo>
                      <a:pt x="12740" y="1"/>
                    </a:moveTo>
                    <a:lnTo>
                      <a:pt x="0" y="7525"/>
                    </a:lnTo>
                    <a:lnTo>
                      <a:pt x="0" y="12598"/>
                    </a:lnTo>
                    <a:lnTo>
                      <a:pt x="12740" y="4942"/>
                    </a:lnTo>
                    <a:lnTo>
                      <a:pt x="1274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" name="Google Shape;118;p13"/>
              <p:cNvSpPr/>
              <p:nvPr/>
            </p:nvSpPr>
            <p:spPr>
              <a:xfrm>
                <a:off x="8046634" y="3181279"/>
                <a:ext cx="378921" cy="374737"/>
              </a:xfrm>
              <a:custGeom>
                <a:rect b="b" l="l" r="r" t="t"/>
                <a:pathLst>
                  <a:path extrusionOk="0" h="13136" w="13285">
                    <a:moveTo>
                      <a:pt x="12740" y="741"/>
                    </a:moveTo>
                    <a:lnTo>
                      <a:pt x="12740" y="5051"/>
                    </a:lnTo>
                    <a:lnTo>
                      <a:pt x="536" y="12385"/>
                    </a:lnTo>
                    <a:lnTo>
                      <a:pt x="536" y="7944"/>
                    </a:lnTo>
                    <a:lnTo>
                      <a:pt x="12740" y="741"/>
                    </a:lnTo>
                    <a:close/>
                    <a:moveTo>
                      <a:pt x="13013" y="0"/>
                    </a:moveTo>
                    <a:cubicBezTo>
                      <a:pt x="12969" y="0"/>
                      <a:pt x="12924" y="12"/>
                      <a:pt x="12883" y="39"/>
                    </a:cubicBezTo>
                    <a:lnTo>
                      <a:pt x="131" y="7575"/>
                    </a:lnTo>
                    <a:cubicBezTo>
                      <a:pt x="48" y="7623"/>
                      <a:pt x="1" y="7706"/>
                      <a:pt x="1" y="7801"/>
                    </a:cubicBezTo>
                    <a:lnTo>
                      <a:pt x="1" y="12862"/>
                    </a:lnTo>
                    <a:cubicBezTo>
                      <a:pt x="1" y="12957"/>
                      <a:pt x="60" y="13052"/>
                      <a:pt x="143" y="13100"/>
                    </a:cubicBezTo>
                    <a:cubicBezTo>
                      <a:pt x="179" y="13123"/>
                      <a:pt x="227" y="13135"/>
                      <a:pt x="274" y="13135"/>
                    </a:cubicBezTo>
                    <a:cubicBezTo>
                      <a:pt x="322" y="13135"/>
                      <a:pt x="370" y="13123"/>
                      <a:pt x="405" y="13100"/>
                    </a:cubicBezTo>
                    <a:lnTo>
                      <a:pt x="13157" y="5444"/>
                    </a:lnTo>
                    <a:cubicBezTo>
                      <a:pt x="13228" y="5396"/>
                      <a:pt x="13276" y="5313"/>
                      <a:pt x="13276" y="5218"/>
                    </a:cubicBezTo>
                    <a:lnTo>
                      <a:pt x="13276" y="277"/>
                    </a:lnTo>
                    <a:cubicBezTo>
                      <a:pt x="13285" y="115"/>
                      <a:pt x="13151" y="0"/>
                      <a:pt x="1301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9" name="Google Shape;119;p13"/>
              <p:cNvSpPr/>
              <p:nvPr/>
            </p:nvSpPr>
            <p:spPr>
              <a:xfrm>
                <a:off x="6664493" y="2542321"/>
                <a:ext cx="1378036" cy="796317"/>
              </a:xfrm>
              <a:custGeom>
                <a:rect b="b" l="l" r="r" t="t"/>
                <a:pathLst>
                  <a:path extrusionOk="0" h="27914" w="48314">
                    <a:moveTo>
                      <a:pt x="390" y="0"/>
                    </a:moveTo>
                    <a:cubicBezTo>
                      <a:pt x="153" y="0"/>
                      <a:pt x="0" y="340"/>
                      <a:pt x="236" y="493"/>
                    </a:cubicBezTo>
                    <a:lnTo>
                      <a:pt x="47802" y="27878"/>
                    </a:lnTo>
                    <a:cubicBezTo>
                      <a:pt x="47837" y="27901"/>
                      <a:pt x="47885" y="27913"/>
                      <a:pt x="47933" y="27913"/>
                    </a:cubicBezTo>
                    <a:cubicBezTo>
                      <a:pt x="48206" y="27913"/>
                      <a:pt x="48314" y="27544"/>
                      <a:pt x="48064" y="27413"/>
                    </a:cubicBezTo>
                    <a:lnTo>
                      <a:pt x="510" y="29"/>
                    </a:lnTo>
                    <a:cubicBezTo>
                      <a:pt x="469" y="9"/>
                      <a:pt x="428" y="0"/>
                      <a:pt x="39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13"/>
              <p:cNvSpPr/>
              <p:nvPr/>
            </p:nvSpPr>
            <p:spPr>
              <a:xfrm>
                <a:off x="6940345" y="2382225"/>
                <a:ext cx="1377950" cy="796431"/>
              </a:xfrm>
              <a:custGeom>
                <a:rect b="b" l="l" r="r" t="t"/>
                <a:pathLst>
                  <a:path extrusionOk="0" h="27918" w="48311">
                    <a:moveTo>
                      <a:pt x="389" y="1"/>
                    </a:moveTo>
                    <a:cubicBezTo>
                      <a:pt x="148" y="1"/>
                      <a:pt x="1" y="345"/>
                      <a:pt x="245" y="498"/>
                    </a:cubicBezTo>
                    <a:lnTo>
                      <a:pt x="47810" y="27882"/>
                    </a:lnTo>
                    <a:cubicBezTo>
                      <a:pt x="47846" y="27906"/>
                      <a:pt x="47894" y="27918"/>
                      <a:pt x="47941" y="27918"/>
                    </a:cubicBezTo>
                    <a:cubicBezTo>
                      <a:pt x="48215" y="27918"/>
                      <a:pt x="48311" y="27560"/>
                      <a:pt x="48072" y="27418"/>
                    </a:cubicBezTo>
                    <a:lnTo>
                      <a:pt x="519" y="33"/>
                    </a:lnTo>
                    <a:cubicBezTo>
                      <a:pt x="474" y="11"/>
                      <a:pt x="430" y="1"/>
                      <a:pt x="38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13"/>
              <p:cNvSpPr/>
              <p:nvPr/>
            </p:nvSpPr>
            <p:spPr>
              <a:xfrm>
                <a:off x="7757291" y="3272024"/>
                <a:ext cx="124643" cy="126034"/>
              </a:xfrm>
              <a:custGeom>
                <a:rect b="b" l="l" r="r" t="t"/>
                <a:pathLst>
                  <a:path extrusionOk="0" h="4418" w="4370">
                    <a:moveTo>
                      <a:pt x="1953" y="1"/>
                    </a:moveTo>
                    <a:cubicBezTo>
                      <a:pt x="810" y="1"/>
                      <a:pt x="0" y="989"/>
                      <a:pt x="131" y="2203"/>
                    </a:cubicBezTo>
                    <a:cubicBezTo>
                      <a:pt x="262" y="3430"/>
                      <a:pt x="1286" y="4418"/>
                      <a:pt x="2417" y="4418"/>
                    </a:cubicBezTo>
                    <a:cubicBezTo>
                      <a:pt x="3560" y="4418"/>
                      <a:pt x="4370" y="3430"/>
                      <a:pt x="4251" y="2203"/>
                    </a:cubicBezTo>
                    <a:cubicBezTo>
                      <a:pt x="4120" y="989"/>
                      <a:pt x="3084" y="1"/>
                      <a:pt x="195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2" name="Google Shape;122;p13"/>
              <p:cNvSpPr/>
              <p:nvPr/>
            </p:nvSpPr>
            <p:spPr>
              <a:xfrm>
                <a:off x="7415635" y="3071990"/>
                <a:ext cx="124672" cy="126034"/>
              </a:xfrm>
              <a:custGeom>
                <a:rect b="b" l="l" r="r" t="t"/>
                <a:pathLst>
                  <a:path extrusionOk="0" h="4418" w="4371">
                    <a:moveTo>
                      <a:pt x="1953" y="0"/>
                    </a:moveTo>
                    <a:cubicBezTo>
                      <a:pt x="810" y="0"/>
                      <a:pt x="1" y="1000"/>
                      <a:pt x="132" y="2215"/>
                    </a:cubicBezTo>
                    <a:cubicBezTo>
                      <a:pt x="263" y="3429"/>
                      <a:pt x="1287" y="4417"/>
                      <a:pt x="2418" y="4417"/>
                    </a:cubicBezTo>
                    <a:cubicBezTo>
                      <a:pt x="3561" y="4417"/>
                      <a:pt x="4370" y="3429"/>
                      <a:pt x="4239" y="2215"/>
                    </a:cubicBezTo>
                    <a:cubicBezTo>
                      <a:pt x="4108" y="1000"/>
                      <a:pt x="3084" y="0"/>
                      <a:pt x="19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3" name="Google Shape;123;p13"/>
              <p:cNvSpPr/>
              <p:nvPr/>
            </p:nvSpPr>
            <p:spPr>
              <a:xfrm>
                <a:off x="7074321" y="2872269"/>
                <a:ext cx="124672" cy="126034"/>
              </a:xfrm>
              <a:custGeom>
                <a:rect b="b" l="l" r="r" t="t"/>
                <a:pathLst>
                  <a:path extrusionOk="0" h="4418" w="4371">
                    <a:moveTo>
                      <a:pt x="1954" y="0"/>
                    </a:moveTo>
                    <a:cubicBezTo>
                      <a:pt x="811" y="0"/>
                      <a:pt x="1" y="988"/>
                      <a:pt x="120" y="2215"/>
                    </a:cubicBezTo>
                    <a:cubicBezTo>
                      <a:pt x="251" y="3429"/>
                      <a:pt x="1287" y="4417"/>
                      <a:pt x="2418" y="4417"/>
                    </a:cubicBezTo>
                    <a:cubicBezTo>
                      <a:pt x="3561" y="4417"/>
                      <a:pt x="4371" y="3429"/>
                      <a:pt x="4240" y="2215"/>
                    </a:cubicBezTo>
                    <a:cubicBezTo>
                      <a:pt x="4109" y="988"/>
                      <a:pt x="3085" y="0"/>
                      <a:pt x="19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13"/>
              <p:cNvSpPr/>
              <p:nvPr/>
            </p:nvSpPr>
            <p:spPr>
              <a:xfrm>
                <a:off x="6732693" y="2672549"/>
                <a:ext cx="124986" cy="126034"/>
              </a:xfrm>
              <a:custGeom>
                <a:rect b="b" l="l" r="r" t="t"/>
                <a:pathLst>
                  <a:path extrusionOk="0" h="4418" w="4382">
                    <a:moveTo>
                      <a:pt x="1953" y="0"/>
                    </a:moveTo>
                    <a:cubicBezTo>
                      <a:pt x="822" y="0"/>
                      <a:pt x="0" y="989"/>
                      <a:pt x="131" y="2203"/>
                    </a:cubicBezTo>
                    <a:cubicBezTo>
                      <a:pt x="262" y="3429"/>
                      <a:pt x="1286" y="4418"/>
                      <a:pt x="2417" y="4418"/>
                    </a:cubicBezTo>
                    <a:cubicBezTo>
                      <a:pt x="3560" y="4418"/>
                      <a:pt x="4382" y="3429"/>
                      <a:pt x="4251" y="2203"/>
                    </a:cubicBezTo>
                    <a:cubicBezTo>
                      <a:pt x="4120" y="989"/>
                      <a:pt x="3084" y="0"/>
                      <a:pt x="19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" name="Google Shape;125;p13"/>
              <p:cNvSpPr/>
              <p:nvPr/>
            </p:nvSpPr>
            <p:spPr>
              <a:xfrm>
                <a:off x="7750844" y="3264208"/>
                <a:ext cx="137564" cy="141354"/>
              </a:xfrm>
              <a:custGeom>
                <a:rect b="b" l="l" r="r" t="t"/>
                <a:pathLst>
                  <a:path extrusionOk="0" h="4955" w="4823">
                    <a:moveTo>
                      <a:pt x="2179" y="537"/>
                    </a:moveTo>
                    <a:cubicBezTo>
                      <a:pt x="3179" y="537"/>
                      <a:pt x="4084" y="1418"/>
                      <a:pt x="4203" y="2513"/>
                    </a:cubicBezTo>
                    <a:cubicBezTo>
                      <a:pt x="4275" y="3013"/>
                      <a:pt x="4120" y="3525"/>
                      <a:pt x="3786" y="3918"/>
                    </a:cubicBezTo>
                    <a:cubicBezTo>
                      <a:pt x="3509" y="4230"/>
                      <a:pt x="3108" y="4419"/>
                      <a:pt x="2682" y="4419"/>
                    </a:cubicBezTo>
                    <a:cubicBezTo>
                      <a:pt x="2669" y="4419"/>
                      <a:pt x="2656" y="4418"/>
                      <a:pt x="2643" y="4418"/>
                    </a:cubicBezTo>
                    <a:cubicBezTo>
                      <a:pt x="1643" y="4418"/>
                      <a:pt x="738" y="3537"/>
                      <a:pt x="619" y="2454"/>
                    </a:cubicBezTo>
                    <a:cubicBezTo>
                      <a:pt x="560" y="1942"/>
                      <a:pt x="703" y="1430"/>
                      <a:pt x="1036" y="1037"/>
                    </a:cubicBezTo>
                    <a:cubicBezTo>
                      <a:pt x="1334" y="715"/>
                      <a:pt x="1738" y="537"/>
                      <a:pt x="2179" y="537"/>
                    </a:cubicBezTo>
                    <a:close/>
                    <a:moveTo>
                      <a:pt x="2179" y="1"/>
                    </a:moveTo>
                    <a:cubicBezTo>
                      <a:pt x="1596" y="1"/>
                      <a:pt x="1036" y="251"/>
                      <a:pt x="643" y="680"/>
                    </a:cubicBezTo>
                    <a:cubicBezTo>
                      <a:pt x="203" y="1180"/>
                      <a:pt x="0" y="1846"/>
                      <a:pt x="84" y="2513"/>
                    </a:cubicBezTo>
                    <a:cubicBezTo>
                      <a:pt x="226" y="3859"/>
                      <a:pt x="1381" y="4954"/>
                      <a:pt x="2643" y="4954"/>
                    </a:cubicBezTo>
                    <a:cubicBezTo>
                      <a:pt x="2657" y="4954"/>
                      <a:pt x="2670" y="4954"/>
                      <a:pt x="2684" y="4954"/>
                    </a:cubicBezTo>
                    <a:cubicBezTo>
                      <a:pt x="3264" y="4954"/>
                      <a:pt x="3807" y="4706"/>
                      <a:pt x="4179" y="4275"/>
                    </a:cubicBezTo>
                    <a:cubicBezTo>
                      <a:pt x="4620" y="3775"/>
                      <a:pt x="4822" y="3108"/>
                      <a:pt x="4739" y="2454"/>
                    </a:cubicBezTo>
                    <a:cubicBezTo>
                      <a:pt x="4596" y="1108"/>
                      <a:pt x="3441" y="1"/>
                      <a:pt x="2179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" name="Google Shape;126;p13"/>
              <p:cNvSpPr/>
              <p:nvPr/>
            </p:nvSpPr>
            <p:spPr>
              <a:xfrm>
                <a:off x="7409530" y="3064487"/>
                <a:ext cx="137222" cy="141354"/>
              </a:xfrm>
              <a:custGeom>
                <a:rect b="b" l="l" r="r" t="t"/>
                <a:pathLst>
                  <a:path extrusionOk="0" h="4955" w="4811">
                    <a:moveTo>
                      <a:pt x="2167" y="537"/>
                    </a:moveTo>
                    <a:cubicBezTo>
                      <a:pt x="3167" y="537"/>
                      <a:pt x="4084" y="1418"/>
                      <a:pt x="4203" y="2501"/>
                    </a:cubicBezTo>
                    <a:cubicBezTo>
                      <a:pt x="4263" y="3013"/>
                      <a:pt x="4108" y="3525"/>
                      <a:pt x="3775" y="3918"/>
                    </a:cubicBezTo>
                    <a:cubicBezTo>
                      <a:pt x="3489" y="4240"/>
                      <a:pt x="3072" y="4418"/>
                      <a:pt x="2644" y="4418"/>
                    </a:cubicBezTo>
                    <a:cubicBezTo>
                      <a:pt x="1643" y="4418"/>
                      <a:pt x="727" y="3537"/>
                      <a:pt x="608" y="2454"/>
                    </a:cubicBezTo>
                    <a:cubicBezTo>
                      <a:pt x="548" y="1942"/>
                      <a:pt x="703" y="1430"/>
                      <a:pt x="1036" y="1037"/>
                    </a:cubicBezTo>
                    <a:cubicBezTo>
                      <a:pt x="1322" y="715"/>
                      <a:pt x="1739" y="537"/>
                      <a:pt x="2167" y="537"/>
                    </a:cubicBezTo>
                    <a:close/>
                    <a:moveTo>
                      <a:pt x="2139" y="1"/>
                    </a:moveTo>
                    <a:cubicBezTo>
                      <a:pt x="1558" y="1"/>
                      <a:pt x="1016" y="249"/>
                      <a:pt x="643" y="680"/>
                    </a:cubicBezTo>
                    <a:cubicBezTo>
                      <a:pt x="203" y="1180"/>
                      <a:pt x="0" y="1847"/>
                      <a:pt x="84" y="2501"/>
                    </a:cubicBezTo>
                    <a:cubicBezTo>
                      <a:pt x="227" y="3859"/>
                      <a:pt x="1370" y="4954"/>
                      <a:pt x="2644" y="4954"/>
                    </a:cubicBezTo>
                    <a:cubicBezTo>
                      <a:pt x="3227" y="4954"/>
                      <a:pt x="3787" y="4716"/>
                      <a:pt x="4179" y="4275"/>
                    </a:cubicBezTo>
                    <a:cubicBezTo>
                      <a:pt x="4608" y="3775"/>
                      <a:pt x="4811" y="3109"/>
                      <a:pt x="4739" y="2454"/>
                    </a:cubicBezTo>
                    <a:cubicBezTo>
                      <a:pt x="4596" y="1096"/>
                      <a:pt x="3441" y="1"/>
                      <a:pt x="2179" y="1"/>
                    </a:cubicBezTo>
                    <a:cubicBezTo>
                      <a:pt x="2166" y="1"/>
                      <a:pt x="2152" y="1"/>
                      <a:pt x="2139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" name="Google Shape;127;p13"/>
              <p:cNvSpPr/>
              <p:nvPr/>
            </p:nvSpPr>
            <p:spPr>
              <a:xfrm>
                <a:off x="7067874" y="2864453"/>
                <a:ext cx="137222" cy="141325"/>
              </a:xfrm>
              <a:custGeom>
                <a:rect b="b" l="l" r="r" t="t"/>
                <a:pathLst>
                  <a:path extrusionOk="0" h="4954" w="4811">
                    <a:moveTo>
                      <a:pt x="2168" y="536"/>
                    </a:moveTo>
                    <a:lnTo>
                      <a:pt x="2180" y="548"/>
                    </a:lnTo>
                    <a:cubicBezTo>
                      <a:pt x="3180" y="548"/>
                      <a:pt x="4085" y="1429"/>
                      <a:pt x="4204" y="2501"/>
                    </a:cubicBezTo>
                    <a:cubicBezTo>
                      <a:pt x="4263" y="3013"/>
                      <a:pt x="4108" y="3525"/>
                      <a:pt x="3775" y="3917"/>
                    </a:cubicBezTo>
                    <a:cubicBezTo>
                      <a:pt x="3489" y="4239"/>
                      <a:pt x="3073" y="4418"/>
                      <a:pt x="2644" y="4418"/>
                    </a:cubicBezTo>
                    <a:cubicBezTo>
                      <a:pt x="1644" y="4418"/>
                      <a:pt x="727" y="3536"/>
                      <a:pt x="620" y="2453"/>
                    </a:cubicBezTo>
                    <a:cubicBezTo>
                      <a:pt x="548" y="1941"/>
                      <a:pt x="703" y="1429"/>
                      <a:pt x="1037" y="1036"/>
                    </a:cubicBezTo>
                    <a:cubicBezTo>
                      <a:pt x="1322" y="715"/>
                      <a:pt x="1739" y="536"/>
                      <a:pt x="2168" y="536"/>
                    </a:cubicBezTo>
                    <a:close/>
                    <a:moveTo>
                      <a:pt x="2168" y="0"/>
                    </a:moveTo>
                    <a:cubicBezTo>
                      <a:pt x="1584" y="0"/>
                      <a:pt x="1025" y="238"/>
                      <a:pt x="632" y="679"/>
                    </a:cubicBezTo>
                    <a:cubicBezTo>
                      <a:pt x="203" y="1179"/>
                      <a:pt x="1" y="1846"/>
                      <a:pt x="84" y="2501"/>
                    </a:cubicBezTo>
                    <a:cubicBezTo>
                      <a:pt x="227" y="3858"/>
                      <a:pt x="1382" y="4953"/>
                      <a:pt x="2644" y="4953"/>
                    </a:cubicBezTo>
                    <a:cubicBezTo>
                      <a:pt x="3227" y="4953"/>
                      <a:pt x="3787" y="4715"/>
                      <a:pt x="4180" y="4275"/>
                    </a:cubicBezTo>
                    <a:cubicBezTo>
                      <a:pt x="4608" y="3775"/>
                      <a:pt x="4811" y="3108"/>
                      <a:pt x="4739" y="2453"/>
                    </a:cubicBezTo>
                    <a:cubicBezTo>
                      <a:pt x="4585" y="1096"/>
                      <a:pt x="3442" y="0"/>
                      <a:pt x="2168" y="0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" name="Google Shape;128;p13"/>
              <p:cNvSpPr/>
              <p:nvPr/>
            </p:nvSpPr>
            <p:spPr>
              <a:xfrm>
                <a:off x="6726560" y="2665046"/>
                <a:ext cx="137250" cy="141354"/>
              </a:xfrm>
              <a:custGeom>
                <a:rect b="b" l="l" r="r" t="t"/>
                <a:pathLst>
                  <a:path extrusionOk="0" h="4955" w="4812">
                    <a:moveTo>
                      <a:pt x="2168" y="525"/>
                    </a:moveTo>
                    <a:cubicBezTo>
                      <a:pt x="3168" y="525"/>
                      <a:pt x="4085" y="1406"/>
                      <a:pt x="4192" y="2502"/>
                    </a:cubicBezTo>
                    <a:cubicBezTo>
                      <a:pt x="4263" y="3014"/>
                      <a:pt x="4109" y="3526"/>
                      <a:pt x="3775" y="3919"/>
                    </a:cubicBezTo>
                    <a:cubicBezTo>
                      <a:pt x="3498" y="4230"/>
                      <a:pt x="3099" y="4407"/>
                      <a:pt x="2674" y="4407"/>
                    </a:cubicBezTo>
                    <a:cubicBezTo>
                      <a:pt x="2660" y="4407"/>
                      <a:pt x="2646" y="4407"/>
                      <a:pt x="2632" y="4407"/>
                    </a:cubicBezTo>
                    <a:cubicBezTo>
                      <a:pt x="1632" y="4407"/>
                      <a:pt x="727" y="3526"/>
                      <a:pt x="608" y="2442"/>
                    </a:cubicBezTo>
                    <a:cubicBezTo>
                      <a:pt x="549" y="1930"/>
                      <a:pt x="691" y="1418"/>
                      <a:pt x="1025" y="1037"/>
                    </a:cubicBezTo>
                    <a:cubicBezTo>
                      <a:pt x="1313" y="714"/>
                      <a:pt x="1702" y="537"/>
                      <a:pt x="2127" y="537"/>
                    </a:cubicBezTo>
                    <a:cubicBezTo>
                      <a:pt x="2140" y="537"/>
                      <a:pt x="2154" y="537"/>
                      <a:pt x="2168" y="537"/>
                    </a:cubicBezTo>
                    <a:lnTo>
                      <a:pt x="2168" y="525"/>
                    </a:lnTo>
                    <a:close/>
                    <a:moveTo>
                      <a:pt x="2128" y="1"/>
                    </a:moveTo>
                    <a:cubicBezTo>
                      <a:pt x="1559" y="1"/>
                      <a:pt x="1016" y="249"/>
                      <a:pt x="632" y="668"/>
                    </a:cubicBezTo>
                    <a:cubicBezTo>
                      <a:pt x="191" y="1180"/>
                      <a:pt x="1" y="1835"/>
                      <a:pt x="72" y="2502"/>
                    </a:cubicBezTo>
                    <a:cubicBezTo>
                      <a:pt x="215" y="3847"/>
                      <a:pt x="1370" y="4954"/>
                      <a:pt x="2632" y="4954"/>
                    </a:cubicBezTo>
                    <a:cubicBezTo>
                      <a:pt x="3228" y="4954"/>
                      <a:pt x="3787" y="4704"/>
                      <a:pt x="4180" y="4276"/>
                    </a:cubicBezTo>
                    <a:cubicBezTo>
                      <a:pt x="4609" y="3764"/>
                      <a:pt x="4811" y="3097"/>
                      <a:pt x="4728" y="2442"/>
                    </a:cubicBezTo>
                    <a:cubicBezTo>
                      <a:pt x="4585" y="1097"/>
                      <a:pt x="3430" y="1"/>
                      <a:pt x="2168" y="1"/>
                    </a:cubicBezTo>
                    <a:cubicBezTo>
                      <a:pt x="2155" y="1"/>
                      <a:pt x="2141" y="1"/>
                      <a:pt x="2128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13"/>
              <p:cNvSpPr/>
              <p:nvPr/>
            </p:nvSpPr>
            <p:spPr>
              <a:xfrm>
                <a:off x="5669360" y="2720104"/>
                <a:ext cx="41814" cy="45530"/>
              </a:xfrm>
              <a:custGeom>
                <a:rect b="b" l="l" r="r" t="t"/>
                <a:pathLst>
                  <a:path extrusionOk="0" h="1596" w="1466">
                    <a:moveTo>
                      <a:pt x="1" y="0"/>
                    </a:moveTo>
                    <a:lnTo>
                      <a:pt x="1" y="476"/>
                    </a:lnTo>
                    <a:cubicBezTo>
                      <a:pt x="1" y="643"/>
                      <a:pt x="96" y="798"/>
                      <a:pt x="239" y="893"/>
                    </a:cubicBezTo>
                    <a:lnTo>
                      <a:pt x="1430" y="1596"/>
                    </a:lnTo>
                    <a:lnTo>
                      <a:pt x="1465" y="84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p13"/>
              <p:cNvSpPr/>
              <p:nvPr/>
            </p:nvSpPr>
            <p:spPr>
              <a:xfrm>
                <a:off x="5659862" y="2710262"/>
                <a:ext cx="61495" cy="65214"/>
              </a:xfrm>
              <a:custGeom>
                <a:rect b="b" l="l" r="r" t="t"/>
                <a:pathLst>
                  <a:path extrusionOk="0" h="2286" w="2156">
                    <a:moveTo>
                      <a:pt x="344" y="0"/>
                    </a:moveTo>
                    <a:cubicBezTo>
                      <a:pt x="162" y="0"/>
                      <a:pt x="0" y="139"/>
                      <a:pt x="0" y="345"/>
                    </a:cubicBezTo>
                    <a:lnTo>
                      <a:pt x="0" y="821"/>
                    </a:lnTo>
                    <a:cubicBezTo>
                      <a:pt x="0" y="1119"/>
                      <a:pt x="143" y="1381"/>
                      <a:pt x="393" y="1536"/>
                    </a:cubicBezTo>
                    <a:lnTo>
                      <a:pt x="1584" y="2238"/>
                    </a:lnTo>
                    <a:cubicBezTo>
                      <a:pt x="1643" y="2274"/>
                      <a:pt x="1703" y="2286"/>
                      <a:pt x="1763" y="2286"/>
                    </a:cubicBezTo>
                    <a:cubicBezTo>
                      <a:pt x="1822" y="2286"/>
                      <a:pt x="1882" y="2274"/>
                      <a:pt x="1929" y="2250"/>
                    </a:cubicBezTo>
                    <a:cubicBezTo>
                      <a:pt x="2036" y="2191"/>
                      <a:pt x="2108" y="2083"/>
                      <a:pt x="2120" y="1953"/>
                    </a:cubicBezTo>
                    <a:lnTo>
                      <a:pt x="2155" y="1202"/>
                    </a:lnTo>
                    <a:cubicBezTo>
                      <a:pt x="2155" y="1083"/>
                      <a:pt x="2084" y="952"/>
                      <a:pt x="1977" y="893"/>
                    </a:cubicBezTo>
                    <a:lnTo>
                      <a:pt x="524" y="48"/>
                    </a:lnTo>
                    <a:cubicBezTo>
                      <a:pt x="465" y="15"/>
                      <a:pt x="404" y="0"/>
                      <a:pt x="344" y="0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1" name="Google Shape;131;p13"/>
              <p:cNvSpPr/>
              <p:nvPr/>
            </p:nvSpPr>
            <p:spPr>
              <a:xfrm>
                <a:off x="5669360" y="2676457"/>
                <a:ext cx="111095" cy="67781"/>
              </a:xfrm>
              <a:custGeom>
                <a:rect b="b" l="l" r="r" t="t"/>
                <a:pathLst>
                  <a:path extrusionOk="0" h="2376" w="3895">
                    <a:moveTo>
                      <a:pt x="2739" y="0"/>
                    </a:moveTo>
                    <a:cubicBezTo>
                      <a:pt x="2601" y="0"/>
                      <a:pt x="2464" y="39"/>
                      <a:pt x="2346" y="113"/>
                    </a:cubicBezTo>
                    <a:lnTo>
                      <a:pt x="1" y="1530"/>
                    </a:lnTo>
                    <a:lnTo>
                      <a:pt x="1465" y="2376"/>
                    </a:lnTo>
                    <a:lnTo>
                      <a:pt x="3644" y="1054"/>
                    </a:lnTo>
                    <a:cubicBezTo>
                      <a:pt x="3894" y="899"/>
                      <a:pt x="3882" y="542"/>
                      <a:pt x="3632" y="399"/>
                    </a:cubicBezTo>
                    <a:lnTo>
                      <a:pt x="3108" y="101"/>
                    </a:lnTo>
                    <a:cubicBezTo>
                      <a:pt x="2994" y="33"/>
                      <a:pt x="2866" y="0"/>
                      <a:pt x="2739" y="0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" name="Google Shape;132;p13"/>
              <p:cNvSpPr/>
              <p:nvPr/>
            </p:nvSpPr>
            <p:spPr>
              <a:xfrm>
                <a:off x="5658151" y="2666643"/>
                <a:ext cx="134170" cy="87437"/>
              </a:xfrm>
              <a:custGeom>
                <a:rect b="b" l="l" r="r" t="t"/>
                <a:pathLst>
                  <a:path extrusionOk="0" h="3065" w="4704">
                    <a:moveTo>
                      <a:pt x="3124" y="679"/>
                    </a:moveTo>
                    <a:cubicBezTo>
                      <a:pt x="3191" y="679"/>
                      <a:pt x="3260" y="697"/>
                      <a:pt x="3323" y="731"/>
                    </a:cubicBezTo>
                    <a:lnTo>
                      <a:pt x="3847" y="1029"/>
                    </a:lnTo>
                    <a:lnTo>
                      <a:pt x="4013" y="731"/>
                    </a:lnTo>
                    <a:lnTo>
                      <a:pt x="3847" y="1100"/>
                    </a:lnTo>
                    <a:lnTo>
                      <a:pt x="1858" y="2315"/>
                    </a:lnTo>
                    <a:lnTo>
                      <a:pt x="1084" y="1862"/>
                    </a:lnTo>
                    <a:lnTo>
                      <a:pt x="2918" y="743"/>
                    </a:lnTo>
                    <a:cubicBezTo>
                      <a:pt x="2980" y="700"/>
                      <a:pt x="3051" y="679"/>
                      <a:pt x="3124" y="679"/>
                    </a:cubicBezTo>
                    <a:close/>
                    <a:moveTo>
                      <a:pt x="3142" y="0"/>
                    </a:moveTo>
                    <a:cubicBezTo>
                      <a:pt x="2941" y="0"/>
                      <a:pt x="2741" y="54"/>
                      <a:pt x="2561" y="160"/>
                    </a:cubicBezTo>
                    <a:lnTo>
                      <a:pt x="227" y="1577"/>
                    </a:lnTo>
                    <a:cubicBezTo>
                      <a:pt x="1" y="1707"/>
                      <a:pt x="1" y="2041"/>
                      <a:pt x="227" y="2172"/>
                    </a:cubicBezTo>
                    <a:lnTo>
                      <a:pt x="1692" y="3017"/>
                    </a:lnTo>
                    <a:cubicBezTo>
                      <a:pt x="1739" y="3053"/>
                      <a:pt x="1799" y="3065"/>
                      <a:pt x="1858" y="3065"/>
                    </a:cubicBezTo>
                    <a:cubicBezTo>
                      <a:pt x="1930" y="3065"/>
                      <a:pt x="1989" y="3053"/>
                      <a:pt x="2049" y="3029"/>
                    </a:cubicBezTo>
                    <a:lnTo>
                      <a:pt x="4228" y="1696"/>
                    </a:lnTo>
                    <a:cubicBezTo>
                      <a:pt x="4704" y="1410"/>
                      <a:pt x="4692" y="707"/>
                      <a:pt x="4204" y="434"/>
                    </a:cubicBezTo>
                    <a:lnTo>
                      <a:pt x="3680" y="136"/>
                    </a:lnTo>
                    <a:cubicBezTo>
                      <a:pt x="3509" y="45"/>
                      <a:pt x="3325" y="0"/>
                      <a:pt x="3142" y="0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" name="Google Shape;133;p13"/>
              <p:cNvSpPr/>
              <p:nvPr/>
            </p:nvSpPr>
            <p:spPr>
              <a:xfrm>
                <a:off x="5710121" y="2697339"/>
                <a:ext cx="71677" cy="68295"/>
              </a:xfrm>
              <a:custGeom>
                <a:rect b="b" l="l" r="r" t="t"/>
                <a:pathLst>
                  <a:path extrusionOk="0" h="2394" w="2513">
                    <a:moveTo>
                      <a:pt x="2465" y="0"/>
                    </a:moveTo>
                    <a:lnTo>
                      <a:pt x="36" y="1644"/>
                    </a:lnTo>
                    <a:lnTo>
                      <a:pt x="1" y="2394"/>
                    </a:lnTo>
                    <a:lnTo>
                      <a:pt x="1" y="2394"/>
                    </a:lnTo>
                    <a:lnTo>
                      <a:pt x="2275" y="870"/>
                    </a:lnTo>
                    <a:cubicBezTo>
                      <a:pt x="2429" y="762"/>
                      <a:pt x="2513" y="584"/>
                      <a:pt x="2513" y="405"/>
                    </a:cubicBezTo>
                    <a:lnTo>
                      <a:pt x="2465" y="0"/>
                    </a:ln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4" name="Google Shape;134;p13"/>
              <p:cNvSpPr/>
              <p:nvPr/>
            </p:nvSpPr>
            <p:spPr>
              <a:xfrm>
                <a:off x="5700280" y="2687411"/>
                <a:ext cx="91700" cy="88064"/>
              </a:xfrm>
              <a:custGeom>
                <a:rect b="b" l="l" r="r" t="t"/>
                <a:pathLst>
                  <a:path extrusionOk="0" h="3087" w="3215">
                    <a:moveTo>
                      <a:pt x="2796" y="1"/>
                    </a:moveTo>
                    <a:cubicBezTo>
                      <a:pt x="2727" y="1"/>
                      <a:pt x="2662" y="22"/>
                      <a:pt x="2608" y="63"/>
                    </a:cubicBezTo>
                    <a:lnTo>
                      <a:pt x="179" y="1706"/>
                    </a:lnTo>
                    <a:cubicBezTo>
                      <a:pt x="95" y="1777"/>
                      <a:pt x="36" y="1872"/>
                      <a:pt x="36" y="1980"/>
                    </a:cubicBezTo>
                    <a:lnTo>
                      <a:pt x="0" y="2730"/>
                    </a:lnTo>
                    <a:cubicBezTo>
                      <a:pt x="0" y="2861"/>
                      <a:pt x="60" y="2980"/>
                      <a:pt x="179" y="3051"/>
                    </a:cubicBezTo>
                    <a:cubicBezTo>
                      <a:pt x="226" y="3075"/>
                      <a:pt x="286" y="3087"/>
                      <a:pt x="346" y="3087"/>
                    </a:cubicBezTo>
                    <a:cubicBezTo>
                      <a:pt x="417" y="3087"/>
                      <a:pt x="488" y="3075"/>
                      <a:pt x="536" y="3039"/>
                    </a:cubicBezTo>
                    <a:lnTo>
                      <a:pt x="2810" y="1515"/>
                    </a:lnTo>
                    <a:cubicBezTo>
                      <a:pt x="3072" y="1337"/>
                      <a:pt x="3215" y="1027"/>
                      <a:pt x="3203" y="718"/>
                    </a:cubicBezTo>
                    <a:lnTo>
                      <a:pt x="3155" y="313"/>
                    </a:lnTo>
                    <a:cubicBezTo>
                      <a:pt x="3132" y="194"/>
                      <a:pt x="3060" y="87"/>
                      <a:pt x="2953" y="39"/>
                    </a:cubicBezTo>
                    <a:cubicBezTo>
                      <a:pt x="2902" y="13"/>
                      <a:pt x="2848" y="1"/>
                      <a:pt x="2796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" name="Google Shape;135;p13"/>
              <p:cNvSpPr/>
              <p:nvPr/>
            </p:nvSpPr>
            <p:spPr>
              <a:xfrm>
                <a:off x="5657152" y="2705098"/>
                <a:ext cx="83229" cy="58852"/>
              </a:xfrm>
              <a:custGeom>
                <a:rect b="b" l="l" r="r" t="t"/>
                <a:pathLst>
                  <a:path extrusionOk="0" h="2063" w="2918">
                    <a:moveTo>
                      <a:pt x="1406" y="692"/>
                    </a:moveTo>
                    <a:cubicBezTo>
                      <a:pt x="1421" y="692"/>
                      <a:pt x="1437" y="692"/>
                      <a:pt x="1453" y="693"/>
                    </a:cubicBezTo>
                    <a:lnTo>
                      <a:pt x="1465" y="693"/>
                    </a:lnTo>
                    <a:lnTo>
                      <a:pt x="1465" y="705"/>
                    </a:lnTo>
                    <a:cubicBezTo>
                      <a:pt x="1493" y="702"/>
                      <a:pt x="1521" y="701"/>
                      <a:pt x="1549" y="701"/>
                    </a:cubicBezTo>
                    <a:cubicBezTo>
                      <a:pt x="1770" y="701"/>
                      <a:pt x="1986" y="782"/>
                      <a:pt x="2155" y="919"/>
                    </a:cubicBezTo>
                    <a:cubicBezTo>
                      <a:pt x="2179" y="943"/>
                      <a:pt x="2203" y="991"/>
                      <a:pt x="2203" y="1026"/>
                    </a:cubicBezTo>
                    <a:cubicBezTo>
                      <a:pt x="2203" y="1157"/>
                      <a:pt x="1893" y="1360"/>
                      <a:pt x="1465" y="1360"/>
                    </a:cubicBezTo>
                    <a:lnTo>
                      <a:pt x="1453" y="1360"/>
                    </a:lnTo>
                    <a:cubicBezTo>
                      <a:pt x="1024" y="1360"/>
                      <a:pt x="726" y="1169"/>
                      <a:pt x="715" y="1038"/>
                    </a:cubicBezTo>
                    <a:cubicBezTo>
                      <a:pt x="715" y="991"/>
                      <a:pt x="726" y="955"/>
                      <a:pt x="762" y="931"/>
                    </a:cubicBezTo>
                    <a:cubicBezTo>
                      <a:pt x="941" y="775"/>
                      <a:pt x="1172" y="692"/>
                      <a:pt x="1406" y="692"/>
                    </a:cubicBezTo>
                    <a:close/>
                    <a:moveTo>
                      <a:pt x="1548" y="0"/>
                    </a:moveTo>
                    <a:cubicBezTo>
                      <a:pt x="1520" y="0"/>
                      <a:pt x="1492" y="1"/>
                      <a:pt x="1465" y="2"/>
                    </a:cubicBezTo>
                    <a:lnTo>
                      <a:pt x="1453" y="2"/>
                    </a:lnTo>
                    <a:cubicBezTo>
                      <a:pt x="1424" y="1"/>
                      <a:pt x="1396" y="0"/>
                      <a:pt x="1368" y="0"/>
                    </a:cubicBezTo>
                    <a:cubicBezTo>
                      <a:pt x="947" y="0"/>
                      <a:pt x="551" y="165"/>
                      <a:pt x="238" y="467"/>
                    </a:cubicBezTo>
                    <a:cubicBezTo>
                      <a:pt x="83" y="633"/>
                      <a:pt x="0" y="860"/>
                      <a:pt x="12" y="1098"/>
                    </a:cubicBezTo>
                    <a:cubicBezTo>
                      <a:pt x="60" y="1645"/>
                      <a:pt x="679" y="2062"/>
                      <a:pt x="1453" y="2062"/>
                    </a:cubicBezTo>
                    <a:lnTo>
                      <a:pt x="1465" y="2062"/>
                    </a:lnTo>
                    <a:cubicBezTo>
                      <a:pt x="2239" y="2050"/>
                      <a:pt x="2858" y="1633"/>
                      <a:pt x="2905" y="1086"/>
                    </a:cubicBezTo>
                    <a:cubicBezTo>
                      <a:pt x="2917" y="848"/>
                      <a:pt x="2834" y="610"/>
                      <a:pt x="2667" y="443"/>
                    </a:cubicBezTo>
                    <a:cubicBezTo>
                      <a:pt x="2366" y="164"/>
                      <a:pt x="1960" y="0"/>
                      <a:pt x="1548" y="0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6" name="Google Shape;136;p13"/>
              <p:cNvSpPr/>
              <p:nvPr/>
            </p:nvSpPr>
            <p:spPr>
              <a:xfrm>
                <a:off x="5639810" y="2345111"/>
                <a:ext cx="115174" cy="406945"/>
              </a:xfrm>
              <a:custGeom>
                <a:rect b="b" l="l" r="r" t="t"/>
                <a:pathLst>
                  <a:path extrusionOk="0" h="14265" w="4038">
                    <a:moveTo>
                      <a:pt x="4037" y="1"/>
                    </a:moveTo>
                    <a:lnTo>
                      <a:pt x="1" y="13"/>
                    </a:lnTo>
                    <a:lnTo>
                      <a:pt x="191" y="2227"/>
                    </a:lnTo>
                    <a:lnTo>
                      <a:pt x="977" y="13610"/>
                    </a:lnTo>
                    <a:cubicBezTo>
                      <a:pt x="1013" y="13979"/>
                      <a:pt x="1489" y="14264"/>
                      <a:pt x="2073" y="14264"/>
                    </a:cubicBezTo>
                    <a:cubicBezTo>
                      <a:pt x="2656" y="14264"/>
                      <a:pt x="3144" y="13967"/>
                      <a:pt x="3168" y="13598"/>
                    </a:cubicBezTo>
                    <a:lnTo>
                      <a:pt x="4037" y="1"/>
                    </a:ln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7" name="Google Shape;137;p13"/>
              <p:cNvSpPr/>
              <p:nvPr/>
            </p:nvSpPr>
            <p:spPr>
              <a:xfrm>
                <a:off x="5629427" y="2335240"/>
                <a:ext cx="135396" cy="426657"/>
              </a:xfrm>
              <a:custGeom>
                <a:rect b="b" l="l" r="r" t="t"/>
                <a:pathLst>
                  <a:path extrusionOk="0" h="14956" w="4747">
                    <a:moveTo>
                      <a:pt x="4391" y="1"/>
                    </a:moveTo>
                    <a:cubicBezTo>
                      <a:pt x="4210" y="1"/>
                      <a:pt x="4055" y="140"/>
                      <a:pt x="4044" y="323"/>
                    </a:cubicBezTo>
                    <a:lnTo>
                      <a:pt x="3175" y="13920"/>
                    </a:lnTo>
                    <a:cubicBezTo>
                      <a:pt x="3175" y="14051"/>
                      <a:pt x="2865" y="14265"/>
                      <a:pt x="2437" y="14265"/>
                    </a:cubicBezTo>
                    <a:lnTo>
                      <a:pt x="2425" y="14265"/>
                    </a:lnTo>
                    <a:cubicBezTo>
                      <a:pt x="1984" y="14265"/>
                      <a:pt x="1698" y="14063"/>
                      <a:pt x="1687" y="13944"/>
                    </a:cubicBezTo>
                    <a:lnTo>
                      <a:pt x="901" y="2549"/>
                    </a:lnTo>
                    <a:lnTo>
                      <a:pt x="710" y="323"/>
                    </a:lnTo>
                    <a:cubicBezTo>
                      <a:pt x="693" y="106"/>
                      <a:pt x="533" y="3"/>
                      <a:pt x="371" y="3"/>
                    </a:cubicBezTo>
                    <a:cubicBezTo>
                      <a:pt x="187" y="3"/>
                      <a:pt x="1" y="135"/>
                      <a:pt x="20" y="382"/>
                    </a:cubicBezTo>
                    <a:lnTo>
                      <a:pt x="210" y="2597"/>
                    </a:lnTo>
                    <a:lnTo>
                      <a:pt x="996" y="13991"/>
                    </a:lnTo>
                    <a:cubicBezTo>
                      <a:pt x="1044" y="14539"/>
                      <a:pt x="1663" y="14956"/>
                      <a:pt x="2425" y="14956"/>
                    </a:cubicBezTo>
                    <a:cubicBezTo>
                      <a:pt x="3211" y="14956"/>
                      <a:pt x="3830" y="14527"/>
                      <a:pt x="3877" y="13967"/>
                    </a:cubicBezTo>
                    <a:lnTo>
                      <a:pt x="4735" y="371"/>
                    </a:lnTo>
                    <a:cubicBezTo>
                      <a:pt x="4746" y="180"/>
                      <a:pt x="4604" y="13"/>
                      <a:pt x="4413" y="1"/>
                    </a:cubicBezTo>
                    <a:cubicBezTo>
                      <a:pt x="4406" y="1"/>
                      <a:pt x="4398" y="1"/>
                      <a:pt x="4391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8" name="Google Shape;138;p13"/>
              <p:cNvSpPr/>
              <p:nvPr/>
            </p:nvSpPr>
            <p:spPr>
              <a:xfrm>
                <a:off x="5626917" y="2255791"/>
                <a:ext cx="140616" cy="155589"/>
              </a:xfrm>
              <a:custGeom>
                <a:rect b="b" l="l" r="r" t="t"/>
                <a:pathLst>
                  <a:path extrusionOk="0" h="5454" w="4930">
                    <a:moveTo>
                      <a:pt x="2465" y="691"/>
                    </a:moveTo>
                    <a:lnTo>
                      <a:pt x="2465" y="703"/>
                    </a:lnTo>
                    <a:cubicBezTo>
                      <a:pt x="2906" y="703"/>
                      <a:pt x="3310" y="893"/>
                      <a:pt x="3608" y="1215"/>
                    </a:cubicBezTo>
                    <a:cubicBezTo>
                      <a:pt x="4013" y="1679"/>
                      <a:pt x="4215" y="2298"/>
                      <a:pt x="4168" y="2917"/>
                    </a:cubicBezTo>
                    <a:cubicBezTo>
                      <a:pt x="4096" y="3941"/>
                      <a:pt x="3346" y="4763"/>
                      <a:pt x="2477" y="4763"/>
                    </a:cubicBezTo>
                    <a:cubicBezTo>
                      <a:pt x="1608" y="4763"/>
                      <a:pt x="858" y="3965"/>
                      <a:pt x="774" y="2929"/>
                    </a:cubicBezTo>
                    <a:cubicBezTo>
                      <a:pt x="715" y="2310"/>
                      <a:pt x="905" y="1691"/>
                      <a:pt x="1322" y="1215"/>
                    </a:cubicBezTo>
                    <a:cubicBezTo>
                      <a:pt x="1608" y="893"/>
                      <a:pt x="2025" y="691"/>
                      <a:pt x="2465" y="691"/>
                    </a:cubicBezTo>
                    <a:close/>
                    <a:moveTo>
                      <a:pt x="2453" y="0"/>
                    </a:moveTo>
                    <a:cubicBezTo>
                      <a:pt x="1822" y="12"/>
                      <a:pt x="1215" y="286"/>
                      <a:pt x="798" y="762"/>
                    </a:cubicBezTo>
                    <a:cubicBezTo>
                      <a:pt x="251" y="1370"/>
                      <a:pt x="0" y="2179"/>
                      <a:pt x="72" y="2989"/>
                    </a:cubicBezTo>
                    <a:cubicBezTo>
                      <a:pt x="191" y="4370"/>
                      <a:pt x="1251" y="5453"/>
                      <a:pt x="2465" y="5453"/>
                    </a:cubicBezTo>
                    <a:lnTo>
                      <a:pt x="2477" y="5453"/>
                    </a:lnTo>
                    <a:cubicBezTo>
                      <a:pt x="3715" y="5441"/>
                      <a:pt x="4751" y="4346"/>
                      <a:pt x="4858" y="2965"/>
                    </a:cubicBezTo>
                    <a:cubicBezTo>
                      <a:pt x="4930" y="2143"/>
                      <a:pt x="4656" y="1346"/>
                      <a:pt x="4108" y="739"/>
                    </a:cubicBezTo>
                    <a:cubicBezTo>
                      <a:pt x="3691" y="274"/>
                      <a:pt x="3096" y="0"/>
                      <a:pt x="2465" y="0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" name="Google Shape;139;p13"/>
              <p:cNvSpPr/>
              <p:nvPr/>
            </p:nvSpPr>
            <p:spPr>
              <a:xfrm>
                <a:off x="5635760" y="2265633"/>
                <a:ext cx="122960" cy="135905"/>
              </a:xfrm>
              <a:custGeom>
                <a:rect b="b" l="l" r="r" t="t"/>
                <a:pathLst>
                  <a:path extrusionOk="0" h="4764" w="4311">
                    <a:moveTo>
                      <a:pt x="2143" y="1"/>
                    </a:moveTo>
                    <a:cubicBezTo>
                      <a:pt x="893" y="13"/>
                      <a:pt x="0" y="1251"/>
                      <a:pt x="119" y="2620"/>
                    </a:cubicBezTo>
                    <a:cubicBezTo>
                      <a:pt x="226" y="3850"/>
                      <a:pt x="1131" y="4763"/>
                      <a:pt x="2147" y="4763"/>
                    </a:cubicBezTo>
                    <a:cubicBezTo>
                      <a:pt x="2154" y="4763"/>
                      <a:pt x="2160" y="4763"/>
                      <a:pt x="2167" y="4763"/>
                    </a:cubicBezTo>
                    <a:cubicBezTo>
                      <a:pt x="3203" y="4763"/>
                      <a:pt x="4108" y="3834"/>
                      <a:pt x="4203" y="2596"/>
                    </a:cubicBezTo>
                    <a:cubicBezTo>
                      <a:pt x="4310" y="1215"/>
                      <a:pt x="3381" y="1"/>
                      <a:pt x="2143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" name="Google Shape;140;p13"/>
              <p:cNvSpPr/>
              <p:nvPr/>
            </p:nvSpPr>
            <p:spPr>
              <a:xfrm>
                <a:off x="5639154" y="1990144"/>
                <a:ext cx="241814" cy="456782"/>
              </a:xfrm>
              <a:custGeom>
                <a:rect b="b" l="l" r="r" t="t"/>
                <a:pathLst>
                  <a:path extrusionOk="0" h="16012" w="8478">
                    <a:moveTo>
                      <a:pt x="4171" y="0"/>
                    </a:moveTo>
                    <a:cubicBezTo>
                      <a:pt x="4045" y="0"/>
                      <a:pt x="3918" y="28"/>
                      <a:pt x="3798" y="85"/>
                    </a:cubicBezTo>
                    <a:cubicBezTo>
                      <a:pt x="3751" y="97"/>
                      <a:pt x="3703" y="133"/>
                      <a:pt x="3655" y="156"/>
                    </a:cubicBezTo>
                    <a:lnTo>
                      <a:pt x="464" y="1847"/>
                    </a:lnTo>
                    <a:cubicBezTo>
                      <a:pt x="167" y="2014"/>
                      <a:pt x="0" y="2311"/>
                      <a:pt x="12" y="2645"/>
                    </a:cubicBezTo>
                    <a:lnTo>
                      <a:pt x="83" y="13146"/>
                    </a:lnTo>
                    <a:lnTo>
                      <a:pt x="4513" y="15801"/>
                    </a:lnTo>
                    <a:cubicBezTo>
                      <a:pt x="4752" y="15940"/>
                      <a:pt x="5025" y="16012"/>
                      <a:pt x="5297" y="16012"/>
                    </a:cubicBezTo>
                    <a:cubicBezTo>
                      <a:pt x="5540" y="16012"/>
                      <a:pt x="5782" y="15955"/>
                      <a:pt x="6001" y="15837"/>
                    </a:cubicBezTo>
                    <a:lnTo>
                      <a:pt x="8477" y="14515"/>
                    </a:lnTo>
                    <a:lnTo>
                      <a:pt x="8370" y="4252"/>
                    </a:lnTo>
                    <a:cubicBezTo>
                      <a:pt x="8370" y="4026"/>
                      <a:pt x="8334" y="3800"/>
                      <a:pt x="8287" y="3574"/>
                    </a:cubicBezTo>
                    <a:lnTo>
                      <a:pt x="8287" y="3383"/>
                    </a:lnTo>
                    <a:cubicBezTo>
                      <a:pt x="8192" y="3038"/>
                      <a:pt x="8025" y="2704"/>
                      <a:pt x="7799" y="2419"/>
                    </a:cubicBezTo>
                    <a:cubicBezTo>
                      <a:pt x="7561" y="2085"/>
                      <a:pt x="7263" y="1788"/>
                      <a:pt x="6930" y="1549"/>
                    </a:cubicBezTo>
                    <a:cubicBezTo>
                      <a:pt x="6560" y="1276"/>
                      <a:pt x="6179" y="1026"/>
                      <a:pt x="5763" y="823"/>
                    </a:cubicBezTo>
                    <a:lnTo>
                      <a:pt x="4644" y="133"/>
                    </a:lnTo>
                    <a:cubicBezTo>
                      <a:pt x="4496" y="46"/>
                      <a:pt x="4334" y="0"/>
                      <a:pt x="4171" y="0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" name="Google Shape;141;p13"/>
              <p:cNvSpPr/>
              <p:nvPr/>
            </p:nvSpPr>
            <p:spPr>
              <a:xfrm>
                <a:off x="5790614" y="2801265"/>
                <a:ext cx="41443" cy="45558"/>
              </a:xfrm>
              <a:custGeom>
                <a:rect b="b" l="l" r="r" t="t"/>
                <a:pathLst>
                  <a:path extrusionOk="0" h="1597" w="1453">
                    <a:moveTo>
                      <a:pt x="0" y="1"/>
                    </a:moveTo>
                    <a:lnTo>
                      <a:pt x="0" y="477"/>
                    </a:lnTo>
                    <a:cubicBezTo>
                      <a:pt x="0" y="644"/>
                      <a:pt x="84" y="798"/>
                      <a:pt x="227" y="894"/>
                    </a:cubicBezTo>
                    <a:lnTo>
                      <a:pt x="1429" y="1596"/>
                    </a:lnTo>
                    <a:lnTo>
                      <a:pt x="1453" y="846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" name="Google Shape;142;p13"/>
              <p:cNvSpPr/>
              <p:nvPr/>
            </p:nvSpPr>
            <p:spPr>
              <a:xfrm>
                <a:off x="5780774" y="2791423"/>
                <a:ext cx="61808" cy="65385"/>
              </a:xfrm>
              <a:custGeom>
                <a:rect b="b" l="l" r="r" t="t"/>
                <a:pathLst>
                  <a:path extrusionOk="0" h="2292" w="2167">
                    <a:moveTo>
                      <a:pt x="344" y="1"/>
                    </a:moveTo>
                    <a:cubicBezTo>
                      <a:pt x="162" y="1"/>
                      <a:pt x="0" y="140"/>
                      <a:pt x="0" y="346"/>
                    </a:cubicBezTo>
                    <a:lnTo>
                      <a:pt x="0" y="822"/>
                    </a:lnTo>
                    <a:cubicBezTo>
                      <a:pt x="0" y="1120"/>
                      <a:pt x="155" y="1382"/>
                      <a:pt x="405" y="1536"/>
                    </a:cubicBezTo>
                    <a:lnTo>
                      <a:pt x="1595" y="2239"/>
                    </a:lnTo>
                    <a:cubicBezTo>
                      <a:pt x="1643" y="2275"/>
                      <a:pt x="1703" y="2286"/>
                      <a:pt x="1774" y="2286"/>
                    </a:cubicBezTo>
                    <a:cubicBezTo>
                      <a:pt x="1787" y="2290"/>
                      <a:pt x="1800" y="2291"/>
                      <a:pt x="1815" y="2291"/>
                    </a:cubicBezTo>
                    <a:cubicBezTo>
                      <a:pt x="1854" y="2291"/>
                      <a:pt x="1897" y="2280"/>
                      <a:pt x="1941" y="2263"/>
                    </a:cubicBezTo>
                    <a:cubicBezTo>
                      <a:pt x="2048" y="2203"/>
                      <a:pt x="2119" y="2084"/>
                      <a:pt x="2119" y="1965"/>
                    </a:cubicBezTo>
                    <a:lnTo>
                      <a:pt x="2155" y="1215"/>
                    </a:lnTo>
                    <a:cubicBezTo>
                      <a:pt x="2167" y="1084"/>
                      <a:pt x="2096" y="953"/>
                      <a:pt x="1988" y="893"/>
                    </a:cubicBezTo>
                    <a:lnTo>
                      <a:pt x="524" y="48"/>
                    </a:lnTo>
                    <a:cubicBezTo>
                      <a:pt x="465" y="16"/>
                      <a:pt x="403" y="1"/>
                      <a:pt x="344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" name="Google Shape;143;p13"/>
              <p:cNvSpPr/>
              <p:nvPr/>
            </p:nvSpPr>
            <p:spPr>
              <a:xfrm>
                <a:off x="5790614" y="2757618"/>
                <a:ext cx="110724" cy="67810"/>
              </a:xfrm>
              <a:custGeom>
                <a:rect b="b" l="l" r="r" t="t"/>
                <a:pathLst>
                  <a:path extrusionOk="0" h="2377" w="3882">
                    <a:moveTo>
                      <a:pt x="2727" y="1"/>
                    </a:moveTo>
                    <a:cubicBezTo>
                      <a:pt x="2589" y="1"/>
                      <a:pt x="2452" y="40"/>
                      <a:pt x="2334" y="114"/>
                    </a:cubicBezTo>
                    <a:lnTo>
                      <a:pt x="0" y="1531"/>
                    </a:lnTo>
                    <a:lnTo>
                      <a:pt x="1453" y="2376"/>
                    </a:lnTo>
                    <a:lnTo>
                      <a:pt x="3632" y="1055"/>
                    </a:lnTo>
                    <a:cubicBezTo>
                      <a:pt x="3882" y="900"/>
                      <a:pt x="3870" y="543"/>
                      <a:pt x="3620" y="400"/>
                    </a:cubicBezTo>
                    <a:lnTo>
                      <a:pt x="3096" y="102"/>
                    </a:lnTo>
                    <a:cubicBezTo>
                      <a:pt x="2982" y="34"/>
                      <a:pt x="2854" y="1"/>
                      <a:pt x="2727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" name="Google Shape;144;p13"/>
              <p:cNvSpPr/>
              <p:nvPr/>
            </p:nvSpPr>
            <p:spPr>
              <a:xfrm>
                <a:off x="5780431" y="2747804"/>
                <a:ext cx="132458" cy="87465"/>
              </a:xfrm>
              <a:custGeom>
                <a:rect b="b" l="l" r="r" t="t"/>
                <a:pathLst>
                  <a:path extrusionOk="0" h="3066" w="4644">
                    <a:moveTo>
                      <a:pt x="3078" y="678"/>
                    </a:moveTo>
                    <a:cubicBezTo>
                      <a:pt x="3149" y="678"/>
                      <a:pt x="3221" y="696"/>
                      <a:pt x="3286" y="732"/>
                    </a:cubicBezTo>
                    <a:lnTo>
                      <a:pt x="3810" y="1029"/>
                    </a:lnTo>
                    <a:lnTo>
                      <a:pt x="3977" y="732"/>
                    </a:lnTo>
                    <a:lnTo>
                      <a:pt x="3810" y="1101"/>
                    </a:lnTo>
                    <a:lnTo>
                      <a:pt x="1810" y="2315"/>
                    </a:lnTo>
                    <a:lnTo>
                      <a:pt x="1036" y="1863"/>
                    </a:lnTo>
                    <a:lnTo>
                      <a:pt x="2870" y="732"/>
                    </a:lnTo>
                    <a:cubicBezTo>
                      <a:pt x="2935" y="696"/>
                      <a:pt x="3006" y="678"/>
                      <a:pt x="3078" y="678"/>
                    </a:cubicBezTo>
                    <a:close/>
                    <a:moveTo>
                      <a:pt x="3088" y="1"/>
                    </a:moveTo>
                    <a:cubicBezTo>
                      <a:pt x="2887" y="1"/>
                      <a:pt x="2687" y="54"/>
                      <a:pt x="2512" y="160"/>
                    </a:cubicBezTo>
                    <a:lnTo>
                      <a:pt x="167" y="1577"/>
                    </a:lnTo>
                    <a:cubicBezTo>
                      <a:pt x="72" y="1637"/>
                      <a:pt x="0" y="1756"/>
                      <a:pt x="0" y="1875"/>
                    </a:cubicBezTo>
                    <a:cubicBezTo>
                      <a:pt x="0" y="1994"/>
                      <a:pt x="72" y="2113"/>
                      <a:pt x="179" y="2172"/>
                    </a:cubicBezTo>
                    <a:lnTo>
                      <a:pt x="1643" y="3018"/>
                    </a:lnTo>
                    <a:cubicBezTo>
                      <a:pt x="1691" y="3053"/>
                      <a:pt x="1750" y="3065"/>
                      <a:pt x="1810" y="3065"/>
                    </a:cubicBezTo>
                    <a:cubicBezTo>
                      <a:pt x="1881" y="3065"/>
                      <a:pt x="1941" y="3053"/>
                      <a:pt x="2000" y="3030"/>
                    </a:cubicBezTo>
                    <a:lnTo>
                      <a:pt x="4167" y="1708"/>
                    </a:lnTo>
                    <a:cubicBezTo>
                      <a:pt x="4644" y="1410"/>
                      <a:pt x="4632" y="708"/>
                      <a:pt x="4143" y="434"/>
                    </a:cubicBezTo>
                    <a:lnTo>
                      <a:pt x="3620" y="136"/>
                    </a:lnTo>
                    <a:cubicBezTo>
                      <a:pt x="3455" y="46"/>
                      <a:pt x="3271" y="1"/>
                      <a:pt x="3088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3"/>
              <p:cNvSpPr/>
              <p:nvPr/>
            </p:nvSpPr>
            <p:spPr>
              <a:xfrm>
                <a:off x="5831375" y="2778528"/>
                <a:ext cx="71335" cy="68295"/>
              </a:xfrm>
              <a:custGeom>
                <a:rect b="b" l="l" r="r" t="t"/>
                <a:pathLst>
                  <a:path extrusionOk="0" h="2394" w="2501">
                    <a:moveTo>
                      <a:pt x="2453" y="0"/>
                    </a:moveTo>
                    <a:lnTo>
                      <a:pt x="24" y="1643"/>
                    </a:lnTo>
                    <a:lnTo>
                      <a:pt x="0" y="2393"/>
                    </a:lnTo>
                    <a:lnTo>
                      <a:pt x="2262" y="869"/>
                    </a:lnTo>
                    <a:cubicBezTo>
                      <a:pt x="2417" y="762"/>
                      <a:pt x="2500" y="595"/>
                      <a:pt x="2500" y="405"/>
                    </a:cubicBezTo>
                    <a:lnTo>
                      <a:pt x="2453" y="0"/>
                    </a:ln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3"/>
              <p:cNvSpPr/>
              <p:nvPr/>
            </p:nvSpPr>
            <p:spPr>
              <a:xfrm>
                <a:off x="5821163" y="2768458"/>
                <a:ext cx="91728" cy="88207"/>
              </a:xfrm>
              <a:custGeom>
                <a:rect b="b" l="l" r="r" t="t"/>
                <a:pathLst>
                  <a:path extrusionOk="0" h="3092" w="3216">
                    <a:moveTo>
                      <a:pt x="2810" y="1"/>
                    </a:moveTo>
                    <a:cubicBezTo>
                      <a:pt x="2742" y="1"/>
                      <a:pt x="2671" y="22"/>
                      <a:pt x="2608" y="67"/>
                    </a:cubicBezTo>
                    <a:lnTo>
                      <a:pt x="179" y="1710"/>
                    </a:lnTo>
                    <a:cubicBezTo>
                      <a:pt x="96" y="1770"/>
                      <a:pt x="37" y="1877"/>
                      <a:pt x="37" y="1984"/>
                    </a:cubicBezTo>
                    <a:lnTo>
                      <a:pt x="1" y="2734"/>
                    </a:lnTo>
                    <a:cubicBezTo>
                      <a:pt x="1" y="2937"/>
                      <a:pt x="156" y="3091"/>
                      <a:pt x="358" y="3091"/>
                    </a:cubicBezTo>
                    <a:cubicBezTo>
                      <a:pt x="418" y="3091"/>
                      <a:pt x="489" y="3080"/>
                      <a:pt x="549" y="3032"/>
                    </a:cubicBezTo>
                    <a:lnTo>
                      <a:pt x="2811" y="1520"/>
                    </a:lnTo>
                    <a:cubicBezTo>
                      <a:pt x="3073" y="1329"/>
                      <a:pt x="3216" y="1032"/>
                      <a:pt x="3204" y="710"/>
                    </a:cubicBezTo>
                    <a:lnTo>
                      <a:pt x="3156" y="305"/>
                    </a:lnTo>
                    <a:cubicBezTo>
                      <a:pt x="3131" y="121"/>
                      <a:pt x="2975" y="1"/>
                      <a:pt x="2810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3"/>
              <p:cNvSpPr/>
              <p:nvPr/>
            </p:nvSpPr>
            <p:spPr>
              <a:xfrm>
                <a:off x="5756643" y="2340347"/>
                <a:ext cx="122960" cy="486422"/>
              </a:xfrm>
              <a:custGeom>
                <a:rect b="b" l="l" r="r" t="t"/>
                <a:pathLst>
                  <a:path extrusionOk="0" h="17051" w="4311">
                    <a:moveTo>
                      <a:pt x="2162" y="1"/>
                    </a:moveTo>
                    <a:cubicBezTo>
                      <a:pt x="2156" y="1"/>
                      <a:pt x="2150" y="1"/>
                      <a:pt x="2144" y="1"/>
                    </a:cubicBezTo>
                    <a:cubicBezTo>
                      <a:pt x="906" y="13"/>
                      <a:pt x="1" y="1239"/>
                      <a:pt x="120" y="2608"/>
                    </a:cubicBezTo>
                    <a:cubicBezTo>
                      <a:pt x="120" y="2680"/>
                      <a:pt x="144" y="2751"/>
                      <a:pt x="144" y="2823"/>
                    </a:cubicBezTo>
                    <a:lnTo>
                      <a:pt x="334" y="5014"/>
                    </a:lnTo>
                    <a:lnTo>
                      <a:pt x="1120" y="16396"/>
                    </a:lnTo>
                    <a:cubicBezTo>
                      <a:pt x="1156" y="16765"/>
                      <a:pt x="1632" y="17051"/>
                      <a:pt x="2215" y="17051"/>
                    </a:cubicBezTo>
                    <a:cubicBezTo>
                      <a:pt x="2799" y="17039"/>
                      <a:pt x="3287" y="16753"/>
                      <a:pt x="3311" y="16384"/>
                    </a:cubicBezTo>
                    <a:lnTo>
                      <a:pt x="4180" y="2787"/>
                    </a:lnTo>
                    <a:cubicBezTo>
                      <a:pt x="4180" y="2716"/>
                      <a:pt x="4204" y="2656"/>
                      <a:pt x="4204" y="2585"/>
                    </a:cubicBezTo>
                    <a:cubicBezTo>
                      <a:pt x="4310" y="1222"/>
                      <a:pt x="3403" y="1"/>
                      <a:pt x="2162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" name="Google Shape;148;p13"/>
              <p:cNvSpPr/>
              <p:nvPr/>
            </p:nvSpPr>
            <p:spPr>
              <a:xfrm>
                <a:off x="5747829" y="2330505"/>
                <a:ext cx="140616" cy="506106"/>
              </a:xfrm>
              <a:custGeom>
                <a:rect b="b" l="l" r="r" t="t"/>
                <a:pathLst>
                  <a:path extrusionOk="0" h="17741" w="4930">
                    <a:moveTo>
                      <a:pt x="2465" y="691"/>
                    </a:moveTo>
                    <a:cubicBezTo>
                      <a:pt x="2905" y="703"/>
                      <a:pt x="3310" y="882"/>
                      <a:pt x="3596" y="1215"/>
                    </a:cubicBezTo>
                    <a:cubicBezTo>
                      <a:pt x="4013" y="1680"/>
                      <a:pt x="4215" y="2287"/>
                      <a:pt x="4155" y="2906"/>
                    </a:cubicBezTo>
                    <a:cubicBezTo>
                      <a:pt x="4155" y="2942"/>
                      <a:pt x="4155" y="2965"/>
                      <a:pt x="4143" y="2989"/>
                    </a:cubicBezTo>
                    <a:lnTo>
                      <a:pt x="4132" y="3073"/>
                    </a:lnTo>
                    <a:cubicBezTo>
                      <a:pt x="4132" y="3108"/>
                      <a:pt x="4132" y="3132"/>
                      <a:pt x="4132" y="3156"/>
                    </a:cubicBezTo>
                    <a:lnTo>
                      <a:pt x="3274" y="16705"/>
                    </a:lnTo>
                    <a:cubicBezTo>
                      <a:pt x="3262" y="16836"/>
                      <a:pt x="2953" y="17039"/>
                      <a:pt x="2524" y="17039"/>
                    </a:cubicBezTo>
                    <a:cubicBezTo>
                      <a:pt x="2084" y="17039"/>
                      <a:pt x="1798" y="16848"/>
                      <a:pt x="1786" y="16717"/>
                    </a:cubicBezTo>
                    <a:lnTo>
                      <a:pt x="1000" y="5323"/>
                    </a:lnTo>
                    <a:lnTo>
                      <a:pt x="810" y="3108"/>
                    </a:lnTo>
                    <a:lnTo>
                      <a:pt x="786" y="3025"/>
                    </a:lnTo>
                    <a:cubicBezTo>
                      <a:pt x="786" y="2989"/>
                      <a:pt x="774" y="2965"/>
                      <a:pt x="774" y="2930"/>
                    </a:cubicBezTo>
                    <a:cubicBezTo>
                      <a:pt x="714" y="2311"/>
                      <a:pt x="905" y="1691"/>
                      <a:pt x="1310" y="1227"/>
                    </a:cubicBezTo>
                    <a:cubicBezTo>
                      <a:pt x="1596" y="894"/>
                      <a:pt x="2012" y="703"/>
                      <a:pt x="2453" y="691"/>
                    </a:cubicBezTo>
                    <a:close/>
                    <a:moveTo>
                      <a:pt x="2453" y="1"/>
                    </a:moveTo>
                    <a:cubicBezTo>
                      <a:pt x="1822" y="1"/>
                      <a:pt x="1215" y="286"/>
                      <a:pt x="798" y="751"/>
                    </a:cubicBezTo>
                    <a:cubicBezTo>
                      <a:pt x="262" y="1370"/>
                      <a:pt x="0" y="2180"/>
                      <a:pt x="83" y="2989"/>
                    </a:cubicBezTo>
                    <a:cubicBezTo>
                      <a:pt x="83" y="3049"/>
                      <a:pt x="95" y="3108"/>
                      <a:pt x="107" y="3168"/>
                    </a:cubicBezTo>
                    <a:lnTo>
                      <a:pt x="298" y="5382"/>
                    </a:lnTo>
                    <a:lnTo>
                      <a:pt x="1084" y="16777"/>
                    </a:lnTo>
                    <a:cubicBezTo>
                      <a:pt x="1131" y="17324"/>
                      <a:pt x="1750" y="17741"/>
                      <a:pt x="2512" y="17741"/>
                    </a:cubicBezTo>
                    <a:lnTo>
                      <a:pt x="2536" y="17741"/>
                    </a:lnTo>
                    <a:cubicBezTo>
                      <a:pt x="3310" y="17741"/>
                      <a:pt x="3929" y="17312"/>
                      <a:pt x="3977" y="16753"/>
                    </a:cubicBezTo>
                    <a:lnTo>
                      <a:pt x="4834" y="3156"/>
                    </a:lnTo>
                    <a:lnTo>
                      <a:pt x="4834" y="3144"/>
                    </a:lnTo>
                    <a:lnTo>
                      <a:pt x="4834" y="3132"/>
                    </a:lnTo>
                    <a:cubicBezTo>
                      <a:pt x="4846" y="3073"/>
                      <a:pt x="4858" y="3025"/>
                      <a:pt x="4858" y="2965"/>
                    </a:cubicBezTo>
                    <a:cubicBezTo>
                      <a:pt x="4929" y="2156"/>
                      <a:pt x="4667" y="1346"/>
                      <a:pt x="4120" y="739"/>
                    </a:cubicBezTo>
                    <a:cubicBezTo>
                      <a:pt x="3691" y="275"/>
                      <a:pt x="3096" y="1"/>
                      <a:pt x="2465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" name="Google Shape;149;p13"/>
              <p:cNvSpPr/>
              <p:nvPr/>
            </p:nvSpPr>
            <p:spPr>
              <a:xfrm>
                <a:off x="5697884" y="1990058"/>
                <a:ext cx="188163" cy="456668"/>
              </a:xfrm>
              <a:custGeom>
                <a:rect b="b" l="l" r="r" t="t"/>
                <a:pathLst>
                  <a:path extrusionOk="0" h="16008" w="6597">
                    <a:moveTo>
                      <a:pt x="2107" y="1"/>
                    </a:moveTo>
                    <a:cubicBezTo>
                      <a:pt x="1984" y="1"/>
                      <a:pt x="1862" y="26"/>
                      <a:pt x="1751" y="76"/>
                    </a:cubicBezTo>
                    <a:cubicBezTo>
                      <a:pt x="1692" y="100"/>
                      <a:pt x="1644" y="124"/>
                      <a:pt x="1596" y="159"/>
                    </a:cubicBezTo>
                    <a:lnTo>
                      <a:pt x="620" y="671"/>
                    </a:lnTo>
                    <a:cubicBezTo>
                      <a:pt x="346" y="3267"/>
                      <a:pt x="1" y="11411"/>
                      <a:pt x="25" y="12185"/>
                    </a:cubicBezTo>
                    <a:cubicBezTo>
                      <a:pt x="37" y="13078"/>
                      <a:pt x="322" y="13947"/>
                      <a:pt x="846" y="14673"/>
                    </a:cubicBezTo>
                    <a:cubicBezTo>
                      <a:pt x="941" y="14792"/>
                      <a:pt x="1037" y="14899"/>
                      <a:pt x="1144" y="15007"/>
                    </a:cubicBezTo>
                    <a:lnTo>
                      <a:pt x="2454" y="15792"/>
                    </a:lnTo>
                    <a:cubicBezTo>
                      <a:pt x="2696" y="15935"/>
                      <a:pt x="2965" y="16007"/>
                      <a:pt x="3233" y="16007"/>
                    </a:cubicBezTo>
                    <a:cubicBezTo>
                      <a:pt x="3477" y="16007"/>
                      <a:pt x="3720" y="15947"/>
                      <a:pt x="3942" y="15828"/>
                    </a:cubicBezTo>
                    <a:lnTo>
                      <a:pt x="6597" y="14614"/>
                    </a:lnTo>
                    <a:lnTo>
                      <a:pt x="6311" y="4243"/>
                    </a:lnTo>
                    <a:cubicBezTo>
                      <a:pt x="6311" y="4017"/>
                      <a:pt x="6287" y="3791"/>
                      <a:pt x="6228" y="3577"/>
                    </a:cubicBezTo>
                    <a:lnTo>
                      <a:pt x="6228" y="3386"/>
                    </a:lnTo>
                    <a:cubicBezTo>
                      <a:pt x="6133" y="3029"/>
                      <a:pt x="5966" y="2707"/>
                      <a:pt x="5740" y="2422"/>
                    </a:cubicBezTo>
                    <a:cubicBezTo>
                      <a:pt x="5502" y="2076"/>
                      <a:pt x="5216" y="1779"/>
                      <a:pt x="4871" y="1552"/>
                    </a:cubicBezTo>
                    <a:cubicBezTo>
                      <a:pt x="4513" y="1267"/>
                      <a:pt x="4120" y="1029"/>
                      <a:pt x="3716" y="826"/>
                    </a:cubicBezTo>
                    <a:lnTo>
                      <a:pt x="2585" y="136"/>
                    </a:lnTo>
                    <a:cubicBezTo>
                      <a:pt x="2441" y="47"/>
                      <a:pt x="2273" y="1"/>
                      <a:pt x="2107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3"/>
              <p:cNvSpPr/>
              <p:nvPr/>
            </p:nvSpPr>
            <p:spPr>
              <a:xfrm>
                <a:off x="5680228" y="2033648"/>
                <a:ext cx="282572" cy="175016"/>
              </a:xfrm>
              <a:custGeom>
                <a:rect b="b" l="l" r="r" t="t"/>
                <a:pathLst>
                  <a:path extrusionOk="0" h="6135" w="9907">
                    <a:moveTo>
                      <a:pt x="8585" y="1"/>
                    </a:moveTo>
                    <a:lnTo>
                      <a:pt x="7252" y="191"/>
                    </a:lnTo>
                    <a:lnTo>
                      <a:pt x="6347" y="1084"/>
                    </a:lnTo>
                    <a:cubicBezTo>
                      <a:pt x="6347" y="1084"/>
                      <a:pt x="6346" y="1084"/>
                      <a:pt x="6346" y="1084"/>
                    </a:cubicBezTo>
                    <a:cubicBezTo>
                      <a:pt x="6279" y="1084"/>
                      <a:pt x="2588" y="3422"/>
                      <a:pt x="1549" y="3930"/>
                    </a:cubicBezTo>
                    <a:cubicBezTo>
                      <a:pt x="1616" y="3913"/>
                      <a:pt x="1695" y="3896"/>
                      <a:pt x="1702" y="3896"/>
                    </a:cubicBezTo>
                    <a:cubicBezTo>
                      <a:pt x="1705" y="3896"/>
                      <a:pt x="1696" y="3899"/>
                      <a:pt x="1668" y="3906"/>
                    </a:cubicBezTo>
                    <a:cubicBezTo>
                      <a:pt x="1620" y="3918"/>
                      <a:pt x="1572" y="3930"/>
                      <a:pt x="1525" y="3954"/>
                    </a:cubicBezTo>
                    <a:lnTo>
                      <a:pt x="1501" y="3965"/>
                    </a:lnTo>
                    <a:lnTo>
                      <a:pt x="1489" y="3965"/>
                    </a:lnTo>
                    <a:cubicBezTo>
                      <a:pt x="596" y="4239"/>
                      <a:pt x="1" y="4858"/>
                      <a:pt x="132" y="5418"/>
                    </a:cubicBezTo>
                    <a:cubicBezTo>
                      <a:pt x="240" y="5868"/>
                      <a:pt x="797" y="6135"/>
                      <a:pt x="1490" y="6135"/>
                    </a:cubicBezTo>
                    <a:cubicBezTo>
                      <a:pt x="1714" y="6135"/>
                      <a:pt x="1951" y="6107"/>
                      <a:pt x="2192" y="6049"/>
                    </a:cubicBezTo>
                    <a:cubicBezTo>
                      <a:pt x="2453" y="5990"/>
                      <a:pt x="2703" y="5894"/>
                      <a:pt x="2942" y="5763"/>
                    </a:cubicBezTo>
                    <a:lnTo>
                      <a:pt x="2954" y="5763"/>
                    </a:lnTo>
                    <a:lnTo>
                      <a:pt x="7025" y="2465"/>
                    </a:lnTo>
                    <a:lnTo>
                      <a:pt x="7025" y="2477"/>
                    </a:lnTo>
                    <a:lnTo>
                      <a:pt x="7299" y="2251"/>
                    </a:lnTo>
                    <a:lnTo>
                      <a:pt x="8728" y="1084"/>
                    </a:lnTo>
                    <a:lnTo>
                      <a:pt x="8883" y="1715"/>
                    </a:lnTo>
                    <a:lnTo>
                      <a:pt x="9907" y="1084"/>
                    </a:lnTo>
                    <a:lnTo>
                      <a:pt x="9704" y="429"/>
                    </a:lnTo>
                    <a:lnTo>
                      <a:pt x="8585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3"/>
              <p:cNvSpPr/>
              <p:nvPr/>
            </p:nvSpPr>
            <p:spPr>
              <a:xfrm>
                <a:off x="5722015" y="2145732"/>
                <a:ext cx="2738" cy="1056"/>
              </a:xfrm>
              <a:custGeom>
                <a:rect b="b" l="l" r="r" t="t"/>
                <a:pathLst>
                  <a:path extrusionOk="0" h="37" w="96">
                    <a:moveTo>
                      <a:pt x="95" y="1"/>
                    </a:moveTo>
                    <a:lnTo>
                      <a:pt x="95" y="1"/>
                    </a:lnTo>
                    <a:cubicBezTo>
                      <a:pt x="36" y="13"/>
                      <a:pt x="0" y="36"/>
                      <a:pt x="24" y="36"/>
                    </a:cubicBezTo>
                    <a:lnTo>
                      <a:pt x="60" y="25"/>
                    </a:lnTo>
                    <a:lnTo>
                      <a:pt x="95" y="1"/>
                    </a:lnTo>
                    <a:close/>
                  </a:path>
                </a:pathLst>
              </a:custGeom>
              <a:solidFill>
                <a:srgbClr val="E27E5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3"/>
              <p:cNvSpPr/>
              <p:nvPr/>
            </p:nvSpPr>
            <p:spPr>
              <a:xfrm>
                <a:off x="5669360" y="2023663"/>
                <a:ext cx="303964" cy="194843"/>
              </a:xfrm>
              <a:custGeom>
                <a:rect b="b" l="l" r="r" t="t"/>
                <a:pathLst>
                  <a:path extrusionOk="0" h="6830" w="10657">
                    <a:moveTo>
                      <a:pt x="8907" y="708"/>
                    </a:moveTo>
                    <a:lnTo>
                      <a:pt x="9800" y="1053"/>
                    </a:lnTo>
                    <a:lnTo>
                      <a:pt x="9871" y="1279"/>
                    </a:lnTo>
                    <a:lnTo>
                      <a:pt x="9490" y="1517"/>
                    </a:lnTo>
                    <a:lnTo>
                      <a:pt x="9442" y="1351"/>
                    </a:lnTo>
                    <a:cubicBezTo>
                      <a:pt x="9419" y="1244"/>
                      <a:pt x="9335" y="1148"/>
                      <a:pt x="9216" y="1113"/>
                    </a:cubicBezTo>
                    <a:cubicBezTo>
                      <a:pt x="9179" y="1096"/>
                      <a:pt x="9140" y="1088"/>
                      <a:pt x="9100" y="1088"/>
                    </a:cubicBezTo>
                    <a:cubicBezTo>
                      <a:pt x="9023" y="1088"/>
                      <a:pt x="8945" y="1117"/>
                      <a:pt x="8883" y="1172"/>
                    </a:cubicBezTo>
                    <a:lnTo>
                      <a:pt x="7252" y="2506"/>
                    </a:lnTo>
                    <a:cubicBezTo>
                      <a:pt x="7228" y="2518"/>
                      <a:pt x="7204" y="2541"/>
                      <a:pt x="7180" y="2553"/>
                    </a:cubicBezTo>
                    <a:lnTo>
                      <a:pt x="3156" y="5804"/>
                    </a:lnTo>
                    <a:lnTo>
                      <a:pt x="3144" y="5804"/>
                    </a:lnTo>
                    <a:cubicBezTo>
                      <a:pt x="2942" y="5923"/>
                      <a:pt x="2727" y="6006"/>
                      <a:pt x="2489" y="6066"/>
                    </a:cubicBezTo>
                    <a:cubicBezTo>
                      <a:pt x="2299" y="6113"/>
                      <a:pt x="2105" y="6137"/>
                      <a:pt x="1910" y="6137"/>
                    </a:cubicBezTo>
                    <a:cubicBezTo>
                      <a:pt x="1715" y="6137"/>
                      <a:pt x="1519" y="6113"/>
                      <a:pt x="1322" y="6066"/>
                    </a:cubicBezTo>
                    <a:cubicBezTo>
                      <a:pt x="1060" y="5982"/>
                      <a:pt x="894" y="5839"/>
                      <a:pt x="858" y="5685"/>
                    </a:cubicBezTo>
                    <a:cubicBezTo>
                      <a:pt x="775" y="5375"/>
                      <a:pt x="1191" y="4899"/>
                      <a:pt x="1930" y="4661"/>
                    </a:cubicBezTo>
                    <a:cubicBezTo>
                      <a:pt x="1965" y="4649"/>
                      <a:pt x="2001" y="4637"/>
                      <a:pt x="2037" y="4625"/>
                    </a:cubicBezTo>
                    <a:lnTo>
                      <a:pt x="2072" y="4613"/>
                    </a:lnTo>
                    <a:lnTo>
                      <a:pt x="2144" y="4589"/>
                    </a:lnTo>
                    <a:lnTo>
                      <a:pt x="2156" y="4589"/>
                    </a:lnTo>
                    <a:cubicBezTo>
                      <a:pt x="2239" y="4565"/>
                      <a:pt x="2311" y="4518"/>
                      <a:pt x="2358" y="4458"/>
                    </a:cubicBezTo>
                    <a:cubicBezTo>
                      <a:pt x="3144" y="4030"/>
                      <a:pt x="4585" y="3149"/>
                      <a:pt x="5668" y="2482"/>
                    </a:cubicBezTo>
                    <a:cubicBezTo>
                      <a:pt x="6204" y="2149"/>
                      <a:pt x="6704" y="1851"/>
                      <a:pt x="6835" y="1768"/>
                    </a:cubicBezTo>
                    <a:cubicBezTo>
                      <a:pt x="6883" y="1756"/>
                      <a:pt x="6930" y="1720"/>
                      <a:pt x="6966" y="1684"/>
                    </a:cubicBezTo>
                    <a:lnTo>
                      <a:pt x="7799" y="875"/>
                    </a:lnTo>
                    <a:lnTo>
                      <a:pt x="8907" y="708"/>
                    </a:lnTo>
                    <a:close/>
                    <a:moveTo>
                      <a:pt x="8943" y="1"/>
                    </a:moveTo>
                    <a:cubicBezTo>
                      <a:pt x="8927" y="1"/>
                      <a:pt x="8911" y="2"/>
                      <a:pt x="8895" y="5"/>
                    </a:cubicBezTo>
                    <a:lnTo>
                      <a:pt x="7585" y="196"/>
                    </a:lnTo>
                    <a:cubicBezTo>
                      <a:pt x="7514" y="208"/>
                      <a:pt x="7442" y="244"/>
                      <a:pt x="7395" y="291"/>
                    </a:cubicBezTo>
                    <a:lnTo>
                      <a:pt x="6502" y="1172"/>
                    </a:lnTo>
                    <a:cubicBezTo>
                      <a:pt x="6311" y="1267"/>
                      <a:pt x="5966" y="1482"/>
                      <a:pt x="5311" y="1887"/>
                    </a:cubicBezTo>
                    <a:cubicBezTo>
                      <a:pt x="4156" y="2589"/>
                      <a:pt x="2418" y="3661"/>
                      <a:pt x="1775" y="3982"/>
                    </a:cubicBezTo>
                    <a:lnTo>
                      <a:pt x="1763" y="3982"/>
                    </a:lnTo>
                    <a:cubicBezTo>
                      <a:pt x="668" y="4315"/>
                      <a:pt x="1" y="5101"/>
                      <a:pt x="179" y="5839"/>
                    </a:cubicBezTo>
                    <a:cubicBezTo>
                      <a:pt x="275" y="6256"/>
                      <a:pt x="608" y="6566"/>
                      <a:pt x="1120" y="6721"/>
                    </a:cubicBezTo>
                    <a:cubicBezTo>
                      <a:pt x="1339" y="6793"/>
                      <a:pt x="1557" y="6830"/>
                      <a:pt x="1784" y="6830"/>
                    </a:cubicBezTo>
                    <a:cubicBezTo>
                      <a:pt x="1817" y="6830"/>
                      <a:pt x="1849" y="6829"/>
                      <a:pt x="1882" y="6828"/>
                    </a:cubicBezTo>
                    <a:cubicBezTo>
                      <a:pt x="1916" y="6829"/>
                      <a:pt x="1949" y="6830"/>
                      <a:pt x="1983" y="6830"/>
                    </a:cubicBezTo>
                    <a:cubicBezTo>
                      <a:pt x="2209" y="6830"/>
                      <a:pt x="2428" y="6796"/>
                      <a:pt x="2656" y="6744"/>
                    </a:cubicBezTo>
                    <a:cubicBezTo>
                      <a:pt x="2918" y="6685"/>
                      <a:pt x="3180" y="6578"/>
                      <a:pt x="3418" y="6447"/>
                    </a:cubicBezTo>
                    <a:cubicBezTo>
                      <a:pt x="3465" y="6435"/>
                      <a:pt x="3501" y="6423"/>
                      <a:pt x="3537" y="6387"/>
                    </a:cubicBezTo>
                    <a:lnTo>
                      <a:pt x="7537" y="3149"/>
                    </a:lnTo>
                    <a:cubicBezTo>
                      <a:pt x="7573" y="3137"/>
                      <a:pt x="7597" y="3125"/>
                      <a:pt x="7621" y="3101"/>
                    </a:cubicBezTo>
                    <a:lnTo>
                      <a:pt x="8895" y="2065"/>
                    </a:lnTo>
                    <a:lnTo>
                      <a:pt x="8919" y="2149"/>
                    </a:lnTo>
                    <a:cubicBezTo>
                      <a:pt x="8942" y="2256"/>
                      <a:pt x="9014" y="2351"/>
                      <a:pt x="9121" y="2387"/>
                    </a:cubicBezTo>
                    <a:cubicBezTo>
                      <a:pt x="9166" y="2407"/>
                      <a:pt x="9212" y="2416"/>
                      <a:pt x="9259" y="2416"/>
                    </a:cubicBezTo>
                    <a:cubicBezTo>
                      <a:pt x="9323" y="2416"/>
                      <a:pt x="9387" y="2398"/>
                      <a:pt x="9442" y="2363"/>
                    </a:cubicBezTo>
                    <a:lnTo>
                      <a:pt x="10454" y="1732"/>
                    </a:lnTo>
                    <a:cubicBezTo>
                      <a:pt x="10597" y="1648"/>
                      <a:pt x="10657" y="1482"/>
                      <a:pt x="10609" y="1327"/>
                    </a:cubicBezTo>
                    <a:lnTo>
                      <a:pt x="10407" y="684"/>
                    </a:lnTo>
                    <a:cubicBezTo>
                      <a:pt x="10371" y="589"/>
                      <a:pt x="10300" y="505"/>
                      <a:pt x="10193" y="470"/>
                    </a:cubicBezTo>
                    <a:lnTo>
                      <a:pt x="9073" y="29"/>
                    </a:lnTo>
                    <a:cubicBezTo>
                      <a:pt x="9030" y="12"/>
                      <a:pt x="8986" y="1"/>
                      <a:pt x="8943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3"/>
              <p:cNvSpPr/>
              <p:nvPr/>
            </p:nvSpPr>
            <p:spPr>
              <a:xfrm>
                <a:off x="5712146" y="2135862"/>
                <a:ext cx="26982" cy="20768"/>
              </a:xfrm>
              <a:custGeom>
                <a:rect b="b" l="l" r="r" t="t"/>
                <a:pathLst>
                  <a:path extrusionOk="0" h="728" w="946">
                    <a:moveTo>
                      <a:pt x="445" y="0"/>
                    </a:moveTo>
                    <a:cubicBezTo>
                      <a:pt x="413" y="0"/>
                      <a:pt x="380" y="4"/>
                      <a:pt x="346" y="13"/>
                    </a:cubicBezTo>
                    <a:cubicBezTo>
                      <a:pt x="49" y="97"/>
                      <a:pt x="1" y="275"/>
                      <a:pt x="25" y="418"/>
                    </a:cubicBezTo>
                    <a:cubicBezTo>
                      <a:pt x="37" y="585"/>
                      <a:pt x="180" y="716"/>
                      <a:pt x="358" y="728"/>
                    </a:cubicBezTo>
                    <a:cubicBezTo>
                      <a:pt x="406" y="728"/>
                      <a:pt x="453" y="716"/>
                      <a:pt x="501" y="704"/>
                    </a:cubicBezTo>
                    <a:cubicBezTo>
                      <a:pt x="537" y="692"/>
                      <a:pt x="572" y="680"/>
                      <a:pt x="596" y="668"/>
                    </a:cubicBezTo>
                    <a:cubicBezTo>
                      <a:pt x="945" y="494"/>
                      <a:pt x="785" y="0"/>
                      <a:pt x="445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" name="Google Shape;154;p13"/>
              <p:cNvSpPr/>
              <p:nvPr/>
            </p:nvSpPr>
            <p:spPr>
              <a:xfrm>
                <a:off x="5645600" y="1936854"/>
                <a:ext cx="115145" cy="272780"/>
              </a:xfrm>
              <a:custGeom>
                <a:rect b="b" l="l" r="r" t="t"/>
                <a:pathLst>
                  <a:path extrusionOk="0" h="9562" w="4037">
                    <a:moveTo>
                      <a:pt x="1727" y="0"/>
                    </a:moveTo>
                    <a:cubicBezTo>
                      <a:pt x="774" y="0"/>
                      <a:pt x="0" y="1298"/>
                      <a:pt x="0" y="2906"/>
                    </a:cubicBezTo>
                    <a:cubicBezTo>
                      <a:pt x="0" y="3322"/>
                      <a:pt x="60" y="3727"/>
                      <a:pt x="167" y="4132"/>
                    </a:cubicBezTo>
                    <a:cubicBezTo>
                      <a:pt x="203" y="4310"/>
                      <a:pt x="238" y="4465"/>
                      <a:pt x="274" y="4632"/>
                    </a:cubicBezTo>
                    <a:cubicBezTo>
                      <a:pt x="488" y="5525"/>
                      <a:pt x="691" y="6418"/>
                      <a:pt x="893" y="7311"/>
                    </a:cubicBezTo>
                    <a:cubicBezTo>
                      <a:pt x="1036" y="7894"/>
                      <a:pt x="1167" y="8478"/>
                      <a:pt x="1441" y="9002"/>
                    </a:cubicBezTo>
                    <a:cubicBezTo>
                      <a:pt x="1512" y="9132"/>
                      <a:pt x="1596" y="9240"/>
                      <a:pt x="1703" y="9347"/>
                    </a:cubicBezTo>
                    <a:cubicBezTo>
                      <a:pt x="1941" y="9537"/>
                      <a:pt x="2274" y="9561"/>
                      <a:pt x="2572" y="9561"/>
                    </a:cubicBezTo>
                    <a:cubicBezTo>
                      <a:pt x="2977" y="9549"/>
                      <a:pt x="3370" y="9502"/>
                      <a:pt x="3656" y="9192"/>
                    </a:cubicBezTo>
                    <a:cubicBezTo>
                      <a:pt x="3906" y="8894"/>
                      <a:pt x="4037" y="8513"/>
                      <a:pt x="4037" y="8132"/>
                    </a:cubicBezTo>
                    <a:cubicBezTo>
                      <a:pt x="4037" y="7954"/>
                      <a:pt x="4025" y="7787"/>
                      <a:pt x="4001" y="7620"/>
                    </a:cubicBezTo>
                    <a:cubicBezTo>
                      <a:pt x="3977" y="7394"/>
                      <a:pt x="3953" y="7180"/>
                      <a:pt x="3929" y="6954"/>
                    </a:cubicBezTo>
                    <a:cubicBezTo>
                      <a:pt x="3906" y="6787"/>
                      <a:pt x="3894" y="6608"/>
                      <a:pt x="3870" y="6442"/>
                    </a:cubicBezTo>
                    <a:cubicBezTo>
                      <a:pt x="3751" y="5489"/>
                      <a:pt x="3608" y="4525"/>
                      <a:pt x="3406" y="3584"/>
                    </a:cubicBezTo>
                    <a:cubicBezTo>
                      <a:pt x="3441" y="3358"/>
                      <a:pt x="3453" y="3132"/>
                      <a:pt x="3453" y="2906"/>
                    </a:cubicBezTo>
                    <a:cubicBezTo>
                      <a:pt x="3453" y="1298"/>
                      <a:pt x="2691" y="0"/>
                      <a:pt x="1727" y="0"/>
                    </a:cubicBezTo>
                    <a:close/>
                  </a:path>
                </a:pathLst>
              </a:custGeom>
              <a:solidFill>
                <a:srgbClr val="DD4E1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5" name="Google Shape;155;p13"/>
              <p:cNvSpPr/>
              <p:nvPr/>
            </p:nvSpPr>
            <p:spPr>
              <a:xfrm>
                <a:off x="5635760" y="1926670"/>
                <a:ext cx="135510" cy="292806"/>
              </a:xfrm>
              <a:custGeom>
                <a:rect b="b" l="l" r="r" t="t"/>
                <a:pathLst>
                  <a:path extrusionOk="0" h="10264" w="4751">
                    <a:moveTo>
                      <a:pt x="2072" y="703"/>
                    </a:moveTo>
                    <a:cubicBezTo>
                      <a:pt x="2822" y="703"/>
                      <a:pt x="3453" y="1869"/>
                      <a:pt x="3453" y="3263"/>
                    </a:cubicBezTo>
                    <a:cubicBezTo>
                      <a:pt x="3453" y="3477"/>
                      <a:pt x="3429" y="3679"/>
                      <a:pt x="3405" y="3894"/>
                    </a:cubicBezTo>
                    <a:cubicBezTo>
                      <a:pt x="3393" y="3929"/>
                      <a:pt x="3393" y="3977"/>
                      <a:pt x="3405" y="4013"/>
                    </a:cubicBezTo>
                    <a:cubicBezTo>
                      <a:pt x="3584" y="4834"/>
                      <a:pt x="3727" y="5727"/>
                      <a:pt x="3858" y="6846"/>
                    </a:cubicBezTo>
                    <a:cubicBezTo>
                      <a:pt x="3881" y="7013"/>
                      <a:pt x="3905" y="7180"/>
                      <a:pt x="3917" y="7346"/>
                    </a:cubicBezTo>
                    <a:lnTo>
                      <a:pt x="4001" y="8013"/>
                    </a:lnTo>
                    <a:cubicBezTo>
                      <a:pt x="4012" y="8168"/>
                      <a:pt x="4024" y="8323"/>
                      <a:pt x="4024" y="8477"/>
                    </a:cubicBezTo>
                    <a:cubicBezTo>
                      <a:pt x="4024" y="8787"/>
                      <a:pt x="3929" y="9085"/>
                      <a:pt x="3727" y="9311"/>
                    </a:cubicBezTo>
                    <a:cubicBezTo>
                      <a:pt x="3548" y="9513"/>
                      <a:pt x="3274" y="9561"/>
                      <a:pt x="2917" y="9561"/>
                    </a:cubicBezTo>
                    <a:cubicBezTo>
                      <a:pt x="2873" y="9563"/>
                      <a:pt x="2829" y="9564"/>
                      <a:pt x="2785" y="9564"/>
                    </a:cubicBezTo>
                    <a:cubicBezTo>
                      <a:pt x="2587" y="9564"/>
                      <a:pt x="2391" y="9537"/>
                      <a:pt x="2274" y="9430"/>
                    </a:cubicBezTo>
                    <a:cubicBezTo>
                      <a:pt x="2191" y="9359"/>
                      <a:pt x="2131" y="9275"/>
                      <a:pt x="2096" y="9192"/>
                    </a:cubicBezTo>
                    <a:cubicBezTo>
                      <a:pt x="1834" y="8704"/>
                      <a:pt x="1703" y="8132"/>
                      <a:pt x="1584" y="7584"/>
                    </a:cubicBezTo>
                    <a:lnTo>
                      <a:pt x="1500" y="7227"/>
                    </a:lnTo>
                    <a:cubicBezTo>
                      <a:pt x="1322" y="6453"/>
                      <a:pt x="1143" y="5679"/>
                      <a:pt x="953" y="4906"/>
                    </a:cubicBezTo>
                    <a:cubicBezTo>
                      <a:pt x="917" y="4751"/>
                      <a:pt x="881" y="4596"/>
                      <a:pt x="845" y="4394"/>
                    </a:cubicBezTo>
                    <a:cubicBezTo>
                      <a:pt x="738" y="4025"/>
                      <a:pt x="691" y="3644"/>
                      <a:pt x="691" y="3263"/>
                    </a:cubicBezTo>
                    <a:cubicBezTo>
                      <a:pt x="691" y="1869"/>
                      <a:pt x="1334" y="703"/>
                      <a:pt x="2072" y="703"/>
                    </a:cubicBezTo>
                    <a:close/>
                    <a:moveTo>
                      <a:pt x="2084" y="0"/>
                    </a:moveTo>
                    <a:cubicBezTo>
                      <a:pt x="905" y="0"/>
                      <a:pt x="0" y="1429"/>
                      <a:pt x="0" y="3263"/>
                    </a:cubicBezTo>
                    <a:cubicBezTo>
                      <a:pt x="0" y="3691"/>
                      <a:pt x="60" y="4132"/>
                      <a:pt x="167" y="4548"/>
                    </a:cubicBezTo>
                    <a:cubicBezTo>
                      <a:pt x="202" y="4727"/>
                      <a:pt x="250" y="4894"/>
                      <a:pt x="286" y="5072"/>
                    </a:cubicBezTo>
                    <a:cubicBezTo>
                      <a:pt x="476" y="5834"/>
                      <a:pt x="643" y="6608"/>
                      <a:pt x="822" y="7382"/>
                    </a:cubicBezTo>
                    <a:lnTo>
                      <a:pt x="905" y="7739"/>
                    </a:lnTo>
                    <a:cubicBezTo>
                      <a:pt x="1036" y="8311"/>
                      <a:pt x="1179" y="8954"/>
                      <a:pt x="1488" y="9525"/>
                    </a:cubicBezTo>
                    <a:cubicBezTo>
                      <a:pt x="1572" y="9692"/>
                      <a:pt x="1691" y="9835"/>
                      <a:pt x="1834" y="9966"/>
                    </a:cubicBezTo>
                    <a:cubicBezTo>
                      <a:pt x="2131" y="10228"/>
                      <a:pt x="2524" y="10263"/>
                      <a:pt x="2869" y="10263"/>
                    </a:cubicBezTo>
                    <a:lnTo>
                      <a:pt x="2941" y="10263"/>
                    </a:lnTo>
                    <a:cubicBezTo>
                      <a:pt x="3393" y="10251"/>
                      <a:pt x="3905" y="10192"/>
                      <a:pt x="4274" y="9775"/>
                    </a:cubicBezTo>
                    <a:cubicBezTo>
                      <a:pt x="4584" y="9418"/>
                      <a:pt x="4751" y="8954"/>
                      <a:pt x="4739" y="8489"/>
                    </a:cubicBezTo>
                    <a:cubicBezTo>
                      <a:pt x="4739" y="8299"/>
                      <a:pt x="4727" y="8120"/>
                      <a:pt x="4703" y="7942"/>
                    </a:cubicBezTo>
                    <a:lnTo>
                      <a:pt x="4632" y="7275"/>
                    </a:lnTo>
                    <a:cubicBezTo>
                      <a:pt x="4620" y="7096"/>
                      <a:pt x="4596" y="6930"/>
                      <a:pt x="4572" y="6751"/>
                    </a:cubicBezTo>
                    <a:cubicBezTo>
                      <a:pt x="4441" y="5656"/>
                      <a:pt x="4286" y="4751"/>
                      <a:pt x="4120" y="3929"/>
                    </a:cubicBezTo>
                    <a:cubicBezTo>
                      <a:pt x="4143" y="3703"/>
                      <a:pt x="4167" y="3477"/>
                      <a:pt x="4167" y="3263"/>
                    </a:cubicBezTo>
                    <a:cubicBezTo>
                      <a:pt x="4167" y="1429"/>
                      <a:pt x="3250" y="0"/>
                      <a:pt x="2084" y="0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3"/>
              <p:cNvSpPr/>
              <p:nvPr/>
            </p:nvSpPr>
            <p:spPr>
              <a:xfrm>
                <a:off x="5637100" y="1925272"/>
                <a:ext cx="244210" cy="428369"/>
              </a:xfrm>
              <a:custGeom>
                <a:rect b="b" l="l" r="r" t="t"/>
                <a:pathLst>
                  <a:path extrusionOk="0" h="15016" w="8562">
                    <a:moveTo>
                      <a:pt x="3828" y="1"/>
                    </a:moveTo>
                    <a:cubicBezTo>
                      <a:pt x="3411" y="1"/>
                      <a:pt x="2994" y="59"/>
                      <a:pt x="2596" y="180"/>
                    </a:cubicBezTo>
                    <a:cubicBezTo>
                      <a:pt x="2072" y="347"/>
                      <a:pt x="1620" y="668"/>
                      <a:pt x="1287" y="1085"/>
                    </a:cubicBezTo>
                    <a:cubicBezTo>
                      <a:pt x="1084" y="1347"/>
                      <a:pt x="917" y="1633"/>
                      <a:pt x="798" y="1942"/>
                    </a:cubicBezTo>
                    <a:cubicBezTo>
                      <a:pt x="429" y="2859"/>
                      <a:pt x="191" y="3823"/>
                      <a:pt x="96" y="4824"/>
                    </a:cubicBezTo>
                    <a:cubicBezTo>
                      <a:pt x="1" y="5824"/>
                      <a:pt x="132" y="6824"/>
                      <a:pt x="132" y="7824"/>
                    </a:cubicBezTo>
                    <a:cubicBezTo>
                      <a:pt x="144" y="9193"/>
                      <a:pt x="155" y="10562"/>
                      <a:pt x="155" y="11920"/>
                    </a:cubicBezTo>
                    <a:lnTo>
                      <a:pt x="5335" y="15015"/>
                    </a:lnTo>
                    <a:lnTo>
                      <a:pt x="8561" y="13289"/>
                    </a:lnTo>
                    <a:lnTo>
                      <a:pt x="8454" y="3026"/>
                    </a:lnTo>
                    <a:cubicBezTo>
                      <a:pt x="8442" y="2002"/>
                      <a:pt x="7502" y="1157"/>
                      <a:pt x="6656" y="692"/>
                    </a:cubicBezTo>
                    <a:cubicBezTo>
                      <a:pt x="5918" y="299"/>
                      <a:pt x="5120" y="73"/>
                      <a:pt x="4299" y="25"/>
                    </a:cubicBezTo>
                    <a:cubicBezTo>
                      <a:pt x="4142" y="9"/>
                      <a:pt x="3985" y="1"/>
                      <a:pt x="3828" y="1"/>
                    </a:cubicBezTo>
                    <a:close/>
                  </a:path>
                </a:pathLst>
              </a:cu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3"/>
              <p:cNvSpPr/>
              <p:nvPr/>
            </p:nvSpPr>
            <p:spPr>
              <a:xfrm>
                <a:off x="5628286" y="1915487"/>
                <a:ext cx="263206" cy="447996"/>
              </a:xfrm>
              <a:custGeom>
                <a:rect b="b" l="l" r="r" t="t"/>
                <a:pathLst>
                  <a:path extrusionOk="0" h="15704" w="9228">
                    <a:moveTo>
                      <a:pt x="4138" y="689"/>
                    </a:moveTo>
                    <a:cubicBezTo>
                      <a:pt x="4286" y="689"/>
                      <a:pt x="4435" y="697"/>
                      <a:pt x="4584" y="714"/>
                    </a:cubicBezTo>
                    <a:cubicBezTo>
                      <a:pt x="5358" y="761"/>
                      <a:pt x="6108" y="976"/>
                      <a:pt x="6787" y="1333"/>
                    </a:cubicBezTo>
                    <a:cubicBezTo>
                      <a:pt x="7561" y="1761"/>
                      <a:pt x="8394" y="2523"/>
                      <a:pt x="8406" y="3369"/>
                    </a:cubicBezTo>
                    <a:lnTo>
                      <a:pt x="8513" y="13430"/>
                    </a:lnTo>
                    <a:lnTo>
                      <a:pt x="5644" y="14954"/>
                    </a:lnTo>
                    <a:lnTo>
                      <a:pt x="810" y="12072"/>
                    </a:lnTo>
                    <a:lnTo>
                      <a:pt x="786" y="8167"/>
                    </a:lnTo>
                    <a:cubicBezTo>
                      <a:pt x="774" y="7810"/>
                      <a:pt x="762" y="7465"/>
                      <a:pt x="750" y="7107"/>
                    </a:cubicBezTo>
                    <a:cubicBezTo>
                      <a:pt x="703" y="6476"/>
                      <a:pt x="703" y="5833"/>
                      <a:pt x="750" y="5190"/>
                    </a:cubicBezTo>
                    <a:cubicBezTo>
                      <a:pt x="834" y="4238"/>
                      <a:pt x="1060" y="3297"/>
                      <a:pt x="1429" y="2416"/>
                    </a:cubicBezTo>
                    <a:cubicBezTo>
                      <a:pt x="1536" y="2142"/>
                      <a:pt x="1679" y="1881"/>
                      <a:pt x="1869" y="1654"/>
                    </a:cubicBezTo>
                    <a:cubicBezTo>
                      <a:pt x="2155" y="1273"/>
                      <a:pt x="2560" y="999"/>
                      <a:pt x="3012" y="857"/>
                    </a:cubicBezTo>
                    <a:cubicBezTo>
                      <a:pt x="3374" y="745"/>
                      <a:pt x="3753" y="689"/>
                      <a:pt x="4138" y="689"/>
                    </a:cubicBezTo>
                    <a:close/>
                    <a:moveTo>
                      <a:pt x="4166" y="1"/>
                    </a:moveTo>
                    <a:cubicBezTo>
                      <a:pt x="3699" y="1"/>
                      <a:pt x="3233" y="68"/>
                      <a:pt x="2786" y="202"/>
                    </a:cubicBezTo>
                    <a:cubicBezTo>
                      <a:pt x="2203" y="380"/>
                      <a:pt x="1691" y="738"/>
                      <a:pt x="1322" y="1214"/>
                    </a:cubicBezTo>
                    <a:cubicBezTo>
                      <a:pt x="1095" y="1500"/>
                      <a:pt x="905" y="1821"/>
                      <a:pt x="774" y="2154"/>
                    </a:cubicBezTo>
                    <a:cubicBezTo>
                      <a:pt x="393" y="3107"/>
                      <a:pt x="143" y="4107"/>
                      <a:pt x="48" y="5131"/>
                    </a:cubicBezTo>
                    <a:cubicBezTo>
                      <a:pt x="0" y="5798"/>
                      <a:pt x="0" y="6476"/>
                      <a:pt x="48" y="7143"/>
                    </a:cubicBezTo>
                    <a:cubicBezTo>
                      <a:pt x="60" y="7488"/>
                      <a:pt x="83" y="7822"/>
                      <a:pt x="83" y="8167"/>
                    </a:cubicBezTo>
                    <a:lnTo>
                      <a:pt x="107" y="12275"/>
                    </a:lnTo>
                    <a:cubicBezTo>
                      <a:pt x="107" y="12394"/>
                      <a:pt x="179" y="12501"/>
                      <a:pt x="286" y="12572"/>
                    </a:cubicBezTo>
                    <a:lnTo>
                      <a:pt x="5465" y="15656"/>
                    </a:lnTo>
                    <a:cubicBezTo>
                      <a:pt x="5513" y="15692"/>
                      <a:pt x="5572" y="15704"/>
                      <a:pt x="5644" y="15704"/>
                    </a:cubicBezTo>
                    <a:cubicBezTo>
                      <a:pt x="5691" y="15704"/>
                      <a:pt x="5751" y="15692"/>
                      <a:pt x="5798" y="15668"/>
                    </a:cubicBezTo>
                    <a:lnTo>
                      <a:pt x="9037" y="13942"/>
                    </a:lnTo>
                    <a:cubicBezTo>
                      <a:pt x="9156" y="13882"/>
                      <a:pt x="9227" y="13763"/>
                      <a:pt x="9216" y="13632"/>
                    </a:cubicBezTo>
                    <a:lnTo>
                      <a:pt x="9108" y="3369"/>
                    </a:lnTo>
                    <a:cubicBezTo>
                      <a:pt x="9096" y="1916"/>
                      <a:pt x="7584" y="976"/>
                      <a:pt x="7132" y="726"/>
                    </a:cubicBezTo>
                    <a:cubicBezTo>
                      <a:pt x="6358" y="321"/>
                      <a:pt x="5501" y="71"/>
                      <a:pt x="4632" y="23"/>
                    </a:cubicBezTo>
                    <a:cubicBezTo>
                      <a:pt x="4477" y="8"/>
                      <a:pt x="4321" y="1"/>
                      <a:pt x="4166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3"/>
              <p:cNvSpPr/>
              <p:nvPr/>
            </p:nvSpPr>
            <p:spPr>
              <a:xfrm>
                <a:off x="5930523" y="2066597"/>
                <a:ext cx="289703" cy="160496"/>
              </a:xfrm>
              <a:custGeom>
                <a:rect b="b" l="l" r="r" t="t"/>
                <a:pathLst>
                  <a:path extrusionOk="0" h="5626" w="10157">
                    <a:moveTo>
                      <a:pt x="8907" y="1"/>
                    </a:moveTo>
                    <a:lnTo>
                      <a:pt x="7585" y="96"/>
                    </a:lnTo>
                    <a:lnTo>
                      <a:pt x="6609" y="929"/>
                    </a:lnTo>
                    <a:cubicBezTo>
                      <a:pt x="6609" y="929"/>
                      <a:pt x="6608" y="929"/>
                      <a:pt x="6608" y="929"/>
                    </a:cubicBezTo>
                    <a:cubicBezTo>
                      <a:pt x="6543" y="929"/>
                      <a:pt x="2694" y="2981"/>
                      <a:pt x="1620" y="3418"/>
                    </a:cubicBezTo>
                    <a:cubicBezTo>
                      <a:pt x="1690" y="3400"/>
                      <a:pt x="1772" y="3389"/>
                      <a:pt x="1779" y="3389"/>
                    </a:cubicBezTo>
                    <a:cubicBezTo>
                      <a:pt x="1781" y="3389"/>
                      <a:pt x="1773" y="3391"/>
                      <a:pt x="1751" y="3394"/>
                    </a:cubicBezTo>
                    <a:cubicBezTo>
                      <a:pt x="1691" y="3406"/>
                      <a:pt x="1644" y="3418"/>
                      <a:pt x="1596" y="3430"/>
                    </a:cubicBezTo>
                    <a:lnTo>
                      <a:pt x="1572" y="3441"/>
                    </a:lnTo>
                    <a:lnTo>
                      <a:pt x="1548" y="3441"/>
                    </a:lnTo>
                    <a:cubicBezTo>
                      <a:pt x="644" y="3656"/>
                      <a:pt x="1" y="4227"/>
                      <a:pt x="108" y="4799"/>
                    </a:cubicBezTo>
                    <a:cubicBezTo>
                      <a:pt x="187" y="5295"/>
                      <a:pt x="829" y="5626"/>
                      <a:pt x="1626" y="5626"/>
                    </a:cubicBezTo>
                    <a:cubicBezTo>
                      <a:pt x="1786" y="5626"/>
                      <a:pt x="1951" y="5612"/>
                      <a:pt x="2120" y="5585"/>
                    </a:cubicBezTo>
                    <a:cubicBezTo>
                      <a:pt x="2382" y="5537"/>
                      <a:pt x="2632" y="5454"/>
                      <a:pt x="2870" y="5346"/>
                    </a:cubicBezTo>
                    <a:lnTo>
                      <a:pt x="2882" y="5346"/>
                    </a:lnTo>
                    <a:lnTo>
                      <a:pt x="7192" y="2358"/>
                    </a:lnTo>
                    <a:lnTo>
                      <a:pt x="7192" y="2370"/>
                    </a:lnTo>
                    <a:lnTo>
                      <a:pt x="7478" y="2168"/>
                    </a:lnTo>
                    <a:lnTo>
                      <a:pt x="8990" y="1096"/>
                    </a:lnTo>
                    <a:lnTo>
                      <a:pt x="9097" y="1739"/>
                    </a:lnTo>
                    <a:lnTo>
                      <a:pt x="10157" y="1179"/>
                    </a:lnTo>
                    <a:lnTo>
                      <a:pt x="10002" y="524"/>
                    </a:lnTo>
                    <a:lnTo>
                      <a:pt x="8907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" name="Google Shape;159;p13"/>
              <p:cNvSpPr/>
              <p:nvPr/>
            </p:nvSpPr>
            <p:spPr>
              <a:xfrm>
                <a:off x="5973993" y="2164075"/>
                <a:ext cx="2738" cy="713"/>
              </a:xfrm>
              <a:custGeom>
                <a:rect b="b" l="l" r="r" t="t"/>
                <a:pathLst>
                  <a:path extrusionOk="0" h="25" w="96">
                    <a:moveTo>
                      <a:pt x="96" y="1"/>
                    </a:moveTo>
                    <a:cubicBezTo>
                      <a:pt x="48" y="13"/>
                      <a:pt x="1" y="24"/>
                      <a:pt x="24" y="24"/>
                    </a:cubicBezTo>
                    <a:cubicBezTo>
                      <a:pt x="36" y="24"/>
                      <a:pt x="48" y="13"/>
                      <a:pt x="72" y="13"/>
                    </a:cubicBezTo>
                    <a:lnTo>
                      <a:pt x="96" y="1"/>
                    </a:lnTo>
                    <a:close/>
                  </a:path>
                </a:pathLst>
              </a:custGeom>
              <a:solidFill>
                <a:srgbClr val="E27E5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" name="Google Shape;160;p13"/>
              <p:cNvSpPr/>
              <p:nvPr/>
            </p:nvSpPr>
            <p:spPr>
              <a:xfrm>
                <a:off x="5919998" y="2056755"/>
                <a:ext cx="310753" cy="180037"/>
              </a:xfrm>
              <a:custGeom>
                <a:rect b="b" l="l" r="r" t="t"/>
                <a:pathLst>
                  <a:path extrusionOk="0" h="6311" w="10895">
                    <a:moveTo>
                      <a:pt x="9204" y="703"/>
                    </a:moveTo>
                    <a:lnTo>
                      <a:pt x="10061" y="1108"/>
                    </a:lnTo>
                    <a:lnTo>
                      <a:pt x="10121" y="1346"/>
                    </a:lnTo>
                    <a:lnTo>
                      <a:pt x="9728" y="1548"/>
                    </a:lnTo>
                    <a:lnTo>
                      <a:pt x="9692" y="1393"/>
                    </a:lnTo>
                    <a:cubicBezTo>
                      <a:pt x="9667" y="1208"/>
                      <a:pt x="9510" y="1094"/>
                      <a:pt x="9349" y="1094"/>
                    </a:cubicBezTo>
                    <a:cubicBezTo>
                      <a:pt x="9283" y="1094"/>
                      <a:pt x="9216" y="1113"/>
                      <a:pt x="9156" y="1155"/>
                    </a:cubicBezTo>
                    <a:lnTo>
                      <a:pt x="7430" y="2370"/>
                    </a:lnTo>
                    <a:cubicBezTo>
                      <a:pt x="7394" y="2382"/>
                      <a:pt x="7371" y="2393"/>
                      <a:pt x="7347" y="2417"/>
                    </a:cubicBezTo>
                    <a:lnTo>
                      <a:pt x="3096" y="5358"/>
                    </a:lnTo>
                    <a:lnTo>
                      <a:pt x="3084" y="5370"/>
                    </a:lnTo>
                    <a:cubicBezTo>
                      <a:pt x="2870" y="5465"/>
                      <a:pt x="2644" y="5537"/>
                      <a:pt x="2418" y="5572"/>
                    </a:cubicBezTo>
                    <a:cubicBezTo>
                      <a:pt x="2273" y="5599"/>
                      <a:pt x="2129" y="5612"/>
                      <a:pt x="1986" y="5612"/>
                    </a:cubicBezTo>
                    <a:cubicBezTo>
                      <a:pt x="1738" y="5612"/>
                      <a:pt x="1492" y="5572"/>
                      <a:pt x="1251" y="5489"/>
                    </a:cubicBezTo>
                    <a:cubicBezTo>
                      <a:pt x="1001" y="5394"/>
                      <a:pt x="834" y="5239"/>
                      <a:pt x="810" y="5072"/>
                    </a:cubicBezTo>
                    <a:cubicBezTo>
                      <a:pt x="763" y="4775"/>
                      <a:pt x="1203" y="4322"/>
                      <a:pt x="1965" y="4132"/>
                    </a:cubicBezTo>
                    <a:cubicBezTo>
                      <a:pt x="1989" y="4132"/>
                      <a:pt x="2025" y="4120"/>
                      <a:pt x="2060" y="4108"/>
                    </a:cubicBezTo>
                    <a:lnTo>
                      <a:pt x="2108" y="4096"/>
                    </a:lnTo>
                    <a:cubicBezTo>
                      <a:pt x="2132" y="4084"/>
                      <a:pt x="2156" y="4084"/>
                      <a:pt x="2179" y="4084"/>
                    </a:cubicBezTo>
                    <a:lnTo>
                      <a:pt x="2191" y="4084"/>
                    </a:lnTo>
                    <a:cubicBezTo>
                      <a:pt x="2275" y="4060"/>
                      <a:pt x="2346" y="4025"/>
                      <a:pt x="2394" y="3965"/>
                    </a:cubicBezTo>
                    <a:cubicBezTo>
                      <a:pt x="3203" y="3596"/>
                      <a:pt x="4715" y="2822"/>
                      <a:pt x="5847" y="2227"/>
                    </a:cubicBezTo>
                    <a:cubicBezTo>
                      <a:pt x="6394" y="1953"/>
                      <a:pt x="6906" y="1679"/>
                      <a:pt x="7061" y="1608"/>
                    </a:cubicBezTo>
                    <a:cubicBezTo>
                      <a:pt x="7109" y="1596"/>
                      <a:pt x="7156" y="1572"/>
                      <a:pt x="7204" y="1536"/>
                    </a:cubicBezTo>
                    <a:lnTo>
                      <a:pt x="8097" y="786"/>
                    </a:lnTo>
                    <a:lnTo>
                      <a:pt x="9204" y="703"/>
                    </a:lnTo>
                    <a:close/>
                    <a:moveTo>
                      <a:pt x="9252" y="0"/>
                    </a:moveTo>
                    <a:lnTo>
                      <a:pt x="7930" y="107"/>
                    </a:lnTo>
                    <a:cubicBezTo>
                      <a:pt x="7859" y="107"/>
                      <a:pt x="7787" y="143"/>
                      <a:pt x="7728" y="191"/>
                    </a:cubicBezTo>
                    <a:lnTo>
                      <a:pt x="6775" y="989"/>
                    </a:lnTo>
                    <a:cubicBezTo>
                      <a:pt x="6573" y="1084"/>
                      <a:pt x="6216" y="1262"/>
                      <a:pt x="5537" y="1620"/>
                    </a:cubicBezTo>
                    <a:cubicBezTo>
                      <a:pt x="4334" y="2239"/>
                      <a:pt x="2525" y="3179"/>
                      <a:pt x="1858" y="3453"/>
                    </a:cubicBezTo>
                    <a:lnTo>
                      <a:pt x="1846" y="3453"/>
                    </a:lnTo>
                    <a:cubicBezTo>
                      <a:pt x="715" y="3703"/>
                      <a:pt x="1" y="4453"/>
                      <a:pt x="120" y="5191"/>
                    </a:cubicBezTo>
                    <a:cubicBezTo>
                      <a:pt x="191" y="5608"/>
                      <a:pt x="501" y="5942"/>
                      <a:pt x="1001" y="6144"/>
                    </a:cubicBezTo>
                    <a:cubicBezTo>
                      <a:pt x="1310" y="6251"/>
                      <a:pt x="1644" y="6311"/>
                      <a:pt x="1977" y="6311"/>
                    </a:cubicBezTo>
                    <a:cubicBezTo>
                      <a:pt x="2168" y="6311"/>
                      <a:pt x="2358" y="6299"/>
                      <a:pt x="2537" y="6263"/>
                    </a:cubicBezTo>
                    <a:cubicBezTo>
                      <a:pt x="2810" y="6215"/>
                      <a:pt x="3072" y="6144"/>
                      <a:pt x="3322" y="6025"/>
                    </a:cubicBezTo>
                    <a:cubicBezTo>
                      <a:pt x="3370" y="6025"/>
                      <a:pt x="3406" y="6001"/>
                      <a:pt x="3453" y="5977"/>
                    </a:cubicBezTo>
                    <a:lnTo>
                      <a:pt x="7680" y="3036"/>
                    </a:lnTo>
                    <a:cubicBezTo>
                      <a:pt x="7716" y="3024"/>
                      <a:pt x="7740" y="3013"/>
                      <a:pt x="7763" y="3001"/>
                    </a:cubicBezTo>
                    <a:lnTo>
                      <a:pt x="9097" y="2060"/>
                    </a:lnTo>
                    <a:lnTo>
                      <a:pt x="9109" y="2143"/>
                    </a:lnTo>
                    <a:cubicBezTo>
                      <a:pt x="9133" y="2251"/>
                      <a:pt x="9204" y="2346"/>
                      <a:pt x="9299" y="2393"/>
                    </a:cubicBezTo>
                    <a:cubicBezTo>
                      <a:pt x="9347" y="2423"/>
                      <a:pt x="9401" y="2438"/>
                      <a:pt x="9456" y="2438"/>
                    </a:cubicBezTo>
                    <a:cubicBezTo>
                      <a:pt x="9511" y="2438"/>
                      <a:pt x="9567" y="2423"/>
                      <a:pt x="9621" y="2393"/>
                    </a:cubicBezTo>
                    <a:lnTo>
                      <a:pt x="10680" y="1846"/>
                    </a:lnTo>
                    <a:cubicBezTo>
                      <a:pt x="10823" y="1762"/>
                      <a:pt x="10895" y="1608"/>
                      <a:pt x="10859" y="1453"/>
                    </a:cubicBezTo>
                    <a:lnTo>
                      <a:pt x="10704" y="798"/>
                    </a:lnTo>
                    <a:cubicBezTo>
                      <a:pt x="10680" y="691"/>
                      <a:pt x="10621" y="608"/>
                      <a:pt x="10514" y="560"/>
                    </a:cubicBezTo>
                    <a:lnTo>
                      <a:pt x="9430" y="36"/>
                    </a:lnTo>
                    <a:cubicBezTo>
                      <a:pt x="9371" y="12"/>
                      <a:pt x="9311" y="0"/>
                      <a:pt x="9252" y="0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3"/>
              <p:cNvSpPr/>
              <p:nvPr/>
            </p:nvSpPr>
            <p:spPr>
              <a:xfrm>
                <a:off x="5964837" y="2154005"/>
                <a:ext cx="26440" cy="20625"/>
              </a:xfrm>
              <a:custGeom>
                <a:rect b="b" l="l" r="r" t="t"/>
                <a:pathLst>
                  <a:path extrusionOk="0" h="723" w="927">
                    <a:moveTo>
                      <a:pt x="434" y="1"/>
                    </a:moveTo>
                    <a:cubicBezTo>
                      <a:pt x="410" y="1"/>
                      <a:pt x="384" y="3"/>
                      <a:pt x="357" y="8"/>
                    </a:cubicBezTo>
                    <a:cubicBezTo>
                      <a:pt x="36" y="80"/>
                      <a:pt x="0" y="270"/>
                      <a:pt x="0" y="389"/>
                    </a:cubicBezTo>
                    <a:cubicBezTo>
                      <a:pt x="0" y="556"/>
                      <a:pt x="131" y="699"/>
                      <a:pt x="310" y="723"/>
                    </a:cubicBezTo>
                    <a:lnTo>
                      <a:pt x="334" y="723"/>
                    </a:lnTo>
                    <a:cubicBezTo>
                      <a:pt x="369" y="723"/>
                      <a:pt x="417" y="723"/>
                      <a:pt x="465" y="711"/>
                    </a:cubicBezTo>
                    <a:cubicBezTo>
                      <a:pt x="500" y="699"/>
                      <a:pt x="524" y="687"/>
                      <a:pt x="548" y="675"/>
                    </a:cubicBezTo>
                    <a:cubicBezTo>
                      <a:pt x="927" y="541"/>
                      <a:pt x="794" y="1"/>
                      <a:pt x="434" y="1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3"/>
              <p:cNvSpPr/>
              <p:nvPr/>
            </p:nvSpPr>
            <p:spPr>
              <a:xfrm>
                <a:off x="5788561" y="2009942"/>
                <a:ext cx="225185" cy="218720"/>
              </a:xfrm>
              <a:custGeom>
                <a:rect b="b" l="l" r="r" t="t"/>
                <a:pathLst>
                  <a:path extrusionOk="0" h="7667" w="7895">
                    <a:moveTo>
                      <a:pt x="1498" y="0"/>
                    </a:moveTo>
                    <a:cubicBezTo>
                      <a:pt x="1220" y="0"/>
                      <a:pt x="968" y="76"/>
                      <a:pt x="763" y="236"/>
                    </a:cubicBezTo>
                    <a:cubicBezTo>
                      <a:pt x="1" y="820"/>
                      <a:pt x="179" y="2320"/>
                      <a:pt x="1156" y="3594"/>
                    </a:cubicBezTo>
                    <a:cubicBezTo>
                      <a:pt x="1406" y="3927"/>
                      <a:pt x="1703" y="4213"/>
                      <a:pt x="2037" y="4463"/>
                    </a:cubicBezTo>
                    <a:cubicBezTo>
                      <a:pt x="2168" y="4582"/>
                      <a:pt x="2299" y="4689"/>
                      <a:pt x="2430" y="4796"/>
                    </a:cubicBezTo>
                    <a:cubicBezTo>
                      <a:pt x="3144" y="5368"/>
                      <a:pt x="3847" y="5951"/>
                      <a:pt x="4549" y="6547"/>
                    </a:cubicBezTo>
                    <a:cubicBezTo>
                      <a:pt x="5013" y="6916"/>
                      <a:pt x="5478" y="7309"/>
                      <a:pt x="6014" y="7547"/>
                    </a:cubicBezTo>
                    <a:cubicBezTo>
                      <a:pt x="6144" y="7618"/>
                      <a:pt x="6287" y="7654"/>
                      <a:pt x="6430" y="7666"/>
                    </a:cubicBezTo>
                    <a:cubicBezTo>
                      <a:pt x="6440" y="7666"/>
                      <a:pt x="6450" y="7666"/>
                      <a:pt x="6460" y="7666"/>
                    </a:cubicBezTo>
                    <a:cubicBezTo>
                      <a:pt x="6757" y="7666"/>
                      <a:pt x="7021" y="7493"/>
                      <a:pt x="7252" y="7309"/>
                    </a:cubicBezTo>
                    <a:cubicBezTo>
                      <a:pt x="7561" y="7059"/>
                      <a:pt x="7847" y="6785"/>
                      <a:pt x="7883" y="6368"/>
                    </a:cubicBezTo>
                    <a:cubicBezTo>
                      <a:pt x="7895" y="5975"/>
                      <a:pt x="7776" y="5594"/>
                      <a:pt x="7538" y="5285"/>
                    </a:cubicBezTo>
                    <a:cubicBezTo>
                      <a:pt x="7430" y="5154"/>
                      <a:pt x="7323" y="5023"/>
                      <a:pt x="7204" y="4904"/>
                    </a:cubicBezTo>
                    <a:cubicBezTo>
                      <a:pt x="7049" y="4737"/>
                      <a:pt x="6895" y="4582"/>
                      <a:pt x="6740" y="4415"/>
                    </a:cubicBezTo>
                    <a:cubicBezTo>
                      <a:pt x="6621" y="4296"/>
                      <a:pt x="6502" y="4165"/>
                      <a:pt x="6383" y="4046"/>
                    </a:cubicBezTo>
                    <a:cubicBezTo>
                      <a:pt x="5704" y="3368"/>
                      <a:pt x="5013" y="2689"/>
                      <a:pt x="4275" y="2058"/>
                    </a:cubicBezTo>
                    <a:cubicBezTo>
                      <a:pt x="4168" y="1856"/>
                      <a:pt x="4037" y="1665"/>
                      <a:pt x="3906" y="1487"/>
                    </a:cubicBezTo>
                    <a:cubicBezTo>
                      <a:pt x="3193" y="556"/>
                      <a:pt x="2251" y="0"/>
                      <a:pt x="1498" y="0"/>
                    </a:cubicBezTo>
                    <a:close/>
                  </a:path>
                </a:pathLst>
              </a:cu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13"/>
              <p:cNvSpPr/>
              <p:nvPr/>
            </p:nvSpPr>
            <p:spPr>
              <a:xfrm>
                <a:off x="5785166" y="2000157"/>
                <a:ext cx="239104" cy="238690"/>
              </a:xfrm>
              <a:custGeom>
                <a:rect b="b" l="l" r="r" t="t"/>
                <a:pathLst>
                  <a:path extrusionOk="0" h="8367" w="8383">
                    <a:moveTo>
                      <a:pt x="1615" y="696"/>
                    </a:moveTo>
                    <a:cubicBezTo>
                      <a:pt x="1856" y="696"/>
                      <a:pt x="2093" y="773"/>
                      <a:pt x="2251" y="841"/>
                    </a:cubicBezTo>
                    <a:cubicBezTo>
                      <a:pt x="2858" y="1103"/>
                      <a:pt x="3370" y="1520"/>
                      <a:pt x="3763" y="2044"/>
                    </a:cubicBezTo>
                    <a:cubicBezTo>
                      <a:pt x="3882" y="2222"/>
                      <a:pt x="4001" y="2401"/>
                      <a:pt x="4108" y="2580"/>
                    </a:cubicBezTo>
                    <a:cubicBezTo>
                      <a:pt x="4120" y="2615"/>
                      <a:pt x="4144" y="2651"/>
                      <a:pt x="4180" y="2675"/>
                    </a:cubicBezTo>
                    <a:cubicBezTo>
                      <a:pt x="4811" y="3211"/>
                      <a:pt x="5478" y="3842"/>
                      <a:pt x="6263" y="4639"/>
                    </a:cubicBezTo>
                    <a:cubicBezTo>
                      <a:pt x="6383" y="4758"/>
                      <a:pt x="6502" y="4889"/>
                      <a:pt x="6621" y="5008"/>
                    </a:cubicBezTo>
                    <a:lnTo>
                      <a:pt x="7085" y="5497"/>
                    </a:lnTo>
                    <a:cubicBezTo>
                      <a:pt x="7192" y="5604"/>
                      <a:pt x="7299" y="5723"/>
                      <a:pt x="7395" y="5842"/>
                    </a:cubicBezTo>
                    <a:cubicBezTo>
                      <a:pt x="7573" y="6080"/>
                      <a:pt x="7680" y="6378"/>
                      <a:pt x="7668" y="6687"/>
                    </a:cubicBezTo>
                    <a:cubicBezTo>
                      <a:pt x="7645" y="6949"/>
                      <a:pt x="7454" y="7152"/>
                      <a:pt x="7168" y="7378"/>
                    </a:cubicBezTo>
                    <a:cubicBezTo>
                      <a:pt x="6980" y="7522"/>
                      <a:pt x="6781" y="7666"/>
                      <a:pt x="6611" y="7666"/>
                    </a:cubicBezTo>
                    <a:cubicBezTo>
                      <a:pt x="6598" y="7666"/>
                      <a:pt x="6585" y="7665"/>
                      <a:pt x="6573" y="7664"/>
                    </a:cubicBezTo>
                    <a:cubicBezTo>
                      <a:pt x="6466" y="7652"/>
                      <a:pt x="6371" y="7628"/>
                      <a:pt x="6287" y="7580"/>
                    </a:cubicBezTo>
                    <a:cubicBezTo>
                      <a:pt x="5775" y="7354"/>
                      <a:pt x="5335" y="6985"/>
                      <a:pt x="4906" y="6628"/>
                    </a:cubicBezTo>
                    <a:lnTo>
                      <a:pt x="4704" y="6461"/>
                    </a:lnTo>
                    <a:cubicBezTo>
                      <a:pt x="4061" y="5925"/>
                      <a:pt x="3418" y="5401"/>
                      <a:pt x="2775" y="4866"/>
                    </a:cubicBezTo>
                    <a:cubicBezTo>
                      <a:pt x="2644" y="4770"/>
                      <a:pt x="2525" y="4675"/>
                      <a:pt x="2370" y="4532"/>
                    </a:cubicBezTo>
                    <a:cubicBezTo>
                      <a:pt x="2061" y="4306"/>
                      <a:pt x="1787" y="4032"/>
                      <a:pt x="1549" y="3723"/>
                    </a:cubicBezTo>
                    <a:lnTo>
                      <a:pt x="1572" y="3723"/>
                    </a:lnTo>
                    <a:cubicBezTo>
                      <a:pt x="1156" y="3211"/>
                      <a:pt x="894" y="2603"/>
                      <a:pt x="787" y="1960"/>
                    </a:cubicBezTo>
                    <a:cubicBezTo>
                      <a:pt x="751" y="1663"/>
                      <a:pt x="751" y="1127"/>
                      <a:pt x="1108" y="853"/>
                    </a:cubicBezTo>
                    <a:cubicBezTo>
                      <a:pt x="1259" y="737"/>
                      <a:pt x="1438" y="696"/>
                      <a:pt x="1615" y="696"/>
                    </a:cubicBezTo>
                    <a:close/>
                    <a:moveTo>
                      <a:pt x="1623" y="1"/>
                    </a:moveTo>
                    <a:cubicBezTo>
                      <a:pt x="1265" y="1"/>
                      <a:pt x="942" y="104"/>
                      <a:pt x="679" y="306"/>
                    </a:cubicBezTo>
                    <a:cubicBezTo>
                      <a:pt x="203" y="663"/>
                      <a:pt x="1" y="1282"/>
                      <a:pt x="84" y="2044"/>
                    </a:cubicBezTo>
                    <a:cubicBezTo>
                      <a:pt x="203" y="2806"/>
                      <a:pt x="513" y="3544"/>
                      <a:pt x="1001" y="4151"/>
                    </a:cubicBezTo>
                    <a:cubicBezTo>
                      <a:pt x="1263" y="4497"/>
                      <a:pt x="1584" y="4806"/>
                      <a:pt x="1930" y="5068"/>
                    </a:cubicBezTo>
                    <a:cubicBezTo>
                      <a:pt x="2061" y="5199"/>
                      <a:pt x="2203" y="5306"/>
                      <a:pt x="2334" y="5413"/>
                    </a:cubicBezTo>
                    <a:cubicBezTo>
                      <a:pt x="2977" y="5937"/>
                      <a:pt x="3620" y="6461"/>
                      <a:pt x="4251" y="6997"/>
                    </a:cubicBezTo>
                    <a:lnTo>
                      <a:pt x="4454" y="7164"/>
                    </a:lnTo>
                    <a:cubicBezTo>
                      <a:pt x="4894" y="7533"/>
                      <a:pt x="5394" y="7949"/>
                      <a:pt x="5990" y="8211"/>
                    </a:cubicBezTo>
                    <a:cubicBezTo>
                      <a:pt x="6168" y="8295"/>
                      <a:pt x="6347" y="8342"/>
                      <a:pt x="6537" y="8366"/>
                    </a:cubicBezTo>
                    <a:lnTo>
                      <a:pt x="6573" y="8366"/>
                    </a:lnTo>
                    <a:cubicBezTo>
                      <a:pt x="6978" y="8366"/>
                      <a:pt x="7311" y="8140"/>
                      <a:pt x="7597" y="7926"/>
                    </a:cubicBezTo>
                    <a:cubicBezTo>
                      <a:pt x="7942" y="7652"/>
                      <a:pt x="8311" y="7294"/>
                      <a:pt x="8359" y="6735"/>
                    </a:cubicBezTo>
                    <a:cubicBezTo>
                      <a:pt x="8383" y="6259"/>
                      <a:pt x="8228" y="5794"/>
                      <a:pt x="7942" y="5425"/>
                    </a:cubicBezTo>
                    <a:cubicBezTo>
                      <a:pt x="7835" y="5282"/>
                      <a:pt x="7704" y="5139"/>
                      <a:pt x="7585" y="5008"/>
                    </a:cubicBezTo>
                    <a:lnTo>
                      <a:pt x="7121" y="4520"/>
                    </a:lnTo>
                    <a:cubicBezTo>
                      <a:pt x="7002" y="4401"/>
                      <a:pt x="6883" y="4270"/>
                      <a:pt x="6752" y="4151"/>
                    </a:cubicBezTo>
                    <a:cubicBezTo>
                      <a:pt x="5966" y="3354"/>
                      <a:pt x="5311" y="2722"/>
                      <a:pt x="4668" y="2187"/>
                    </a:cubicBezTo>
                    <a:cubicBezTo>
                      <a:pt x="4561" y="1984"/>
                      <a:pt x="4442" y="1806"/>
                      <a:pt x="4299" y="1627"/>
                    </a:cubicBezTo>
                    <a:cubicBezTo>
                      <a:pt x="3835" y="996"/>
                      <a:pt x="3215" y="496"/>
                      <a:pt x="2501" y="186"/>
                    </a:cubicBezTo>
                    <a:cubicBezTo>
                      <a:pt x="2195" y="62"/>
                      <a:pt x="1898" y="1"/>
                      <a:pt x="1623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" name="Google Shape;164;p13"/>
              <p:cNvSpPr/>
              <p:nvPr/>
            </p:nvSpPr>
            <p:spPr>
              <a:xfrm>
                <a:off x="5734223" y="1847421"/>
                <a:ext cx="96834" cy="127775"/>
              </a:xfrm>
              <a:custGeom>
                <a:rect b="b" l="l" r="r" t="t"/>
                <a:pathLst>
                  <a:path extrusionOk="0" h="4479" w="3395">
                    <a:moveTo>
                      <a:pt x="1441" y="0"/>
                    </a:moveTo>
                    <a:cubicBezTo>
                      <a:pt x="1369" y="0"/>
                      <a:pt x="1298" y="9"/>
                      <a:pt x="1227" y="28"/>
                    </a:cubicBezTo>
                    <a:cubicBezTo>
                      <a:pt x="251" y="290"/>
                      <a:pt x="96" y="980"/>
                      <a:pt x="96" y="1611"/>
                    </a:cubicBezTo>
                    <a:cubicBezTo>
                      <a:pt x="96" y="2040"/>
                      <a:pt x="1" y="2481"/>
                      <a:pt x="48" y="2909"/>
                    </a:cubicBezTo>
                    <a:cubicBezTo>
                      <a:pt x="120" y="3397"/>
                      <a:pt x="406" y="3838"/>
                      <a:pt x="822" y="4100"/>
                    </a:cubicBezTo>
                    <a:cubicBezTo>
                      <a:pt x="1187" y="4349"/>
                      <a:pt x="1611" y="4478"/>
                      <a:pt x="2041" y="4478"/>
                    </a:cubicBezTo>
                    <a:cubicBezTo>
                      <a:pt x="2186" y="4478"/>
                      <a:pt x="2333" y="4463"/>
                      <a:pt x="2477" y="4433"/>
                    </a:cubicBezTo>
                    <a:cubicBezTo>
                      <a:pt x="2715" y="4386"/>
                      <a:pt x="3132" y="4267"/>
                      <a:pt x="3275" y="4064"/>
                    </a:cubicBezTo>
                    <a:cubicBezTo>
                      <a:pt x="3394" y="3909"/>
                      <a:pt x="3382" y="3505"/>
                      <a:pt x="3382" y="3290"/>
                    </a:cubicBezTo>
                    <a:lnTo>
                      <a:pt x="3382" y="1469"/>
                    </a:lnTo>
                    <a:cubicBezTo>
                      <a:pt x="3382" y="1469"/>
                      <a:pt x="2376" y="0"/>
                      <a:pt x="1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3"/>
              <p:cNvSpPr/>
              <p:nvPr/>
            </p:nvSpPr>
            <p:spPr>
              <a:xfrm>
                <a:off x="5725067" y="1837265"/>
                <a:ext cx="115488" cy="147858"/>
              </a:xfrm>
              <a:custGeom>
                <a:rect b="b" l="l" r="r" t="t"/>
                <a:pathLst>
                  <a:path extrusionOk="0" h="5183" w="4049">
                    <a:moveTo>
                      <a:pt x="1763" y="705"/>
                    </a:moveTo>
                    <a:cubicBezTo>
                      <a:pt x="2286" y="705"/>
                      <a:pt x="3013" y="1467"/>
                      <a:pt x="3358" y="1932"/>
                    </a:cubicBezTo>
                    <a:lnTo>
                      <a:pt x="3358" y="3682"/>
                    </a:lnTo>
                    <a:cubicBezTo>
                      <a:pt x="3370" y="3861"/>
                      <a:pt x="3358" y="4039"/>
                      <a:pt x="3310" y="4218"/>
                    </a:cubicBezTo>
                    <a:cubicBezTo>
                      <a:pt x="3287" y="4242"/>
                      <a:pt x="3132" y="4361"/>
                      <a:pt x="2727" y="4444"/>
                    </a:cubicBezTo>
                    <a:cubicBezTo>
                      <a:pt x="2607" y="4468"/>
                      <a:pt x="2485" y="4480"/>
                      <a:pt x="2364" y="4480"/>
                    </a:cubicBezTo>
                    <a:cubicBezTo>
                      <a:pt x="2005" y="4480"/>
                      <a:pt x="1649" y="4375"/>
                      <a:pt x="1346" y="4170"/>
                    </a:cubicBezTo>
                    <a:cubicBezTo>
                      <a:pt x="1012" y="3956"/>
                      <a:pt x="786" y="3610"/>
                      <a:pt x="715" y="3218"/>
                    </a:cubicBezTo>
                    <a:cubicBezTo>
                      <a:pt x="691" y="2979"/>
                      <a:pt x="703" y="2753"/>
                      <a:pt x="727" y="2515"/>
                    </a:cubicBezTo>
                    <a:cubicBezTo>
                      <a:pt x="750" y="2337"/>
                      <a:pt x="762" y="2146"/>
                      <a:pt x="762" y="1967"/>
                    </a:cubicBezTo>
                    <a:cubicBezTo>
                      <a:pt x="762" y="1360"/>
                      <a:pt x="917" y="908"/>
                      <a:pt x="1643" y="717"/>
                    </a:cubicBezTo>
                    <a:cubicBezTo>
                      <a:pt x="1679" y="705"/>
                      <a:pt x="1727" y="705"/>
                      <a:pt x="1763" y="705"/>
                    </a:cubicBezTo>
                    <a:close/>
                    <a:moveTo>
                      <a:pt x="1760" y="1"/>
                    </a:moveTo>
                    <a:cubicBezTo>
                      <a:pt x="1662" y="1"/>
                      <a:pt x="1563" y="13"/>
                      <a:pt x="1465" y="39"/>
                    </a:cubicBezTo>
                    <a:cubicBezTo>
                      <a:pt x="72" y="420"/>
                      <a:pt x="72" y="1586"/>
                      <a:pt x="72" y="1967"/>
                    </a:cubicBezTo>
                    <a:cubicBezTo>
                      <a:pt x="72" y="2134"/>
                      <a:pt x="60" y="2289"/>
                      <a:pt x="36" y="2456"/>
                    </a:cubicBezTo>
                    <a:cubicBezTo>
                      <a:pt x="0" y="2729"/>
                      <a:pt x="0" y="3015"/>
                      <a:pt x="24" y="3301"/>
                    </a:cubicBezTo>
                    <a:cubicBezTo>
                      <a:pt x="108" y="3896"/>
                      <a:pt x="441" y="4420"/>
                      <a:pt x="953" y="4742"/>
                    </a:cubicBezTo>
                    <a:cubicBezTo>
                      <a:pt x="1370" y="5027"/>
                      <a:pt x="1858" y="5182"/>
                      <a:pt x="2370" y="5182"/>
                    </a:cubicBezTo>
                    <a:cubicBezTo>
                      <a:pt x="2536" y="5170"/>
                      <a:pt x="2703" y="5158"/>
                      <a:pt x="2870" y="5123"/>
                    </a:cubicBezTo>
                    <a:cubicBezTo>
                      <a:pt x="3370" y="5015"/>
                      <a:pt x="3715" y="4849"/>
                      <a:pt x="3870" y="4623"/>
                    </a:cubicBezTo>
                    <a:cubicBezTo>
                      <a:pt x="4037" y="4396"/>
                      <a:pt x="4049" y="4051"/>
                      <a:pt x="4049" y="3682"/>
                    </a:cubicBezTo>
                    <a:lnTo>
                      <a:pt x="3703" y="3646"/>
                    </a:lnTo>
                    <a:lnTo>
                      <a:pt x="4049" y="3646"/>
                    </a:lnTo>
                    <a:lnTo>
                      <a:pt x="4049" y="1813"/>
                    </a:lnTo>
                    <a:cubicBezTo>
                      <a:pt x="4049" y="1741"/>
                      <a:pt x="4037" y="1682"/>
                      <a:pt x="3989" y="1622"/>
                    </a:cubicBezTo>
                    <a:cubicBezTo>
                      <a:pt x="3869" y="1437"/>
                      <a:pt x="2839" y="1"/>
                      <a:pt x="1760" y="1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3"/>
              <p:cNvSpPr/>
              <p:nvPr/>
            </p:nvSpPr>
            <p:spPr>
              <a:xfrm>
                <a:off x="5712830" y="1728632"/>
                <a:ext cx="180034" cy="204200"/>
              </a:xfrm>
              <a:custGeom>
                <a:rect b="b" l="l" r="r" t="t"/>
                <a:pathLst>
                  <a:path extrusionOk="0" h="7158" w="6312">
                    <a:moveTo>
                      <a:pt x="3156" y="1"/>
                    </a:moveTo>
                    <a:cubicBezTo>
                      <a:pt x="1406" y="1"/>
                      <a:pt x="1" y="1608"/>
                      <a:pt x="1" y="3573"/>
                    </a:cubicBezTo>
                    <a:cubicBezTo>
                      <a:pt x="1" y="5549"/>
                      <a:pt x="1418" y="7037"/>
                      <a:pt x="3156" y="7145"/>
                    </a:cubicBezTo>
                    <a:cubicBezTo>
                      <a:pt x="3276" y="7153"/>
                      <a:pt x="3392" y="7157"/>
                      <a:pt x="3503" y="7157"/>
                    </a:cubicBezTo>
                    <a:cubicBezTo>
                      <a:pt x="5781" y="7157"/>
                      <a:pt x="6311" y="5457"/>
                      <a:pt x="6311" y="3573"/>
                    </a:cubicBezTo>
                    <a:cubicBezTo>
                      <a:pt x="6311" y="1608"/>
                      <a:pt x="4894" y="1"/>
                      <a:pt x="315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3"/>
              <p:cNvSpPr/>
              <p:nvPr/>
            </p:nvSpPr>
            <p:spPr>
              <a:xfrm>
                <a:off x="5669360" y="1718191"/>
                <a:ext cx="252025" cy="222429"/>
              </a:xfrm>
              <a:custGeom>
                <a:rect b="b" l="l" r="r" t="t"/>
                <a:pathLst>
                  <a:path extrusionOk="0" h="7797" w="8836">
                    <a:moveTo>
                      <a:pt x="4723" y="0"/>
                    </a:moveTo>
                    <a:cubicBezTo>
                      <a:pt x="4157" y="0"/>
                      <a:pt x="3576" y="170"/>
                      <a:pt x="2989" y="498"/>
                    </a:cubicBezTo>
                    <a:cubicBezTo>
                      <a:pt x="2954" y="510"/>
                      <a:pt x="1" y="1843"/>
                      <a:pt x="1751" y="6130"/>
                    </a:cubicBezTo>
                    <a:lnTo>
                      <a:pt x="2168" y="7011"/>
                    </a:lnTo>
                    <a:cubicBezTo>
                      <a:pt x="2232" y="7152"/>
                      <a:pt x="2348" y="7211"/>
                      <a:pt x="2465" y="7211"/>
                    </a:cubicBezTo>
                    <a:cubicBezTo>
                      <a:pt x="2692" y="7211"/>
                      <a:pt x="2924" y="6988"/>
                      <a:pt x="2799" y="6713"/>
                    </a:cubicBezTo>
                    <a:lnTo>
                      <a:pt x="2382" y="5844"/>
                    </a:lnTo>
                    <a:cubicBezTo>
                      <a:pt x="918" y="2236"/>
                      <a:pt x="3168" y="1188"/>
                      <a:pt x="3299" y="1129"/>
                    </a:cubicBezTo>
                    <a:cubicBezTo>
                      <a:pt x="3797" y="840"/>
                      <a:pt x="4279" y="697"/>
                      <a:pt x="4734" y="697"/>
                    </a:cubicBezTo>
                    <a:cubicBezTo>
                      <a:pt x="4953" y="697"/>
                      <a:pt x="5165" y="730"/>
                      <a:pt x="5370" y="796"/>
                    </a:cubicBezTo>
                    <a:cubicBezTo>
                      <a:pt x="6537" y="1177"/>
                      <a:pt x="7156" y="2486"/>
                      <a:pt x="7180" y="2534"/>
                    </a:cubicBezTo>
                    <a:cubicBezTo>
                      <a:pt x="7942" y="3855"/>
                      <a:pt x="7097" y="6308"/>
                      <a:pt x="6847" y="6784"/>
                    </a:cubicBezTo>
                    <a:cubicBezTo>
                      <a:pt x="6335" y="6951"/>
                      <a:pt x="5799" y="7058"/>
                      <a:pt x="5263" y="7094"/>
                    </a:cubicBezTo>
                    <a:cubicBezTo>
                      <a:pt x="5061" y="7094"/>
                      <a:pt x="4489" y="6439"/>
                      <a:pt x="4073" y="5749"/>
                    </a:cubicBezTo>
                    <a:cubicBezTo>
                      <a:pt x="3999" y="5654"/>
                      <a:pt x="3903" y="5614"/>
                      <a:pt x="3808" y="5614"/>
                    </a:cubicBezTo>
                    <a:cubicBezTo>
                      <a:pt x="3580" y="5614"/>
                      <a:pt x="3360" y="5845"/>
                      <a:pt x="3477" y="6106"/>
                    </a:cubicBezTo>
                    <a:cubicBezTo>
                      <a:pt x="3787" y="6618"/>
                      <a:pt x="4561" y="7796"/>
                      <a:pt x="5263" y="7796"/>
                    </a:cubicBezTo>
                    <a:lnTo>
                      <a:pt x="5287" y="7796"/>
                    </a:lnTo>
                    <a:cubicBezTo>
                      <a:pt x="5573" y="7784"/>
                      <a:pt x="7073" y="7594"/>
                      <a:pt x="7359" y="7273"/>
                    </a:cubicBezTo>
                    <a:cubicBezTo>
                      <a:pt x="7561" y="7058"/>
                      <a:pt x="8835" y="3998"/>
                      <a:pt x="7799" y="2224"/>
                    </a:cubicBezTo>
                    <a:cubicBezTo>
                      <a:pt x="7764" y="2153"/>
                      <a:pt x="7049" y="617"/>
                      <a:pt x="5597" y="141"/>
                    </a:cubicBezTo>
                    <a:cubicBezTo>
                      <a:pt x="5310" y="47"/>
                      <a:pt x="5019" y="0"/>
                      <a:pt x="4723" y="0"/>
                    </a:cubicBezTo>
                    <a:close/>
                  </a:path>
                </a:pathLst>
              </a:custGeom>
              <a:solidFill>
                <a:srgbClr val="2D295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3"/>
              <p:cNvSpPr/>
              <p:nvPr/>
            </p:nvSpPr>
            <p:spPr>
              <a:xfrm>
                <a:off x="5673782" y="2033306"/>
                <a:ext cx="77809" cy="238148"/>
              </a:xfrm>
              <a:custGeom>
                <a:rect b="b" l="l" r="r" t="t"/>
                <a:pathLst>
                  <a:path extrusionOk="0" h="8348" w="2728">
                    <a:moveTo>
                      <a:pt x="167" y="1"/>
                    </a:moveTo>
                    <a:lnTo>
                      <a:pt x="1" y="6990"/>
                    </a:lnTo>
                    <a:lnTo>
                      <a:pt x="2477" y="8347"/>
                    </a:lnTo>
                    <a:lnTo>
                      <a:pt x="2727" y="882"/>
                    </a:lnTo>
                    <a:lnTo>
                      <a:pt x="167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69" name="Google Shape;169;p13"/>
          <p:cNvSpPr/>
          <p:nvPr/>
        </p:nvSpPr>
        <p:spPr>
          <a:xfrm>
            <a:off x="6284595" y="1484431"/>
            <a:ext cx="1687327" cy="907758"/>
          </a:xfrm>
          <a:custGeom>
            <a:rect b="b" l="l" r="r" t="t"/>
            <a:pathLst>
              <a:path extrusionOk="0" h="37565" w="63926">
                <a:moveTo>
                  <a:pt x="12669" y="0"/>
                </a:moveTo>
                <a:lnTo>
                  <a:pt x="0" y="7382"/>
                </a:lnTo>
                <a:lnTo>
                  <a:pt x="51185" y="37564"/>
                </a:lnTo>
                <a:lnTo>
                  <a:pt x="63925" y="30040"/>
                </a:lnTo>
                <a:lnTo>
                  <a:pt x="12669" y="0"/>
                </a:lnTo>
                <a:close/>
              </a:path>
            </a:pathLst>
          </a:custGeom>
          <a:solidFill>
            <a:schemeClr val="accen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13"/>
          <p:cNvSpPr/>
          <p:nvPr/>
        </p:nvSpPr>
        <p:spPr>
          <a:xfrm>
            <a:off x="6284595" y="1665877"/>
            <a:ext cx="1342470" cy="855815"/>
          </a:xfrm>
          <a:custGeom>
            <a:rect b="b" l="l" r="r" t="t"/>
            <a:pathLst>
              <a:path extrusionOk="0" h="35255" w="51210">
                <a:moveTo>
                  <a:pt x="24" y="0"/>
                </a:moveTo>
                <a:lnTo>
                  <a:pt x="1" y="5120"/>
                </a:lnTo>
                <a:lnTo>
                  <a:pt x="51209" y="35255"/>
                </a:lnTo>
                <a:lnTo>
                  <a:pt x="51209" y="30182"/>
                </a:lnTo>
                <a:lnTo>
                  <a:pt x="24" y="0"/>
                </a:lnTo>
                <a:close/>
              </a:path>
            </a:pathLst>
          </a:custGeom>
          <a:solidFill>
            <a:schemeClr val="accen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3"/>
          <p:cNvSpPr/>
          <p:nvPr/>
        </p:nvSpPr>
        <p:spPr>
          <a:xfrm>
            <a:off x="7627070" y="2196435"/>
            <a:ext cx="344779" cy="325247"/>
          </a:xfrm>
          <a:custGeom>
            <a:rect b="b" l="l" r="r" t="t"/>
            <a:pathLst>
              <a:path extrusionOk="0" h="13136" w="13285">
                <a:moveTo>
                  <a:pt x="12740" y="741"/>
                </a:moveTo>
                <a:lnTo>
                  <a:pt x="12740" y="5051"/>
                </a:lnTo>
                <a:lnTo>
                  <a:pt x="536" y="12385"/>
                </a:lnTo>
                <a:lnTo>
                  <a:pt x="536" y="7944"/>
                </a:lnTo>
                <a:lnTo>
                  <a:pt x="12740" y="741"/>
                </a:lnTo>
                <a:close/>
                <a:moveTo>
                  <a:pt x="13013" y="0"/>
                </a:moveTo>
                <a:cubicBezTo>
                  <a:pt x="12969" y="0"/>
                  <a:pt x="12924" y="12"/>
                  <a:pt x="12883" y="39"/>
                </a:cubicBezTo>
                <a:lnTo>
                  <a:pt x="131" y="7575"/>
                </a:lnTo>
                <a:cubicBezTo>
                  <a:pt x="48" y="7623"/>
                  <a:pt x="1" y="7706"/>
                  <a:pt x="1" y="7801"/>
                </a:cubicBezTo>
                <a:lnTo>
                  <a:pt x="1" y="12862"/>
                </a:lnTo>
                <a:cubicBezTo>
                  <a:pt x="1" y="12957"/>
                  <a:pt x="60" y="13052"/>
                  <a:pt x="143" y="13100"/>
                </a:cubicBezTo>
                <a:cubicBezTo>
                  <a:pt x="179" y="13123"/>
                  <a:pt x="227" y="13135"/>
                  <a:pt x="274" y="13135"/>
                </a:cubicBezTo>
                <a:cubicBezTo>
                  <a:pt x="322" y="13135"/>
                  <a:pt x="370" y="13123"/>
                  <a:pt x="405" y="13100"/>
                </a:cubicBezTo>
                <a:lnTo>
                  <a:pt x="13157" y="5444"/>
                </a:lnTo>
                <a:cubicBezTo>
                  <a:pt x="13228" y="5396"/>
                  <a:pt x="13276" y="5313"/>
                  <a:pt x="13276" y="5218"/>
                </a:cubicBezTo>
                <a:lnTo>
                  <a:pt x="13276" y="277"/>
                </a:lnTo>
                <a:cubicBezTo>
                  <a:pt x="13285" y="115"/>
                  <a:pt x="13151" y="0"/>
                  <a:pt x="13013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3"/>
          <p:cNvSpPr/>
          <p:nvPr/>
        </p:nvSpPr>
        <p:spPr>
          <a:xfrm>
            <a:off x="7640499" y="2209020"/>
            <a:ext cx="317920" cy="300084"/>
          </a:xfrm>
          <a:custGeom>
            <a:rect b="b" l="l" r="r" t="t"/>
            <a:pathLst>
              <a:path extrusionOk="0" h="12598" w="12741">
                <a:moveTo>
                  <a:pt x="12740" y="1"/>
                </a:moveTo>
                <a:lnTo>
                  <a:pt x="0" y="7525"/>
                </a:lnTo>
                <a:lnTo>
                  <a:pt x="0" y="12598"/>
                </a:lnTo>
                <a:lnTo>
                  <a:pt x="12740" y="4942"/>
                </a:lnTo>
                <a:lnTo>
                  <a:pt x="1274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3"/>
          <p:cNvSpPr/>
          <p:nvPr/>
        </p:nvSpPr>
        <p:spPr>
          <a:xfrm rot="10800000">
            <a:off x="6575804" y="1367964"/>
            <a:ext cx="261300" cy="371400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FFFFFF"/>
          </a:solidFill>
          <a:ln cap="flat" cmpd="sng" w="9525">
            <a:solidFill>
              <a:srgbClr val="24145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74" name="Google Shape;174;p13"/>
          <p:cNvSpPr/>
          <p:nvPr/>
        </p:nvSpPr>
        <p:spPr>
          <a:xfrm rot="10800000">
            <a:off x="6899308" y="1505274"/>
            <a:ext cx="261300" cy="371400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FFFFFF"/>
          </a:solidFill>
          <a:ln cap="flat" cmpd="sng" w="9525">
            <a:solidFill>
              <a:srgbClr val="24145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75" name="Google Shape;175;p13"/>
          <p:cNvSpPr/>
          <p:nvPr/>
        </p:nvSpPr>
        <p:spPr>
          <a:xfrm rot="10800000">
            <a:off x="7207849" y="1665780"/>
            <a:ext cx="261300" cy="371400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FFFFFF"/>
          </a:solidFill>
          <a:ln cap="flat" cmpd="sng" w="9525">
            <a:solidFill>
              <a:srgbClr val="24145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76" name="Google Shape;176;p13"/>
          <p:cNvSpPr/>
          <p:nvPr/>
        </p:nvSpPr>
        <p:spPr>
          <a:xfrm rot="10800000">
            <a:off x="7539329" y="1837613"/>
            <a:ext cx="261300" cy="371400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FFFFFF"/>
          </a:solidFill>
          <a:ln cap="flat" cmpd="sng" w="9525">
            <a:solidFill>
              <a:srgbClr val="24145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177" name="Google Shape;177;p13"/>
          <p:cNvSpPr/>
          <p:nvPr/>
        </p:nvSpPr>
        <p:spPr>
          <a:xfrm>
            <a:off x="5873626" y="1209616"/>
            <a:ext cx="282484" cy="111773"/>
          </a:xfrm>
          <a:custGeom>
            <a:rect b="b" l="l" r="r" t="t"/>
            <a:pathLst>
              <a:path extrusionOk="0" h="9764" w="20836">
                <a:moveTo>
                  <a:pt x="20568" y="0"/>
                </a:moveTo>
                <a:cubicBezTo>
                  <a:pt x="20440" y="0"/>
                  <a:pt x="20312" y="83"/>
                  <a:pt x="20300" y="250"/>
                </a:cubicBezTo>
                <a:lnTo>
                  <a:pt x="20300" y="2500"/>
                </a:lnTo>
                <a:lnTo>
                  <a:pt x="20241" y="3477"/>
                </a:lnTo>
                <a:cubicBezTo>
                  <a:pt x="20241" y="6644"/>
                  <a:pt x="15859" y="9215"/>
                  <a:pt x="10466" y="9215"/>
                </a:cubicBezTo>
                <a:cubicBezTo>
                  <a:pt x="4989" y="9215"/>
                  <a:pt x="536" y="6644"/>
                  <a:pt x="536" y="3489"/>
                </a:cubicBezTo>
                <a:lnTo>
                  <a:pt x="595" y="286"/>
                </a:lnTo>
                <a:cubicBezTo>
                  <a:pt x="607" y="131"/>
                  <a:pt x="488" y="12"/>
                  <a:pt x="333" y="12"/>
                </a:cubicBezTo>
                <a:cubicBezTo>
                  <a:pt x="191" y="12"/>
                  <a:pt x="72" y="131"/>
                  <a:pt x="60" y="274"/>
                </a:cubicBezTo>
                <a:lnTo>
                  <a:pt x="0" y="3477"/>
                </a:lnTo>
                <a:cubicBezTo>
                  <a:pt x="0" y="6941"/>
                  <a:pt x="4691" y="9763"/>
                  <a:pt x="10466" y="9763"/>
                </a:cubicBezTo>
                <a:cubicBezTo>
                  <a:pt x="16240" y="9763"/>
                  <a:pt x="20776" y="7001"/>
                  <a:pt x="20776" y="3500"/>
                </a:cubicBezTo>
                <a:lnTo>
                  <a:pt x="20836" y="2524"/>
                </a:lnTo>
                <a:lnTo>
                  <a:pt x="20836" y="250"/>
                </a:lnTo>
                <a:cubicBezTo>
                  <a:pt x="20824" y="83"/>
                  <a:pt x="20696" y="0"/>
                  <a:pt x="20568" y="0"/>
                </a:cubicBezTo>
                <a:close/>
              </a:path>
            </a:pathLst>
          </a:custGeom>
          <a:solidFill>
            <a:srgbClr val="2D295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3"/>
          <p:cNvSpPr/>
          <p:nvPr/>
        </p:nvSpPr>
        <p:spPr>
          <a:xfrm>
            <a:off x="5873615" y="1209616"/>
            <a:ext cx="282538" cy="111781"/>
          </a:xfrm>
          <a:custGeom>
            <a:rect b="b" l="l" r="r" t="t"/>
            <a:pathLst>
              <a:path extrusionOk="0" h="9240" w="20290">
                <a:moveTo>
                  <a:pt x="20289" y="0"/>
                </a:moveTo>
                <a:lnTo>
                  <a:pt x="60" y="24"/>
                </a:lnTo>
                <a:lnTo>
                  <a:pt x="1" y="3227"/>
                </a:lnTo>
                <a:cubicBezTo>
                  <a:pt x="1" y="6548"/>
                  <a:pt x="4561" y="9239"/>
                  <a:pt x="10193" y="9239"/>
                </a:cubicBezTo>
                <a:cubicBezTo>
                  <a:pt x="15812" y="9239"/>
                  <a:pt x="20242" y="6548"/>
                  <a:pt x="20242" y="3227"/>
                </a:cubicBezTo>
                <a:lnTo>
                  <a:pt x="20289" y="2274"/>
                </a:lnTo>
                <a:lnTo>
                  <a:pt x="20289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3"/>
          <p:cNvSpPr/>
          <p:nvPr/>
        </p:nvSpPr>
        <p:spPr>
          <a:xfrm>
            <a:off x="7662772" y="2018648"/>
            <a:ext cx="107400" cy="96300"/>
          </a:xfrm>
          <a:prstGeom prst="donut">
            <a:avLst>
              <a:gd fmla="val 25000" name="adj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3"/>
          <p:cNvSpPr/>
          <p:nvPr/>
        </p:nvSpPr>
        <p:spPr>
          <a:xfrm>
            <a:off x="7608362" y="2009164"/>
            <a:ext cx="107400" cy="115200"/>
          </a:xfrm>
          <a:prstGeom prst="donut">
            <a:avLst>
              <a:gd fmla="val 25000" name="adj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3"/>
          <p:cNvSpPr/>
          <p:nvPr/>
        </p:nvSpPr>
        <p:spPr>
          <a:xfrm>
            <a:off x="7662772" y="1922272"/>
            <a:ext cx="107400" cy="96300"/>
          </a:xfrm>
          <a:prstGeom prst="donut">
            <a:avLst>
              <a:gd fmla="val 25000" name="adj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3"/>
          <p:cNvSpPr/>
          <p:nvPr/>
        </p:nvSpPr>
        <p:spPr>
          <a:xfrm>
            <a:off x="7569782" y="1956977"/>
            <a:ext cx="107400" cy="115200"/>
          </a:xfrm>
          <a:prstGeom prst="donut">
            <a:avLst>
              <a:gd fmla="val 25000" name="adj"/>
            </a:avLst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3"/>
          <p:cNvSpPr/>
          <p:nvPr/>
        </p:nvSpPr>
        <p:spPr>
          <a:xfrm>
            <a:off x="7015272" y="1686298"/>
            <a:ext cx="107400" cy="96300"/>
          </a:xfrm>
          <a:prstGeom prst="donut">
            <a:avLst>
              <a:gd fmla="val 25000" name="adj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3"/>
          <p:cNvSpPr/>
          <p:nvPr/>
        </p:nvSpPr>
        <p:spPr>
          <a:xfrm>
            <a:off x="6960862" y="1676814"/>
            <a:ext cx="107400" cy="115200"/>
          </a:xfrm>
          <a:prstGeom prst="donut">
            <a:avLst>
              <a:gd fmla="val 25000" name="adj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13"/>
          <p:cNvSpPr/>
          <p:nvPr/>
        </p:nvSpPr>
        <p:spPr>
          <a:xfrm>
            <a:off x="7015272" y="1589922"/>
            <a:ext cx="107400" cy="96300"/>
          </a:xfrm>
          <a:prstGeom prst="donut">
            <a:avLst>
              <a:gd fmla="val 25000" name="adj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3"/>
          <p:cNvSpPr/>
          <p:nvPr/>
        </p:nvSpPr>
        <p:spPr>
          <a:xfrm>
            <a:off x="6922282" y="1624627"/>
            <a:ext cx="107400" cy="115200"/>
          </a:xfrm>
          <a:prstGeom prst="donut">
            <a:avLst>
              <a:gd fmla="val 25000" name="adj"/>
            </a:avLst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3"/>
          <p:cNvSpPr/>
          <p:nvPr/>
        </p:nvSpPr>
        <p:spPr>
          <a:xfrm>
            <a:off x="7342760" y="1846798"/>
            <a:ext cx="107400" cy="96300"/>
          </a:xfrm>
          <a:prstGeom prst="donut">
            <a:avLst>
              <a:gd fmla="val 25000" name="adj"/>
            </a:avLst>
          </a:prstGeom>
          <a:solidFill>
            <a:srgbClr val="E27E5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3"/>
          <p:cNvSpPr/>
          <p:nvPr/>
        </p:nvSpPr>
        <p:spPr>
          <a:xfrm>
            <a:off x="7288349" y="1837314"/>
            <a:ext cx="107400" cy="115200"/>
          </a:xfrm>
          <a:prstGeom prst="donut">
            <a:avLst>
              <a:gd fmla="val 25000" name="adj"/>
            </a:avLst>
          </a:prstGeom>
          <a:solidFill>
            <a:srgbClr val="E27E5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3"/>
          <p:cNvSpPr/>
          <p:nvPr/>
        </p:nvSpPr>
        <p:spPr>
          <a:xfrm>
            <a:off x="7342760" y="1750422"/>
            <a:ext cx="107400" cy="96300"/>
          </a:xfrm>
          <a:prstGeom prst="donut">
            <a:avLst>
              <a:gd fmla="val 25000" name="adj"/>
            </a:avLst>
          </a:prstGeom>
          <a:solidFill>
            <a:srgbClr val="E27E5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3"/>
          <p:cNvSpPr/>
          <p:nvPr/>
        </p:nvSpPr>
        <p:spPr>
          <a:xfrm>
            <a:off x="7249770" y="1785127"/>
            <a:ext cx="107400" cy="115200"/>
          </a:xfrm>
          <a:prstGeom prst="donut">
            <a:avLst>
              <a:gd fmla="val 25000" name="adj"/>
            </a:avLst>
          </a:prstGeom>
          <a:solidFill>
            <a:srgbClr val="E27E5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3"/>
          <p:cNvSpPr/>
          <p:nvPr/>
        </p:nvSpPr>
        <p:spPr>
          <a:xfrm>
            <a:off x="6699247" y="1548998"/>
            <a:ext cx="107400" cy="96300"/>
          </a:xfrm>
          <a:prstGeom prst="donut">
            <a:avLst>
              <a:gd fmla="val 25000" name="adj"/>
            </a:avLst>
          </a:prstGeom>
          <a:solidFill>
            <a:srgbClr val="E27E5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3"/>
          <p:cNvSpPr/>
          <p:nvPr/>
        </p:nvSpPr>
        <p:spPr>
          <a:xfrm>
            <a:off x="6644837" y="1539514"/>
            <a:ext cx="107400" cy="115200"/>
          </a:xfrm>
          <a:prstGeom prst="donut">
            <a:avLst>
              <a:gd fmla="val 25000" name="adj"/>
            </a:avLst>
          </a:prstGeom>
          <a:solidFill>
            <a:srgbClr val="E27E5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3"/>
          <p:cNvSpPr/>
          <p:nvPr/>
        </p:nvSpPr>
        <p:spPr>
          <a:xfrm>
            <a:off x="6699247" y="1452622"/>
            <a:ext cx="107400" cy="96300"/>
          </a:xfrm>
          <a:prstGeom prst="donut">
            <a:avLst>
              <a:gd fmla="val 25000" name="adj"/>
            </a:avLst>
          </a:prstGeom>
          <a:solidFill>
            <a:srgbClr val="E27E5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3"/>
          <p:cNvSpPr/>
          <p:nvPr/>
        </p:nvSpPr>
        <p:spPr>
          <a:xfrm>
            <a:off x="6606257" y="1487327"/>
            <a:ext cx="107400" cy="115200"/>
          </a:xfrm>
          <a:prstGeom prst="donut">
            <a:avLst>
              <a:gd fmla="val 25000" name="adj"/>
            </a:avLst>
          </a:prstGeom>
          <a:solidFill>
            <a:srgbClr val="E27E5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22"/>
          <p:cNvSpPr txBox="1"/>
          <p:nvPr>
            <p:ph type="title"/>
          </p:nvPr>
        </p:nvSpPr>
        <p:spPr>
          <a:xfrm>
            <a:off x="196650" y="709175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Microcontrollers</a:t>
            </a:r>
            <a:endParaRPr sz="4000">
              <a:solidFill>
                <a:schemeClr val="accent1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pic>
        <p:nvPicPr>
          <p:cNvPr id="389" name="Google Shape;38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6650" y="979475"/>
            <a:ext cx="3859225" cy="3859225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22"/>
          <p:cNvSpPr txBox="1"/>
          <p:nvPr/>
        </p:nvSpPr>
        <p:spPr>
          <a:xfrm>
            <a:off x="521075" y="4296275"/>
            <a:ext cx="2984100" cy="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7743C"/>
                </a:solidFill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Arduino Mega 2560 </a:t>
            </a:r>
            <a:endParaRPr sz="2500">
              <a:solidFill>
                <a:srgbClr val="F7743C"/>
              </a:solidFill>
              <a:latin typeface="Saira SemiCondensed Medium"/>
              <a:ea typeface="Saira SemiCondensed Medium"/>
              <a:cs typeface="Saira SemiCondensed Medium"/>
              <a:sym typeface="Saira SemiCondensed Medium"/>
            </a:endParaRPr>
          </a:p>
        </p:txBody>
      </p:sp>
      <p:pic>
        <p:nvPicPr>
          <p:cNvPr id="391" name="Google Shape;391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61775" y="910650"/>
            <a:ext cx="4231393" cy="3859225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22"/>
          <p:cNvSpPr txBox="1"/>
          <p:nvPr/>
        </p:nvSpPr>
        <p:spPr>
          <a:xfrm>
            <a:off x="6033900" y="4296275"/>
            <a:ext cx="2798400" cy="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7743C"/>
                </a:solidFill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ESP32</a:t>
            </a:r>
            <a:endParaRPr sz="2500">
              <a:solidFill>
                <a:srgbClr val="F7743C"/>
              </a:solidFill>
              <a:latin typeface="Saira SemiCondensed Medium"/>
              <a:ea typeface="Saira SemiCondensed Medium"/>
              <a:cs typeface="Saira SemiCondensed Medium"/>
              <a:sym typeface="Saira SemiCondensed Medium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23"/>
          <p:cNvSpPr txBox="1"/>
          <p:nvPr>
            <p:ph type="title"/>
          </p:nvPr>
        </p:nvSpPr>
        <p:spPr>
          <a:xfrm>
            <a:off x="454575" y="5345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Motors and Drivers</a:t>
            </a:r>
            <a:endParaRPr sz="4000">
              <a:solidFill>
                <a:schemeClr val="accent1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398" name="Google Shape;398;p23"/>
          <p:cNvSpPr txBox="1"/>
          <p:nvPr/>
        </p:nvSpPr>
        <p:spPr>
          <a:xfrm>
            <a:off x="743325" y="4235375"/>
            <a:ext cx="2345100" cy="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7743C"/>
                </a:solidFill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DC Motor</a:t>
            </a:r>
            <a:endParaRPr sz="2500">
              <a:solidFill>
                <a:srgbClr val="F7743C"/>
              </a:solidFill>
              <a:latin typeface="Saira SemiCondensed Medium"/>
              <a:ea typeface="Saira SemiCondensed Medium"/>
              <a:cs typeface="Saira SemiCondensed Medium"/>
              <a:sym typeface="Saira SemiCondensed Medium"/>
            </a:endParaRPr>
          </a:p>
        </p:txBody>
      </p:sp>
      <p:sp>
        <p:nvSpPr>
          <p:cNvPr id="399" name="Google Shape;399;p23"/>
          <p:cNvSpPr txBox="1"/>
          <p:nvPr/>
        </p:nvSpPr>
        <p:spPr>
          <a:xfrm>
            <a:off x="4981575" y="4296275"/>
            <a:ext cx="3504600" cy="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7743C"/>
                </a:solidFill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Stepper motor NEMA17 </a:t>
            </a:r>
            <a:endParaRPr sz="2500">
              <a:solidFill>
                <a:srgbClr val="F7743C"/>
              </a:solidFill>
              <a:latin typeface="Saira SemiCondensed Medium"/>
              <a:ea typeface="Saira SemiCondensed Medium"/>
              <a:cs typeface="Saira SemiCondensed Medium"/>
              <a:sym typeface="Saira SemiCondensed Medium"/>
            </a:endParaRPr>
          </a:p>
        </p:txBody>
      </p:sp>
      <p:pic>
        <p:nvPicPr>
          <p:cNvPr id="400" name="Google Shape;400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131875"/>
            <a:ext cx="3883026" cy="295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03325" y="1131875"/>
            <a:ext cx="3208650" cy="320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24"/>
          <p:cNvSpPr txBox="1"/>
          <p:nvPr>
            <p:ph type="title"/>
          </p:nvPr>
        </p:nvSpPr>
        <p:spPr>
          <a:xfrm>
            <a:off x="-1815550" y="900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Motors and Drivers</a:t>
            </a:r>
            <a:endParaRPr sz="4000">
              <a:solidFill>
                <a:schemeClr val="accent1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407" name="Google Shape;407;p24"/>
          <p:cNvSpPr txBox="1"/>
          <p:nvPr/>
        </p:nvSpPr>
        <p:spPr>
          <a:xfrm>
            <a:off x="5022288" y="3286125"/>
            <a:ext cx="2298000" cy="4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7743C"/>
                </a:solidFill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H-bridge L298N</a:t>
            </a:r>
            <a:endParaRPr sz="2500">
              <a:solidFill>
                <a:srgbClr val="F7743C"/>
              </a:solidFill>
              <a:latin typeface="Saira SemiCondensed Medium"/>
              <a:ea typeface="Saira SemiCondensed Medium"/>
              <a:cs typeface="Saira SemiCondensed Medium"/>
              <a:sym typeface="Saira SemiCondensed Medium"/>
            </a:endParaRPr>
          </a:p>
        </p:txBody>
      </p:sp>
      <p:pic>
        <p:nvPicPr>
          <p:cNvPr id="408" name="Google Shape;40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14375" y="158756"/>
            <a:ext cx="6705050" cy="574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25"/>
          <p:cNvSpPr txBox="1"/>
          <p:nvPr>
            <p:ph type="title"/>
          </p:nvPr>
        </p:nvSpPr>
        <p:spPr>
          <a:xfrm>
            <a:off x="311700" y="137675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chemeClr val="accen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Sensors</a:t>
            </a:r>
            <a:endParaRPr sz="3500">
              <a:solidFill>
                <a:schemeClr val="accent1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414" name="Google Shape;414;p25"/>
          <p:cNvSpPr txBox="1"/>
          <p:nvPr/>
        </p:nvSpPr>
        <p:spPr>
          <a:xfrm>
            <a:off x="1407000" y="3922325"/>
            <a:ext cx="2345100" cy="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7743C"/>
                </a:solidFill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IR Sensor</a:t>
            </a:r>
            <a:endParaRPr sz="2500">
              <a:solidFill>
                <a:srgbClr val="F7743C"/>
              </a:solidFill>
              <a:latin typeface="Saira SemiCondensed Medium"/>
              <a:ea typeface="Saira SemiCondensed Medium"/>
              <a:cs typeface="Saira SemiCondensed Medium"/>
              <a:sym typeface="Saira SemiCondensed Medium"/>
            </a:endParaRPr>
          </a:p>
        </p:txBody>
      </p:sp>
      <p:sp>
        <p:nvSpPr>
          <p:cNvPr id="415" name="Google Shape;415;p25"/>
          <p:cNvSpPr txBox="1"/>
          <p:nvPr/>
        </p:nvSpPr>
        <p:spPr>
          <a:xfrm>
            <a:off x="5971075" y="3722550"/>
            <a:ext cx="2030400" cy="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7743C"/>
                </a:solidFill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Ultrasonic Sensor</a:t>
            </a:r>
            <a:endParaRPr sz="2500">
              <a:solidFill>
                <a:srgbClr val="F7743C"/>
              </a:solidFill>
              <a:latin typeface="Saira SemiCondensed Medium"/>
              <a:ea typeface="Saira SemiCondensed Medium"/>
              <a:cs typeface="Saira SemiCondensed Medium"/>
              <a:sym typeface="Saira SemiCondensed Medium"/>
            </a:endParaRPr>
          </a:p>
        </p:txBody>
      </p:sp>
      <p:pic>
        <p:nvPicPr>
          <p:cNvPr id="416" name="Google Shape;41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275" y="942175"/>
            <a:ext cx="3411550" cy="341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1475" y="1141950"/>
            <a:ext cx="3012000" cy="301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26"/>
          <p:cNvSpPr txBox="1"/>
          <p:nvPr>
            <p:ph type="title"/>
          </p:nvPr>
        </p:nvSpPr>
        <p:spPr>
          <a:xfrm>
            <a:off x="311700" y="137675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Water Pump</a:t>
            </a:r>
            <a:endParaRPr sz="4000">
              <a:solidFill>
                <a:schemeClr val="accent1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423" name="Google Shape;423;p26"/>
          <p:cNvSpPr txBox="1"/>
          <p:nvPr/>
        </p:nvSpPr>
        <p:spPr>
          <a:xfrm>
            <a:off x="599525" y="3826225"/>
            <a:ext cx="33432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7743C"/>
                </a:solidFill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DC-12V Water Pump Motor Pneumatic Diaphragm Water Pump R365</a:t>
            </a:r>
            <a:endParaRPr sz="1800">
              <a:solidFill>
                <a:srgbClr val="F7743C"/>
              </a:solidFill>
              <a:latin typeface="Saira SemiCondensed Medium"/>
              <a:ea typeface="Saira SemiCondensed Medium"/>
              <a:cs typeface="Saira SemiCondensed Medium"/>
              <a:sym typeface="Saira SemiCondensed Medium"/>
            </a:endParaRPr>
          </a:p>
        </p:txBody>
      </p:sp>
      <p:sp>
        <p:nvSpPr>
          <p:cNvPr id="424" name="Google Shape;424;p26"/>
          <p:cNvSpPr txBox="1"/>
          <p:nvPr/>
        </p:nvSpPr>
        <p:spPr>
          <a:xfrm>
            <a:off x="3796200" y="4160425"/>
            <a:ext cx="2030400" cy="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7743C"/>
                </a:solidFill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12 Volt Water Pump</a:t>
            </a:r>
            <a:endParaRPr sz="1800">
              <a:solidFill>
                <a:srgbClr val="F7743C"/>
              </a:solidFill>
              <a:latin typeface="Saira SemiCondensed Medium"/>
              <a:ea typeface="Saira SemiCondensed Medium"/>
              <a:cs typeface="Saira SemiCondensed Medium"/>
              <a:sym typeface="Saira SemiCondensed Medium"/>
            </a:endParaRPr>
          </a:p>
        </p:txBody>
      </p:sp>
      <p:pic>
        <p:nvPicPr>
          <p:cNvPr id="425" name="Google Shape;42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525" y="1131875"/>
            <a:ext cx="2541950" cy="254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98363" y="1277388"/>
            <a:ext cx="2626075" cy="2250925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p26"/>
          <p:cNvSpPr txBox="1"/>
          <p:nvPr/>
        </p:nvSpPr>
        <p:spPr>
          <a:xfrm>
            <a:off x="6691800" y="4160425"/>
            <a:ext cx="2030400" cy="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7743C"/>
                </a:solidFill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12 Volt Water Valve</a:t>
            </a:r>
            <a:endParaRPr sz="1800">
              <a:solidFill>
                <a:srgbClr val="F7743C"/>
              </a:solidFill>
              <a:latin typeface="Saira SemiCondensed Medium"/>
              <a:ea typeface="Saira SemiCondensed Medium"/>
              <a:cs typeface="Saira SemiCondensed Medium"/>
              <a:sym typeface="Saira SemiCondensed Medium"/>
            </a:endParaRPr>
          </a:p>
        </p:txBody>
      </p:sp>
      <p:pic>
        <p:nvPicPr>
          <p:cNvPr id="428" name="Google Shape;428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76850" y="1131875"/>
            <a:ext cx="2867150" cy="254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27"/>
          <p:cNvSpPr txBox="1"/>
          <p:nvPr>
            <p:ph type="title"/>
          </p:nvPr>
        </p:nvSpPr>
        <p:spPr>
          <a:xfrm>
            <a:off x="311700" y="137675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Other Components</a:t>
            </a:r>
            <a:endParaRPr sz="4000">
              <a:solidFill>
                <a:schemeClr val="accent1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434" name="Google Shape;434;p27"/>
          <p:cNvSpPr txBox="1"/>
          <p:nvPr/>
        </p:nvSpPr>
        <p:spPr>
          <a:xfrm>
            <a:off x="1049725" y="3855625"/>
            <a:ext cx="1039800" cy="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7743C"/>
                </a:solidFill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Tubes</a:t>
            </a:r>
            <a:endParaRPr sz="2500">
              <a:solidFill>
                <a:srgbClr val="F7743C"/>
              </a:solidFill>
              <a:latin typeface="Saira SemiCondensed Medium"/>
              <a:ea typeface="Saira SemiCondensed Medium"/>
              <a:cs typeface="Saira SemiCondensed Medium"/>
              <a:sym typeface="Saira SemiCondensed Medium"/>
            </a:endParaRPr>
          </a:p>
        </p:txBody>
      </p:sp>
      <p:sp>
        <p:nvSpPr>
          <p:cNvPr id="435" name="Google Shape;435;p27"/>
          <p:cNvSpPr txBox="1"/>
          <p:nvPr/>
        </p:nvSpPr>
        <p:spPr>
          <a:xfrm>
            <a:off x="4211975" y="3855625"/>
            <a:ext cx="1039800" cy="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7743C"/>
                </a:solidFill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Relay</a:t>
            </a:r>
            <a:endParaRPr sz="2500">
              <a:solidFill>
                <a:srgbClr val="F7743C"/>
              </a:solidFill>
              <a:latin typeface="Saira SemiCondensed Medium"/>
              <a:ea typeface="Saira SemiCondensed Medium"/>
              <a:cs typeface="Saira SemiCondensed Medium"/>
              <a:sym typeface="Saira SemiCondensed Medium"/>
            </a:endParaRPr>
          </a:p>
        </p:txBody>
      </p:sp>
      <p:pic>
        <p:nvPicPr>
          <p:cNvPr id="436" name="Google Shape;43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700" y="1546974"/>
            <a:ext cx="2195849" cy="192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05291" y="979475"/>
            <a:ext cx="2876150" cy="2876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36750" y="1491675"/>
            <a:ext cx="2769574" cy="1559450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27"/>
          <p:cNvSpPr txBox="1"/>
          <p:nvPr/>
        </p:nvSpPr>
        <p:spPr>
          <a:xfrm>
            <a:off x="6686488" y="3855625"/>
            <a:ext cx="1670100" cy="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7743C"/>
                </a:solidFill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Power Supply</a:t>
            </a:r>
            <a:endParaRPr sz="2500">
              <a:solidFill>
                <a:srgbClr val="F7743C"/>
              </a:solidFill>
              <a:latin typeface="Saira SemiCondensed Medium"/>
              <a:ea typeface="Saira SemiCondensed Medium"/>
              <a:cs typeface="Saira SemiCondensed Medium"/>
              <a:sym typeface="Saira SemiCondensed Medium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28"/>
          <p:cNvSpPr txBox="1"/>
          <p:nvPr>
            <p:ph type="title"/>
          </p:nvPr>
        </p:nvSpPr>
        <p:spPr>
          <a:xfrm>
            <a:off x="311700" y="137675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Other Components</a:t>
            </a:r>
            <a:endParaRPr sz="35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445" name="Google Shape;445;p28"/>
          <p:cNvSpPr txBox="1"/>
          <p:nvPr/>
        </p:nvSpPr>
        <p:spPr>
          <a:xfrm>
            <a:off x="1168175" y="4160425"/>
            <a:ext cx="1039800" cy="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7743C"/>
                </a:solidFill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Wires</a:t>
            </a:r>
            <a:endParaRPr sz="2500">
              <a:solidFill>
                <a:srgbClr val="F7743C"/>
              </a:solidFill>
              <a:latin typeface="Saira SemiCondensed Medium"/>
              <a:ea typeface="Saira SemiCondensed Medium"/>
              <a:cs typeface="Saira SemiCondensed Medium"/>
              <a:sym typeface="Saira SemiCondensed Medium"/>
            </a:endParaRPr>
          </a:p>
        </p:txBody>
      </p:sp>
      <p:sp>
        <p:nvSpPr>
          <p:cNvPr id="446" name="Google Shape;446;p28"/>
          <p:cNvSpPr txBox="1"/>
          <p:nvPr/>
        </p:nvSpPr>
        <p:spPr>
          <a:xfrm>
            <a:off x="3687050" y="4116175"/>
            <a:ext cx="1746300" cy="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7743C"/>
                </a:solidFill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Intercom Wires</a:t>
            </a:r>
            <a:endParaRPr sz="2500">
              <a:solidFill>
                <a:srgbClr val="F7743C"/>
              </a:solidFill>
              <a:latin typeface="Saira SemiCondensed Medium"/>
              <a:ea typeface="Saira SemiCondensed Medium"/>
              <a:cs typeface="Saira SemiCondensed Medium"/>
              <a:sym typeface="Saira SemiCondensed Medium"/>
            </a:endParaRPr>
          </a:p>
        </p:txBody>
      </p:sp>
      <p:sp>
        <p:nvSpPr>
          <p:cNvPr id="447" name="Google Shape;447;p28"/>
          <p:cNvSpPr txBox="1"/>
          <p:nvPr/>
        </p:nvSpPr>
        <p:spPr>
          <a:xfrm>
            <a:off x="6912425" y="4116175"/>
            <a:ext cx="1670100" cy="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7743C"/>
                </a:solidFill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Radio Wires</a:t>
            </a:r>
            <a:endParaRPr sz="2500">
              <a:solidFill>
                <a:srgbClr val="F7743C"/>
              </a:solidFill>
              <a:latin typeface="Saira SemiCondensed Medium"/>
              <a:ea typeface="Saira SemiCondensed Medium"/>
              <a:cs typeface="Saira SemiCondensed Medium"/>
              <a:sym typeface="Saira SemiCondensed Medium"/>
            </a:endParaRPr>
          </a:p>
        </p:txBody>
      </p:sp>
      <p:pic>
        <p:nvPicPr>
          <p:cNvPr id="448" name="Google Shape;44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955125"/>
            <a:ext cx="3052900" cy="305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Google Shape;44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0037" y="1465225"/>
            <a:ext cx="2943924" cy="221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0" name="Google Shape;450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62900" y="1131875"/>
            <a:ext cx="2728700" cy="201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29"/>
          <p:cNvSpPr txBox="1"/>
          <p:nvPr>
            <p:ph type="title"/>
          </p:nvPr>
        </p:nvSpPr>
        <p:spPr>
          <a:xfrm>
            <a:off x="311700" y="137675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Other Components</a:t>
            </a:r>
            <a:endParaRPr sz="4000">
              <a:solidFill>
                <a:schemeClr val="accent1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456" name="Google Shape;456;p29"/>
          <p:cNvSpPr txBox="1"/>
          <p:nvPr/>
        </p:nvSpPr>
        <p:spPr>
          <a:xfrm>
            <a:off x="1120550" y="4208050"/>
            <a:ext cx="1039800" cy="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7743C"/>
                </a:solidFill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Belt</a:t>
            </a:r>
            <a:endParaRPr sz="2500">
              <a:solidFill>
                <a:srgbClr val="F7743C"/>
              </a:solidFill>
              <a:latin typeface="Saira SemiCondensed Medium"/>
              <a:ea typeface="Saira SemiCondensed Medium"/>
              <a:cs typeface="Saira SemiCondensed Medium"/>
              <a:sym typeface="Saira SemiCondensed Medium"/>
            </a:endParaRPr>
          </a:p>
        </p:txBody>
      </p:sp>
      <p:sp>
        <p:nvSpPr>
          <p:cNvPr id="457" name="Google Shape;457;p29"/>
          <p:cNvSpPr txBox="1"/>
          <p:nvPr/>
        </p:nvSpPr>
        <p:spPr>
          <a:xfrm>
            <a:off x="3850477" y="4116175"/>
            <a:ext cx="1274100" cy="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7743C"/>
                </a:solidFill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Keypad</a:t>
            </a:r>
            <a:endParaRPr sz="2500">
              <a:solidFill>
                <a:srgbClr val="F7743C"/>
              </a:solidFill>
              <a:latin typeface="Saira SemiCondensed Medium"/>
              <a:ea typeface="Saira SemiCondensed Medium"/>
              <a:cs typeface="Saira SemiCondensed Medium"/>
              <a:sym typeface="Saira SemiCondensed Medium"/>
            </a:endParaRPr>
          </a:p>
        </p:txBody>
      </p:sp>
      <p:sp>
        <p:nvSpPr>
          <p:cNvPr id="458" name="Google Shape;458;p29"/>
          <p:cNvSpPr txBox="1"/>
          <p:nvPr/>
        </p:nvSpPr>
        <p:spPr>
          <a:xfrm>
            <a:off x="7019175" y="4116175"/>
            <a:ext cx="843900" cy="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7743C"/>
                </a:solidFill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RFID</a:t>
            </a:r>
            <a:endParaRPr sz="2500">
              <a:solidFill>
                <a:srgbClr val="F7743C"/>
              </a:solidFill>
              <a:latin typeface="Saira SemiCondensed Medium"/>
              <a:ea typeface="Saira SemiCondensed Medium"/>
              <a:cs typeface="Saira SemiCondensed Medium"/>
              <a:sym typeface="Saira SemiCondensed Medium"/>
            </a:endParaRPr>
          </a:p>
        </p:txBody>
      </p:sp>
      <p:pic>
        <p:nvPicPr>
          <p:cNvPr id="459" name="Google Shape;45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12" y="1397350"/>
            <a:ext cx="2795238" cy="2096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63650" y="1048750"/>
            <a:ext cx="3067425" cy="306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83475" y="1131875"/>
            <a:ext cx="2715292" cy="283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30"/>
          <p:cNvSpPr txBox="1"/>
          <p:nvPr>
            <p:ph type="title"/>
          </p:nvPr>
        </p:nvSpPr>
        <p:spPr>
          <a:xfrm>
            <a:off x="311700" y="524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rPr>
              <a:t>MOBILE APP &amp; LCD &amp; Keypad</a:t>
            </a:r>
            <a:endParaRPr b="1" sz="4000">
              <a:solidFill>
                <a:schemeClr val="accent1"/>
              </a:solidFill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pic>
        <p:nvPicPr>
          <p:cNvPr id="467" name="Google Shape;467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97713" y="1503025"/>
            <a:ext cx="3234575" cy="32345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8" name="Google Shape;468;p30"/>
          <p:cNvGrpSpPr/>
          <p:nvPr/>
        </p:nvGrpSpPr>
        <p:grpSpPr>
          <a:xfrm>
            <a:off x="-19" y="590707"/>
            <a:ext cx="9144072" cy="4468969"/>
            <a:chOff x="713225" y="1587425"/>
            <a:chExt cx="7995167" cy="3355082"/>
          </a:xfrm>
        </p:grpSpPr>
        <p:sp>
          <p:nvSpPr>
            <p:cNvPr id="469" name="Google Shape;469;p30"/>
            <p:cNvSpPr/>
            <p:nvPr/>
          </p:nvSpPr>
          <p:spPr>
            <a:xfrm flipH="1" rot="10800000">
              <a:off x="5592675" y="4632950"/>
              <a:ext cx="141300" cy="141300"/>
            </a:xfrm>
            <a:prstGeom prst="ellipse">
              <a:avLst/>
            </a:prstGeom>
            <a:noFill/>
            <a:ln cap="flat" cmpd="sng" w="19050">
              <a:solidFill>
                <a:srgbClr val="0C4E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30"/>
            <p:cNvSpPr/>
            <p:nvPr/>
          </p:nvSpPr>
          <p:spPr>
            <a:xfrm>
              <a:off x="713225" y="1587425"/>
              <a:ext cx="141300" cy="141300"/>
            </a:xfrm>
            <a:prstGeom prst="ellipse">
              <a:avLst/>
            </a:prstGeom>
            <a:noFill/>
            <a:ln cap="flat" cmpd="sng" w="19050">
              <a:solidFill>
                <a:srgbClr val="0C4E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30"/>
            <p:cNvSpPr/>
            <p:nvPr/>
          </p:nvSpPr>
          <p:spPr>
            <a:xfrm>
              <a:off x="8189250" y="2977650"/>
              <a:ext cx="189600" cy="189600"/>
            </a:xfrm>
            <a:prstGeom prst="ellipse">
              <a:avLst/>
            </a:prstGeom>
            <a:noFill/>
            <a:ln cap="flat" cmpd="sng" w="19050">
              <a:solidFill>
                <a:srgbClr val="0C4E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30"/>
            <p:cNvSpPr/>
            <p:nvPr/>
          </p:nvSpPr>
          <p:spPr>
            <a:xfrm>
              <a:off x="717425" y="4184125"/>
              <a:ext cx="189600" cy="189600"/>
            </a:xfrm>
            <a:prstGeom prst="ellipse">
              <a:avLst/>
            </a:prstGeom>
            <a:noFill/>
            <a:ln cap="flat" cmpd="sng" w="19050">
              <a:solidFill>
                <a:srgbClr val="0C4E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73" name="Google Shape;473;p30"/>
            <p:cNvGrpSpPr/>
            <p:nvPr/>
          </p:nvGrpSpPr>
          <p:grpSpPr>
            <a:xfrm rot="-7546048">
              <a:off x="2774834" y="4368293"/>
              <a:ext cx="161701" cy="641985"/>
              <a:chOff x="7004550" y="3676293"/>
              <a:chExt cx="161700" cy="641982"/>
            </a:xfrm>
          </p:grpSpPr>
          <p:sp>
            <p:nvSpPr>
              <p:cNvPr id="474" name="Google Shape;474;p30"/>
              <p:cNvSpPr/>
              <p:nvPr/>
            </p:nvSpPr>
            <p:spPr>
              <a:xfrm>
                <a:off x="7004550" y="4178475"/>
                <a:ext cx="161700" cy="139800"/>
              </a:xfrm>
              <a:prstGeom prst="triangle">
                <a:avLst>
                  <a:gd fmla="val 50000" name="adj"/>
                </a:avLst>
              </a:pr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5" name="Google Shape;475;p30"/>
              <p:cNvSpPr/>
              <p:nvPr/>
            </p:nvSpPr>
            <p:spPr>
              <a:xfrm>
                <a:off x="7004550" y="4011081"/>
                <a:ext cx="161700" cy="139800"/>
              </a:xfrm>
              <a:prstGeom prst="triangle">
                <a:avLst>
                  <a:gd fmla="val 50000" name="adj"/>
                </a:avLst>
              </a:pr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6" name="Google Shape;476;p30"/>
              <p:cNvSpPr/>
              <p:nvPr/>
            </p:nvSpPr>
            <p:spPr>
              <a:xfrm>
                <a:off x="7004550" y="3843687"/>
                <a:ext cx="161700" cy="139800"/>
              </a:xfrm>
              <a:prstGeom prst="triangle">
                <a:avLst>
                  <a:gd fmla="val 50000" name="adj"/>
                </a:avLst>
              </a:pr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7" name="Google Shape;477;p30"/>
              <p:cNvSpPr/>
              <p:nvPr/>
            </p:nvSpPr>
            <p:spPr>
              <a:xfrm>
                <a:off x="7004550" y="3676293"/>
                <a:ext cx="161700" cy="139800"/>
              </a:xfrm>
              <a:prstGeom prst="triangle">
                <a:avLst>
                  <a:gd fmla="val 50000" name="adj"/>
                </a:avLst>
              </a:pr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78" name="Google Shape;478;p30"/>
            <p:cNvGrpSpPr/>
            <p:nvPr/>
          </p:nvGrpSpPr>
          <p:grpSpPr>
            <a:xfrm>
              <a:off x="8163245" y="4317301"/>
              <a:ext cx="545147" cy="506901"/>
              <a:chOff x="4818730" y="3307263"/>
              <a:chExt cx="1827512" cy="1699300"/>
            </a:xfrm>
          </p:grpSpPr>
          <p:sp>
            <p:nvSpPr>
              <p:cNvPr id="479" name="Google Shape;479;p30"/>
              <p:cNvSpPr/>
              <p:nvPr/>
            </p:nvSpPr>
            <p:spPr>
              <a:xfrm rot="-2700000">
                <a:off x="4865915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0" name="Google Shape;480;p30"/>
              <p:cNvSpPr/>
              <p:nvPr/>
            </p:nvSpPr>
            <p:spPr>
              <a:xfrm rot="-2700000">
                <a:off x="5242240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1" name="Google Shape;481;p30"/>
              <p:cNvSpPr/>
              <p:nvPr/>
            </p:nvSpPr>
            <p:spPr>
              <a:xfrm rot="-2700000">
                <a:off x="5618569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0C4E8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2" name="Google Shape;482;p30"/>
              <p:cNvSpPr/>
              <p:nvPr/>
            </p:nvSpPr>
            <p:spPr>
              <a:xfrm rot="-2700000">
                <a:off x="5994898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3" name="Google Shape;483;p30"/>
              <p:cNvSpPr/>
              <p:nvPr/>
            </p:nvSpPr>
            <p:spPr>
              <a:xfrm rot="-2700000">
                <a:off x="6371227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4" name="Google Shape;484;p30"/>
              <p:cNvSpPr/>
              <p:nvPr/>
            </p:nvSpPr>
            <p:spPr>
              <a:xfrm rot="-2700000">
                <a:off x="4865915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5" name="Google Shape;485;p30"/>
              <p:cNvSpPr/>
              <p:nvPr/>
            </p:nvSpPr>
            <p:spPr>
              <a:xfrm rot="-2700000">
                <a:off x="5242240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6" name="Google Shape;486;p30"/>
              <p:cNvSpPr/>
              <p:nvPr/>
            </p:nvSpPr>
            <p:spPr>
              <a:xfrm rot="-2700000">
                <a:off x="5618569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7" name="Google Shape;487;p30"/>
              <p:cNvSpPr/>
              <p:nvPr/>
            </p:nvSpPr>
            <p:spPr>
              <a:xfrm rot="-2700000">
                <a:off x="5994898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8" name="Google Shape;488;p30"/>
              <p:cNvSpPr/>
              <p:nvPr/>
            </p:nvSpPr>
            <p:spPr>
              <a:xfrm rot="-2700000">
                <a:off x="6371227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0C4E8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9" name="Google Shape;489;p30"/>
              <p:cNvSpPr/>
              <p:nvPr/>
            </p:nvSpPr>
            <p:spPr>
              <a:xfrm rot="-2700000">
                <a:off x="4865915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0" name="Google Shape;490;p30"/>
              <p:cNvSpPr/>
              <p:nvPr/>
            </p:nvSpPr>
            <p:spPr>
              <a:xfrm rot="-2700000">
                <a:off x="5242240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0C4E8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1" name="Google Shape;491;p30"/>
              <p:cNvSpPr/>
              <p:nvPr/>
            </p:nvSpPr>
            <p:spPr>
              <a:xfrm rot="-2700000">
                <a:off x="5618569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2" name="Google Shape;492;p30"/>
              <p:cNvSpPr/>
              <p:nvPr/>
            </p:nvSpPr>
            <p:spPr>
              <a:xfrm rot="-2700000">
                <a:off x="5994898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3" name="Google Shape;493;p30"/>
              <p:cNvSpPr/>
              <p:nvPr/>
            </p:nvSpPr>
            <p:spPr>
              <a:xfrm rot="-2700000">
                <a:off x="6371227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4" name="Google Shape;494;p30"/>
              <p:cNvSpPr/>
              <p:nvPr/>
            </p:nvSpPr>
            <p:spPr>
              <a:xfrm rot="-2700000">
                <a:off x="4865915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5" name="Google Shape;495;p30"/>
              <p:cNvSpPr/>
              <p:nvPr/>
            </p:nvSpPr>
            <p:spPr>
              <a:xfrm rot="-2700000">
                <a:off x="5242240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6" name="Google Shape;496;p30"/>
              <p:cNvSpPr/>
              <p:nvPr/>
            </p:nvSpPr>
            <p:spPr>
              <a:xfrm rot="-2700000">
                <a:off x="5618569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7" name="Google Shape;497;p30"/>
              <p:cNvSpPr/>
              <p:nvPr/>
            </p:nvSpPr>
            <p:spPr>
              <a:xfrm rot="-2700000">
                <a:off x="5994898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8" name="Google Shape;498;p30"/>
              <p:cNvSpPr/>
              <p:nvPr/>
            </p:nvSpPr>
            <p:spPr>
              <a:xfrm rot="-2700000">
                <a:off x="6371227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9" name="Google Shape;499;p30"/>
              <p:cNvSpPr/>
              <p:nvPr/>
            </p:nvSpPr>
            <p:spPr>
              <a:xfrm rot="-2700000">
                <a:off x="4865915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0C4E8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0" name="Google Shape;500;p30"/>
              <p:cNvSpPr/>
              <p:nvPr/>
            </p:nvSpPr>
            <p:spPr>
              <a:xfrm rot="-2700000">
                <a:off x="5242240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1" name="Google Shape;501;p30"/>
              <p:cNvSpPr/>
              <p:nvPr/>
            </p:nvSpPr>
            <p:spPr>
              <a:xfrm rot="-2700000">
                <a:off x="5618569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2" name="Google Shape;502;p30"/>
              <p:cNvSpPr/>
              <p:nvPr/>
            </p:nvSpPr>
            <p:spPr>
              <a:xfrm rot="-2700000">
                <a:off x="5994898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>
                  <a:alpha val="7500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3" name="Google Shape;503;p30"/>
              <p:cNvSpPr/>
              <p:nvPr/>
            </p:nvSpPr>
            <p:spPr>
              <a:xfrm rot="-2700000">
                <a:off x="6371227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0C4E8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31"/>
          <p:cNvSpPr txBox="1"/>
          <p:nvPr>
            <p:ph type="title"/>
          </p:nvPr>
        </p:nvSpPr>
        <p:spPr>
          <a:xfrm>
            <a:off x="3325175" y="1510950"/>
            <a:ext cx="1894800" cy="212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MOBILE PAGES</a:t>
            </a:r>
            <a:endParaRPr sz="4000">
              <a:solidFill>
                <a:schemeClr val="accent1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509" name="Google Shape;509;p31"/>
          <p:cNvSpPr/>
          <p:nvPr/>
        </p:nvSpPr>
        <p:spPr>
          <a:xfrm>
            <a:off x="5499925" y="1338500"/>
            <a:ext cx="2149538" cy="3805002"/>
          </a:xfrm>
          <a:custGeom>
            <a:rect b="b" l="l" r="r" t="t"/>
            <a:pathLst>
              <a:path extrusionOk="0" h="206345" w="103480">
                <a:moveTo>
                  <a:pt x="61741" y="8558"/>
                </a:moveTo>
                <a:cubicBezTo>
                  <a:pt x="62649" y="8558"/>
                  <a:pt x="62637" y="9975"/>
                  <a:pt x="61704" y="9975"/>
                </a:cubicBezTo>
                <a:cubicBezTo>
                  <a:pt x="61677" y="9975"/>
                  <a:pt x="61650" y="9973"/>
                  <a:pt x="61623" y="9971"/>
                </a:cubicBezTo>
                <a:lnTo>
                  <a:pt x="40979" y="9971"/>
                </a:lnTo>
                <a:cubicBezTo>
                  <a:pt x="40952" y="9973"/>
                  <a:pt x="40925" y="9975"/>
                  <a:pt x="40898" y="9975"/>
                </a:cubicBezTo>
                <a:cubicBezTo>
                  <a:pt x="39965" y="9975"/>
                  <a:pt x="39952" y="8558"/>
                  <a:pt x="40861" y="8558"/>
                </a:cubicBezTo>
                <a:cubicBezTo>
                  <a:pt x="40899" y="8558"/>
                  <a:pt x="40938" y="8561"/>
                  <a:pt x="40979" y="8566"/>
                </a:cubicBezTo>
                <a:lnTo>
                  <a:pt x="61623" y="8566"/>
                </a:lnTo>
                <a:cubicBezTo>
                  <a:pt x="61664" y="8561"/>
                  <a:pt x="61703" y="8558"/>
                  <a:pt x="61741" y="8558"/>
                </a:cubicBezTo>
                <a:close/>
                <a:moveTo>
                  <a:pt x="100713" y="16164"/>
                </a:moveTo>
                <a:lnTo>
                  <a:pt x="100713" y="189567"/>
                </a:lnTo>
                <a:lnTo>
                  <a:pt x="2987" y="189567"/>
                </a:lnTo>
                <a:lnTo>
                  <a:pt x="2987" y="16164"/>
                </a:lnTo>
                <a:close/>
                <a:moveTo>
                  <a:pt x="22357" y="196638"/>
                </a:moveTo>
                <a:lnTo>
                  <a:pt x="22313" y="197165"/>
                </a:lnTo>
                <a:lnTo>
                  <a:pt x="18448" y="197165"/>
                </a:lnTo>
                <a:lnTo>
                  <a:pt x="18448" y="196638"/>
                </a:lnTo>
                <a:close/>
                <a:moveTo>
                  <a:pt x="53277" y="196726"/>
                </a:moveTo>
                <a:cubicBezTo>
                  <a:pt x="53365" y="196726"/>
                  <a:pt x="53453" y="196814"/>
                  <a:pt x="53453" y="196945"/>
                </a:cubicBezTo>
                <a:lnTo>
                  <a:pt x="53453" y="199976"/>
                </a:lnTo>
                <a:cubicBezTo>
                  <a:pt x="53453" y="200064"/>
                  <a:pt x="53365" y="200152"/>
                  <a:pt x="53234" y="200152"/>
                </a:cubicBezTo>
                <a:lnTo>
                  <a:pt x="50203" y="200152"/>
                </a:lnTo>
                <a:cubicBezTo>
                  <a:pt x="50071" y="200152"/>
                  <a:pt x="49983" y="200064"/>
                  <a:pt x="49983" y="199976"/>
                </a:cubicBezTo>
                <a:lnTo>
                  <a:pt x="49983" y="196945"/>
                </a:lnTo>
                <a:cubicBezTo>
                  <a:pt x="49983" y="196814"/>
                  <a:pt x="50071" y="196726"/>
                  <a:pt x="50203" y="196726"/>
                </a:cubicBezTo>
                <a:close/>
                <a:moveTo>
                  <a:pt x="80706" y="196517"/>
                </a:moveTo>
                <a:cubicBezTo>
                  <a:pt x="80761" y="196517"/>
                  <a:pt x="80816" y="196528"/>
                  <a:pt x="80860" y="196550"/>
                </a:cubicBezTo>
                <a:cubicBezTo>
                  <a:pt x="80948" y="196638"/>
                  <a:pt x="80948" y="196770"/>
                  <a:pt x="80860" y="196858"/>
                </a:cubicBezTo>
                <a:lnTo>
                  <a:pt x="79455" y="198263"/>
                </a:lnTo>
                <a:cubicBezTo>
                  <a:pt x="79367" y="198351"/>
                  <a:pt x="79323" y="198439"/>
                  <a:pt x="79323" y="198527"/>
                </a:cubicBezTo>
                <a:cubicBezTo>
                  <a:pt x="79323" y="198614"/>
                  <a:pt x="79367" y="198702"/>
                  <a:pt x="79455" y="198790"/>
                </a:cubicBezTo>
                <a:lnTo>
                  <a:pt x="80860" y="200196"/>
                </a:lnTo>
                <a:cubicBezTo>
                  <a:pt x="80948" y="200284"/>
                  <a:pt x="80948" y="200415"/>
                  <a:pt x="80860" y="200503"/>
                </a:cubicBezTo>
                <a:cubicBezTo>
                  <a:pt x="80816" y="200547"/>
                  <a:pt x="80761" y="200569"/>
                  <a:pt x="80706" y="200569"/>
                </a:cubicBezTo>
                <a:cubicBezTo>
                  <a:pt x="80652" y="200569"/>
                  <a:pt x="80597" y="200547"/>
                  <a:pt x="80553" y="200503"/>
                </a:cubicBezTo>
                <a:lnTo>
                  <a:pt x="79147" y="199098"/>
                </a:lnTo>
                <a:cubicBezTo>
                  <a:pt x="79015" y="198922"/>
                  <a:pt x="78928" y="198746"/>
                  <a:pt x="78928" y="198527"/>
                </a:cubicBezTo>
                <a:cubicBezTo>
                  <a:pt x="78928" y="198307"/>
                  <a:pt x="79015" y="198131"/>
                  <a:pt x="79147" y="198000"/>
                </a:cubicBezTo>
                <a:lnTo>
                  <a:pt x="80553" y="196550"/>
                </a:lnTo>
                <a:cubicBezTo>
                  <a:pt x="80597" y="196528"/>
                  <a:pt x="80652" y="196517"/>
                  <a:pt x="80706" y="196517"/>
                </a:cubicBezTo>
                <a:close/>
                <a:moveTo>
                  <a:pt x="15461" y="1"/>
                </a:moveTo>
                <a:cubicBezTo>
                  <a:pt x="6940" y="1"/>
                  <a:pt x="1" y="6941"/>
                  <a:pt x="1" y="15461"/>
                </a:cubicBezTo>
                <a:lnTo>
                  <a:pt x="1" y="190884"/>
                </a:lnTo>
                <a:cubicBezTo>
                  <a:pt x="1" y="199405"/>
                  <a:pt x="6940" y="206345"/>
                  <a:pt x="15461" y="206345"/>
                </a:cubicBezTo>
                <a:lnTo>
                  <a:pt x="88019" y="206345"/>
                </a:lnTo>
                <a:cubicBezTo>
                  <a:pt x="96540" y="206345"/>
                  <a:pt x="103480" y="199405"/>
                  <a:pt x="103480" y="190884"/>
                </a:cubicBezTo>
                <a:lnTo>
                  <a:pt x="103480" y="15461"/>
                </a:lnTo>
                <a:cubicBezTo>
                  <a:pt x="103480" y="6941"/>
                  <a:pt x="96540" y="1"/>
                  <a:pt x="88019" y="1"/>
                </a:cubicBezTo>
                <a:close/>
              </a:path>
            </a:pathLst>
          </a:custGeom>
          <a:solidFill>
            <a:srgbClr val="E8E8E8"/>
          </a:solidFill>
          <a:ln cap="flat" cmpd="sng" w="19050">
            <a:solidFill>
              <a:srgbClr val="0445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10" name="Google Shape;510;p31"/>
          <p:cNvPicPr preferRelativeResize="0"/>
          <p:nvPr/>
        </p:nvPicPr>
        <p:blipFill rotWithShape="1">
          <a:blip r:embed="rId4">
            <a:alphaModFix/>
          </a:blip>
          <a:srcRect b="13422" l="0" r="0" t="13429"/>
          <a:stretch/>
        </p:blipFill>
        <p:spPr>
          <a:xfrm>
            <a:off x="5565982" y="1632942"/>
            <a:ext cx="2024778" cy="3209697"/>
          </a:xfrm>
          <a:prstGeom prst="rect">
            <a:avLst/>
          </a:prstGeom>
          <a:noFill/>
          <a:ln cap="flat" cmpd="sng" w="19050">
            <a:solidFill>
              <a:srgbClr val="0445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11" name="Google Shape;511;p31"/>
          <p:cNvSpPr/>
          <p:nvPr/>
        </p:nvSpPr>
        <p:spPr>
          <a:xfrm>
            <a:off x="829650" y="1338500"/>
            <a:ext cx="2149538" cy="3805002"/>
          </a:xfrm>
          <a:custGeom>
            <a:rect b="b" l="l" r="r" t="t"/>
            <a:pathLst>
              <a:path extrusionOk="0" h="206345" w="103480">
                <a:moveTo>
                  <a:pt x="61741" y="8558"/>
                </a:moveTo>
                <a:cubicBezTo>
                  <a:pt x="62649" y="8558"/>
                  <a:pt x="62637" y="9975"/>
                  <a:pt x="61704" y="9975"/>
                </a:cubicBezTo>
                <a:cubicBezTo>
                  <a:pt x="61677" y="9975"/>
                  <a:pt x="61650" y="9973"/>
                  <a:pt x="61623" y="9971"/>
                </a:cubicBezTo>
                <a:lnTo>
                  <a:pt x="40979" y="9971"/>
                </a:lnTo>
                <a:cubicBezTo>
                  <a:pt x="40952" y="9973"/>
                  <a:pt x="40925" y="9975"/>
                  <a:pt x="40898" y="9975"/>
                </a:cubicBezTo>
                <a:cubicBezTo>
                  <a:pt x="39965" y="9975"/>
                  <a:pt x="39952" y="8558"/>
                  <a:pt x="40861" y="8558"/>
                </a:cubicBezTo>
                <a:cubicBezTo>
                  <a:pt x="40899" y="8558"/>
                  <a:pt x="40938" y="8561"/>
                  <a:pt x="40979" y="8566"/>
                </a:cubicBezTo>
                <a:lnTo>
                  <a:pt x="61623" y="8566"/>
                </a:lnTo>
                <a:cubicBezTo>
                  <a:pt x="61664" y="8561"/>
                  <a:pt x="61703" y="8558"/>
                  <a:pt x="61741" y="8558"/>
                </a:cubicBezTo>
                <a:close/>
                <a:moveTo>
                  <a:pt x="100713" y="16164"/>
                </a:moveTo>
                <a:lnTo>
                  <a:pt x="100713" y="189567"/>
                </a:lnTo>
                <a:lnTo>
                  <a:pt x="2987" y="189567"/>
                </a:lnTo>
                <a:lnTo>
                  <a:pt x="2987" y="16164"/>
                </a:lnTo>
                <a:close/>
                <a:moveTo>
                  <a:pt x="22357" y="196638"/>
                </a:moveTo>
                <a:lnTo>
                  <a:pt x="22313" y="197165"/>
                </a:lnTo>
                <a:lnTo>
                  <a:pt x="18448" y="197165"/>
                </a:lnTo>
                <a:lnTo>
                  <a:pt x="18448" y="196638"/>
                </a:lnTo>
                <a:close/>
                <a:moveTo>
                  <a:pt x="53277" y="196726"/>
                </a:moveTo>
                <a:cubicBezTo>
                  <a:pt x="53365" y="196726"/>
                  <a:pt x="53453" y="196814"/>
                  <a:pt x="53453" y="196945"/>
                </a:cubicBezTo>
                <a:lnTo>
                  <a:pt x="53453" y="199976"/>
                </a:lnTo>
                <a:cubicBezTo>
                  <a:pt x="53453" y="200064"/>
                  <a:pt x="53365" y="200152"/>
                  <a:pt x="53234" y="200152"/>
                </a:cubicBezTo>
                <a:lnTo>
                  <a:pt x="50203" y="200152"/>
                </a:lnTo>
                <a:cubicBezTo>
                  <a:pt x="50071" y="200152"/>
                  <a:pt x="49983" y="200064"/>
                  <a:pt x="49983" y="199976"/>
                </a:cubicBezTo>
                <a:lnTo>
                  <a:pt x="49983" y="196945"/>
                </a:lnTo>
                <a:cubicBezTo>
                  <a:pt x="49983" y="196814"/>
                  <a:pt x="50071" y="196726"/>
                  <a:pt x="50203" y="196726"/>
                </a:cubicBezTo>
                <a:close/>
                <a:moveTo>
                  <a:pt x="80706" y="196517"/>
                </a:moveTo>
                <a:cubicBezTo>
                  <a:pt x="80761" y="196517"/>
                  <a:pt x="80816" y="196528"/>
                  <a:pt x="80860" y="196550"/>
                </a:cubicBezTo>
                <a:cubicBezTo>
                  <a:pt x="80948" y="196638"/>
                  <a:pt x="80948" y="196770"/>
                  <a:pt x="80860" y="196858"/>
                </a:cubicBezTo>
                <a:lnTo>
                  <a:pt x="79455" y="198263"/>
                </a:lnTo>
                <a:cubicBezTo>
                  <a:pt x="79367" y="198351"/>
                  <a:pt x="79323" y="198439"/>
                  <a:pt x="79323" y="198527"/>
                </a:cubicBezTo>
                <a:cubicBezTo>
                  <a:pt x="79323" y="198614"/>
                  <a:pt x="79367" y="198702"/>
                  <a:pt x="79455" y="198790"/>
                </a:cubicBezTo>
                <a:lnTo>
                  <a:pt x="80860" y="200196"/>
                </a:lnTo>
                <a:cubicBezTo>
                  <a:pt x="80948" y="200284"/>
                  <a:pt x="80948" y="200415"/>
                  <a:pt x="80860" y="200503"/>
                </a:cubicBezTo>
                <a:cubicBezTo>
                  <a:pt x="80816" y="200547"/>
                  <a:pt x="80761" y="200569"/>
                  <a:pt x="80706" y="200569"/>
                </a:cubicBezTo>
                <a:cubicBezTo>
                  <a:pt x="80652" y="200569"/>
                  <a:pt x="80597" y="200547"/>
                  <a:pt x="80553" y="200503"/>
                </a:cubicBezTo>
                <a:lnTo>
                  <a:pt x="79147" y="199098"/>
                </a:lnTo>
                <a:cubicBezTo>
                  <a:pt x="79015" y="198922"/>
                  <a:pt x="78928" y="198746"/>
                  <a:pt x="78928" y="198527"/>
                </a:cubicBezTo>
                <a:cubicBezTo>
                  <a:pt x="78928" y="198307"/>
                  <a:pt x="79015" y="198131"/>
                  <a:pt x="79147" y="198000"/>
                </a:cubicBezTo>
                <a:lnTo>
                  <a:pt x="80553" y="196550"/>
                </a:lnTo>
                <a:cubicBezTo>
                  <a:pt x="80597" y="196528"/>
                  <a:pt x="80652" y="196517"/>
                  <a:pt x="80706" y="196517"/>
                </a:cubicBezTo>
                <a:close/>
                <a:moveTo>
                  <a:pt x="15461" y="1"/>
                </a:moveTo>
                <a:cubicBezTo>
                  <a:pt x="6940" y="1"/>
                  <a:pt x="1" y="6941"/>
                  <a:pt x="1" y="15461"/>
                </a:cubicBezTo>
                <a:lnTo>
                  <a:pt x="1" y="190884"/>
                </a:lnTo>
                <a:cubicBezTo>
                  <a:pt x="1" y="199405"/>
                  <a:pt x="6940" y="206345"/>
                  <a:pt x="15461" y="206345"/>
                </a:cubicBezTo>
                <a:lnTo>
                  <a:pt x="88019" y="206345"/>
                </a:lnTo>
                <a:cubicBezTo>
                  <a:pt x="96540" y="206345"/>
                  <a:pt x="103480" y="199405"/>
                  <a:pt x="103480" y="190884"/>
                </a:cubicBezTo>
                <a:lnTo>
                  <a:pt x="103480" y="15461"/>
                </a:lnTo>
                <a:cubicBezTo>
                  <a:pt x="103480" y="6941"/>
                  <a:pt x="96540" y="1"/>
                  <a:pt x="88019" y="1"/>
                </a:cubicBezTo>
                <a:close/>
              </a:path>
            </a:pathLst>
          </a:custGeom>
          <a:solidFill>
            <a:srgbClr val="E8E8E8"/>
          </a:solidFill>
          <a:ln cap="flat" cmpd="sng" w="19050">
            <a:solidFill>
              <a:srgbClr val="0445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12" name="Google Shape;512;p31"/>
          <p:cNvPicPr preferRelativeResize="0"/>
          <p:nvPr/>
        </p:nvPicPr>
        <p:blipFill rotWithShape="1">
          <a:blip r:embed="rId5">
            <a:alphaModFix/>
          </a:blip>
          <a:srcRect b="13422" l="0" r="0" t="13429"/>
          <a:stretch/>
        </p:blipFill>
        <p:spPr>
          <a:xfrm>
            <a:off x="892032" y="1636142"/>
            <a:ext cx="2024778" cy="3209697"/>
          </a:xfrm>
          <a:prstGeom prst="rect">
            <a:avLst/>
          </a:prstGeom>
          <a:noFill/>
          <a:ln cap="flat" cmpd="sng" w="19050">
            <a:solidFill>
              <a:srgbClr val="0445FF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4"/>
          <p:cNvSpPr txBox="1"/>
          <p:nvPr>
            <p:ph type="title"/>
          </p:nvPr>
        </p:nvSpPr>
        <p:spPr>
          <a:xfrm>
            <a:off x="0" y="-416525"/>
            <a:ext cx="4555800" cy="34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Introduction</a:t>
            </a:r>
            <a:endParaRPr sz="40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32"/>
          <p:cNvSpPr txBox="1"/>
          <p:nvPr>
            <p:ph type="title"/>
          </p:nvPr>
        </p:nvSpPr>
        <p:spPr>
          <a:xfrm>
            <a:off x="432925" y="1434400"/>
            <a:ext cx="3706200" cy="165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CONSTRAINTS</a:t>
            </a:r>
            <a:endParaRPr sz="4000">
              <a:solidFill>
                <a:schemeClr val="accent1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pic>
        <p:nvPicPr>
          <p:cNvPr id="518" name="Google Shape;518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39125" y="361850"/>
            <a:ext cx="4642750" cy="4642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33"/>
          <p:cNvSpPr txBox="1"/>
          <p:nvPr>
            <p:ph type="title"/>
          </p:nvPr>
        </p:nvSpPr>
        <p:spPr>
          <a:xfrm>
            <a:off x="3215250" y="135525"/>
            <a:ext cx="2713500" cy="8373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l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CONSTRAINTS</a:t>
            </a:r>
            <a:endParaRPr sz="3200">
              <a:solidFill>
                <a:schemeClr val="lt1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cxnSp>
        <p:nvCxnSpPr>
          <p:cNvPr id="524" name="Google Shape;524;p33"/>
          <p:cNvCxnSpPr>
            <a:stCxn id="525" idx="6"/>
          </p:cNvCxnSpPr>
          <p:nvPr/>
        </p:nvCxnSpPr>
        <p:spPr>
          <a:xfrm>
            <a:off x="2137286" y="2937324"/>
            <a:ext cx="4827600" cy="0"/>
          </a:xfrm>
          <a:prstGeom prst="straightConnector1">
            <a:avLst/>
          </a:prstGeom>
          <a:noFill/>
          <a:ln cap="flat" cmpd="sng" w="19050">
            <a:solidFill>
              <a:srgbClr val="0C4E8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6" name="Google Shape;526;p33"/>
          <p:cNvCxnSpPr/>
          <p:nvPr/>
        </p:nvCxnSpPr>
        <p:spPr>
          <a:xfrm>
            <a:off x="3605525" y="3336275"/>
            <a:ext cx="0" cy="372900"/>
          </a:xfrm>
          <a:prstGeom prst="straightConnector1">
            <a:avLst/>
          </a:prstGeom>
          <a:noFill/>
          <a:ln cap="flat" cmpd="sng" w="19050">
            <a:solidFill>
              <a:srgbClr val="8EB8DE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27" name="Google Shape;527;p33"/>
          <p:cNvSpPr/>
          <p:nvPr/>
        </p:nvSpPr>
        <p:spPr>
          <a:xfrm>
            <a:off x="3069536" y="2400328"/>
            <a:ext cx="1073700" cy="1073700"/>
          </a:xfrm>
          <a:prstGeom prst="ellipse">
            <a:avLst/>
          </a:prstGeom>
          <a:noFill/>
          <a:ln cap="flat" cmpd="sng" w="19050">
            <a:solidFill>
              <a:srgbClr val="0C4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8" name="Google Shape;528;p33"/>
          <p:cNvSpPr/>
          <p:nvPr/>
        </p:nvSpPr>
        <p:spPr>
          <a:xfrm>
            <a:off x="3206577" y="2537381"/>
            <a:ext cx="800100" cy="800100"/>
          </a:xfrm>
          <a:prstGeom prst="ellipse">
            <a:avLst/>
          </a:prstGeom>
          <a:solidFill>
            <a:srgbClr val="F7743C"/>
          </a:solidFill>
          <a:ln cap="flat" cmpd="sng" w="19050">
            <a:solidFill>
              <a:srgbClr val="8EB8D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29" name="Google Shape;529;p33"/>
          <p:cNvCxnSpPr/>
          <p:nvPr/>
        </p:nvCxnSpPr>
        <p:spPr>
          <a:xfrm rot="10800000">
            <a:off x="5475750" y="2164975"/>
            <a:ext cx="0" cy="372900"/>
          </a:xfrm>
          <a:prstGeom prst="straightConnector1">
            <a:avLst/>
          </a:prstGeom>
          <a:noFill/>
          <a:ln cap="flat" cmpd="sng" w="19050">
            <a:solidFill>
              <a:srgbClr val="0C4E8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30" name="Google Shape;530;p33"/>
          <p:cNvSpPr/>
          <p:nvPr/>
        </p:nvSpPr>
        <p:spPr>
          <a:xfrm>
            <a:off x="4939241" y="2400800"/>
            <a:ext cx="1072800" cy="1073100"/>
          </a:xfrm>
          <a:prstGeom prst="ellipse">
            <a:avLst/>
          </a:prstGeom>
          <a:noFill/>
          <a:ln cap="flat" cmpd="sng" w="19050">
            <a:solidFill>
              <a:srgbClr val="0C4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1" name="Google Shape;531;p33"/>
          <p:cNvSpPr/>
          <p:nvPr/>
        </p:nvSpPr>
        <p:spPr>
          <a:xfrm>
            <a:off x="5076303" y="2537874"/>
            <a:ext cx="798900" cy="798900"/>
          </a:xfrm>
          <a:prstGeom prst="ellipse">
            <a:avLst/>
          </a:prstGeom>
          <a:solidFill>
            <a:srgbClr val="F7743C"/>
          </a:solidFill>
          <a:ln cap="flat" cmpd="sng" w="19050">
            <a:solidFill>
              <a:srgbClr val="8EB8D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32" name="Google Shape;532;p33"/>
          <p:cNvCxnSpPr/>
          <p:nvPr/>
        </p:nvCxnSpPr>
        <p:spPr>
          <a:xfrm>
            <a:off x="7344825" y="3336758"/>
            <a:ext cx="0" cy="372300"/>
          </a:xfrm>
          <a:prstGeom prst="straightConnector1">
            <a:avLst/>
          </a:prstGeom>
          <a:noFill/>
          <a:ln cap="flat" cmpd="sng" w="19050">
            <a:solidFill>
              <a:srgbClr val="8EB8DE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33" name="Google Shape;533;p33"/>
          <p:cNvSpPr/>
          <p:nvPr/>
        </p:nvSpPr>
        <p:spPr>
          <a:xfrm>
            <a:off x="6808132" y="2400800"/>
            <a:ext cx="1072800" cy="1073100"/>
          </a:xfrm>
          <a:prstGeom prst="ellipse">
            <a:avLst/>
          </a:prstGeom>
          <a:noFill/>
          <a:ln cap="flat" cmpd="sng" w="19050">
            <a:solidFill>
              <a:srgbClr val="0C4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4" name="Google Shape;534;p33"/>
          <p:cNvSpPr/>
          <p:nvPr/>
        </p:nvSpPr>
        <p:spPr>
          <a:xfrm>
            <a:off x="6945194" y="2537874"/>
            <a:ext cx="798900" cy="798900"/>
          </a:xfrm>
          <a:prstGeom prst="ellipse">
            <a:avLst/>
          </a:prstGeom>
          <a:solidFill>
            <a:srgbClr val="F7743C"/>
          </a:solidFill>
          <a:ln cap="flat" cmpd="sng" w="19050">
            <a:solidFill>
              <a:srgbClr val="8EB8D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35" name="Google Shape;535;p33"/>
          <p:cNvCxnSpPr/>
          <p:nvPr/>
        </p:nvCxnSpPr>
        <p:spPr>
          <a:xfrm rot="10800000">
            <a:off x="1737825" y="2164975"/>
            <a:ext cx="0" cy="372900"/>
          </a:xfrm>
          <a:prstGeom prst="straightConnector1">
            <a:avLst/>
          </a:prstGeom>
          <a:noFill/>
          <a:ln cap="flat" cmpd="sng" w="19050">
            <a:solidFill>
              <a:srgbClr val="4B4BBB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36" name="Google Shape;536;p33"/>
          <p:cNvSpPr/>
          <p:nvPr/>
        </p:nvSpPr>
        <p:spPr>
          <a:xfrm>
            <a:off x="1201324" y="2400800"/>
            <a:ext cx="1072800" cy="1073100"/>
          </a:xfrm>
          <a:prstGeom prst="ellipse">
            <a:avLst/>
          </a:prstGeom>
          <a:noFill/>
          <a:ln cap="flat" cmpd="sng" w="19050">
            <a:solidFill>
              <a:srgbClr val="0C4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5" name="Google Shape;525;p33"/>
          <p:cNvSpPr/>
          <p:nvPr/>
        </p:nvSpPr>
        <p:spPr>
          <a:xfrm>
            <a:off x="1338386" y="2537874"/>
            <a:ext cx="798900" cy="798900"/>
          </a:xfrm>
          <a:prstGeom prst="ellipse">
            <a:avLst/>
          </a:prstGeom>
          <a:solidFill>
            <a:srgbClr val="F7743C"/>
          </a:solidFill>
          <a:ln cap="flat" cmpd="sng" w="19050">
            <a:solidFill>
              <a:srgbClr val="8EB8D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7" name="Google Shape;537;p33"/>
          <p:cNvSpPr txBox="1"/>
          <p:nvPr/>
        </p:nvSpPr>
        <p:spPr>
          <a:xfrm>
            <a:off x="6404178" y="3802722"/>
            <a:ext cx="18807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The </a:t>
            </a:r>
            <a:r>
              <a:rPr lang="en" sz="24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design</a:t>
            </a:r>
            <a:endParaRPr sz="24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538" name="Google Shape;538;p33"/>
          <p:cNvSpPr txBox="1"/>
          <p:nvPr/>
        </p:nvSpPr>
        <p:spPr>
          <a:xfrm>
            <a:off x="6296778" y="4206075"/>
            <a:ext cx="2095500" cy="41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Outside design</a:t>
            </a:r>
            <a:endParaRPr>
              <a:solidFill>
                <a:srgbClr val="626262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539" name="Google Shape;539;p33"/>
          <p:cNvSpPr txBox="1"/>
          <p:nvPr/>
        </p:nvSpPr>
        <p:spPr>
          <a:xfrm>
            <a:off x="4535402" y="1185875"/>
            <a:ext cx="18807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IR Sensor</a:t>
            </a:r>
            <a:endParaRPr sz="2100">
              <a:solidFill>
                <a:srgbClr val="D6B589"/>
              </a:solidFill>
              <a:latin typeface="Dela Gothic One"/>
              <a:ea typeface="Dela Gothic One"/>
              <a:cs typeface="Dela Gothic One"/>
              <a:sym typeface="Dela Gothic One"/>
            </a:endParaRPr>
          </a:p>
        </p:txBody>
      </p:sp>
      <p:sp>
        <p:nvSpPr>
          <p:cNvPr id="540" name="Google Shape;540;p33"/>
          <p:cNvSpPr txBox="1"/>
          <p:nvPr/>
        </p:nvSpPr>
        <p:spPr>
          <a:xfrm>
            <a:off x="4349300" y="1591150"/>
            <a:ext cx="2278500" cy="5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Dealing with light sensitivity and illumination</a:t>
            </a:r>
            <a:endParaRPr>
              <a:solidFill>
                <a:srgbClr val="626262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541" name="Google Shape;541;p33"/>
          <p:cNvSpPr txBox="1"/>
          <p:nvPr/>
        </p:nvSpPr>
        <p:spPr>
          <a:xfrm>
            <a:off x="799013" y="1185869"/>
            <a:ext cx="1880700" cy="2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Water</a:t>
            </a:r>
            <a:endParaRPr sz="2100">
              <a:solidFill>
                <a:srgbClr val="D6B589"/>
              </a:solidFill>
              <a:latin typeface="Dela Gothic One"/>
              <a:ea typeface="Dela Gothic One"/>
              <a:cs typeface="Dela Gothic One"/>
              <a:sym typeface="Dela Gothic One"/>
            </a:endParaRPr>
          </a:p>
        </p:txBody>
      </p:sp>
      <p:sp>
        <p:nvSpPr>
          <p:cNvPr id="542" name="Google Shape;542;p33"/>
          <p:cNvSpPr txBox="1"/>
          <p:nvPr/>
        </p:nvSpPr>
        <p:spPr>
          <a:xfrm>
            <a:off x="691613" y="1592450"/>
            <a:ext cx="2095500" cy="41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Dealing with Water &amp; Water Pump</a:t>
            </a:r>
            <a:endParaRPr>
              <a:solidFill>
                <a:srgbClr val="626262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543" name="Google Shape;543;p33"/>
          <p:cNvSpPr txBox="1"/>
          <p:nvPr/>
        </p:nvSpPr>
        <p:spPr>
          <a:xfrm>
            <a:off x="2662850" y="3643257"/>
            <a:ext cx="18807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Mechanical problems</a:t>
            </a:r>
            <a:endParaRPr sz="24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544" name="Google Shape;544;p33"/>
          <p:cNvSpPr txBox="1"/>
          <p:nvPr/>
        </p:nvSpPr>
        <p:spPr>
          <a:xfrm>
            <a:off x="2555425" y="4395626"/>
            <a:ext cx="2095500" cy="65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Dropping cereals and nuts from the can by a certain amount</a:t>
            </a:r>
            <a:endParaRPr>
              <a:solidFill>
                <a:srgbClr val="FFFFFF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545" name="Google Shape;545;p33"/>
          <p:cNvGrpSpPr/>
          <p:nvPr/>
        </p:nvGrpSpPr>
        <p:grpSpPr>
          <a:xfrm>
            <a:off x="1475846" y="2722196"/>
            <a:ext cx="527018" cy="427828"/>
            <a:chOff x="1190625" y="728300"/>
            <a:chExt cx="5228350" cy="4244325"/>
          </a:xfrm>
        </p:grpSpPr>
        <p:sp>
          <p:nvSpPr>
            <p:cNvPr id="546" name="Google Shape;546;p33"/>
            <p:cNvSpPr/>
            <p:nvPr/>
          </p:nvSpPr>
          <p:spPr>
            <a:xfrm>
              <a:off x="1803325" y="4173600"/>
              <a:ext cx="185675" cy="186300"/>
            </a:xfrm>
            <a:custGeom>
              <a:rect b="b" l="l" r="r" t="t"/>
              <a:pathLst>
                <a:path extrusionOk="0" h="7452" w="7427">
                  <a:moveTo>
                    <a:pt x="3726" y="1"/>
                  </a:moveTo>
                  <a:cubicBezTo>
                    <a:pt x="1667" y="1"/>
                    <a:pt x="1" y="1667"/>
                    <a:pt x="1" y="3726"/>
                  </a:cubicBezTo>
                  <a:cubicBezTo>
                    <a:pt x="1" y="5785"/>
                    <a:pt x="1667" y="7452"/>
                    <a:pt x="3726" y="7452"/>
                  </a:cubicBezTo>
                  <a:cubicBezTo>
                    <a:pt x="5760" y="7452"/>
                    <a:pt x="7427" y="5785"/>
                    <a:pt x="7427" y="3726"/>
                  </a:cubicBezTo>
                  <a:cubicBezTo>
                    <a:pt x="7427" y="1667"/>
                    <a:pt x="5760" y="1"/>
                    <a:pt x="37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33"/>
            <p:cNvSpPr/>
            <p:nvPr/>
          </p:nvSpPr>
          <p:spPr>
            <a:xfrm>
              <a:off x="1190625" y="728300"/>
              <a:ext cx="1783025" cy="4244325"/>
            </a:xfrm>
            <a:custGeom>
              <a:rect b="b" l="l" r="r" t="t"/>
              <a:pathLst>
                <a:path extrusionOk="0" h="169773" w="71321">
                  <a:moveTo>
                    <a:pt x="18382" y="105878"/>
                  </a:moveTo>
                  <a:cubicBezTo>
                    <a:pt x="21764" y="105878"/>
                    <a:pt x="24509" y="108623"/>
                    <a:pt x="24509" y="112005"/>
                  </a:cubicBezTo>
                  <a:cubicBezTo>
                    <a:pt x="24509" y="115387"/>
                    <a:pt x="21764" y="118132"/>
                    <a:pt x="18382" y="118132"/>
                  </a:cubicBezTo>
                  <a:cubicBezTo>
                    <a:pt x="14999" y="118132"/>
                    <a:pt x="12254" y="115387"/>
                    <a:pt x="12254" y="112005"/>
                  </a:cubicBezTo>
                  <a:cubicBezTo>
                    <a:pt x="12254" y="108623"/>
                    <a:pt x="14999" y="105878"/>
                    <a:pt x="18382" y="105878"/>
                  </a:cubicBezTo>
                  <a:close/>
                  <a:moveTo>
                    <a:pt x="28234" y="125558"/>
                  </a:moveTo>
                  <a:cubicBezTo>
                    <a:pt x="37033" y="125558"/>
                    <a:pt x="44189" y="132740"/>
                    <a:pt x="44189" y="141538"/>
                  </a:cubicBezTo>
                  <a:cubicBezTo>
                    <a:pt x="44189" y="150337"/>
                    <a:pt x="37033" y="157518"/>
                    <a:pt x="28234" y="157518"/>
                  </a:cubicBezTo>
                  <a:cubicBezTo>
                    <a:pt x="19411" y="157518"/>
                    <a:pt x="12254" y="150337"/>
                    <a:pt x="12254" y="141538"/>
                  </a:cubicBezTo>
                  <a:cubicBezTo>
                    <a:pt x="12254" y="132740"/>
                    <a:pt x="19411" y="125558"/>
                    <a:pt x="28234" y="125558"/>
                  </a:cubicBezTo>
                  <a:close/>
                  <a:moveTo>
                    <a:pt x="6127" y="0"/>
                  </a:moveTo>
                  <a:cubicBezTo>
                    <a:pt x="2745" y="0"/>
                    <a:pt x="0" y="2745"/>
                    <a:pt x="0" y="6127"/>
                  </a:cubicBezTo>
                  <a:lnTo>
                    <a:pt x="0" y="163645"/>
                  </a:lnTo>
                  <a:cubicBezTo>
                    <a:pt x="0" y="167027"/>
                    <a:pt x="2745" y="169772"/>
                    <a:pt x="6127" y="169772"/>
                  </a:cubicBezTo>
                  <a:lnTo>
                    <a:pt x="65193" y="169772"/>
                  </a:lnTo>
                  <a:cubicBezTo>
                    <a:pt x="68576" y="169772"/>
                    <a:pt x="71321" y="167027"/>
                    <a:pt x="71321" y="163645"/>
                  </a:cubicBezTo>
                  <a:lnTo>
                    <a:pt x="71321" y="147469"/>
                  </a:lnTo>
                  <a:cubicBezTo>
                    <a:pt x="48944" y="135534"/>
                    <a:pt x="33675" y="111956"/>
                    <a:pt x="33675" y="84874"/>
                  </a:cubicBezTo>
                  <a:cubicBezTo>
                    <a:pt x="33675" y="57816"/>
                    <a:pt x="48944" y="34239"/>
                    <a:pt x="71321" y="22303"/>
                  </a:cubicBezTo>
                  <a:lnTo>
                    <a:pt x="71321" y="6127"/>
                  </a:lnTo>
                  <a:cubicBezTo>
                    <a:pt x="71321" y="2745"/>
                    <a:pt x="68576" y="0"/>
                    <a:pt x="651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33"/>
            <p:cNvSpPr/>
            <p:nvPr/>
          </p:nvSpPr>
          <p:spPr>
            <a:xfrm>
              <a:off x="4635925" y="728300"/>
              <a:ext cx="1783050" cy="4244325"/>
            </a:xfrm>
            <a:custGeom>
              <a:rect b="b" l="l" r="r" t="t"/>
              <a:pathLst>
                <a:path extrusionOk="0" h="169773" w="71322">
                  <a:moveTo>
                    <a:pt x="43112" y="125558"/>
                  </a:moveTo>
                  <a:cubicBezTo>
                    <a:pt x="51910" y="125558"/>
                    <a:pt x="59067" y="132740"/>
                    <a:pt x="59067" y="141538"/>
                  </a:cubicBezTo>
                  <a:cubicBezTo>
                    <a:pt x="59067" y="150337"/>
                    <a:pt x="51910" y="157518"/>
                    <a:pt x="43112" y="157518"/>
                  </a:cubicBezTo>
                  <a:cubicBezTo>
                    <a:pt x="34289" y="157518"/>
                    <a:pt x="27132" y="150337"/>
                    <a:pt x="27132" y="141538"/>
                  </a:cubicBezTo>
                  <a:cubicBezTo>
                    <a:pt x="27132" y="132740"/>
                    <a:pt x="34289" y="125558"/>
                    <a:pt x="43112" y="125558"/>
                  </a:cubicBezTo>
                  <a:close/>
                  <a:moveTo>
                    <a:pt x="6128" y="0"/>
                  </a:moveTo>
                  <a:cubicBezTo>
                    <a:pt x="2746" y="0"/>
                    <a:pt x="1" y="2745"/>
                    <a:pt x="1" y="6127"/>
                  </a:cubicBezTo>
                  <a:lnTo>
                    <a:pt x="1" y="22303"/>
                  </a:lnTo>
                  <a:cubicBezTo>
                    <a:pt x="22377" y="34239"/>
                    <a:pt x="37646" y="57816"/>
                    <a:pt x="37646" y="84874"/>
                  </a:cubicBezTo>
                  <a:cubicBezTo>
                    <a:pt x="37646" y="111956"/>
                    <a:pt x="22377" y="135534"/>
                    <a:pt x="1" y="147469"/>
                  </a:cubicBezTo>
                  <a:lnTo>
                    <a:pt x="1" y="163645"/>
                  </a:lnTo>
                  <a:cubicBezTo>
                    <a:pt x="1" y="167027"/>
                    <a:pt x="2746" y="169772"/>
                    <a:pt x="6128" y="169772"/>
                  </a:cubicBezTo>
                  <a:lnTo>
                    <a:pt x="65194" y="169772"/>
                  </a:lnTo>
                  <a:cubicBezTo>
                    <a:pt x="68576" y="169772"/>
                    <a:pt x="71321" y="167027"/>
                    <a:pt x="71321" y="163645"/>
                  </a:cubicBezTo>
                  <a:lnTo>
                    <a:pt x="71321" y="6127"/>
                  </a:lnTo>
                  <a:cubicBezTo>
                    <a:pt x="71321" y="2745"/>
                    <a:pt x="68576" y="0"/>
                    <a:pt x="651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33"/>
            <p:cNvSpPr/>
            <p:nvPr/>
          </p:nvSpPr>
          <p:spPr>
            <a:xfrm>
              <a:off x="5620575" y="4173600"/>
              <a:ext cx="185675" cy="186300"/>
            </a:xfrm>
            <a:custGeom>
              <a:rect b="b" l="l" r="r" t="t"/>
              <a:pathLst>
                <a:path extrusionOk="0" h="7452" w="7427">
                  <a:moveTo>
                    <a:pt x="3726" y="1"/>
                  </a:moveTo>
                  <a:cubicBezTo>
                    <a:pt x="1667" y="1"/>
                    <a:pt x="0" y="1667"/>
                    <a:pt x="0" y="3726"/>
                  </a:cubicBezTo>
                  <a:cubicBezTo>
                    <a:pt x="0" y="5785"/>
                    <a:pt x="1667" y="7452"/>
                    <a:pt x="3726" y="7452"/>
                  </a:cubicBezTo>
                  <a:cubicBezTo>
                    <a:pt x="5760" y="7452"/>
                    <a:pt x="7427" y="5785"/>
                    <a:pt x="7427" y="3726"/>
                  </a:cubicBezTo>
                  <a:cubicBezTo>
                    <a:pt x="7427" y="1667"/>
                    <a:pt x="5760" y="1"/>
                    <a:pt x="37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33"/>
            <p:cNvSpPr/>
            <p:nvPr/>
          </p:nvSpPr>
          <p:spPr>
            <a:xfrm>
              <a:off x="2338850" y="1384500"/>
              <a:ext cx="2931875" cy="2931900"/>
            </a:xfrm>
            <a:custGeom>
              <a:rect b="b" l="l" r="r" t="t"/>
              <a:pathLst>
                <a:path extrusionOk="0" h="117276" w="117275">
                  <a:moveTo>
                    <a:pt x="65194" y="22966"/>
                  </a:moveTo>
                  <a:cubicBezTo>
                    <a:pt x="68600" y="22966"/>
                    <a:pt x="71321" y="25711"/>
                    <a:pt x="71321" y="29093"/>
                  </a:cubicBezTo>
                  <a:cubicBezTo>
                    <a:pt x="71321" y="32475"/>
                    <a:pt x="68600" y="35220"/>
                    <a:pt x="65194" y="35220"/>
                  </a:cubicBezTo>
                  <a:lnTo>
                    <a:pt x="52082" y="35220"/>
                  </a:lnTo>
                  <a:cubicBezTo>
                    <a:pt x="48699" y="35220"/>
                    <a:pt x="45954" y="32475"/>
                    <a:pt x="45954" y="29093"/>
                  </a:cubicBezTo>
                  <a:cubicBezTo>
                    <a:pt x="45954" y="25711"/>
                    <a:pt x="48699" y="22966"/>
                    <a:pt x="52082" y="22966"/>
                  </a:cubicBezTo>
                  <a:close/>
                  <a:moveTo>
                    <a:pt x="71762" y="78748"/>
                  </a:moveTo>
                  <a:cubicBezTo>
                    <a:pt x="75144" y="78748"/>
                    <a:pt x="77889" y="81493"/>
                    <a:pt x="77889" y="84875"/>
                  </a:cubicBezTo>
                  <a:cubicBezTo>
                    <a:pt x="77889" y="88282"/>
                    <a:pt x="75144" y="91002"/>
                    <a:pt x="71762" y="91002"/>
                  </a:cubicBezTo>
                  <a:lnTo>
                    <a:pt x="45513" y="91002"/>
                  </a:lnTo>
                  <a:cubicBezTo>
                    <a:pt x="42131" y="91002"/>
                    <a:pt x="39386" y="88282"/>
                    <a:pt x="39386" y="84875"/>
                  </a:cubicBezTo>
                  <a:cubicBezTo>
                    <a:pt x="39386" y="81493"/>
                    <a:pt x="42131" y="78748"/>
                    <a:pt x="45513" y="78748"/>
                  </a:cubicBezTo>
                  <a:close/>
                  <a:moveTo>
                    <a:pt x="58650" y="1"/>
                  </a:moveTo>
                  <a:cubicBezTo>
                    <a:pt x="26323" y="1"/>
                    <a:pt x="0" y="26299"/>
                    <a:pt x="0" y="58626"/>
                  </a:cubicBezTo>
                  <a:cubicBezTo>
                    <a:pt x="0" y="90953"/>
                    <a:pt x="26323" y="117275"/>
                    <a:pt x="58650" y="117275"/>
                  </a:cubicBezTo>
                  <a:cubicBezTo>
                    <a:pt x="90977" y="117275"/>
                    <a:pt x="117275" y="90953"/>
                    <a:pt x="117275" y="58626"/>
                  </a:cubicBezTo>
                  <a:cubicBezTo>
                    <a:pt x="117275" y="26299"/>
                    <a:pt x="90977" y="1"/>
                    <a:pt x="586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33"/>
            <p:cNvSpPr/>
            <p:nvPr/>
          </p:nvSpPr>
          <p:spPr>
            <a:xfrm>
              <a:off x="3279975" y="892500"/>
              <a:ext cx="1049625" cy="265325"/>
            </a:xfrm>
            <a:custGeom>
              <a:rect b="b" l="l" r="r" t="t"/>
              <a:pathLst>
                <a:path extrusionOk="0" h="10613" w="41985">
                  <a:moveTo>
                    <a:pt x="1" y="0"/>
                  </a:moveTo>
                  <a:lnTo>
                    <a:pt x="1" y="10613"/>
                  </a:lnTo>
                  <a:cubicBezTo>
                    <a:pt x="6643" y="8529"/>
                    <a:pt x="13701" y="7427"/>
                    <a:pt x="21005" y="7427"/>
                  </a:cubicBezTo>
                  <a:cubicBezTo>
                    <a:pt x="28309" y="7427"/>
                    <a:pt x="35367" y="8529"/>
                    <a:pt x="41984" y="10613"/>
                  </a:cubicBezTo>
                  <a:lnTo>
                    <a:pt x="419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33"/>
            <p:cNvSpPr/>
            <p:nvPr/>
          </p:nvSpPr>
          <p:spPr>
            <a:xfrm>
              <a:off x="3279975" y="4543075"/>
              <a:ext cx="1049625" cy="265325"/>
            </a:xfrm>
            <a:custGeom>
              <a:rect b="b" l="l" r="r" t="t"/>
              <a:pathLst>
                <a:path extrusionOk="0" h="10613" w="41985">
                  <a:moveTo>
                    <a:pt x="1" y="1"/>
                  </a:moveTo>
                  <a:lnTo>
                    <a:pt x="1" y="10613"/>
                  </a:lnTo>
                  <a:lnTo>
                    <a:pt x="41984" y="10613"/>
                  </a:lnTo>
                  <a:lnTo>
                    <a:pt x="41984" y="1"/>
                  </a:lnTo>
                  <a:cubicBezTo>
                    <a:pt x="35367" y="2059"/>
                    <a:pt x="28309" y="3187"/>
                    <a:pt x="21005" y="3187"/>
                  </a:cubicBezTo>
                  <a:cubicBezTo>
                    <a:pt x="13701" y="3187"/>
                    <a:pt x="6643" y="2059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53" name="Google Shape;553;p33"/>
          <p:cNvSpPr/>
          <p:nvPr/>
        </p:nvSpPr>
        <p:spPr>
          <a:xfrm>
            <a:off x="7132287" y="2724624"/>
            <a:ext cx="425065" cy="425065"/>
          </a:xfrm>
          <a:custGeom>
            <a:rect b="b" l="l" r="r" t="t"/>
            <a:pathLst>
              <a:path extrusionOk="0" h="209134" w="209134">
                <a:moveTo>
                  <a:pt x="6127" y="0"/>
                </a:moveTo>
                <a:cubicBezTo>
                  <a:pt x="2745" y="0"/>
                  <a:pt x="0" y="2745"/>
                  <a:pt x="0" y="6127"/>
                </a:cubicBezTo>
                <a:lnTo>
                  <a:pt x="0" y="203006"/>
                </a:lnTo>
                <a:cubicBezTo>
                  <a:pt x="0" y="206388"/>
                  <a:pt x="2745" y="209133"/>
                  <a:pt x="6127" y="209133"/>
                </a:cubicBezTo>
                <a:lnTo>
                  <a:pt x="32033" y="209133"/>
                </a:lnTo>
                <a:lnTo>
                  <a:pt x="32033" y="38160"/>
                </a:lnTo>
                <a:cubicBezTo>
                  <a:pt x="32033" y="34778"/>
                  <a:pt x="34778" y="32033"/>
                  <a:pt x="38160" y="32033"/>
                </a:cubicBezTo>
                <a:cubicBezTo>
                  <a:pt x="41542" y="32033"/>
                  <a:pt x="44287" y="34778"/>
                  <a:pt x="44287" y="38160"/>
                </a:cubicBezTo>
                <a:lnTo>
                  <a:pt x="44287" y="120583"/>
                </a:lnTo>
                <a:lnTo>
                  <a:pt x="170998" y="120583"/>
                </a:lnTo>
                <a:cubicBezTo>
                  <a:pt x="174380" y="120583"/>
                  <a:pt x="177125" y="123328"/>
                  <a:pt x="177125" y="126710"/>
                </a:cubicBezTo>
                <a:cubicBezTo>
                  <a:pt x="177125" y="130093"/>
                  <a:pt x="174380" y="132838"/>
                  <a:pt x="170998" y="132838"/>
                </a:cubicBezTo>
                <a:lnTo>
                  <a:pt x="44287" y="132838"/>
                </a:lnTo>
                <a:lnTo>
                  <a:pt x="44287" y="209133"/>
                </a:lnTo>
                <a:lnTo>
                  <a:pt x="203006" y="209133"/>
                </a:lnTo>
                <a:cubicBezTo>
                  <a:pt x="206388" y="209133"/>
                  <a:pt x="209133" y="206388"/>
                  <a:pt x="209133" y="203006"/>
                </a:cubicBezTo>
                <a:lnTo>
                  <a:pt x="209133" y="177125"/>
                </a:lnTo>
                <a:lnTo>
                  <a:pt x="82423" y="177125"/>
                </a:lnTo>
                <a:cubicBezTo>
                  <a:pt x="79041" y="177125"/>
                  <a:pt x="76296" y="174380"/>
                  <a:pt x="76296" y="170998"/>
                </a:cubicBezTo>
                <a:cubicBezTo>
                  <a:pt x="76296" y="167615"/>
                  <a:pt x="79041" y="164871"/>
                  <a:pt x="82423" y="164871"/>
                </a:cubicBezTo>
                <a:lnTo>
                  <a:pt x="209133" y="164871"/>
                </a:lnTo>
                <a:lnTo>
                  <a:pt x="209133" y="44287"/>
                </a:lnTo>
                <a:lnTo>
                  <a:pt x="132838" y="44287"/>
                </a:lnTo>
                <a:lnTo>
                  <a:pt x="132838" y="76296"/>
                </a:lnTo>
                <a:lnTo>
                  <a:pt x="170998" y="76296"/>
                </a:lnTo>
                <a:cubicBezTo>
                  <a:pt x="174380" y="76296"/>
                  <a:pt x="177125" y="79041"/>
                  <a:pt x="177125" y="82423"/>
                </a:cubicBezTo>
                <a:cubicBezTo>
                  <a:pt x="177125" y="85805"/>
                  <a:pt x="174380" y="88550"/>
                  <a:pt x="170998" y="88550"/>
                </a:cubicBezTo>
                <a:lnTo>
                  <a:pt x="126710" y="88550"/>
                </a:lnTo>
                <a:cubicBezTo>
                  <a:pt x="123328" y="88550"/>
                  <a:pt x="120583" y="85805"/>
                  <a:pt x="120583" y="82423"/>
                </a:cubicBezTo>
                <a:lnTo>
                  <a:pt x="120583" y="38160"/>
                </a:lnTo>
                <a:cubicBezTo>
                  <a:pt x="120583" y="34778"/>
                  <a:pt x="123328" y="32033"/>
                  <a:pt x="126710" y="32033"/>
                </a:cubicBezTo>
                <a:lnTo>
                  <a:pt x="209133" y="32033"/>
                </a:lnTo>
                <a:lnTo>
                  <a:pt x="209133" y="6127"/>
                </a:lnTo>
                <a:cubicBezTo>
                  <a:pt x="209133" y="2745"/>
                  <a:pt x="206388" y="0"/>
                  <a:pt x="203006" y="0"/>
                </a:cubicBezTo>
                <a:lnTo>
                  <a:pt x="88550" y="0"/>
                </a:lnTo>
                <a:lnTo>
                  <a:pt x="88550" y="82423"/>
                </a:lnTo>
                <a:cubicBezTo>
                  <a:pt x="88550" y="85805"/>
                  <a:pt x="85805" y="88550"/>
                  <a:pt x="82423" y="88550"/>
                </a:cubicBezTo>
                <a:cubicBezTo>
                  <a:pt x="79041" y="88550"/>
                  <a:pt x="76296" y="85805"/>
                  <a:pt x="76296" y="82423"/>
                </a:cubicBezTo>
                <a:lnTo>
                  <a:pt x="7629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54" name="Google Shape;554;p33"/>
          <p:cNvGrpSpPr/>
          <p:nvPr/>
        </p:nvGrpSpPr>
        <p:grpSpPr>
          <a:xfrm>
            <a:off x="5212167" y="2771545"/>
            <a:ext cx="527018" cy="328575"/>
            <a:chOff x="1190625" y="1218475"/>
            <a:chExt cx="5228350" cy="3259675"/>
          </a:xfrm>
        </p:grpSpPr>
        <p:sp>
          <p:nvSpPr>
            <p:cNvPr id="555" name="Google Shape;555;p33"/>
            <p:cNvSpPr/>
            <p:nvPr/>
          </p:nvSpPr>
          <p:spPr>
            <a:xfrm>
              <a:off x="4614500" y="2509475"/>
              <a:ext cx="677675" cy="677675"/>
            </a:xfrm>
            <a:custGeom>
              <a:rect b="b" l="l" r="r" t="t"/>
              <a:pathLst>
                <a:path extrusionOk="0" h="27107" w="27107">
                  <a:moveTo>
                    <a:pt x="13553" y="0"/>
                  </a:moveTo>
                  <a:cubicBezTo>
                    <a:pt x="6078" y="0"/>
                    <a:pt x="0" y="6078"/>
                    <a:pt x="0" y="13553"/>
                  </a:cubicBezTo>
                  <a:cubicBezTo>
                    <a:pt x="0" y="21029"/>
                    <a:pt x="6078" y="27107"/>
                    <a:pt x="13553" y="27107"/>
                  </a:cubicBezTo>
                  <a:cubicBezTo>
                    <a:pt x="21029" y="27107"/>
                    <a:pt x="27107" y="21029"/>
                    <a:pt x="27107" y="13553"/>
                  </a:cubicBezTo>
                  <a:cubicBezTo>
                    <a:pt x="27107" y="6078"/>
                    <a:pt x="21029" y="0"/>
                    <a:pt x="135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33"/>
            <p:cNvSpPr/>
            <p:nvPr/>
          </p:nvSpPr>
          <p:spPr>
            <a:xfrm>
              <a:off x="2317400" y="2509475"/>
              <a:ext cx="678300" cy="677675"/>
            </a:xfrm>
            <a:custGeom>
              <a:rect b="b" l="l" r="r" t="t"/>
              <a:pathLst>
                <a:path extrusionOk="0" h="27107" w="27132">
                  <a:moveTo>
                    <a:pt x="13554" y="0"/>
                  </a:moveTo>
                  <a:cubicBezTo>
                    <a:pt x="6079" y="0"/>
                    <a:pt x="1" y="6078"/>
                    <a:pt x="1" y="13553"/>
                  </a:cubicBezTo>
                  <a:cubicBezTo>
                    <a:pt x="1" y="21029"/>
                    <a:pt x="6079" y="27107"/>
                    <a:pt x="13554" y="27107"/>
                  </a:cubicBezTo>
                  <a:cubicBezTo>
                    <a:pt x="21029" y="27107"/>
                    <a:pt x="27132" y="21029"/>
                    <a:pt x="27132" y="13553"/>
                  </a:cubicBezTo>
                  <a:cubicBezTo>
                    <a:pt x="27132" y="6078"/>
                    <a:pt x="21029" y="0"/>
                    <a:pt x="135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33"/>
            <p:cNvSpPr/>
            <p:nvPr/>
          </p:nvSpPr>
          <p:spPr>
            <a:xfrm>
              <a:off x="1190625" y="1218475"/>
              <a:ext cx="5228350" cy="3259675"/>
            </a:xfrm>
            <a:custGeom>
              <a:rect b="b" l="l" r="r" t="t"/>
              <a:pathLst>
                <a:path extrusionOk="0" h="130387" w="209134">
                  <a:moveTo>
                    <a:pt x="58625" y="39386"/>
                  </a:moveTo>
                  <a:cubicBezTo>
                    <a:pt x="72865" y="39386"/>
                    <a:pt x="84457" y="50954"/>
                    <a:pt x="84457" y="65193"/>
                  </a:cubicBezTo>
                  <a:cubicBezTo>
                    <a:pt x="84457" y="79433"/>
                    <a:pt x="72865" y="91001"/>
                    <a:pt x="58625" y="91001"/>
                  </a:cubicBezTo>
                  <a:cubicBezTo>
                    <a:pt x="44385" y="91001"/>
                    <a:pt x="32817" y="79433"/>
                    <a:pt x="32817" y="65193"/>
                  </a:cubicBezTo>
                  <a:cubicBezTo>
                    <a:pt x="32817" y="50954"/>
                    <a:pt x="44385" y="39386"/>
                    <a:pt x="58625" y="39386"/>
                  </a:cubicBezTo>
                  <a:close/>
                  <a:moveTo>
                    <a:pt x="150508" y="39386"/>
                  </a:moveTo>
                  <a:cubicBezTo>
                    <a:pt x="164748" y="39386"/>
                    <a:pt x="176316" y="50954"/>
                    <a:pt x="176316" y="65193"/>
                  </a:cubicBezTo>
                  <a:cubicBezTo>
                    <a:pt x="176316" y="79433"/>
                    <a:pt x="164748" y="91001"/>
                    <a:pt x="150508" y="91001"/>
                  </a:cubicBezTo>
                  <a:cubicBezTo>
                    <a:pt x="136269" y="91001"/>
                    <a:pt x="124701" y="79433"/>
                    <a:pt x="124701" y="65193"/>
                  </a:cubicBezTo>
                  <a:cubicBezTo>
                    <a:pt x="124701" y="50954"/>
                    <a:pt x="136269" y="39386"/>
                    <a:pt x="150508" y="39386"/>
                  </a:cubicBezTo>
                  <a:close/>
                  <a:moveTo>
                    <a:pt x="25808" y="0"/>
                  </a:moveTo>
                  <a:cubicBezTo>
                    <a:pt x="11740" y="0"/>
                    <a:pt x="0" y="11397"/>
                    <a:pt x="0" y="25808"/>
                  </a:cubicBezTo>
                  <a:lnTo>
                    <a:pt x="0" y="104579"/>
                  </a:lnTo>
                  <a:cubicBezTo>
                    <a:pt x="0" y="119039"/>
                    <a:pt x="11789" y="130387"/>
                    <a:pt x="25808" y="130387"/>
                  </a:cubicBezTo>
                  <a:lnTo>
                    <a:pt x="63576" y="130387"/>
                  </a:lnTo>
                  <a:cubicBezTo>
                    <a:pt x="70487" y="130387"/>
                    <a:pt x="76958" y="127715"/>
                    <a:pt x="81859" y="122813"/>
                  </a:cubicBezTo>
                  <a:lnTo>
                    <a:pt x="94996" y="109701"/>
                  </a:lnTo>
                  <a:cubicBezTo>
                    <a:pt x="97496" y="107177"/>
                    <a:pt x="101001" y="105731"/>
                    <a:pt x="104579" y="105731"/>
                  </a:cubicBezTo>
                  <a:cubicBezTo>
                    <a:pt x="108157" y="105731"/>
                    <a:pt x="111637" y="107177"/>
                    <a:pt x="114162" y="109701"/>
                  </a:cubicBezTo>
                  <a:lnTo>
                    <a:pt x="127299" y="122838"/>
                  </a:lnTo>
                  <a:cubicBezTo>
                    <a:pt x="132176" y="127715"/>
                    <a:pt x="138671" y="130387"/>
                    <a:pt x="145558" y="130387"/>
                  </a:cubicBezTo>
                  <a:lnTo>
                    <a:pt x="183326" y="130387"/>
                  </a:lnTo>
                  <a:cubicBezTo>
                    <a:pt x="197418" y="130387"/>
                    <a:pt x="209133" y="118990"/>
                    <a:pt x="209133" y="104579"/>
                  </a:cubicBezTo>
                  <a:lnTo>
                    <a:pt x="209133" y="25808"/>
                  </a:lnTo>
                  <a:cubicBezTo>
                    <a:pt x="209133" y="11348"/>
                    <a:pt x="197369" y="0"/>
                    <a:pt x="1833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58" name="Google Shape;558;p33"/>
          <p:cNvGrpSpPr/>
          <p:nvPr/>
        </p:nvGrpSpPr>
        <p:grpSpPr>
          <a:xfrm>
            <a:off x="3339681" y="2672334"/>
            <a:ext cx="527018" cy="527018"/>
            <a:chOff x="1190625" y="238125"/>
            <a:chExt cx="5228350" cy="5228350"/>
          </a:xfrm>
        </p:grpSpPr>
        <p:sp>
          <p:nvSpPr>
            <p:cNvPr id="559" name="Google Shape;559;p33"/>
            <p:cNvSpPr/>
            <p:nvPr/>
          </p:nvSpPr>
          <p:spPr>
            <a:xfrm>
              <a:off x="2995675" y="2043175"/>
              <a:ext cx="1618850" cy="1618850"/>
            </a:xfrm>
            <a:custGeom>
              <a:rect b="b" l="l" r="r" t="t"/>
              <a:pathLst>
                <a:path extrusionOk="0" h="64754" w="64754">
                  <a:moveTo>
                    <a:pt x="32377" y="1"/>
                  </a:moveTo>
                  <a:cubicBezTo>
                    <a:pt x="14510" y="1"/>
                    <a:pt x="1" y="14510"/>
                    <a:pt x="1" y="32377"/>
                  </a:cubicBezTo>
                  <a:cubicBezTo>
                    <a:pt x="1" y="50219"/>
                    <a:pt x="14510" y="64753"/>
                    <a:pt x="32377" y="64753"/>
                  </a:cubicBezTo>
                  <a:cubicBezTo>
                    <a:pt x="50219" y="64753"/>
                    <a:pt x="64753" y="50219"/>
                    <a:pt x="64753" y="32377"/>
                  </a:cubicBezTo>
                  <a:cubicBezTo>
                    <a:pt x="64753" y="14510"/>
                    <a:pt x="50219" y="1"/>
                    <a:pt x="323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33"/>
            <p:cNvSpPr/>
            <p:nvPr/>
          </p:nvSpPr>
          <p:spPr>
            <a:xfrm>
              <a:off x="1190625" y="238125"/>
              <a:ext cx="5228350" cy="5228350"/>
            </a:xfrm>
            <a:custGeom>
              <a:rect b="b" l="l" r="r" t="t"/>
              <a:pathLst>
                <a:path extrusionOk="0" h="209134" w="209134">
                  <a:moveTo>
                    <a:pt x="104579" y="38503"/>
                  </a:moveTo>
                  <a:cubicBezTo>
                    <a:pt x="132936" y="38503"/>
                    <a:pt x="157175" y="56468"/>
                    <a:pt x="166513" y="81639"/>
                  </a:cubicBezTo>
                  <a:lnTo>
                    <a:pt x="145705" y="87202"/>
                  </a:lnTo>
                  <a:cubicBezTo>
                    <a:pt x="147273" y="90928"/>
                    <a:pt x="148352" y="94898"/>
                    <a:pt x="148866" y="99040"/>
                  </a:cubicBezTo>
                  <a:lnTo>
                    <a:pt x="169699" y="93452"/>
                  </a:lnTo>
                  <a:cubicBezTo>
                    <a:pt x="170311" y="97079"/>
                    <a:pt x="170630" y="100780"/>
                    <a:pt x="170630" y="104579"/>
                  </a:cubicBezTo>
                  <a:cubicBezTo>
                    <a:pt x="170630" y="138940"/>
                    <a:pt x="144259" y="167248"/>
                    <a:pt x="110706" y="170360"/>
                  </a:cubicBezTo>
                  <a:lnTo>
                    <a:pt x="110706" y="148793"/>
                  </a:lnTo>
                  <a:cubicBezTo>
                    <a:pt x="108696" y="149062"/>
                    <a:pt x="106638" y="149209"/>
                    <a:pt x="104579" y="149209"/>
                  </a:cubicBezTo>
                  <a:cubicBezTo>
                    <a:pt x="102496" y="149209"/>
                    <a:pt x="100461" y="149062"/>
                    <a:pt x="98452" y="148793"/>
                  </a:cubicBezTo>
                  <a:lnTo>
                    <a:pt x="98452" y="170360"/>
                  </a:lnTo>
                  <a:cubicBezTo>
                    <a:pt x="64875" y="167248"/>
                    <a:pt x="38503" y="138940"/>
                    <a:pt x="38503" y="104579"/>
                  </a:cubicBezTo>
                  <a:cubicBezTo>
                    <a:pt x="38503" y="100780"/>
                    <a:pt x="38822" y="97079"/>
                    <a:pt x="39435" y="93452"/>
                  </a:cubicBezTo>
                  <a:lnTo>
                    <a:pt x="60292" y="99040"/>
                  </a:lnTo>
                  <a:cubicBezTo>
                    <a:pt x="60782" y="94898"/>
                    <a:pt x="61885" y="90928"/>
                    <a:pt x="63453" y="87202"/>
                  </a:cubicBezTo>
                  <a:lnTo>
                    <a:pt x="42621" y="81639"/>
                  </a:lnTo>
                  <a:cubicBezTo>
                    <a:pt x="51959" y="56468"/>
                    <a:pt x="76198" y="38503"/>
                    <a:pt x="104579" y="38503"/>
                  </a:cubicBezTo>
                  <a:close/>
                  <a:moveTo>
                    <a:pt x="104579" y="0"/>
                  </a:moveTo>
                  <a:cubicBezTo>
                    <a:pt x="46910" y="0"/>
                    <a:pt x="0" y="46910"/>
                    <a:pt x="0" y="104579"/>
                  </a:cubicBezTo>
                  <a:cubicBezTo>
                    <a:pt x="0" y="162224"/>
                    <a:pt x="46910" y="209133"/>
                    <a:pt x="104579" y="209133"/>
                  </a:cubicBezTo>
                  <a:cubicBezTo>
                    <a:pt x="162224" y="209133"/>
                    <a:pt x="209133" y="162224"/>
                    <a:pt x="209133" y="104579"/>
                  </a:cubicBezTo>
                  <a:cubicBezTo>
                    <a:pt x="209133" y="46910"/>
                    <a:pt x="162224" y="0"/>
                    <a:pt x="1045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61" name="Google Shape;561;p33"/>
          <p:cNvGrpSpPr/>
          <p:nvPr/>
        </p:nvGrpSpPr>
        <p:grpSpPr>
          <a:xfrm>
            <a:off x="319126" y="787913"/>
            <a:ext cx="8272599" cy="4038288"/>
            <a:chOff x="319126" y="787913"/>
            <a:chExt cx="8272599" cy="4038288"/>
          </a:xfrm>
        </p:grpSpPr>
        <p:sp>
          <p:nvSpPr>
            <p:cNvPr id="562" name="Google Shape;562;p33"/>
            <p:cNvSpPr/>
            <p:nvPr/>
          </p:nvSpPr>
          <p:spPr>
            <a:xfrm flipH="1" rot="10800000">
              <a:off x="8450425" y="3368925"/>
              <a:ext cx="141300" cy="141300"/>
            </a:xfrm>
            <a:prstGeom prst="ellipse">
              <a:avLst/>
            </a:prstGeom>
            <a:noFill/>
            <a:ln cap="flat" cmpd="sng" w="19050">
              <a:solidFill>
                <a:srgbClr val="8EB8D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33"/>
            <p:cNvSpPr/>
            <p:nvPr/>
          </p:nvSpPr>
          <p:spPr>
            <a:xfrm>
              <a:off x="390950" y="2469200"/>
              <a:ext cx="141300" cy="141300"/>
            </a:xfrm>
            <a:prstGeom prst="ellipse">
              <a:avLst/>
            </a:prstGeom>
            <a:noFill/>
            <a:ln cap="flat" cmpd="sng" w="19050">
              <a:solidFill>
                <a:srgbClr val="8EB8D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33"/>
            <p:cNvSpPr/>
            <p:nvPr/>
          </p:nvSpPr>
          <p:spPr>
            <a:xfrm>
              <a:off x="6824100" y="787913"/>
              <a:ext cx="189600" cy="189600"/>
            </a:xfrm>
            <a:prstGeom prst="ellipse">
              <a:avLst/>
            </a:prstGeom>
            <a:noFill/>
            <a:ln cap="flat" cmpd="sng" w="19050">
              <a:solidFill>
                <a:srgbClr val="8EB8D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33"/>
            <p:cNvSpPr/>
            <p:nvPr/>
          </p:nvSpPr>
          <p:spPr>
            <a:xfrm>
              <a:off x="3339675" y="1476125"/>
              <a:ext cx="189600" cy="189600"/>
            </a:xfrm>
            <a:prstGeom prst="ellipse">
              <a:avLst/>
            </a:prstGeom>
            <a:noFill/>
            <a:ln cap="flat" cmpd="sng" w="19050">
              <a:solidFill>
                <a:srgbClr val="8EB8D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33"/>
            <p:cNvSpPr/>
            <p:nvPr/>
          </p:nvSpPr>
          <p:spPr>
            <a:xfrm>
              <a:off x="2274125" y="4636600"/>
              <a:ext cx="189600" cy="189600"/>
            </a:xfrm>
            <a:prstGeom prst="ellipse">
              <a:avLst/>
            </a:prstGeom>
            <a:noFill/>
            <a:ln cap="flat" cmpd="sng" w="19050">
              <a:solidFill>
                <a:srgbClr val="8EB8D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67" name="Google Shape;567;p33"/>
            <p:cNvGrpSpPr/>
            <p:nvPr/>
          </p:nvGrpSpPr>
          <p:grpSpPr>
            <a:xfrm rot="-7546048">
              <a:off x="545984" y="3118581"/>
              <a:ext cx="161701" cy="641985"/>
              <a:chOff x="7004550" y="3676293"/>
              <a:chExt cx="161700" cy="641982"/>
            </a:xfrm>
          </p:grpSpPr>
          <p:sp>
            <p:nvSpPr>
              <p:cNvPr id="568" name="Google Shape;568;p33"/>
              <p:cNvSpPr/>
              <p:nvPr/>
            </p:nvSpPr>
            <p:spPr>
              <a:xfrm>
                <a:off x="7004550" y="4178475"/>
                <a:ext cx="161700" cy="139800"/>
              </a:xfrm>
              <a:prstGeom prst="triangle">
                <a:avLst>
                  <a:gd fmla="val 50000" name="adj"/>
                </a:avLst>
              </a:pr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9" name="Google Shape;569;p33"/>
              <p:cNvSpPr/>
              <p:nvPr/>
            </p:nvSpPr>
            <p:spPr>
              <a:xfrm>
                <a:off x="7004550" y="4011081"/>
                <a:ext cx="161700" cy="139800"/>
              </a:xfrm>
              <a:prstGeom prst="triangle">
                <a:avLst>
                  <a:gd fmla="val 50000" name="adj"/>
                </a:avLst>
              </a:pr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0" name="Google Shape;570;p33"/>
              <p:cNvSpPr/>
              <p:nvPr/>
            </p:nvSpPr>
            <p:spPr>
              <a:xfrm>
                <a:off x="7004550" y="3843687"/>
                <a:ext cx="161700" cy="139800"/>
              </a:xfrm>
              <a:prstGeom prst="triangle">
                <a:avLst>
                  <a:gd fmla="val 50000" name="adj"/>
                </a:avLst>
              </a:pr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1" name="Google Shape;571;p33"/>
              <p:cNvSpPr/>
              <p:nvPr/>
            </p:nvSpPr>
            <p:spPr>
              <a:xfrm>
                <a:off x="7004550" y="3676293"/>
                <a:ext cx="161700" cy="139800"/>
              </a:xfrm>
              <a:prstGeom prst="triangle">
                <a:avLst>
                  <a:gd fmla="val 50000" name="adj"/>
                </a:avLst>
              </a:pr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72" name="Google Shape;572;p33"/>
            <p:cNvGrpSpPr/>
            <p:nvPr/>
          </p:nvGrpSpPr>
          <p:grpSpPr>
            <a:xfrm>
              <a:off x="5201282" y="4068326"/>
              <a:ext cx="545147" cy="506901"/>
              <a:chOff x="4818730" y="3307263"/>
              <a:chExt cx="1827512" cy="1699300"/>
            </a:xfrm>
          </p:grpSpPr>
          <p:sp>
            <p:nvSpPr>
              <p:cNvPr id="573" name="Google Shape;573;p33"/>
              <p:cNvSpPr/>
              <p:nvPr/>
            </p:nvSpPr>
            <p:spPr>
              <a:xfrm rot="-2700000">
                <a:off x="4865915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4" name="Google Shape;574;p33"/>
              <p:cNvSpPr/>
              <p:nvPr/>
            </p:nvSpPr>
            <p:spPr>
              <a:xfrm rot="-2700000">
                <a:off x="5242240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5" name="Google Shape;575;p33"/>
              <p:cNvSpPr/>
              <p:nvPr/>
            </p:nvSpPr>
            <p:spPr>
              <a:xfrm rot="-2700000">
                <a:off x="5618569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>
                  <a:alpha val="3616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6" name="Google Shape;576;p33"/>
              <p:cNvSpPr/>
              <p:nvPr/>
            </p:nvSpPr>
            <p:spPr>
              <a:xfrm rot="-2700000">
                <a:off x="5994898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7" name="Google Shape;577;p33"/>
              <p:cNvSpPr/>
              <p:nvPr/>
            </p:nvSpPr>
            <p:spPr>
              <a:xfrm rot="-2700000">
                <a:off x="6371227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8" name="Google Shape;578;p33"/>
              <p:cNvSpPr/>
              <p:nvPr/>
            </p:nvSpPr>
            <p:spPr>
              <a:xfrm rot="-2700000">
                <a:off x="4865915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9" name="Google Shape;579;p33"/>
              <p:cNvSpPr/>
              <p:nvPr/>
            </p:nvSpPr>
            <p:spPr>
              <a:xfrm rot="-2700000">
                <a:off x="5242240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0" name="Google Shape;580;p33"/>
              <p:cNvSpPr/>
              <p:nvPr/>
            </p:nvSpPr>
            <p:spPr>
              <a:xfrm rot="-2700000">
                <a:off x="5618569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1" name="Google Shape;581;p33"/>
              <p:cNvSpPr/>
              <p:nvPr/>
            </p:nvSpPr>
            <p:spPr>
              <a:xfrm rot="-2700000">
                <a:off x="5994898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2" name="Google Shape;582;p33"/>
              <p:cNvSpPr/>
              <p:nvPr/>
            </p:nvSpPr>
            <p:spPr>
              <a:xfrm rot="-2700000">
                <a:off x="6371227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>
                  <a:alpha val="52679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3" name="Google Shape;583;p33"/>
              <p:cNvSpPr/>
              <p:nvPr/>
            </p:nvSpPr>
            <p:spPr>
              <a:xfrm rot="-2700000">
                <a:off x="4865915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4" name="Google Shape;584;p33"/>
              <p:cNvSpPr/>
              <p:nvPr/>
            </p:nvSpPr>
            <p:spPr>
              <a:xfrm rot="-2700000">
                <a:off x="5242240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>
                  <a:alpha val="3393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5" name="Google Shape;585;p33"/>
              <p:cNvSpPr/>
              <p:nvPr/>
            </p:nvSpPr>
            <p:spPr>
              <a:xfrm rot="-2700000">
                <a:off x="5618569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6" name="Google Shape;586;p33"/>
              <p:cNvSpPr/>
              <p:nvPr/>
            </p:nvSpPr>
            <p:spPr>
              <a:xfrm rot="-2700000">
                <a:off x="5994898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7" name="Google Shape;587;p33"/>
              <p:cNvSpPr/>
              <p:nvPr/>
            </p:nvSpPr>
            <p:spPr>
              <a:xfrm rot="-2700000">
                <a:off x="6371227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8" name="Google Shape;588;p33"/>
              <p:cNvSpPr/>
              <p:nvPr/>
            </p:nvSpPr>
            <p:spPr>
              <a:xfrm rot="-2700000">
                <a:off x="4865915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9" name="Google Shape;589;p33"/>
              <p:cNvSpPr/>
              <p:nvPr/>
            </p:nvSpPr>
            <p:spPr>
              <a:xfrm rot="-2700000">
                <a:off x="5242240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0" name="Google Shape;590;p33"/>
              <p:cNvSpPr/>
              <p:nvPr/>
            </p:nvSpPr>
            <p:spPr>
              <a:xfrm rot="-2700000">
                <a:off x="5618569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1" name="Google Shape;591;p33"/>
              <p:cNvSpPr/>
              <p:nvPr/>
            </p:nvSpPr>
            <p:spPr>
              <a:xfrm rot="-2700000">
                <a:off x="5994898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2" name="Google Shape;592;p33"/>
              <p:cNvSpPr/>
              <p:nvPr/>
            </p:nvSpPr>
            <p:spPr>
              <a:xfrm rot="-2700000">
                <a:off x="6371227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3" name="Google Shape;593;p33"/>
              <p:cNvSpPr/>
              <p:nvPr/>
            </p:nvSpPr>
            <p:spPr>
              <a:xfrm rot="-2700000">
                <a:off x="4865915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>
                  <a:alpha val="482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4" name="Google Shape;594;p33"/>
              <p:cNvSpPr/>
              <p:nvPr/>
            </p:nvSpPr>
            <p:spPr>
              <a:xfrm rot="-2700000">
                <a:off x="5242240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5" name="Google Shape;595;p33"/>
              <p:cNvSpPr/>
              <p:nvPr/>
            </p:nvSpPr>
            <p:spPr>
              <a:xfrm rot="-2700000">
                <a:off x="5618569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6" name="Google Shape;596;p33"/>
              <p:cNvSpPr/>
              <p:nvPr/>
            </p:nvSpPr>
            <p:spPr>
              <a:xfrm rot="-2700000">
                <a:off x="5994898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>
                  <a:alpha val="7500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7" name="Google Shape;597;p33"/>
              <p:cNvSpPr/>
              <p:nvPr/>
            </p:nvSpPr>
            <p:spPr>
              <a:xfrm rot="-2700000">
                <a:off x="6371227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>
                  <a:alpha val="3304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34"/>
          <p:cNvSpPr txBox="1"/>
          <p:nvPr/>
        </p:nvSpPr>
        <p:spPr>
          <a:xfrm>
            <a:off x="585051" y="292025"/>
            <a:ext cx="8056200" cy="6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Future Work</a:t>
            </a:r>
            <a:endParaRPr sz="4000">
              <a:solidFill>
                <a:schemeClr val="accent1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603" name="Google Shape;603;p34"/>
          <p:cNvSpPr txBox="1"/>
          <p:nvPr/>
        </p:nvSpPr>
        <p:spPr>
          <a:xfrm>
            <a:off x="1373800" y="1619925"/>
            <a:ext cx="23136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Container clean</a:t>
            </a:r>
            <a:endParaRPr sz="24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604" name="Google Shape;604;p34"/>
          <p:cNvSpPr txBox="1"/>
          <p:nvPr/>
        </p:nvSpPr>
        <p:spPr>
          <a:xfrm>
            <a:off x="1019850" y="2101050"/>
            <a:ext cx="2667600" cy="72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  <a:latin typeface="Sora"/>
                <a:ea typeface="Sora"/>
                <a:cs typeface="Sora"/>
                <a:sym typeface="Sora"/>
              </a:rPr>
              <a:t>Use a timer to clean the container in which we mix water and milk powder</a:t>
            </a:r>
            <a:endParaRPr>
              <a:solidFill>
                <a:schemeClr val="accen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05" name="Google Shape;605;p34"/>
          <p:cNvSpPr txBox="1"/>
          <p:nvPr/>
        </p:nvSpPr>
        <p:spPr>
          <a:xfrm>
            <a:off x="5538842" y="1619925"/>
            <a:ext cx="20349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Spoon</a:t>
            </a:r>
            <a:endParaRPr sz="24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606" name="Google Shape;606;p34"/>
          <p:cNvSpPr txBox="1"/>
          <p:nvPr/>
        </p:nvSpPr>
        <p:spPr>
          <a:xfrm>
            <a:off x="5538842" y="2101043"/>
            <a:ext cx="2368200" cy="72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  <a:latin typeface="Sora"/>
                <a:ea typeface="Sora"/>
                <a:cs typeface="Sora"/>
                <a:sym typeface="Sora"/>
              </a:rPr>
              <a:t>Drop spoon to the cereal cup</a:t>
            </a:r>
            <a:endParaRPr>
              <a:solidFill>
                <a:schemeClr val="accen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07" name="Google Shape;607;p34"/>
          <p:cNvSpPr txBox="1"/>
          <p:nvPr/>
        </p:nvSpPr>
        <p:spPr>
          <a:xfrm>
            <a:off x="1652450" y="3056634"/>
            <a:ext cx="20349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Types</a:t>
            </a:r>
            <a:endParaRPr sz="24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608" name="Google Shape;608;p34"/>
          <p:cNvSpPr txBox="1"/>
          <p:nvPr/>
        </p:nvSpPr>
        <p:spPr>
          <a:xfrm>
            <a:off x="1319196" y="3537699"/>
            <a:ext cx="2368200" cy="72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  <a:latin typeface="Sora"/>
                <a:ea typeface="Sora"/>
                <a:cs typeface="Sora"/>
                <a:sym typeface="Sora"/>
              </a:rPr>
              <a:t>Add more types of cereals, fruit and nuts</a:t>
            </a:r>
            <a:endParaRPr>
              <a:solidFill>
                <a:schemeClr val="accen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609" name="Google Shape;609;p34"/>
          <p:cNvSpPr txBox="1"/>
          <p:nvPr/>
        </p:nvSpPr>
        <p:spPr>
          <a:xfrm>
            <a:off x="5538842" y="3056634"/>
            <a:ext cx="20349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Cup size</a:t>
            </a:r>
            <a:endParaRPr sz="24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610" name="Google Shape;610;p34"/>
          <p:cNvSpPr txBox="1"/>
          <p:nvPr/>
        </p:nvSpPr>
        <p:spPr>
          <a:xfrm>
            <a:off x="5538842" y="3537699"/>
            <a:ext cx="2368200" cy="72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  <a:latin typeface="Sora"/>
                <a:ea typeface="Sora"/>
                <a:cs typeface="Sora"/>
                <a:sym typeface="Sora"/>
              </a:rPr>
              <a:t>Add additional sizes of cereal cups</a:t>
            </a:r>
            <a:endParaRPr>
              <a:solidFill>
                <a:schemeClr val="accen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611" name="Google Shape;611;p34"/>
          <p:cNvGrpSpPr/>
          <p:nvPr/>
        </p:nvGrpSpPr>
        <p:grpSpPr>
          <a:xfrm>
            <a:off x="3771868" y="3438070"/>
            <a:ext cx="547408" cy="357633"/>
            <a:chOff x="1190625" y="1167600"/>
            <a:chExt cx="5228350" cy="3383475"/>
          </a:xfrm>
        </p:grpSpPr>
        <p:sp>
          <p:nvSpPr>
            <p:cNvPr id="612" name="Google Shape;612;p34"/>
            <p:cNvSpPr/>
            <p:nvPr/>
          </p:nvSpPr>
          <p:spPr>
            <a:xfrm>
              <a:off x="1190625" y="3012500"/>
              <a:ext cx="1538550" cy="1538575"/>
            </a:xfrm>
            <a:custGeom>
              <a:rect b="b" l="l" r="r" t="t"/>
              <a:pathLst>
                <a:path extrusionOk="0" h="61543" w="61542">
                  <a:moveTo>
                    <a:pt x="35231" y="11508"/>
                  </a:moveTo>
                  <a:cubicBezTo>
                    <a:pt x="36800" y="11508"/>
                    <a:pt x="38368" y="12108"/>
                    <a:pt x="39557" y="13309"/>
                  </a:cubicBezTo>
                  <a:cubicBezTo>
                    <a:pt x="41959" y="15711"/>
                    <a:pt x="41959" y="19583"/>
                    <a:pt x="39557" y="21985"/>
                  </a:cubicBezTo>
                  <a:lnTo>
                    <a:pt x="30783" y="30759"/>
                  </a:lnTo>
                  <a:lnTo>
                    <a:pt x="39557" y="39558"/>
                  </a:lnTo>
                  <a:cubicBezTo>
                    <a:pt x="41959" y="41960"/>
                    <a:pt x="41959" y="45832"/>
                    <a:pt x="39557" y="48234"/>
                  </a:cubicBezTo>
                  <a:cubicBezTo>
                    <a:pt x="38368" y="49423"/>
                    <a:pt x="36800" y="50017"/>
                    <a:pt x="35231" y="50017"/>
                  </a:cubicBezTo>
                  <a:cubicBezTo>
                    <a:pt x="33663" y="50017"/>
                    <a:pt x="32094" y="49423"/>
                    <a:pt x="30906" y="48234"/>
                  </a:cubicBezTo>
                  <a:lnTo>
                    <a:pt x="17769" y="35097"/>
                  </a:lnTo>
                  <a:cubicBezTo>
                    <a:pt x="15392" y="32720"/>
                    <a:pt x="15392" y="28823"/>
                    <a:pt x="17769" y="26446"/>
                  </a:cubicBezTo>
                  <a:lnTo>
                    <a:pt x="30906" y="13309"/>
                  </a:lnTo>
                  <a:cubicBezTo>
                    <a:pt x="32094" y="12108"/>
                    <a:pt x="33663" y="11508"/>
                    <a:pt x="35231" y="11508"/>
                  </a:cubicBezTo>
                  <a:close/>
                  <a:moveTo>
                    <a:pt x="6127" y="1"/>
                  </a:moveTo>
                  <a:cubicBezTo>
                    <a:pt x="2745" y="1"/>
                    <a:pt x="0" y="2746"/>
                    <a:pt x="0" y="6128"/>
                  </a:cubicBezTo>
                  <a:lnTo>
                    <a:pt x="0" y="55415"/>
                  </a:lnTo>
                  <a:cubicBezTo>
                    <a:pt x="0" y="58797"/>
                    <a:pt x="2745" y="61542"/>
                    <a:pt x="6127" y="61542"/>
                  </a:cubicBezTo>
                  <a:lnTo>
                    <a:pt x="55414" y="61542"/>
                  </a:lnTo>
                  <a:cubicBezTo>
                    <a:pt x="58797" y="61542"/>
                    <a:pt x="61542" y="58797"/>
                    <a:pt x="61542" y="55415"/>
                  </a:cubicBezTo>
                  <a:lnTo>
                    <a:pt x="61542" y="6128"/>
                  </a:lnTo>
                  <a:cubicBezTo>
                    <a:pt x="61542" y="2746"/>
                    <a:pt x="58797" y="1"/>
                    <a:pt x="554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34"/>
            <p:cNvSpPr/>
            <p:nvPr/>
          </p:nvSpPr>
          <p:spPr>
            <a:xfrm>
              <a:off x="3035500" y="3012500"/>
              <a:ext cx="1538575" cy="1538575"/>
            </a:xfrm>
            <a:custGeom>
              <a:rect b="b" l="l" r="r" t="t"/>
              <a:pathLst>
                <a:path extrusionOk="0" h="61543" w="61543">
                  <a:moveTo>
                    <a:pt x="43896" y="20184"/>
                  </a:moveTo>
                  <a:cubicBezTo>
                    <a:pt x="45465" y="20184"/>
                    <a:pt x="47033" y="20784"/>
                    <a:pt x="48234" y="21985"/>
                  </a:cubicBezTo>
                  <a:cubicBezTo>
                    <a:pt x="50636" y="24362"/>
                    <a:pt x="50636" y="28259"/>
                    <a:pt x="48234" y="30637"/>
                  </a:cubicBezTo>
                  <a:lnTo>
                    <a:pt x="35097" y="43773"/>
                  </a:lnTo>
                  <a:cubicBezTo>
                    <a:pt x="33909" y="44962"/>
                    <a:pt x="32346" y="45556"/>
                    <a:pt x="30781" y="45556"/>
                  </a:cubicBezTo>
                  <a:cubicBezTo>
                    <a:pt x="29215" y="45556"/>
                    <a:pt x="27647" y="44962"/>
                    <a:pt x="26446" y="43773"/>
                  </a:cubicBezTo>
                  <a:lnTo>
                    <a:pt x="13309" y="30637"/>
                  </a:lnTo>
                  <a:cubicBezTo>
                    <a:pt x="10932" y="28235"/>
                    <a:pt x="10932" y="24362"/>
                    <a:pt x="13309" y="21985"/>
                  </a:cubicBezTo>
                  <a:cubicBezTo>
                    <a:pt x="14510" y="20784"/>
                    <a:pt x="16079" y="20184"/>
                    <a:pt x="17647" y="20184"/>
                  </a:cubicBezTo>
                  <a:cubicBezTo>
                    <a:pt x="19216" y="20184"/>
                    <a:pt x="20784" y="20784"/>
                    <a:pt x="21985" y="21985"/>
                  </a:cubicBezTo>
                  <a:lnTo>
                    <a:pt x="30784" y="30759"/>
                  </a:lnTo>
                  <a:lnTo>
                    <a:pt x="39558" y="21985"/>
                  </a:lnTo>
                  <a:cubicBezTo>
                    <a:pt x="40759" y="20784"/>
                    <a:pt x="42328" y="20184"/>
                    <a:pt x="43896" y="20184"/>
                  </a:cubicBezTo>
                  <a:close/>
                  <a:moveTo>
                    <a:pt x="6128" y="1"/>
                  </a:moveTo>
                  <a:cubicBezTo>
                    <a:pt x="2746" y="1"/>
                    <a:pt x="1" y="2746"/>
                    <a:pt x="1" y="6128"/>
                  </a:cubicBezTo>
                  <a:lnTo>
                    <a:pt x="1" y="55415"/>
                  </a:lnTo>
                  <a:cubicBezTo>
                    <a:pt x="1" y="58797"/>
                    <a:pt x="2746" y="61542"/>
                    <a:pt x="6128" y="61542"/>
                  </a:cubicBezTo>
                  <a:lnTo>
                    <a:pt x="55415" y="61542"/>
                  </a:lnTo>
                  <a:cubicBezTo>
                    <a:pt x="58797" y="61542"/>
                    <a:pt x="61542" y="58797"/>
                    <a:pt x="61542" y="55415"/>
                  </a:cubicBezTo>
                  <a:lnTo>
                    <a:pt x="61542" y="6128"/>
                  </a:lnTo>
                  <a:cubicBezTo>
                    <a:pt x="61542" y="2746"/>
                    <a:pt x="58797" y="1"/>
                    <a:pt x="5541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4" name="Google Shape;614;p34"/>
            <p:cNvSpPr/>
            <p:nvPr/>
          </p:nvSpPr>
          <p:spPr>
            <a:xfrm>
              <a:off x="3035500" y="1167600"/>
              <a:ext cx="1538575" cy="1538575"/>
            </a:xfrm>
            <a:custGeom>
              <a:rect b="b" l="l" r="r" t="t"/>
              <a:pathLst>
                <a:path extrusionOk="0" h="61543" w="61543">
                  <a:moveTo>
                    <a:pt x="30781" y="15968"/>
                  </a:moveTo>
                  <a:cubicBezTo>
                    <a:pt x="32346" y="15968"/>
                    <a:pt x="33909" y="16569"/>
                    <a:pt x="35097" y="17770"/>
                  </a:cubicBezTo>
                  <a:lnTo>
                    <a:pt x="48234" y="30882"/>
                  </a:lnTo>
                  <a:cubicBezTo>
                    <a:pt x="50636" y="33284"/>
                    <a:pt x="50636" y="37156"/>
                    <a:pt x="48234" y="39558"/>
                  </a:cubicBezTo>
                  <a:cubicBezTo>
                    <a:pt x="47033" y="40759"/>
                    <a:pt x="45465" y="41359"/>
                    <a:pt x="43896" y="41359"/>
                  </a:cubicBezTo>
                  <a:cubicBezTo>
                    <a:pt x="42328" y="41359"/>
                    <a:pt x="40759" y="40759"/>
                    <a:pt x="39558" y="39558"/>
                  </a:cubicBezTo>
                  <a:lnTo>
                    <a:pt x="30784" y="30759"/>
                  </a:lnTo>
                  <a:lnTo>
                    <a:pt x="21985" y="39558"/>
                  </a:lnTo>
                  <a:cubicBezTo>
                    <a:pt x="20784" y="40759"/>
                    <a:pt x="19216" y="41359"/>
                    <a:pt x="17647" y="41359"/>
                  </a:cubicBezTo>
                  <a:cubicBezTo>
                    <a:pt x="16079" y="41359"/>
                    <a:pt x="14510" y="40759"/>
                    <a:pt x="13309" y="39558"/>
                  </a:cubicBezTo>
                  <a:cubicBezTo>
                    <a:pt x="10932" y="37156"/>
                    <a:pt x="10932" y="33284"/>
                    <a:pt x="13309" y="30882"/>
                  </a:cubicBezTo>
                  <a:lnTo>
                    <a:pt x="26446" y="17770"/>
                  </a:lnTo>
                  <a:cubicBezTo>
                    <a:pt x="27647" y="16569"/>
                    <a:pt x="29215" y="15968"/>
                    <a:pt x="30781" y="15968"/>
                  </a:cubicBezTo>
                  <a:close/>
                  <a:moveTo>
                    <a:pt x="6128" y="1"/>
                  </a:moveTo>
                  <a:cubicBezTo>
                    <a:pt x="2746" y="1"/>
                    <a:pt x="1" y="2746"/>
                    <a:pt x="1" y="6128"/>
                  </a:cubicBezTo>
                  <a:lnTo>
                    <a:pt x="1" y="55415"/>
                  </a:lnTo>
                  <a:cubicBezTo>
                    <a:pt x="1" y="58797"/>
                    <a:pt x="2746" y="61542"/>
                    <a:pt x="6128" y="61542"/>
                  </a:cubicBezTo>
                  <a:lnTo>
                    <a:pt x="55415" y="61542"/>
                  </a:lnTo>
                  <a:cubicBezTo>
                    <a:pt x="58797" y="61542"/>
                    <a:pt x="61542" y="58797"/>
                    <a:pt x="61542" y="55415"/>
                  </a:cubicBezTo>
                  <a:lnTo>
                    <a:pt x="61542" y="6128"/>
                  </a:lnTo>
                  <a:cubicBezTo>
                    <a:pt x="61542" y="2746"/>
                    <a:pt x="58797" y="1"/>
                    <a:pt x="5541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34"/>
            <p:cNvSpPr/>
            <p:nvPr/>
          </p:nvSpPr>
          <p:spPr>
            <a:xfrm>
              <a:off x="4880400" y="3012500"/>
              <a:ext cx="1538575" cy="1538575"/>
            </a:xfrm>
            <a:custGeom>
              <a:rect b="b" l="l" r="r" t="t"/>
              <a:pathLst>
                <a:path extrusionOk="0" h="61543" w="61543">
                  <a:moveTo>
                    <a:pt x="26323" y="11508"/>
                  </a:moveTo>
                  <a:cubicBezTo>
                    <a:pt x="27892" y="11508"/>
                    <a:pt x="29460" y="12108"/>
                    <a:pt x="30661" y="13309"/>
                  </a:cubicBezTo>
                  <a:lnTo>
                    <a:pt x="43773" y="26446"/>
                  </a:lnTo>
                  <a:cubicBezTo>
                    <a:pt x="46175" y="28823"/>
                    <a:pt x="46175" y="32720"/>
                    <a:pt x="43773" y="35097"/>
                  </a:cubicBezTo>
                  <a:lnTo>
                    <a:pt x="30661" y="48234"/>
                  </a:lnTo>
                  <a:cubicBezTo>
                    <a:pt x="29460" y="49423"/>
                    <a:pt x="27892" y="50017"/>
                    <a:pt x="26323" y="50017"/>
                  </a:cubicBezTo>
                  <a:cubicBezTo>
                    <a:pt x="24755" y="50017"/>
                    <a:pt x="23186" y="49423"/>
                    <a:pt x="21985" y="48234"/>
                  </a:cubicBezTo>
                  <a:cubicBezTo>
                    <a:pt x="19583" y="45832"/>
                    <a:pt x="19583" y="41960"/>
                    <a:pt x="21985" y="39558"/>
                  </a:cubicBezTo>
                  <a:lnTo>
                    <a:pt x="30784" y="30759"/>
                  </a:lnTo>
                  <a:lnTo>
                    <a:pt x="21985" y="21985"/>
                  </a:lnTo>
                  <a:cubicBezTo>
                    <a:pt x="19583" y="19583"/>
                    <a:pt x="19583" y="15711"/>
                    <a:pt x="21985" y="13309"/>
                  </a:cubicBezTo>
                  <a:cubicBezTo>
                    <a:pt x="23186" y="12108"/>
                    <a:pt x="24755" y="11508"/>
                    <a:pt x="26323" y="11508"/>
                  </a:cubicBezTo>
                  <a:close/>
                  <a:moveTo>
                    <a:pt x="6128" y="1"/>
                  </a:moveTo>
                  <a:cubicBezTo>
                    <a:pt x="2746" y="1"/>
                    <a:pt x="1" y="2746"/>
                    <a:pt x="1" y="6128"/>
                  </a:cubicBezTo>
                  <a:lnTo>
                    <a:pt x="1" y="55415"/>
                  </a:lnTo>
                  <a:cubicBezTo>
                    <a:pt x="1" y="58797"/>
                    <a:pt x="2746" y="61542"/>
                    <a:pt x="6128" y="61542"/>
                  </a:cubicBezTo>
                  <a:lnTo>
                    <a:pt x="55415" y="61542"/>
                  </a:lnTo>
                  <a:cubicBezTo>
                    <a:pt x="58797" y="61542"/>
                    <a:pt x="61542" y="58797"/>
                    <a:pt x="61542" y="55415"/>
                  </a:cubicBezTo>
                  <a:lnTo>
                    <a:pt x="61542" y="6128"/>
                  </a:lnTo>
                  <a:cubicBezTo>
                    <a:pt x="61542" y="2746"/>
                    <a:pt x="58797" y="1"/>
                    <a:pt x="5541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16" name="Google Shape;616;p34"/>
          <p:cNvGrpSpPr/>
          <p:nvPr/>
        </p:nvGrpSpPr>
        <p:grpSpPr>
          <a:xfrm>
            <a:off x="4824114" y="1890616"/>
            <a:ext cx="547408" cy="552637"/>
            <a:chOff x="1190625" y="238125"/>
            <a:chExt cx="5228350" cy="5228350"/>
          </a:xfrm>
        </p:grpSpPr>
        <p:sp>
          <p:nvSpPr>
            <p:cNvPr id="617" name="Google Shape;617;p34"/>
            <p:cNvSpPr/>
            <p:nvPr/>
          </p:nvSpPr>
          <p:spPr>
            <a:xfrm>
              <a:off x="3675200" y="1093475"/>
              <a:ext cx="259200" cy="211400"/>
            </a:xfrm>
            <a:custGeom>
              <a:rect b="b" l="l" r="r" t="t"/>
              <a:pathLst>
                <a:path extrusionOk="0" h="8456" w="10368">
                  <a:moveTo>
                    <a:pt x="5196" y="0"/>
                  </a:moveTo>
                  <a:lnTo>
                    <a:pt x="0" y="8456"/>
                  </a:lnTo>
                  <a:lnTo>
                    <a:pt x="10367" y="8456"/>
                  </a:lnTo>
                  <a:lnTo>
                    <a:pt x="519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34"/>
            <p:cNvSpPr/>
            <p:nvPr/>
          </p:nvSpPr>
          <p:spPr>
            <a:xfrm>
              <a:off x="2790425" y="238125"/>
              <a:ext cx="2029350" cy="2029350"/>
            </a:xfrm>
            <a:custGeom>
              <a:rect b="b" l="l" r="r" t="t"/>
              <a:pathLst>
                <a:path extrusionOk="0" h="81174" w="81174">
                  <a:moveTo>
                    <a:pt x="40587" y="16396"/>
                  </a:moveTo>
                  <a:cubicBezTo>
                    <a:pt x="42695" y="16396"/>
                    <a:pt x="44680" y="17524"/>
                    <a:pt x="45807" y="19313"/>
                  </a:cubicBezTo>
                  <a:lnTo>
                    <a:pt x="61959" y="45586"/>
                  </a:lnTo>
                  <a:cubicBezTo>
                    <a:pt x="63110" y="47473"/>
                    <a:pt x="63160" y="49826"/>
                    <a:pt x="62081" y="51787"/>
                  </a:cubicBezTo>
                  <a:cubicBezTo>
                    <a:pt x="61003" y="53723"/>
                    <a:pt x="58944" y="54924"/>
                    <a:pt x="56738" y="54924"/>
                  </a:cubicBezTo>
                  <a:lnTo>
                    <a:pt x="24436" y="54924"/>
                  </a:lnTo>
                  <a:cubicBezTo>
                    <a:pt x="22205" y="54924"/>
                    <a:pt x="20147" y="53723"/>
                    <a:pt x="19068" y="51787"/>
                  </a:cubicBezTo>
                  <a:cubicBezTo>
                    <a:pt x="17990" y="49826"/>
                    <a:pt x="18039" y="47473"/>
                    <a:pt x="19215" y="45586"/>
                  </a:cubicBezTo>
                  <a:lnTo>
                    <a:pt x="35367" y="19313"/>
                  </a:lnTo>
                  <a:cubicBezTo>
                    <a:pt x="36469" y="17524"/>
                    <a:pt x="38455" y="16396"/>
                    <a:pt x="40587" y="16396"/>
                  </a:cubicBezTo>
                  <a:close/>
                  <a:moveTo>
                    <a:pt x="40587" y="0"/>
                  </a:moveTo>
                  <a:cubicBezTo>
                    <a:pt x="18210" y="0"/>
                    <a:pt x="0" y="18210"/>
                    <a:pt x="0" y="40587"/>
                  </a:cubicBezTo>
                  <a:cubicBezTo>
                    <a:pt x="0" y="62963"/>
                    <a:pt x="18210" y="81173"/>
                    <a:pt x="40587" y="81173"/>
                  </a:cubicBezTo>
                  <a:cubicBezTo>
                    <a:pt x="62963" y="81173"/>
                    <a:pt x="81173" y="62963"/>
                    <a:pt x="81173" y="40587"/>
                  </a:cubicBezTo>
                  <a:cubicBezTo>
                    <a:pt x="81173" y="18210"/>
                    <a:pt x="62963" y="0"/>
                    <a:pt x="4058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34"/>
            <p:cNvSpPr/>
            <p:nvPr/>
          </p:nvSpPr>
          <p:spPr>
            <a:xfrm>
              <a:off x="2112150" y="2718400"/>
              <a:ext cx="185675" cy="185675"/>
            </a:xfrm>
            <a:custGeom>
              <a:rect b="b" l="l" r="r" t="t"/>
              <a:pathLst>
                <a:path extrusionOk="0" h="7427" w="7427">
                  <a:moveTo>
                    <a:pt x="0" y="1"/>
                  </a:moveTo>
                  <a:lnTo>
                    <a:pt x="0" y="7427"/>
                  </a:lnTo>
                  <a:lnTo>
                    <a:pt x="7426" y="7427"/>
                  </a:lnTo>
                  <a:lnTo>
                    <a:pt x="742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34"/>
            <p:cNvSpPr/>
            <p:nvPr/>
          </p:nvSpPr>
          <p:spPr>
            <a:xfrm>
              <a:off x="1190625" y="1796875"/>
              <a:ext cx="2029350" cy="2029350"/>
            </a:xfrm>
            <a:custGeom>
              <a:rect b="b" l="l" r="r" t="t"/>
              <a:pathLst>
                <a:path extrusionOk="0" h="81174" w="81174">
                  <a:moveTo>
                    <a:pt x="50415" y="24607"/>
                  </a:moveTo>
                  <a:cubicBezTo>
                    <a:pt x="53821" y="24607"/>
                    <a:pt x="56542" y="27352"/>
                    <a:pt x="56542" y="30734"/>
                  </a:cubicBezTo>
                  <a:lnTo>
                    <a:pt x="56542" y="50415"/>
                  </a:lnTo>
                  <a:cubicBezTo>
                    <a:pt x="56542" y="53797"/>
                    <a:pt x="53821" y="56542"/>
                    <a:pt x="50415" y="56542"/>
                  </a:cubicBezTo>
                  <a:lnTo>
                    <a:pt x="30734" y="56542"/>
                  </a:lnTo>
                  <a:cubicBezTo>
                    <a:pt x="27352" y="56542"/>
                    <a:pt x="24607" y="53797"/>
                    <a:pt x="24607" y="50415"/>
                  </a:cubicBezTo>
                  <a:lnTo>
                    <a:pt x="24607" y="30734"/>
                  </a:lnTo>
                  <a:cubicBezTo>
                    <a:pt x="24607" y="27352"/>
                    <a:pt x="27352" y="24607"/>
                    <a:pt x="30734" y="24607"/>
                  </a:cubicBezTo>
                  <a:close/>
                  <a:moveTo>
                    <a:pt x="40587" y="0"/>
                  </a:moveTo>
                  <a:cubicBezTo>
                    <a:pt x="18210" y="0"/>
                    <a:pt x="0" y="18210"/>
                    <a:pt x="0" y="40587"/>
                  </a:cubicBezTo>
                  <a:cubicBezTo>
                    <a:pt x="0" y="62963"/>
                    <a:pt x="18210" y="81173"/>
                    <a:pt x="40587" y="81173"/>
                  </a:cubicBezTo>
                  <a:cubicBezTo>
                    <a:pt x="62963" y="81173"/>
                    <a:pt x="81173" y="62963"/>
                    <a:pt x="81173" y="40587"/>
                  </a:cubicBezTo>
                  <a:cubicBezTo>
                    <a:pt x="81173" y="18210"/>
                    <a:pt x="62963" y="0"/>
                    <a:pt x="4058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34"/>
            <p:cNvSpPr/>
            <p:nvPr/>
          </p:nvSpPr>
          <p:spPr>
            <a:xfrm>
              <a:off x="4390225" y="1796875"/>
              <a:ext cx="2028750" cy="2029350"/>
            </a:xfrm>
            <a:custGeom>
              <a:rect b="b" l="l" r="r" t="t"/>
              <a:pathLst>
                <a:path extrusionOk="0" h="81174" w="81150">
                  <a:moveTo>
                    <a:pt x="40587" y="22965"/>
                  </a:moveTo>
                  <a:cubicBezTo>
                    <a:pt x="50293" y="22965"/>
                    <a:pt x="58185" y="30881"/>
                    <a:pt x="58185" y="40587"/>
                  </a:cubicBezTo>
                  <a:cubicBezTo>
                    <a:pt x="58185" y="50292"/>
                    <a:pt x="50293" y="58184"/>
                    <a:pt x="40587" y="58184"/>
                  </a:cubicBezTo>
                  <a:cubicBezTo>
                    <a:pt x="30857" y="58184"/>
                    <a:pt x="22966" y="50292"/>
                    <a:pt x="22966" y="40587"/>
                  </a:cubicBezTo>
                  <a:cubicBezTo>
                    <a:pt x="22966" y="30881"/>
                    <a:pt x="30857" y="22965"/>
                    <a:pt x="40587" y="22965"/>
                  </a:cubicBezTo>
                  <a:close/>
                  <a:moveTo>
                    <a:pt x="40587" y="0"/>
                  </a:moveTo>
                  <a:cubicBezTo>
                    <a:pt x="18186" y="0"/>
                    <a:pt x="1" y="18210"/>
                    <a:pt x="1" y="40587"/>
                  </a:cubicBezTo>
                  <a:cubicBezTo>
                    <a:pt x="1" y="62963"/>
                    <a:pt x="18186" y="81173"/>
                    <a:pt x="40587" y="81173"/>
                  </a:cubicBezTo>
                  <a:cubicBezTo>
                    <a:pt x="62964" y="81173"/>
                    <a:pt x="81149" y="62963"/>
                    <a:pt x="81149" y="40587"/>
                  </a:cubicBezTo>
                  <a:cubicBezTo>
                    <a:pt x="81149" y="18210"/>
                    <a:pt x="62964" y="0"/>
                    <a:pt x="4058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34"/>
            <p:cNvSpPr/>
            <p:nvPr/>
          </p:nvSpPr>
          <p:spPr>
            <a:xfrm>
              <a:off x="5270700" y="2677350"/>
              <a:ext cx="267800" cy="267775"/>
            </a:xfrm>
            <a:custGeom>
              <a:rect b="b" l="l" r="r" t="t"/>
              <a:pathLst>
                <a:path extrusionOk="0" h="10711" w="10712">
                  <a:moveTo>
                    <a:pt x="5368" y="0"/>
                  </a:moveTo>
                  <a:cubicBezTo>
                    <a:pt x="2403" y="0"/>
                    <a:pt x="1" y="2402"/>
                    <a:pt x="1" y="5368"/>
                  </a:cubicBezTo>
                  <a:cubicBezTo>
                    <a:pt x="1" y="8309"/>
                    <a:pt x="2403" y="10711"/>
                    <a:pt x="5368" y="10711"/>
                  </a:cubicBezTo>
                  <a:cubicBezTo>
                    <a:pt x="8309" y="10711"/>
                    <a:pt x="10711" y="8309"/>
                    <a:pt x="10711" y="5368"/>
                  </a:cubicBezTo>
                  <a:cubicBezTo>
                    <a:pt x="10711" y="2402"/>
                    <a:pt x="8309" y="0"/>
                    <a:pt x="53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34"/>
            <p:cNvSpPr/>
            <p:nvPr/>
          </p:nvSpPr>
          <p:spPr>
            <a:xfrm>
              <a:off x="2790425" y="3437725"/>
              <a:ext cx="2029350" cy="2028750"/>
            </a:xfrm>
            <a:custGeom>
              <a:rect b="b" l="l" r="r" t="t"/>
              <a:pathLst>
                <a:path extrusionOk="0" h="81150" w="81174">
                  <a:moveTo>
                    <a:pt x="50418" y="24595"/>
                  </a:moveTo>
                  <a:cubicBezTo>
                    <a:pt x="51984" y="24595"/>
                    <a:pt x="53552" y="25196"/>
                    <a:pt x="54753" y="26397"/>
                  </a:cubicBezTo>
                  <a:cubicBezTo>
                    <a:pt x="57155" y="28799"/>
                    <a:pt x="57155" y="32671"/>
                    <a:pt x="54753" y="35073"/>
                  </a:cubicBezTo>
                  <a:lnTo>
                    <a:pt x="49239" y="40587"/>
                  </a:lnTo>
                  <a:lnTo>
                    <a:pt x="54753" y="46077"/>
                  </a:lnTo>
                  <a:cubicBezTo>
                    <a:pt x="57155" y="48479"/>
                    <a:pt x="57155" y="52352"/>
                    <a:pt x="54753" y="54753"/>
                  </a:cubicBezTo>
                  <a:cubicBezTo>
                    <a:pt x="53552" y="55954"/>
                    <a:pt x="51984" y="56543"/>
                    <a:pt x="50415" y="56543"/>
                  </a:cubicBezTo>
                  <a:cubicBezTo>
                    <a:pt x="48846" y="56543"/>
                    <a:pt x="47278" y="55954"/>
                    <a:pt x="46101" y="54753"/>
                  </a:cubicBezTo>
                  <a:lnTo>
                    <a:pt x="40587" y="49239"/>
                  </a:lnTo>
                  <a:lnTo>
                    <a:pt x="35072" y="54753"/>
                  </a:lnTo>
                  <a:cubicBezTo>
                    <a:pt x="33872" y="55954"/>
                    <a:pt x="32303" y="56543"/>
                    <a:pt x="30734" y="56543"/>
                  </a:cubicBezTo>
                  <a:cubicBezTo>
                    <a:pt x="29166" y="56543"/>
                    <a:pt x="27597" y="55954"/>
                    <a:pt x="26396" y="54753"/>
                  </a:cubicBezTo>
                  <a:cubicBezTo>
                    <a:pt x="24019" y="52352"/>
                    <a:pt x="24019" y="48479"/>
                    <a:pt x="26396" y="46077"/>
                  </a:cubicBezTo>
                  <a:lnTo>
                    <a:pt x="31911" y="40587"/>
                  </a:lnTo>
                  <a:lnTo>
                    <a:pt x="26396" y="35073"/>
                  </a:lnTo>
                  <a:cubicBezTo>
                    <a:pt x="24019" y="32671"/>
                    <a:pt x="24019" y="28799"/>
                    <a:pt x="26396" y="26397"/>
                  </a:cubicBezTo>
                  <a:cubicBezTo>
                    <a:pt x="27597" y="25196"/>
                    <a:pt x="29166" y="24595"/>
                    <a:pt x="30734" y="24595"/>
                  </a:cubicBezTo>
                  <a:cubicBezTo>
                    <a:pt x="32303" y="24595"/>
                    <a:pt x="33872" y="25196"/>
                    <a:pt x="35072" y="26397"/>
                  </a:cubicBezTo>
                  <a:lnTo>
                    <a:pt x="40587" y="31911"/>
                  </a:lnTo>
                  <a:lnTo>
                    <a:pt x="46101" y="26397"/>
                  </a:lnTo>
                  <a:cubicBezTo>
                    <a:pt x="47290" y="25196"/>
                    <a:pt x="48853" y="24595"/>
                    <a:pt x="50418" y="24595"/>
                  </a:cubicBezTo>
                  <a:close/>
                  <a:moveTo>
                    <a:pt x="40587" y="1"/>
                  </a:moveTo>
                  <a:cubicBezTo>
                    <a:pt x="18210" y="1"/>
                    <a:pt x="0" y="18186"/>
                    <a:pt x="0" y="40587"/>
                  </a:cubicBezTo>
                  <a:cubicBezTo>
                    <a:pt x="0" y="62964"/>
                    <a:pt x="18210" y="81149"/>
                    <a:pt x="40587" y="81149"/>
                  </a:cubicBezTo>
                  <a:cubicBezTo>
                    <a:pt x="62963" y="81149"/>
                    <a:pt x="81173" y="62964"/>
                    <a:pt x="81173" y="40587"/>
                  </a:cubicBezTo>
                  <a:cubicBezTo>
                    <a:pt x="81173" y="18186"/>
                    <a:pt x="62963" y="1"/>
                    <a:pt x="4058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24" name="Google Shape;624;p34"/>
          <p:cNvGrpSpPr/>
          <p:nvPr/>
        </p:nvGrpSpPr>
        <p:grpSpPr>
          <a:xfrm>
            <a:off x="4824127" y="3340563"/>
            <a:ext cx="547408" cy="552637"/>
            <a:chOff x="1190625" y="238125"/>
            <a:chExt cx="5228350" cy="5228350"/>
          </a:xfrm>
        </p:grpSpPr>
        <p:sp>
          <p:nvSpPr>
            <p:cNvPr id="625" name="Google Shape;625;p34"/>
            <p:cNvSpPr/>
            <p:nvPr/>
          </p:nvSpPr>
          <p:spPr>
            <a:xfrm>
              <a:off x="3957650" y="372300"/>
              <a:ext cx="650" cy="19025"/>
            </a:xfrm>
            <a:custGeom>
              <a:rect b="b" l="l" r="r" t="t"/>
              <a:pathLst>
                <a:path extrusionOk="0" h="761" w="26">
                  <a:moveTo>
                    <a:pt x="25" y="0"/>
                  </a:moveTo>
                  <a:cubicBezTo>
                    <a:pt x="25" y="172"/>
                    <a:pt x="1" y="344"/>
                    <a:pt x="1" y="515"/>
                  </a:cubicBezTo>
                  <a:cubicBezTo>
                    <a:pt x="1" y="589"/>
                    <a:pt x="25" y="662"/>
                    <a:pt x="25" y="760"/>
                  </a:cubicBezTo>
                  <a:close/>
                  <a:moveTo>
                    <a:pt x="25" y="0"/>
                  </a:move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34"/>
            <p:cNvSpPr/>
            <p:nvPr/>
          </p:nvSpPr>
          <p:spPr>
            <a:xfrm>
              <a:off x="2667275" y="238125"/>
              <a:ext cx="2275050" cy="2318550"/>
            </a:xfrm>
            <a:custGeom>
              <a:rect b="b" l="l" r="r" t="t"/>
              <a:pathLst>
                <a:path extrusionOk="0" h="92742" w="91002">
                  <a:moveTo>
                    <a:pt x="19264" y="54140"/>
                  </a:moveTo>
                  <a:lnTo>
                    <a:pt x="71762" y="54140"/>
                  </a:lnTo>
                  <a:cubicBezTo>
                    <a:pt x="75634" y="54140"/>
                    <a:pt x="78747" y="57277"/>
                    <a:pt x="78747" y="61149"/>
                  </a:cubicBezTo>
                  <a:cubicBezTo>
                    <a:pt x="78747" y="64997"/>
                    <a:pt x="75634" y="68134"/>
                    <a:pt x="71762" y="68134"/>
                  </a:cubicBezTo>
                  <a:lnTo>
                    <a:pt x="58625" y="68134"/>
                  </a:lnTo>
                  <a:cubicBezTo>
                    <a:pt x="47866" y="68134"/>
                    <a:pt x="39386" y="76884"/>
                    <a:pt x="39386" y="87398"/>
                  </a:cubicBezTo>
                  <a:lnTo>
                    <a:pt x="39386" y="92741"/>
                  </a:lnTo>
                  <a:lnTo>
                    <a:pt x="51640" y="92741"/>
                  </a:lnTo>
                  <a:lnTo>
                    <a:pt x="51640" y="87398"/>
                  </a:lnTo>
                  <a:cubicBezTo>
                    <a:pt x="51640" y="83526"/>
                    <a:pt x="54753" y="80389"/>
                    <a:pt x="58625" y="80389"/>
                  </a:cubicBezTo>
                  <a:lnTo>
                    <a:pt x="71762" y="80389"/>
                  </a:lnTo>
                  <a:cubicBezTo>
                    <a:pt x="82521" y="80389"/>
                    <a:pt x="91001" y="71664"/>
                    <a:pt x="91001" y="61149"/>
                  </a:cubicBezTo>
                  <a:cubicBezTo>
                    <a:pt x="91001" y="50415"/>
                    <a:pt x="82301" y="41885"/>
                    <a:pt x="71762" y="41885"/>
                  </a:cubicBezTo>
                  <a:lnTo>
                    <a:pt x="19264" y="41885"/>
                  </a:lnTo>
                  <a:cubicBezTo>
                    <a:pt x="15392" y="41885"/>
                    <a:pt x="12255" y="38748"/>
                    <a:pt x="12255" y="34900"/>
                  </a:cubicBezTo>
                  <a:cubicBezTo>
                    <a:pt x="12255" y="31028"/>
                    <a:pt x="15367" y="27891"/>
                    <a:pt x="19264" y="27891"/>
                  </a:cubicBezTo>
                  <a:lnTo>
                    <a:pt x="29092" y="27891"/>
                  </a:lnTo>
                  <a:cubicBezTo>
                    <a:pt x="41346" y="27891"/>
                    <a:pt x="51346" y="18063"/>
                    <a:pt x="51616" y="5882"/>
                  </a:cubicBezTo>
                  <a:cubicBezTo>
                    <a:pt x="51493" y="2598"/>
                    <a:pt x="48797" y="0"/>
                    <a:pt x="45513" y="0"/>
                  </a:cubicBezTo>
                  <a:cubicBezTo>
                    <a:pt x="42131" y="0"/>
                    <a:pt x="39386" y="2745"/>
                    <a:pt x="39386" y="6127"/>
                  </a:cubicBezTo>
                  <a:lnTo>
                    <a:pt x="39386" y="5367"/>
                  </a:lnTo>
                  <a:cubicBezTo>
                    <a:pt x="39386" y="11029"/>
                    <a:pt x="34778" y="15637"/>
                    <a:pt x="29092" y="15637"/>
                  </a:cubicBezTo>
                  <a:lnTo>
                    <a:pt x="19264" y="15637"/>
                  </a:lnTo>
                  <a:cubicBezTo>
                    <a:pt x="8505" y="15637"/>
                    <a:pt x="0" y="24362"/>
                    <a:pt x="0" y="34900"/>
                  </a:cubicBezTo>
                  <a:cubicBezTo>
                    <a:pt x="0" y="45635"/>
                    <a:pt x="8725" y="54140"/>
                    <a:pt x="19264" y="54140"/>
                  </a:cubicBezTo>
                  <a:close/>
                  <a:moveTo>
                    <a:pt x="19264" y="54140"/>
                  </a:move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34"/>
            <p:cNvSpPr/>
            <p:nvPr/>
          </p:nvSpPr>
          <p:spPr>
            <a:xfrm>
              <a:off x="1190625" y="2863000"/>
              <a:ext cx="5228350" cy="2603475"/>
            </a:xfrm>
            <a:custGeom>
              <a:rect b="b" l="l" r="r" t="t"/>
              <a:pathLst>
                <a:path extrusionOk="0" h="104139" w="209134">
                  <a:moveTo>
                    <a:pt x="157077" y="1"/>
                  </a:moveTo>
                  <a:lnTo>
                    <a:pt x="52057" y="1"/>
                  </a:lnTo>
                  <a:cubicBezTo>
                    <a:pt x="23357" y="1"/>
                    <a:pt x="0" y="23357"/>
                    <a:pt x="0" y="52082"/>
                  </a:cubicBezTo>
                  <a:cubicBezTo>
                    <a:pt x="0" y="80781"/>
                    <a:pt x="23357" y="104138"/>
                    <a:pt x="52057" y="104138"/>
                  </a:cubicBezTo>
                  <a:cubicBezTo>
                    <a:pt x="62105" y="104138"/>
                    <a:pt x="71835" y="101271"/>
                    <a:pt x="80242" y="95854"/>
                  </a:cubicBezTo>
                  <a:cubicBezTo>
                    <a:pt x="87300" y="91296"/>
                    <a:pt x="93133" y="85144"/>
                    <a:pt x="97275" y="77889"/>
                  </a:cubicBezTo>
                  <a:lnTo>
                    <a:pt x="111858" y="77889"/>
                  </a:lnTo>
                  <a:cubicBezTo>
                    <a:pt x="116000" y="85144"/>
                    <a:pt x="121833" y="91296"/>
                    <a:pt x="128892" y="95854"/>
                  </a:cubicBezTo>
                  <a:cubicBezTo>
                    <a:pt x="137298" y="101271"/>
                    <a:pt x="147053" y="104138"/>
                    <a:pt x="157077" y="104138"/>
                  </a:cubicBezTo>
                  <a:cubicBezTo>
                    <a:pt x="185776" y="104138"/>
                    <a:pt x="209133" y="80781"/>
                    <a:pt x="209133" y="52082"/>
                  </a:cubicBezTo>
                  <a:cubicBezTo>
                    <a:pt x="209133" y="23357"/>
                    <a:pt x="185776" y="1"/>
                    <a:pt x="157077" y="1"/>
                  </a:cubicBezTo>
                  <a:close/>
                  <a:moveTo>
                    <a:pt x="65193" y="58209"/>
                  </a:moveTo>
                  <a:lnTo>
                    <a:pt x="58184" y="58209"/>
                  </a:lnTo>
                  <a:lnTo>
                    <a:pt x="58184" y="65194"/>
                  </a:lnTo>
                  <a:cubicBezTo>
                    <a:pt x="58184" y="68576"/>
                    <a:pt x="55463" y="71321"/>
                    <a:pt x="52057" y="71321"/>
                  </a:cubicBezTo>
                  <a:cubicBezTo>
                    <a:pt x="48674" y="71321"/>
                    <a:pt x="45929" y="68576"/>
                    <a:pt x="45929" y="65194"/>
                  </a:cubicBezTo>
                  <a:lnTo>
                    <a:pt x="45929" y="58209"/>
                  </a:lnTo>
                  <a:lnTo>
                    <a:pt x="38944" y="58209"/>
                  </a:lnTo>
                  <a:cubicBezTo>
                    <a:pt x="35562" y="58209"/>
                    <a:pt x="32817" y="55464"/>
                    <a:pt x="32817" y="52082"/>
                  </a:cubicBezTo>
                  <a:cubicBezTo>
                    <a:pt x="32817" y="48700"/>
                    <a:pt x="35562" y="45955"/>
                    <a:pt x="38944" y="45955"/>
                  </a:cubicBezTo>
                  <a:lnTo>
                    <a:pt x="45929" y="45955"/>
                  </a:lnTo>
                  <a:lnTo>
                    <a:pt x="45929" y="38945"/>
                  </a:lnTo>
                  <a:cubicBezTo>
                    <a:pt x="45929" y="35563"/>
                    <a:pt x="48674" y="32818"/>
                    <a:pt x="52057" y="32818"/>
                  </a:cubicBezTo>
                  <a:cubicBezTo>
                    <a:pt x="55463" y="32818"/>
                    <a:pt x="58184" y="35563"/>
                    <a:pt x="58184" y="38945"/>
                  </a:cubicBezTo>
                  <a:lnTo>
                    <a:pt x="58184" y="45955"/>
                  </a:lnTo>
                  <a:lnTo>
                    <a:pt x="65193" y="45955"/>
                  </a:lnTo>
                  <a:cubicBezTo>
                    <a:pt x="68576" y="45955"/>
                    <a:pt x="71321" y="48700"/>
                    <a:pt x="71321" y="52082"/>
                  </a:cubicBezTo>
                  <a:cubicBezTo>
                    <a:pt x="71321" y="55464"/>
                    <a:pt x="68576" y="58209"/>
                    <a:pt x="65193" y="58209"/>
                  </a:cubicBezTo>
                  <a:close/>
                  <a:moveTo>
                    <a:pt x="140656" y="58209"/>
                  </a:moveTo>
                  <a:cubicBezTo>
                    <a:pt x="137274" y="58209"/>
                    <a:pt x="134529" y="55464"/>
                    <a:pt x="134529" y="52082"/>
                  </a:cubicBezTo>
                  <a:cubicBezTo>
                    <a:pt x="134529" y="48700"/>
                    <a:pt x="137274" y="45955"/>
                    <a:pt x="140656" y="45955"/>
                  </a:cubicBezTo>
                  <a:cubicBezTo>
                    <a:pt x="144038" y="45955"/>
                    <a:pt x="146783" y="48700"/>
                    <a:pt x="146783" y="52082"/>
                  </a:cubicBezTo>
                  <a:cubicBezTo>
                    <a:pt x="146783" y="55464"/>
                    <a:pt x="144038" y="58209"/>
                    <a:pt x="140656" y="58209"/>
                  </a:cubicBezTo>
                  <a:close/>
                  <a:moveTo>
                    <a:pt x="157077" y="74605"/>
                  </a:moveTo>
                  <a:cubicBezTo>
                    <a:pt x="153695" y="74605"/>
                    <a:pt x="150950" y="71860"/>
                    <a:pt x="150950" y="68478"/>
                  </a:cubicBezTo>
                  <a:cubicBezTo>
                    <a:pt x="150950" y="65096"/>
                    <a:pt x="153695" y="62351"/>
                    <a:pt x="157077" y="62351"/>
                  </a:cubicBezTo>
                  <a:cubicBezTo>
                    <a:pt x="160459" y="62351"/>
                    <a:pt x="163204" y="65096"/>
                    <a:pt x="163204" y="68478"/>
                  </a:cubicBezTo>
                  <a:cubicBezTo>
                    <a:pt x="163204" y="71860"/>
                    <a:pt x="160459" y="74605"/>
                    <a:pt x="157077" y="74605"/>
                  </a:cubicBezTo>
                  <a:close/>
                  <a:moveTo>
                    <a:pt x="157077" y="41788"/>
                  </a:moveTo>
                  <a:cubicBezTo>
                    <a:pt x="153695" y="41788"/>
                    <a:pt x="150950" y="39043"/>
                    <a:pt x="150950" y="35661"/>
                  </a:cubicBezTo>
                  <a:cubicBezTo>
                    <a:pt x="150950" y="32279"/>
                    <a:pt x="153695" y="29534"/>
                    <a:pt x="157077" y="29534"/>
                  </a:cubicBezTo>
                  <a:cubicBezTo>
                    <a:pt x="160459" y="29534"/>
                    <a:pt x="163204" y="32279"/>
                    <a:pt x="163204" y="35661"/>
                  </a:cubicBezTo>
                  <a:cubicBezTo>
                    <a:pt x="163204" y="39043"/>
                    <a:pt x="160459" y="41788"/>
                    <a:pt x="157077" y="41788"/>
                  </a:cubicBezTo>
                  <a:close/>
                  <a:moveTo>
                    <a:pt x="173473" y="58209"/>
                  </a:moveTo>
                  <a:cubicBezTo>
                    <a:pt x="170091" y="58209"/>
                    <a:pt x="167346" y="55464"/>
                    <a:pt x="167346" y="52082"/>
                  </a:cubicBezTo>
                  <a:cubicBezTo>
                    <a:pt x="167346" y="48700"/>
                    <a:pt x="170091" y="45955"/>
                    <a:pt x="173473" y="45955"/>
                  </a:cubicBezTo>
                  <a:cubicBezTo>
                    <a:pt x="176855" y="45955"/>
                    <a:pt x="179600" y="48700"/>
                    <a:pt x="179600" y="52082"/>
                  </a:cubicBezTo>
                  <a:cubicBezTo>
                    <a:pt x="179600" y="55464"/>
                    <a:pt x="176855" y="58209"/>
                    <a:pt x="173473" y="58209"/>
                  </a:cubicBezTo>
                  <a:close/>
                  <a:moveTo>
                    <a:pt x="173473" y="58209"/>
                  </a:move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28" name="Google Shape;628;p34"/>
          <p:cNvSpPr/>
          <p:nvPr/>
        </p:nvSpPr>
        <p:spPr>
          <a:xfrm>
            <a:off x="3763736" y="2003338"/>
            <a:ext cx="563702" cy="327194"/>
          </a:xfrm>
          <a:custGeom>
            <a:rect b="b" l="l" r="r" t="t"/>
            <a:pathLst>
              <a:path extrusionOk="0" h="123820" w="215359">
                <a:moveTo>
                  <a:pt x="211560" y="92129"/>
                </a:moveTo>
                <a:lnTo>
                  <a:pt x="197541" y="32548"/>
                </a:lnTo>
                <a:cubicBezTo>
                  <a:pt x="193767" y="16520"/>
                  <a:pt x="178963" y="1"/>
                  <a:pt x="156440" y="1"/>
                </a:cubicBezTo>
                <a:lnTo>
                  <a:pt x="58919" y="1"/>
                </a:lnTo>
                <a:cubicBezTo>
                  <a:pt x="42425" y="1"/>
                  <a:pt x="22990" y="10638"/>
                  <a:pt x="17818" y="32548"/>
                </a:cubicBezTo>
                <a:lnTo>
                  <a:pt x="3799" y="92129"/>
                </a:lnTo>
                <a:cubicBezTo>
                  <a:pt x="0" y="108305"/>
                  <a:pt x="12279" y="123819"/>
                  <a:pt x="28921" y="123819"/>
                </a:cubicBezTo>
                <a:cubicBezTo>
                  <a:pt x="35979" y="123819"/>
                  <a:pt x="42621" y="120045"/>
                  <a:pt x="46273" y="113991"/>
                </a:cubicBezTo>
                <a:lnTo>
                  <a:pt x="57057" y="96002"/>
                </a:lnTo>
                <a:cubicBezTo>
                  <a:pt x="58919" y="92913"/>
                  <a:pt x="62277" y="91002"/>
                  <a:pt x="65880" y="91002"/>
                </a:cubicBezTo>
                <a:lnTo>
                  <a:pt x="149479" y="91002"/>
                </a:lnTo>
                <a:cubicBezTo>
                  <a:pt x="153082" y="91002"/>
                  <a:pt x="156464" y="92913"/>
                  <a:pt x="158303" y="96002"/>
                </a:cubicBezTo>
                <a:lnTo>
                  <a:pt x="169111" y="113991"/>
                </a:lnTo>
                <a:cubicBezTo>
                  <a:pt x="172738" y="120045"/>
                  <a:pt x="179380" y="123819"/>
                  <a:pt x="186463" y="123819"/>
                </a:cubicBezTo>
                <a:cubicBezTo>
                  <a:pt x="203080" y="123819"/>
                  <a:pt x="215359" y="108329"/>
                  <a:pt x="211560" y="92129"/>
                </a:cubicBezTo>
                <a:close/>
                <a:moveTo>
                  <a:pt x="81443" y="51641"/>
                </a:moveTo>
                <a:lnTo>
                  <a:pt x="74434" y="51641"/>
                </a:lnTo>
                <a:lnTo>
                  <a:pt x="74434" y="58626"/>
                </a:lnTo>
                <a:cubicBezTo>
                  <a:pt x="74434" y="62008"/>
                  <a:pt x="71689" y="64753"/>
                  <a:pt x="68306" y="64753"/>
                </a:cubicBezTo>
                <a:cubicBezTo>
                  <a:pt x="64924" y="64753"/>
                  <a:pt x="62179" y="62008"/>
                  <a:pt x="62179" y="58626"/>
                </a:cubicBezTo>
                <a:lnTo>
                  <a:pt x="62179" y="51641"/>
                </a:lnTo>
                <a:lnTo>
                  <a:pt x="55194" y="51641"/>
                </a:lnTo>
                <a:cubicBezTo>
                  <a:pt x="51812" y="51641"/>
                  <a:pt x="49067" y="48896"/>
                  <a:pt x="49067" y="45513"/>
                </a:cubicBezTo>
                <a:cubicBezTo>
                  <a:pt x="49067" y="42131"/>
                  <a:pt x="51812" y="39386"/>
                  <a:pt x="55194" y="39386"/>
                </a:cubicBezTo>
                <a:lnTo>
                  <a:pt x="62179" y="39386"/>
                </a:lnTo>
                <a:lnTo>
                  <a:pt x="62179" y="32377"/>
                </a:lnTo>
                <a:cubicBezTo>
                  <a:pt x="62179" y="28995"/>
                  <a:pt x="64924" y="26250"/>
                  <a:pt x="68306" y="26250"/>
                </a:cubicBezTo>
                <a:cubicBezTo>
                  <a:pt x="71689" y="26250"/>
                  <a:pt x="74434" y="28995"/>
                  <a:pt x="74434" y="32377"/>
                </a:cubicBezTo>
                <a:lnTo>
                  <a:pt x="74434" y="39386"/>
                </a:lnTo>
                <a:lnTo>
                  <a:pt x="81443" y="39386"/>
                </a:lnTo>
                <a:cubicBezTo>
                  <a:pt x="84825" y="39386"/>
                  <a:pt x="87570" y="42131"/>
                  <a:pt x="87570" y="45513"/>
                </a:cubicBezTo>
                <a:cubicBezTo>
                  <a:pt x="87570" y="48896"/>
                  <a:pt x="84825" y="51641"/>
                  <a:pt x="81443" y="51641"/>
                </a:cubicBezTo>
                <a:close/>
                <a:moveTo>
                  <a:pt x="133941" y="51641"/>
                </a:moveTo>
                <a:cubicBezTo>
                  <a:pt x="130559" y="51641"/>
                  <a:pt x="127814" y="48896"/>
                  <a:pt x="127814" y="45513"/>
                </a:cubicBezTo>
                <a:cubicBezTo>
                  <a:pt x="127814" y="42131"/>
                  <a:pt x="130559" y="39386"/>
                  <a:pt x="133941" y="39386"/>
                </a:cubicBezTo>
                <a:cubicBezTo>
                  <a:pt x="137323" y="39386"/>
                  <a:pt x="140068" y="42131"/>
                  <a:pt x="140068" y="45513"/>
                </a:cubicBezTo>
                <a:cubicBezTo>
                  <a:pt x="140068" y="48896"/>
                  <a:pt x="137323" y="51641"/>
                  <a:pt x="133941" y="51641"/>
                </a:cubicBezTo>
                <a:close/>
                <a:moveTo>
                  <a:pt x="147053" y="64753"/>
                </a:moveTo>
                <a:cubicBezTo>
                  <a:pt x="143671" y="64753"/>
                  <a:pt x="140926" y="62008"/>
                  <a:pt x="140926" y="58626"/>
                </a:cubicBezTo>
                <a:cubicBezTo>
                  <a:pt x="140926" y="55243"/>
                  <a:pt x="143671" y="52498"/>
                  <a:pt x="147053" y="52498"/>
                </a:cubicBezTo>
                <a:cubicBezTo>
                  <a:pt x="150435" y="52498"/>
                  <a:pt x="153180" y="55243"/>
                  <a:pt x="153180" y="58626"/>
                </a:cubicBezTo>
                <a:cubicBezTo>
                  <a:pt x="153180" y="62008"/>
                  <a:pt x="150435" y="64753"/>
                  <a:pt x="147053" y="64753"/>
                </a:cubicBezTo>
                <a:close/>
                <a:moveTo>
                  <a:pt x="147053" y="38504"/>
                </a:moveTo>
                <a:cubicBezTo>
                  <a:pt x="143671" y="38504"/>
                  <a:pt x="140926" y="35759"/>
                  <a:pt x="140926" y="32377"/>
                </a:cubicBezTo>
                <a:cubicBezTo>
                  <a:pt x="140926" y="28995"/>
                  <a:pt x="143671" y="26250"/>
                  <a:pt x="147053" y="26250"/>
                </a:cubicBezTo>
                <a:cubicBezTo>
                  <a:pt x="150435" y="26250"/>
                  <a:pt x="153180" y="28995"/>
                  <a:pt x="153180" y="32377"/>
                </a:cubicBezTo>
                <a:cubicBezTo>
                  <a:pt x="153180" y="35759"/>
                  <a:pt x="150435" y="38504"/>
                  <a:pt x="147053" y="38504"/>
                </a:cubicBezTo>
                <a:close/>
                <a:moveTo>
                  <a:pt x="160190" y="51641"/>
                </a:moveTo>
                <a:cubicBezTo>
                  <a:pt x="156808" y="51641"/>
                  <a:pt x="154063" y="48896"/>
                  <a:pt x="154063" y="45513"/>
                </a:cubicBezTo>
                <a:cubicBezTo>
                  <a:pt x="154063" y="42131"/>
                  <a:pt x="156808" y="39386"/>
                  <a:pt x="160190" y="39386"/>
                </a:cubicBezTo>
                <a:cubicBezTo>
                  <a:pt x="163572" y="39386"/>
                  <a:pt x="166317" y="42131"/>
                  <a:pt x="166317" y="45513"/>
                </a:cubicBezTo>
                <a:cubicBezTo>
                  <a:pt x="166317" y="48896"/>
                  <a:pt x="163572" y="51641"/>
                  <a:pt x="160190" y="51641"/>
                </a:cubicBezTo>
                <a:close/>
                <a:moveTo>
                  <a:pt x="160190" y="51641"/>
                </a:move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29" name="Google Shape;629;p34"/>
          <p:cNvGrpSpPr/>
          <p:nvPr/>
        </p:nvGrpSpPr>
        <p:grpSpPr>
          <a:xfrm>
            <a:off x="289779" y="1355990"/>
            <a:ext cx="8495007" cy="3526530"/>
            <a:chOff x="434875" y="1397501"/>
            <a:chExt cx="8129193" cy="3342999"/>
          </a:xfrm>
        </p:grpSpPr>
        <p:grpSp>
          <p:nvGrpSpPr>
            <p:cNvPr id="630" name="Google Shape;630;p34"/>
            <p:cNvGrpSpPr/>
            <p:nvPr/>
          </p:nvGrpSpPr>
          <p:grpSpPr>
            <a:xfrm rot="-7546048">
              <a:off x="8175509" y="4120268"/>
              <a:ext cx="161701" cy="641985"/>
              <a:chOff x="7004550" y="3676293"/>
              <a:chExt cx="161700" cy="641982"/>
            </a:xfrm>
          </p:grpSpPr>
          <p:sp>
            <p:nvSpPr>
              <p:cNvPr id="631" name="Google Shape;631;p34"/>
              <p:cNvSpPr/>
              <p:nvPr/>
            </p:nvSpPr>
            <p:spPr>
              <a:xfrm>
                <a:off x="7004550" y="4178475"/>
                <a:ext cx="161700" cy="139800"/>
              </a:xfrm>
              <a:prstGeom prst="triangle">
                <a:avLst>
                  <a:gd fmla="val 50000" name="adj"/>
                </a:avLst>
              </a:pr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2" name="Google Shape;632;p34"/>
              <p:cNvSpPr/>
              <p:nvPr/>
            </p:nvSpPr>
            <p:spPr>
              <a:xfrm>
                <a:off x="7004550" y="4011081"/>
                <a:ext cx="161700" cy="139800"/>
              </a:xfrm>
              <a:prstGeom prst="triangle">
                <a:avLst>
                  <a:gd fmla="val 50000" name="adj"/>
                </a:avLst>
              </a:pr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3" name="Google Shape;633;p34"/>
              <p:cNvSpPr/>
              <p:nvPr/>
            </p:nvSpPr>
            <p:spPr>
              <a:xfrm>
                <a:off x="7004550" y="3843687"/>
                <a:ext cx="161700" cy="139800"/>
              </a:xfrm>
              <a:prstGeom prst="triangle">
                <a:avLst>
                  <a:gd fmla="val 50000" name="adj"/>
                </a:avLst>
              </a:pr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4" name="Google Shape;634;p34"/>
              <p:cNvSpPr/>
              <p:nvPr/>
            </p:nvSpPr>
            <p:spPr>
              <a:xfrm>
                <a:off x="7004550" y="3676293"/>
                <a:ext cx="161700" cy="139800"/>
              </a:xfrm>
              <a:prstGeom prst="triangle">
                <a:avLst>
                  <a:gd fmla="val 50000" name="adj"/>
                </a:avLst>
              </a:pr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635" name="Google Shape;635;p34"/>
            <p:cNvSpPr/>
            <p:nvPr/>
          </p:nvSpPr>
          <p:spPr>
            <a:xfrm>
              <a:off x="2399525" y="4599200"/>
              <a:ext cx="141300" cy="141300"/>
            </a:xfrm>
            <a:prstGeom prst="ellipse">
              <a:avLst/>
            </a:prstGeom>
            <a:noFill/>
            <a:ln cap="flat" cmpd="sng" w="19050">
              <a:solidFill>
                <a:srgbClr val="8EB8D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34"/>
            <p:cNvSpPr/>
            <p:nvPr/>
          </p:nvSpPr>
          <p:spPr>
            <a:xfrm>
              <a:off x="8331775" y="1954550"/>
              <a:ext cx="189600" cy="189600"/>
            </a:xfrm>
            <a:prstGeom prst="ellipse">
              <a:avLst/>
            </a:prstGeom>
            <a:noFill/>
            <a:ln cap="flat" cmpd="sng" w="19050">
              <a:solidFill>
                <a:srgbClr val="8EB8D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34"/>
            <p:cNvSpPr/>
            <p:nvPr/>
          </p:nvSpPr>
          <p:spPr>
            <a:xfrm>
              <a:off x="434875" y="2353650"/>
              <a:ext cx="189600" cy="189600"/>
            </a:xfrm>
            <a:prstGeom prst="ellipse">
              <a:avLst/>
            </a:prstGeom>
            <a:noFill/>
            <a:ln cap="flat" cmpd="sng" w="19050">
              <a:solidFill>
                <a:srgbClr val="8EB8D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34"/>
            <p:cNvSpPr/>
            <p:nvPr/>
          </p:nvSpPr>
          <p:spPr>
            <a:xfrm>
              <a:off x="5545650" y="4416638"/>
              <a:ext cx="141300" cy="141300"/>
            </a:xfrm>
            <a:prstGeom prst="ellipse">
              <a:avLst/>
            </a:prstGeom>
            <a:noFill/>
            <a:ln cap="flat" cmpd="sng" w="19050">
              <a:solidFill>
                <a:srgbClr val="8EB8D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639" name="Google Shape;639;p34"/>
            <p:cNvGrpSpPr/>
            <p:nvPr/>
          </p:nvGrpSpPr>
          <p:grpSpPr>
            <a:xfrm>
              <a:off x="713220" y="1397501"/>
              <a:ext cx="545147" cy="506901"/>
              <a:chOff x="4818730" y="3307263"/>
              <a:chExt cx="1827512" cy="1699300"/>
            </a:xfrm>
          </p:grpSpPr>
          <p:sp>
            <p:nvSpPr>
              <p:cNvPr id="640" name="Google Shape;640;p34"/>
              <p:cNvSpPr/>
              <p:nvPr/>
            </p:nvSpPr>
            <p:spPr>
              <a:xfrm rot="-2700000">
                <a:off x="4865915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1" name="Google Shape;641;p34"/>
              <p:cNvSpPr/>
              <p:nvPr/>
            </p:nvSpPr>
            <p:spPr>
              <a:xfrm rot="-2700000">
                <a:off x="5242240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2" name="Google Shape;642;p34"/>
              <p:cNvSpPr/>
              <p:nvPr/>
            </p:nvSpPr>
            <p:spPr>
              <a:xfrm rot="-2700000">
                <a:off x="5618569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>
                  <a:alpha val="3616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3" name="Google Shape;643;p34"/>
              <p:cNvSpPr/>
              <p:nvPr/>
            </p:nvSpPr>
            <p:spPr>
              <a:xfrm rot="-2700000">
                <a:off x="5994898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4" name="Google Shape;644;p34"/>
              <p:cNvSpPr/>
              <p:nvPr/>
            </p:nvSpPr>
            <p:spPr>
              <a:xfrm rot="-2700000">
                <a:off x="6371227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5" name="Google Shape;645;p34"/>
              <p:cNvSpPr/>
              <p:nvPr/>
            </p:nvSpPr>
            <p:spPr>
              <a:xfrm rot="-2700000">
                <a:off x="4865915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6" name="Google Shape;646;p34"/>
              <p:cNvSpPr/>
              <p:nvPr/>
            </p:nvSpPr>
            <p:spPr>
              <a:xfrm rot="-2700000">
                <a:off x="5242240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7" name="Google Shape;647;p34"/>
              <p:cNvSpPr/>
              <p:nvPr/>
            </p:nvSpPr>
            <p:spPr>
              <a:xfrm rot="-2700000">
                <a:off x="5618569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8" name="Google Shape;648;p34"/>
              <p:cNvSpPr/>
              <p:nvPr/>
            </p:nvSpPr>
            <p:spPr>
              <a:xfrm rot="-2700000">
                <a:off x="5994898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9" name="Google Shape;649;p34"/>
              <p:cNvSpPr/>
              <p:nvPr/>
            </p:nvSpPr>
            <p:spPr>
              <a:xfrm rot="-2700000">
                <a:off x="6371227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>
                  <a:alpha val="52679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0" name="Google Shape;650;p34"/>
              <p:cNvSpPr/>
              <p:nvPr/>
            </p:nvSpPr>
            <p:spPr>
              <a:xfrm rot="-2700000">
                <a:off x="4865915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1" name="Google Shape;651;p34"/>
              <p:cNvSpPr/>
              <p:nvPr/>
            </p:nvSpPr>
            <p:spPr>
              <a:xfrm rot="-2700000">
                <a:off x="5242240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>
                  <a:alpha val="3393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2" name="Google Shape;652;p34"/>
              <p:cNvSpPr/>
              <p:nvPr/>
            </p:nvSpPr>
            <p:spPr>
              <a:xfrm rot="-2700000">
                <a:off x="5618569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3" name="Google Shape;653;p34"/>
              <p:cNvSpPr/>
              <p:nvPr/>
            </p:nvSpPr>
            <p:spPr>
              <a:xfrm rot="-2700000">
                <a:off x="5994898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4" name="Google Shape;654;p34"/>
              <p:cNvSpPr/>
              <p:nvPr/>
            </p:nvSpPr>
            <p:spPr>
              <a:xfrm rot="-2700000">
                <a:off x="6371227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5" name="Google Shape;655;p34"/>
              <p:cNvSpPr/>
              <p:nvPr/>
            </p:nvSpPr>
            <p:spPr>
              <a:xfrm rot="-2700000">
                <a:off x="4865915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6" name="Google Shape;656;p34"/>
              <p:cNvSpPr/>
              <p:nvPr/>
            </p:nvSpPr>
            <p:spPr>
              <a:xfrm rot="-2700000">
                <a:off x="5242240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7" name="Google Shape;657;p34"/>
              <p:cNvSpPr/>
              <p:nvPr/>
            </p:nvSpPr>
            <p:spPr>
              <a:xfrm rot="-2700000">
                <a:off x="5618569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8" name="Google Shape;658;p34"/>
              <p:cNvSpPr/>
              <p:nvPr/>
            </p:nvSpPr>
            <p:spPr>
              <a:xfrm rot="-2700000">
                <a:off x="5994898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9" name="Google Shape;659;p34"/>
              <p:cNvSpPr/>
              <p:nvPr/>
            </p:nvSpPr>
            <p:spPr>
              <a:xfrm rot="-2700000">
                <a:off x="6371227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0" name="Google Shape;660;p34"/>
              <p:cNvSpPr/>
              <p:nvPr/>
            </p:nvSpPr>
            <p:spPr>
              <a:xfrm rot="-2700000">
                <a:off x="4865915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>
                  <a:alpha val="482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1" name="Google Shape;661;p34"/>
              <p:cNvSpPr/>
              <p:nvPr/>
            </p:nvSpPr>
            <p:spPr>
              <a:xfrm rot="-2700000">
                <a:off x="5242240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2" name="Google Shape;662;p34"/>
              <p:cNvSpPr/>
              <p:nvPr/>
            </p:nvSpPr>
            <p:spPr>
              <a:xfrm rot="-2700000">
                <a:off x="5618569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3" name="Google Shape;663;p34"/>
              <p:cNvSpPr/>
              <p:nvPr/>
            </p:nvSpPr>
            <p:spPr>
              <a:xfrm rot="-2700000">
                <a:off x="5994898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>
                  <a:alpha val="7500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4" name="Google Shape;664;p34"/>
              <p:cNvSpPr/>
              <p:nvPr/>
            </p:nvSpPr>
            <p:spPr>
              <a:xfrm rot="-2700000">
                <a:off x="6371227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>
                  <a:alpha val="3304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665" name="Google Shape;665;p34"/>
          <p:cNvSpPr/>
          <p:nvPr/>
        </p:nvSpPr>
        <p:spPr>
          <a:xfrm flipH="1" rot="3913390">
            <a:off x="6269136" y="-866141"/>
            <a:ext cx="2949298" cy="2751440"/>
          </a:xfrm>
          <a:prstGeom prst="lightningBolt">
            <a:avLst/>
          </a:prstGeom>
          <a:gradFill>
            <a:gsLst>
              <a:gs pos="0">
                <a:srgbClr val="1076D2"/>
              </a:gs>
              <a:gs pos="100000">
                <a:srgbClr val="093053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6" name="Google Shape;666;p34"/>
          <p:cNvSpPr/>
          <p:nvPr/>
        </p:nvSpPr>
        <p:spPr>
          <a:xfrm flipH="1" rot="-4046157">
            <a:off x="-24420" y="2824785"/>
            <a:ext cx="1530851" cy="2333997"/>
          </a:xfrm>
          <a:prstGeom prst="lightningBolt">
            <a:avLst/>
          </a:prstGeom>
          <a:gradFill>
            <a:gsLst>
              <a:gs pos="0">
                <a:srgbClr val="1076D2"/>
              </a:gs>
              <a:gs pos="100000">
                <a:srgbClr val="093053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35"/>
          <p:cNvSpPr txBox="1"/>
          <p:nvPr>
            <p:ph type="title"/>
          </p:nvPr>
        </p:nvSpPr>
        <p:spPr>
          <a:xfrm>
            <a:off x="2734350" y="834050"/>
            <a:ext cx="3675300" cy="184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Thanks!</a:t>
            </a:r>
            <a:endParaRPr sz="8000"/>
          </a:p>
        </p:txBody>
      </p:sp>
      <p:sp>
        <p:nvSpPr>
          <p:cNvPr id="672" name="Google Shape;672;p35"/>
          <p:cNvSpPr txBox="1"/>
          <p:nvPr/>
        </p:nvSpPr>
        <p:spPr>
          <a:xfrm>
            <a:off x="2734350" y="2308700"/>
            <a:ext cx="47535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rPr>
              <a:t>Please Ask Questions </a:t>
            </a:r>
            <a:endParaRPr b="1" sz="3500">
              <a:solidFill>
                <a:schemeClr val="accent1"/>
              </a:solidFill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5"/>
          <p:cNvSpPr/>
          <p:nvPr/>
        </p:nvSpPr>
        <p:spPr>
          <a:xfrm>
            <a:off x="528812" y="1277740"/>
            <a:ext cx="793500" cy="828000"/>
          </a:xfrm>
          <a:prstGeom prst="ellipse">
            <a:avLst/>
          </a:prstGeom>
          <a:noFill/>
          <a:ln cap="flat" cmpd="sng" w="19050">
            <a:solidFill>
              <a:srgbClr val="8EB8D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15"/>
          <p:cNvSpPr/>
          <p:nvPr/>
        </p:nvSpPr>
        <p:spPr>
          <a:xfrm>
            <a:off x="528812" y="2596418"/>
            <a:ext cx="793500" cy="828000"/>
          </a:xfrm>
          <a:prstGeom prst="ellipse">
            <a:avLst/>
          </a:prstGeom>
          <a:noFill/>
          <a:ln cap="flat" cmpd="sng" w="19050">
            <a:solidFill>
              <a:srgbClr val="8EB8D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15"/>
          <p:cNvSpPr/>
          <p:nvPr/>
        </p:nvSpPr>
        <p:spPr>
          <a:xfrm>
            <a:off x="528812" y="3915097"/>
            <a:ext cx="793500" cy="828000"/>
          </a:xfrm>
          <a:prstGeom prst="ellipse">
            <a:avLst/>
          </a:prstGeom>
          <a:noFill/>
          <a:ln cap="flat" cmpd="sng" w="19050">
            <a:solidFill>
              <a:srgbClr val="8EB8D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5"/>
          <p:cNvSpPr/>
          <p:nvPr/>
        </p:nvSpPr>
        <p:spPr>
          <a:xfrm>
            <a:off x="4719827" y="1337183"/>
            <a:ext cx="793500" cy="828000"/>
          </a:xfrm>
          <a:prstGeom prst="ellipse">
            <a:avLst/>
          </a:prstGeom>
          <a:noFill/>
          <a:ln cap="flat" cmpd="sng" w="19050">
            <a:solidFill>
              <a:srgbClr val="8EB8D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15"/>
          <p:cNvSpPr/>
          <p:nvPr/>
        </p:nvSpPr>
        <p:spPr>
          <a:xfrm>
            <a:off x="4719827" y="2655862"/>
            <a:ext cx="793500" cy="828000"/>
          </a:xfrm>
          <a:prstGeom prst="ellipse">
            <a:avLst/>
          </a:prstGeom>
          <a:noFill/>
          <a:ln cap="flat" cmpd="sng" w="19050">
            <a:solidFill>
              <a:srgbClr val="8EB8D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5"/>
          <p:cNvSpPr/>
          <p:nvPr/>
        </p:nvSpPr>
        <p:spPr>
          <a:xfrm>
            <a:off x="4719827" y="3974541"/>
            <a:ext cx="793500" cy="828000"/>
          </a:xfrm>
          <a:prstGeom prst="ellipse">
            <a:avLst/>
          </a:prstGeom>
          <a:noFill/>
          <a:ln cap="flat" cmpd="sng" w="19050">
            <a:solidFill>
              <a:srgbClr val="8EB8D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15"/>
          <p:cNvSpPr txBox="1"/>
          <p:nvPr/>
        </p:nvSpPr>
        <p:spPr>
          <a:xfrm>
            <a:off x="497878" y="1222172"/>
            <a:ext cx="840300" cy="9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accen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01</a:t>
            </a:r>
            <a:endParaRPr sz="3000">
              <a:solidFill>
                <a:schemeClr val="accent1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211" name="Google Shape;211;p15"/>
          <p:cNvSpPr txBox="1"/>
          <p:nvPr/>
        </p:nvSpPr>
        <p:spPr>
          <a:xfrm>
            <a:off x="497878" y="2538899"/>
            <a:ext cx="840300" cy="9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accen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02</a:t>
            </a:r>
            <a:endParaRPr sz="3000">
              <a:solidFill>
                <a:schemeClr val="accent1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212" name="Google Shape;212;p15"/>
          <p:cNvSpPr txBox="1"/>
          <p:nvPr/>
        </p:nvSpPr>
        <p:spPr>
          <a:xfrm>
            <a:off x="4689654" y="2601009"/>
            <a:ext cx="840300" cy="9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accen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05</a:t>
            </a:r>
            <a:endParaRPr sz="3000">
              <a:solidFill>
                <a:schemeClr val="accent1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213" name="Google Shape;213;p15"/>
          <p:cNvSpPr txBox="1"/>
          <p:nvPr/>
        </p:nvSpPr>
        <p:spPr>
          <a:xfrm>
            <a:off x="4689654" y="1277743"/>
            <a:ext cx="840300" cy="9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accen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04</a:t>
            </a:r>
            <a:endParaRPr sz="3000">
              <a:solidFill>
                <a:schemeClr val="accent1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214" name="Google Shape;214;p15"/>
          <p:cNvSpPr txBox="1"/>
          <p:nvPr/>
        </p:nvSpPr>
        <p:spPr>
          <a:xfrm>
            <a:off x="497878" y="3855626"/>
            <a:ext cx="840300" cy="9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accen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03</a:t>
            </a:r>
            <a:endParaRPr sz="3000">
              <a:solidFill>
                <a:schemeClr val="accent1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215" name="Google Shape;215;p15"/>
          <p:cNvSpPr txBox="1"/>
          <p:nvPr/>
        </p:nvSpPr>
        <p:spPr>
          <a:xfrm>
            <a:off x="4689654" y="3924274"/>
            <a:ext cx="840300" cy="9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accen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06</a:t>
            </a:r>
            <a:endParaRPr sz="3000">
              <a:solidFill>
                <a:schemeClr val="accent1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216" name="Google Shape;216;p15"/>
          <p:cNvSpPr txBox="1"/>
          <p:nvPr/>
        </p:nvSpPr>
        <p:spPr>
          <a:xfrm>
            <a:off x="2567277" y="587975"/>
            <a:ext cx="7959000" cy="6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Table of contents</a:t>
            </a:r>
            <a:endParaRPr sz="4000">
              <a:solidFill>
                <a:schemeClr val="accent1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217" name="Google Shape;217;p15"/>
          <p:cNvSpPr txBox="1"/>
          <p:nvPr/>
        </p:nvSpPr>
        <p:spPr>
          <a:xfrm>
            <a:off x="1337376" y="1494589"/>
            <a:ext cx="3221400" cy="36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Introduction</a:t>
            </a:r>
            <a:endParaRPr sz="35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218" name="Google Shape;218;p15"/>
          <p:cNvSpPr txBox="1"/>
          <p:nvPr/>
        </p:nvSpPr>
        <p:spPr>
          <a:xfrm>
            <a:off x="1337376" y="2811021"/>
            <a:ext cx="32214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Implementation</a:t>
            </a:r>
            <a:endParaRPr sz="35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219" name="Google Shape;219;p15"/>
          <p:cNvSpPr txBox="1"/>
          <p:nvPr/>
        </p:nvSpPr>
        <p:spPr>
          <a:xfrm>
            <a:off x="5529956" y="1775841"/>
            <a:ext cx="3221400" cy="36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Mobile App &amp; LCD &amp; Keypad</a:t>
            </a:r>
            <a:endParaRPr sz="35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220" name="Google Shape;220;p15"/>
          <p:cNvSpPr txBox="1"/>
          <p:nvPr/>
        </p:nvSpPr>
        <p:spPr>
          <a:xfrm>
            <a:off x="5516406" y="3112354"/>
            <a:ext cx="32214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Constraints</a:t>
            </a:r>
            <a:endParaRPr sz="35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221" name="Google Shape;221;p15"/>
          <p:cNvSpPr txBox="1"/>
          <p:nvPr/>
        </p:nvSpPr>
        <p:spPr>
          <a:xfrm>
            <a:off x="1322288" y="4151612"/>
            <a:ext cx="3221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Hardware Components</a:t>
            </a:r>
            <a:endParaRPr sz="35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222" name="Google Shape;222;p15"/>
          <p:cNvSpPr txBox="1"/>
          <p:nvPr/>
        </p:nvSpPr>
        <p:spPr>
          <a:xfrm>
            <a:off x="5516403" y="4259018"/>
            <a:ext cx="3221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Future Work</a:t>
            </a:r>
            <a:endParaRPr sz="35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6"/>
          <p:cNvSpPr txBox="1"/>
          <p:nvPr>
            <p:ph type="title"/>
          </p:nvPr>
        </p:nvSpPr>
        <p:spPr>
          <a:xfrm>
            <a:off x="490200" y="926400"/>
            <a:ext cx="4081800" cy="101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Problem</a:t>
            </a:r>
            <a:endParaRPr sz="4000">
              <a:solidFill>
                <a:schemeClr val="accent1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228" name="Google Shape;228;p16"/>
          <p:cNvSpPr txBox="1"/>
          <p:nvPr/>
        </p:nvSpPr>
        <p:spPr>
          <a:xfrm>
            <a:off x="3422825" y="1044375"/>
            <a:ext cx="4645800" cy="39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F7743C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rPr>
              <a:t>The conventional breakfast routine poses challenges for modern consumers. Many skip breakfast or choose unhealthy options, leading to decreased productivity, energy levels, and well-being. The lack of accessible, nutritious breakfast solutions exacerbates this problem, particularly in workplaces, schools, or transportation hubs where time and convenience are critical factors.</a:t>
            </a:r>
            <a:endParaRPr b="1" sz="2000">
              <a:solidFill>
                <a:srgbClr val="F7743C"/>
              </a:solidFill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pic>
        <p:nvPicPr>
          <p:cNvPr id="229" name="Google Shape;22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01600" y="1430375"/>
            <a:ext cx="3640100" cy="364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7"/>
          <p:cNvSpPr txBox="1"/>
          <p:nvPr/>
        </p:nvSpPr>
        <p:spPr>
          <a:xfrm>
            <a:off x="282663" y="1055675"/>
            <a:ext cx="7709100" cy="5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Project </a:t>
            </a:r>
            <a:r>
              <a:rPr lang="en" sz="4000">
                <a:solidFill>
                  <a:schemeClr val="accent1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Objectives</a:t>
            </a:r>
            <a:endParaRPr sz="3100">
              <a:solidFill>
                <a:schemeClr val="accent1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235" name="Google Shape;235;p17"/>
          <p:cNvSpPr txBox="1"/>
          <p:nvPr/>
        </p:nvSpPr>
        <p:spPr>
          <a:xfrm>
            <a:off x="1304088" y="2314525"/>
            <a:ext cx="1947300" cy="44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Enhance Convenience</a:t>
            </a:r>
            <a:endParaRPr sz="20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236" name="Google Shape;236;p17"/>
          <p:cNvSpPr txBox="1"/>
          <p:nvPr/>
        </p:nvSpPr>
        <p:spPr>
          <a:xfrm>
            <a:off x="113" y="2846825"/>
            <a:ext cx="3251400" cy="68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1"/>
                </a:solidFill>
                <a:latin typeface="Sora"/>
                <a:ea typeface="Sora"/>
                <a:cs typeface="Sora"/>
                <a:sym typeface="Sora"/>
              </a:rPr>
              <a:t>Offer a quick and easy breakfast solution for individuals with busy schedules.</a:t>
            </a:r>
            <a:endParaRPr b="1">
              <a:solidFill>
                <a:schemeClr val="accen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37" name="Google Shape;237;p17"/>
          <p:cNvSpPr txBox="1"/>
          <p:nvPr/>
        </p:nvSpPr>
        <p:spPr>
          <a:xfrm>
            <a:off x="5023088" y="2314525"/>
            <a:ext cx="2049900" cy="44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Support Customization</a:t>
            </a:r>
            <a:endParaRPr sz="20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238" name="Google Shape;238;p17"/>
          <p:cNvSpPr txBox="1"/>
          <p:nvPr/>
        </p:nvSpPr>
        <p:spPr>
          <a:xfrm>
            <a:off x="5023088" y="2846825"/>
            <a:ext cx="3106200" cy="68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1"/>
                </a:solidFill>
                <a:latin typeface="Sora"/>
                <a:ea typeface="Sora"/>
                <a:cs typeface="Sora"/>
                <a:sym typeface="Sora"/>
              </a:rPr>
              <a:t>Offer a range of cereals and fruits for a customized breakfast experience.</a:t>
            </a:r>
            <a:endParaRPr b="1">
              <a:solidFill>
                <a:schemeClr val="accen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39" name="Google Shape;239;p17"/>
          <p:cNvSpPr txBox="1"/>
          <p:nvPr/>
        </p:nvSpPr>
        <p:spPr>
          <a:xfrm>
            <a:off x="1304088" y="3676525"/>
            <a:ext cx="1947300" cy="44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Promote Healthy Eating</a:t>
            </a:r>
            <a:endParaRPr sz="20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240" name="Google Shape;240;p17"/>
          <p:cNvSpPr txBox="1"/>
          <p:nvPr/>
        </p:nvSpPr>
        <p:spPr>
          <a:xfrm>
            <a:off x="-12" y="4208775"/>
            <a:ext cx="3251400" cy="68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1"/>
                </a:solidFill>
                <a:latin typeface="Sora"/>
                <a:ea typeface="Sora"/>
                <a:cs typeface="Sora"/>
                <a:sym typeface="Sora"/>
              </a:rPr>
              <a:t>Provide nutritious, high-quality cereals and fruit add-ons to support a balanced diet.</a:t>
            </a:r>
            <a:endParaRPr b="1">
              <a:solidFill>
                <a:schemeClr val="accent1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241" name="Google Shape;241;p17"/>
          <p:cNvSpPr txBox="1"/>
          <p:nvPr/>
        </p:nvSpPr>
        <p:spPr>
          <a:xfrm>
            <a:off x="5023088" y="3676525"/>
            <a:ext cx="1947300" cy="44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Improve Accessibility</a:t>
            </a:r>
            <a:endParaRPr sz="20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242" name="Google Shape;242;p17"/>
          <p:cNvSpPr txBox="1"/>
          <p:nvPr/>
        </p:nvSpPr>
        <p:spPr>
          <a:xfrm>
            <a:off x="5023088" y="4208775"/>
            <a:ext cx="3106200" cy="68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1"/>
                </a:solidFill>
                <a:latin typeface="Sora"/>
                <a:ea typeface="Sora"/>
                <a:cs typeface="Sora"/>
                <a:sym typeface="Sora"/>
              </a:rPr>
              <a:t>Provide healthy breakfast options in multiple locations for everyone's well-being.</a:t>
            </a:r>
            <a:endParaRPr b="1">
              <a:solidFill>
                <a:schemeClr val="accent1"/>
              </a:solidFill>
              <a:latin typeface="Sora"/>
              <a:ea typeface="Sora"/>
              <a:cs typeface="Sora"/>
              <a:sym typeface="Sora"/>
            </a:endParaRPr>
          </a:p>
        </p:txBody>
      </p:sp>
      <p:grpSp>
        <p:nvGrpSpPr>
          <p:cNvPr id="243" name="Google Shape;243;p17"/>
          <p:cNvGrpSpPr/>
          <p:nvPr/>
        </p:nvGrpSpPr>
        <p:grpSpPr>
          <a:xfrm>
            <a:off x="113" y="2064251"/>
            <a:ext cx="8129193" cy="3342999"/>
            <a:chOff x="434875" y="1397501"/>
            <a:chExt cx="8129193" cy="3342999"/>
          </a:xfrm>
        </p:grpSpPr>
        <p:grpSp>
          <p:nvGrpSpPr>
            <p:cNvPr id="244" name="Google Shape;244;p17"/>
            <p:cNvGrpSpPr/>
            <p:nvPr/>
          </p:nvGrpSpPr>
          <p:grpSpPr>
            <a:xfrm rot="-7546048">
              <a:off x="8175509" y="4120268"/>
              <a:ext cx="161701" cy="641985"/>
              <a:chOff x="7004550" y="3676293"/>
              <a:chExt cx="161700" cy="641982"/>
            </a:xfrm>
          </p:grpSpPr>
          <p:sp>
            <p:nvSpPr>
              <p:cNvPr id="245" name="Google Shape;245;p17"/>
              <p:cNvSpPr/>
              <p:nvPr/>
            </p:nvSpPr>
            <p:spPr>
              <a:xfrm>
                <a:off x="7004550" y="4178475"/>
                <a:ext cx="161700" cy="139800"/>
              </a:xfrm>
              <a:prstGeom prst="triangle">
                <a:avLst>
                  <a:gd fmla="val 50000" name="adj"/>
                </a:avLst>
              </a:pr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7"/>
              <p:cNvSpPr/>
              <p:nvPr/>
            </p:nvSpPr>
            <p:spPr>
              <a:xfrm>
                <a:off x="7004550" y="4011081"/>
                <a:ext cx="161700" cy="139800"/>
              </a:xfrm>
              <a:prstGeom prst="triangle">
                <a:avLst>
                  <a:gd fmla="val 50000" name="adj"/>
                </a:avLst>
              </a:pr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7"/>
              <p:cNvSpPr/>
              <p:nvPr/>
            </p:nvSpPr>
            <p:spPr>
              <a:xfrm>
                <a:off x="7004550" y="3843687"/>
                <a:ext cx="161700" cy="139800"/>
              </a:xfrm>
              <a:prstGeom prst="triangle">
                <a:avLst>
                  <a:gd fmla="val 50000" name="adj"/>
                </a:avLst>
              </a:pr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7"/>
              <p:cNvSpPr/>
              <p:nvPr/>
            </p:nvSpPr>
            <p:spPr>
              <a:xfrm>
                <a:off x="7004550" y="3676293"/>
                <a:ext cx="161700" cy="139800"/>
              </a:xfrm>
              <a:prstGeom prst="triangle">
                <a:avLst>
                  <a:gd fmla="val 50000" name="adj"/>
                </a:avLst>
              </a:prstGeom>
              <a:solidFill>
                <a:srgbClr val="F7743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49" name="Google Shape;249;p17"/>
            <p:cNvSpPr/>
            <p:nvPr/>
          </p:nvSpPr>
          <p:spPr>
            <a:xfrm>
              <a:off x="2399525" y="4599200"/>
              <a:ext cx="141300" cy="141300"/>
            </a:xfrm>
            <a:prstGeom prst="ellipse">
              <a:avLst/>
            </a:prstGeom>
            <a:noFill/>
            <a:ln cap="flat" cmpd="sng" w="19050">
              <a:solidFill>
                <a:srgbClr val="8EB8D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17"/>
            <p:cNvSpPr/>
            <p:nvPr/>
          </p:nvSpPr>
          <p:spPr>
            <a:xfrm>
              <a:off x="8331775" y="1954550"/>
              <a:ext cx="189600" cy="189600"/>
            </a:xfrm>
            <a:prstGeom prst="ellipse">
              <a:avLst/>
            </a:prstGeom>
            <a:noFill/>
            <a:ln cap="flat" cmpd="sng" w="19050">
              <a:solidFill>
                <a:srgbClr val="8EB8D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17"/>
            <p:cNvSpPr/>
            <p:nvPr/>
          </p:nvSpPr>
          <p:spPr>
            <a:xfrm>
              <a:off x="434875" y="2353650"/>
              <a:ext cx="189600" cy="189600"/>
            </a:xfrm>
            <a:prstGeom prst="ellipse">
              <a:avLst/>
            </a:prstGeom>
            <a:noFill/>
            <a:ln cap="flat" cmpd="sng" w="19050">
              <a:solidFill>
                <a:srgbClr val="8EB8D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17"/>
            <p:cNvSpPr/>
            <p:nvPr/>
          </p:nvSpPr>
          <p:spPr>
            <a:xfrm>
              <a:off x="5545650" y="4416638"/>
              <a:ext cx="141300" cy="141300"/>
            </a:xfrm>
            <a:prstGeom prst="ellipse">
              <a:avLst/>
            </a:prstGeom>
            <a:noFill/>
            <a:ln cap="flat" cmpd="sng" w="19050">
              <a:solidFill>
                <a:srgbClr val="8EB8D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53" name="Google Shape;253;p17"/>
            <p:cNvGrpSpPr/>
            <p:nvPr/>
          </p:nvGrpSpPr>
          <p:grpSpPr>
            <a:xfrm>
              <a:off x="713220" y="1397501"/>
              <a:ext cx="545147" cy="506901"/>
              <a:chOff x="4818730" y="3307263"/>
              <a:chExt cx="1827512" cy="1699300"/>
            </a:xfrm>
          </p:grpSpPr>
          <p:sp>
            <p:nvSpPr>
              <p:cNvPr id="254" name="Google Shape;254;p17"/>
              <p:cNvSpPr/>
              <p:nvPr/>
            </p:nvSpPr>
            <p:spPr>
              <a:xfrm rot="-2700000">
                <a:off x="4865915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" name="Google Shape;255;p17"/>
              <p:cNvSpPr/>
              <p:nvPr/>
            </p:nvSpPr>
            <p:spPr>
              <a:xfrm rot="-2700000">
                <a:off x="5242240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7"/>
              <p:cNvSpPr/>
              <p:nvPr/>
            </p:nvSpPr>
            <p:spPr>
              <a:xfrm rot="-2700000">
                <a:off x="5618569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>
                  <a:alpha val="3616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7"/>
              <p:cNvSpPr/>
              <p:nvPr/>
            </p:nvSpPr>
            <p:spPr>
              <a:xfrm rot="-2700000">
                <a:off x="5994898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7"/>
              <p:cNvSpPr/>
              <p:nvPr/>
            </p:nvSpPr>
            <p:spPr>
              <a:xfrm rot="-2700000">
                <a:off x="6371227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9" name="Google Shape;259;p17"/>
              <p:cNvSpPr/>
              <p:nvPr/>
            </p:nvSpPr>
            <p:spPr>
              <a:xfrm rot="-2700000">
                <a:off x="4865915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0" name="Google Shape;260;p17"/>
              <p:cNvSpPr/>
              <p:nvPr/>
            </p:nvSpPr>
            <p:spPr>
              <a:xfrm rot="-2700000">
                <a:off x="5242240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7"/>
              <p:cNvSpPr/>
              <p:nvPr/>
            </p:nvSpPr>
            <p:spPr>
              <a:xfrm rot="-2700000">
                <a:off x="5618569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7"/>
              <p:cNvSpPr/>
              <p:nvPr/>
            </p:nvSpPr>
            <p:spPr>
              <a:xfrm rot="-2700000">
                <a:off x="5994898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3" name="Google Shape;263;p17"/>
              <p:cNvSpPr/>
              <p:nvPr/>
            </p:nvSpPr>
            <p:spPr>
              <a:xfrm rot="-2700000">
                <a:off x="6371227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>
                  <a:alpha val="52679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4" name="Google Shape;264;p17"/>
              <p:cNvSpPr/>
              <p:nvPr/>
            </p:nvSpPr>
            <p:spPr>
              <a:xfrm rot="-2700000">
                <a:off x="4865915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7"/>
              <p:cNvSpPr/>
              <p:nvPr/>
            </p:nvSpPr>
            <p:spPr>
              <a:xfrm rot="-2700000">
                <a:off x="5242240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>
                  <a:alpha val="3393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7"/>
              <p:cNvSpPr/>
              <p:nvPr/>
            </p:nvSpPr>
            <p:spPr>
              <a:xfrm rot="-2700000">
                <a:off x="5618569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7"/>
              <p:cNvSpPr/>
              <p:nvPr/>
            </p:nvSpPr>
            <p:spPr>
              <a:xfrm rot="-2700000">
                <a:off x="5994898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8" name="Google Shape;268;p17"/>
              <p:cNvSpPr/>
              <p:nvPr/>
            </p:nvSpPr>
            <p:spPr>
              <a:xfrm rot="-2700000">
                <a:off x="6371227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9" name="Google Shape;269;p17"/>
              <p:cNvSpPr/>
              <p:nvPr/>
            </p:nvSpPr>
            <p:spPr>
              <a:xfrm rot="-2700000">
                <a:off x="4865915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0" name="Google Shape;270;p17"/>
              <p:cNvSpPr/>
              <p:nvPr/>
            </p:nvSpPr>
            <p:spPr>
              <a:xfrm rot="-2700000">
                <a:off x="5242240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1" name="Google Shape;271;p17"/>
              <p:cNvSpPr/>
              <p:nvPr/>
            </p:nvSpPr>
            <p:spPr>
              <a:xfrm rot="-2700000">
                <a:off x="5618569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2" name="Google Shape;272;p17"/>
              <p:cNvSpPr/>
              <p:nvPr/>
            </p:nvSpPr>
            <p:spPr>
              <a:xfrm rot="-2700000">
                <a:off x="5994898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3" name="Google Shape;273;p17"/>
              <p:cNvSpPr/>
              <p:nvPr/>
            </p:nvSpPr>
            <p:spPr>
              <a:xfrm rot="-2700000">
                <a:off x="6371227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4" name="Google Shape;274;p17"/>
              <p:cNvSpPr/>
              <p:nvPr/>
            </p:nvSpPr>
            <p:spPr>
              <a:xfrm rot="-2700000">
                <a:off x="4865915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>
                  <a:alpha val="482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5" name="Google Shape;275;p17"/>
              <p:cNvSpPr/>
              <p:nvPr/>
            </p:nvSpPr>
            <p:spPr>
              <a:xfrm rot="-2700000">
                <a:off x="5242240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6" name="Google Shape;276;p17"/>
              <p:cNvSpPr/>
              <p:nvPr/>
            </p:nvSpPr>
            <p:spPr>
              <a:xfrm rot="-2700000">
                <a:off x="5618569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7" name="Google Shape;277;p17"/>
              <p:cNvSpPr/>
              <p:nvPr/>
            </p:nvSpPr>
            <p:spPr>
              <a:xfrm rot="-2700000">
                <a:off x="5994898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>
                  <a:alpha val="7500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8" name="Google Shape;278;p17"/>
              <p:cNvSpPr/>
              <p:nvPr/>
            </p:nvSpPr>
            <p:spPr>
              <a:xfrm rot="-2700000">
                <a:off x="6371227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>
                  <a:alpha val="3304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79" name="Google Shape;279;p17"/>
          <p:cNvGrpSpPr/>
          <p:nvPr/>
        </p:nvGrpSpPr>
        <p:grpSpPr>
          <a:xfrm>
            <a:off x="3251516" y="2349899"/>
            <a:ext cx="448116" cy="443700"/>
            <a:chOff x="7199196" y="1561258"/>
            <a:chExt cx="397866" cy="397866"/>
          </a:xfrm>
        </p:grpSpPr>
        <p:sp>
          <p:nvSpPr>
            <p:cNvPr id="280" name="Google Shape;280;p17"/>
            <p:cNvSpPr/>
            <p:nvPr/>
          </p:nvSpPr>
          <p:spPr>
            <a:xfrm>
              <a:off x="7316523" y="1655253"/>
              <a:ext cx="163203" cy="209869"/>
            </a:xfrm>
            <a:custGeom>
              <a:rect b="b" l="l" r="r" t="t"/>
              <a:pathLst>
                <a:path extrusionOk="0" h="10056" w="7820">
                  <a:moveTo>
                    <a:pt x="3910" y="1119"/>
                  </a:moveTo>
                  <a:cubicBezTo>
                    <a:pt x="5449" y="1119"/>
                    <a:pt x="6704" y="2371"/>
                    <a:pt x="6704" y="3910"/>
                  </a:cubicBezTo>
                  <a:cubicBezTo>
                    <a:pt x="6704" y="5451"/>
                    <a:pt x="5449" y="6704"/>
                    <a:pt x="3910" y="6704"/>
                  </a:cubicBezTo>
                  <a:cubicBezTo>
                    <a:pt x="2371" y="6704"/>
                    <a:pt x="1117" y="5451"/>
                    <a:pt x="1117" y="3912"/>
                  </a:cubicBezTo>
                  <a:cubicBezTo>
                    <a:pt x="1117" y="3652"/>
                    <a:pt x="1161" y="3383"/>
                    <a:pt x="1251" y="3091"/>
                  </a:cubicBezTo>
                  <a:cubicBezTo>
                    <a:pt x="1299" y="2939"/>
                    <a:pt x="1409" y="2814"/>
                    <a:pt x="1554" y="2746"/>
                  </a:cubicBezTo>
                  <a:cubicBezTo>
                    <a:pt x="1627" y="2713"/>
                    <a:pt x="1706" y="2696"/>
                    <a:pt x="1786" y="2696"/>
                  </a:cubicBezTo>
                  <a:cubicBezTo>
                    <a:pt x="1863" y="2696"/>
                    <a:pt x="1940" y="2712"/>
                    <a:pt x="2012" y="2745"/>
                  </a:cubicBezTo>
                  <a:cubicBezTo>
                    <a:pt x="2088" y="2779"/>
                    <a:pt x="2165" y="2794"/>
                    <a:pt x="2239" y="2794"/>
                  </a:cubicBezTo>
                  <a:cubicBezTo>
                    <a:pt x="2538" y="2794"/>
                    <a:pt x="2794" y="2541"/>
                    <a:pt x="2794" y="2235"/>
                  </a:cubicBezTo>
                  <a:cubicBezTo>
                    <a:pt x="2794" y="1934"/>
                    <a:pt x="2584" y="1911"/>
                    <a:pt x="2746" y="1554"/>
                  </a:cubicBezTo>
                  <a:cubicBezTo>
                    <a:pt x="2812" y="1409"/>
                    <a:pt x="2937" y="1299"/>
                    <a:pt x="3089" y="1252"/>
                  </a:cubicBezTo>
                  <a:cubicBezTo>
                    <a:pt x="3381" y="1163"/>
                    <a:pt x="3650" y="1119"/>
                    <a:pt x="3910" y="1119"/>
                  </a:cubicBezTo>
                  <a:close/>
                  <a:moveTo>
                    <a:pt x="3910" y="1"/>
                  </a:moveTo>
                  <a:cubicBezTo>
                    <a:pt x="1756" y="1"/>
                    <a:pt x="1" y="1756"/>
                    <a:pt x="1" y="3912"/>
                  </a:cubicBezTo>
                  <a:cubicBezTo>
                    <a:pt x="1" y="6194"/>
                    <a:pt x="3139" y="9964"/>
                    <a:pt x="3917" y="10056"/>
                  </a:cubicBezTo>
                  <a:cubicBezTo>
                    <a:pt x="4682" y="9964"/>
                    <a:pt x="7820" y="6194"/>
                    <a:pt x="7820" y="3912"/>
                  </a:cubicBezTo>
                  <a:cubicBezTo>
                    <a:pt x="7820" y="1756"/>
                    <a:pt x="6065" y="1"/>
                    <a:pt x="3910" y="1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17"/>
            <p:cNvSpPr/>
            <p:nvPr/>
          </p:nvSpPr>
          <p:spPr>
            <a:xfrm>
              <a:off x="7199196" y="1561258"/>
              <a:ext cx="397866" cy="397866"/>
            </a:xfrm>
            <a:custGeom>
              <a:rect b="b" l="l" r="r" t="t"/>
              <a:pathLst>
                <a:path extrusionOk="0" h="19064" w="19064">
                  <a:moveTo>
                    <a:pt x="9532" y="3389"/>
                  </a:moveTo>
                  <a:cubicBezTo>
                    <a:pt x="12304" y="3389"/>
                    <a:pt x="14560" y="5644"/>
                    <a:pt x="14560" y="8416"/>
                  </a:cubicBezTo>
                  <a:cubicBezTo>
                    <a:pt x="14560" y="11045"/>
                    <a:pt x="11089" y="15676"/>
                    <a:pt x="9532" y="15676"/>
                  </a:cubicBezTo>
                  <a:cubicBezTo>
                    <a:pt x="7974" y="15676"/>
                    <a:pt x="4507" y="11045"/>
                    <a:pt x="4507" y="8416"/>
                  </a:cubicBezTo>
                  <a:cubicBezTo>
                    <a:pt x="4507" y="5644"/>
                    <a:pt x="6760" y="3389"/>
                    <a:pt x="9532" y="3389"/>
                  </a:cubicBezTo>
                  <a:close/>
                  <a:moveTo>
                    <a:pt x="9532" y="1"/>
                  </a:moveTo>
                  <a:cubicBezTo>
                    <a:pt x="4296" y="1"/>
                    <a:pt x="1" y="4296"/>
                    <a:pt x="1" y="9532"/>
                  </a:cubicBezTo>
                  <a:cubicBezTo>
                    <a:pt x="1" y="14769"/>
                    <a:pt x="4296" y="19064"/>
                    <a:pt x="9532" y="19064"/>
                  </a:cubicBezTo>
                  <a:cubicBezTo>
                    <a:pt x="14769" y="19064"/>
                    <a:pt x="19064" y="14769"/>
                    <a:pt x="19064" y="9532"/>
                  </a:cubicBezTo>
                  <a:cubicBezTo>
                    <a:pt x="19064" y="4296"/>
                    <a:pt x="14769" y="1"/>
                    <a:pt x="9532" y="1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17"/>
            <p:cNvSpPr/>
            <p:nvPr/>
          </p:nvSpPr>
          <p:spPr>
            <a:xfrm>
              <a:off x="7363167" y="1701896"/>
              <a:ext cx="69935" cy="69977"/>
            </a:xfrm>
            <a:custGeom>
              <a:rect b="b" l="l" r="r" t="t"/>
              <a:pathLst>
                <a:path extrusionOk="0" h="3353" w="3351">
                  <a:moveTo>
                    <a:pt x="1675" y="0"/>
                  </a:moveTo>
                  <a:cubicBezTo>
                    <a:pt x="1675" y="925"/>
                    <a:pt x="923" y="1677"/>
                    <a:pt x="0" y="1677"/>
                  </a:cubicBezTo>
                  <a:cubicBezTo>
                    <a:pt x="0" y="2601"/>
                    <a:pt x="752" y="3352"/>
                    <a:pt x="1675" y="3352"/>
                  </a:cubicBezTo>
                  <a:cubicBezTo>
                    <a:pt x="2599" y="3352"/>
                    <a:pt x="3351" y="2601"/>
                    <a:pt x="3351" y="1677"/>
                  </a:cubicBezTo>
                  <a:cubicBezTo>
                    <a:pt x="3351" y="752"/>
                    <a:pt x="2599" y="0"/>
                    <a:pt x="1675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3" name="Google Shape;283;p17"/>
          <p:cNvGrpSpPr/>
          <p:nvPr/>
        </p:nvGrpSpPr>
        <p:grpSpPr>
          <a:xfrm>
            <a:off x="3251535" y="3648708"/>
            <a:ext cx="448098" cy="443691"/>
            <a:chOff x="3895050" y="3806775"/>
            <a:chExt cx="419725" cy="481175"/>
          </a:xfrm>
        </p:grpSpPr>
        <p:sp>
          <p:nvSpPr>
            <p:cNvPr id="284" name="Google Shape;284;p17"/>
            <p:cNvSpPr/>
            <p:nvPr/>
          </p:nvSpPr>
          <p:spPr>
            <a:xfrm>
              <a:off x="3895050" y="3942650"/>
              <a:ext cx="419725" cy="345300"/>
            </a:xfrm>
            <a:custGeom>
              <a:rect b="b" l="l" r="r" t="t"/>
              <a:pathLst>
                <a:path extrusionOk="0" h="13812" w="16789">
                  <a:moveTo>
                    <a:pt x="4448" y="1"/>
                  </a:moveTo>
                  <a:cubicBezTo>
                    <a:pt x="4233" y="1"/>
                    <a:pt x="4016" y="18"/>
                    <a:pt x="3801" y="54"/>
                  </a:cubicBezTo>
                  <a:cubicBezTo>
                    <a:pt x="1545" y="418"/>
                    <a:pt x="1" y="2604"/>
                    <a:pt x="356" y="4929"/>
                  </a:cubicBezTo>
                  <a:cubicBezTo>
                    <a:pt x="994" y="9100"/>
                    <a:pt x="2205" y="11942"/>
                    <a:pt x="3858" y="13147"/>
                  </a:cubicBezTo>
                  <a:cubicBezTo>
                    <a:pt x="4470" y="13592"/>
                    <a:pt x="5129" y="13811"/>
                    <a:pt x="5863" y="13811"/>
                  </a:cubicBezTo>
                  <a:cubicBezTo>
                    <a:pt x="6071" y="13811"/>
                    <a:pt x="6286" y="13793"/>
                    <a:pt x="6508" y="13758"/>
                  </a:cubicBezTo>
                  <a:cubicBezTo>
                    <a:pt x="7125" y="13659"/>
                    <a:pt x="7610" y="13406"/>
                    <a:pt x="7999" y="12987"/>
                  </a:cubicBezTo>
                  <a:lnTo>
                    <a:pt x="8396" y="12557"/>
                  </a:lnTo>
                  <a:lnTo>
                    <a:pt x="8791" y="12987"/>
                  </a:lnTo>
                  <a:cubicBezTo>
                    <a:pt x="9179" y="13406"/>
                    <a:pt x="9667" y="13659"/>
                    <a:pt x="10281" y="13758"/>
                  </a:cubicBezTo>
                  <a:cubicBezTo>
                    <a:pt x="10503" y="13793"/>
                    <a:pt x="10718" y="13811"/>
                    <a:pt x="10927" y="13811"/>
                  </a:cubicBezTo>
                  <a:cubicBezTo>
                    <a:pt x="11660" y="13811"/>
                    <a:pt x="12319" y="13592"/>
                    <a:pt x="12931" y="13147"/>
                  </a:cubicBezTo>
                  <a:cubicBezTo>
                    <a:pt x="14587" y="11942"/>
                    <a:pt x="15795" y="9100"/>
                    <a:pt x="16433" y="4929"/>
                  </a:cubicBezTo>
                  <a:cubicBezTo>
                    <a:pt x="16788" y="2604"/>
                    <a:pt x="15244" y="418"/>
                    <a:pt x="12988" y="54"/>
                  </a:cubicBezTo>
                  <a:cubicBezTo>
                    <a:pt x="12773" y="18"/>
                    <a:pt x="12556" y="1"/>
                    <a:pt x="12341" y="1"/>
                  </a:cubicBezTo>
                  <a:cubicBezTo>
                    <a:pt x="11461" y="1"/>
                    <a:pt x="10599" y="293"/>
                    <a:pt x="9893" y="840"/>
                  </a:cubicBezTo>
                  <a:cubicBezTo>
                    <a:pt x="9601" y="1063"/>
                    <a:pt x="9263" y="1216"/>
                    <a:pt x="8905" y="1292"/>
                  </a:cubicBezTo>
                  <a:cubicBezTo>
                    <a:pt x="8736" y="1326"/>
                    <a:pt x="8567" y="1343"/>
                    <a:pt x="8397" y="1343"/>
                  </a:cubicBezTo>
                  <a:cubicBezTo>
                    <a:pt x="8296" y="1343"/>
                    <a:pt x="8196" y="1337"/>
                    <a:pt x="8095" y="1325"/>
                  </a:cubicBezTo>
                  <a:cubicBezTo>
                    <a:pt x="7658" y="1273"/>
                    <a:pt x="7246" y="1105"/>
                    <a:pt x="6896" y="840"/>
                  </a:cubicBezTo>
                  <a:cubicBezTo>
                    <a:pt x="6190" y="293"/>
                    <a:pt x="5328" y="1"/>
                    <a:pt x="4448" y="1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85" name="Google Shape;285;p17"/>
            <p:cNvSpPr/>
            <p:nvPr/>
          </p:nvSpPr>
          <p:spPr>
            <a:xfrm>
              <a:off x="4016325" y="3806775"/>
              <a:ext cx="199225" cy="142475"/>
            </a:xfrm>
            <a:custGeom>
              <a:rect b="b" l="l" r="r" t="t"/>
              <a:pathLst>
                <a:path extrusionOk="0" h="5699" w="7969">
                  <a:moveTo>
                    <a:pt x="1350" y="0"/>
                  </a:moveTo>
                  <a:cubicBezTo>
                    <a:pt x="1132" y="0"/>
                    <a:pt x="925" y="129"/>
                    <a:pt x="832" y="343"/>
                  </a:cubicBezTo>
                  <a:cubicBezTo>
                    <a:pt x="799" y="424"/>
                    <a:pt x="1" y="2330"/>
                    <a:pt x="678" y="4101"/>
                  </a:cubicBezTo>
                  <a:cubicBezTo>
                    <a:pt x="736" y="4242"/>
                    <a:pt x="796" y="4381"/>
                    <a:pt x="868" y="4516"/>
                  </a:cubicBezTo>
                  <a:cubicBezTo>
                    <a:pt x="1534" y="4691"/>
                    <a:pt x="2157" y="4995"/>
                    <a:pt x="2702" y="5414"/>
                  </a:cubicBezTo>
                  <a:cubicBezTo>
                    <a:pt x="2950" y="5603"/>
                    <a:pt x="3247" y="5698"/>
                    <a:pt x="3544" y="5698"/>
                  </a:cubicBezTo>
                  <a:cubicBezTo>
                    <a:pt x="3840" y="5698"/>
                    <a:pt x="4137" y="5603"/>
                    <a:pt x="4385" y="5414"/>
                  </a:cubicBezTo>
                  <a:cubicBezTo>
                    <a:pt x="4442" y="5368"/>
                    <a:pt x="4503" y="5326"/>
                    <a:pt x="4563" y="5284"/>
                  </a:cubicBezTo>
                  <a:cubicBezTo>
                    <a:pt x="4870" y="4592"/>
                    <a:pt x="5355" y="3968"/>
                    <a:pt x="6020" y="3417"/>
                  </a:cubicBezTo>
                  <a:cubicBezTo>
                    <a:pt x="6478" y="3035"/>
                    <a:pt x="6987" y="2722"/>
                    <a:pt x="7532" y="2484"/>
                  </a:cubicBezTo>
                  <a:cubicBezTo>
                    <a:pt x="7824" y="2372"/>
                    <a:pt x="7969" y="2044"/>
                    <a:pt x="7854" y="1752"/>
                  </a:cubicBezTo>
                  <a:cubicBezTo>
                    <a:pt x="7768" y="1529"/>
                    <a:pt x="7554" y="1392"/>
                    <a:pt x="7327" y="1392"/>
                  </a:cubicBezTo>
                  <a:cubicBezTo>
                    <a:pt x="7260" y="1392"/>
                    <a:pt x="7192" y="1404"/>
                    <a:pt x="7125" y="1430"/>
                  </a:cubicBezTo>
                  <a:lnTo>
                    <a:pt x="7125" y="1433"/>
                  </a:lnTo>
                  <a:cubicBezTo>
                    <a:pt x="7089" y="1445"/>
                    <a:pt x="6243" y="1776"/>
                    <a:pt x="5334" y="2520"/>
                  </a:cubicBezTo>
                  <a:cubicBezTo>
                    <a:pt x="4997" y="2794"/>
                    <a:pt x="4689" y="3098"/>
                    <a:pt x="4412" y="3429"/>
                  </a:cubicBezTo>
                  <a:cubicBezTo>
                    <a:pt x="4367" y="3194"/>
                    <a:pt x="4301" y="2965"/>
                    <a:pt x="4217" y="2743"/>
                  </a:cubicBezTo>
                  <a:cubicBezTo>
                    <a:pt x="3536" y="972"/>
                    <a:pt x="1669" y="90"/>
                    <a:pt x="1588" y="54"/>
                  </a:cubicBezTo>
                  <a:cubicBezTo>
                    <a:pt x="1511" y="17"/>
                    <a:pt x="1430" y="0"/>
                    <a:pt x="1350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86" name="Google Shape;286;p17"/>
          <p:cNvGrpSpPr/>
          <p:nvPr/>
        </p:nvGrpSpPr>
        <p:grpSpPr>
          <a:xfrm>
            <a:off x="4571987" y="2349894"/>
            <a:ext cx="448113" cy="443703"/>
            <a:chOff x="-1951475" y="3597450"/>
            <a:chExt cx="295375" cy="291450"/>
          </a:xfrm>
        </p:grpSpPr>
        <p:sp>
          <p:nvSpPr>
            <p:cNvPr id="287" name="Google Shape;287;p17"/>
            <p:cNvSpPr/>
            <p:nvPr/>
          </p:nvSpPr>
          <p:spPr>
            <a:xfrm>
              <a:off x="-1951475" y="3597450"/>
              <a:ext cx="170925" cy="34675"/>
            </a:xfrm>
            <a:custGeom>
              <a:rect b="b" l="l" r="r" t="t"/>
              <a:pathLst>
                <a:path extrusionOk="0" h="1387" w="6837">
                  <a:moveTo>
                    <a:pt x="1008" y="1"/>
                  </a:moveTo>
                  <a:cubicBezTo>
                    <a:pt x="473" y="1"/>
                    <a:pt x="0" y="473"/>
                    <a:pt x="0" y="1040"/>
                  </a:cubicBezTo>
                  <a:lnTo>
                    <a:pt x="0" y="1387"/>
                  </a:lnTo>
                  <a:lnTo>
                    <a:pt x="6837" y="1387"/>
                  </a:lnTo>
                  <a:lnTo>
                    <a:pt x="6837" y="1040"/>
                  </a:lnTo>
                  <a:cubicBezTo>
                    <a:pt x="6837" y="473"/>
                    <a:pt x="6364" y="1"/>
                    <a:pt x="5829" y="1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17"/>
            <p:cNvSpPr/>
            <p:nvPr/>
          </p:nvSpPr>
          <p:spPr>
            <a:xfrm>
              <a:off x="-1949900" y="3648650"/>
              <a:ext cx="171725" cy="173300"/>
            </a:xfrm>
            <a:custGeom>
              <a:rect b="b" l="l" r="r" t="t"/>
              <a:pathLst>
                <a:path extrusionOk="0" h="6932" w="6869">
                  <a:moveTo>
                    <a:pt x="0" y="1"/>
                  </a:moveTo>
                  <a:lnTo>
                    <a:pt x="0" y="6932"/>
                  </a:lnTo>
                  <a:lnTo>
                    <a:pt x="2426" y="6932"/>
                  </a:lnTo>
                  <a:cubicBezTo>
                    <a:pt x="2521" y="6585"/>
                    <a:pt x="2836" y="6333"/>
                    <a:pt x="3245" y="6270"/>
                  </a:cubicBezTo>
                  <a:lnTo>
                    <a:pt x="1166" y="4191"/>
                  </a:lnTo>
                  <a:cubicBezTo>
                    <a:pt x="693" y="3718"/>
                    <a:pt x="693" y="2962"/>
                    <a:pt x="1166" y="2489"/>
                  </a:cubicBezTo>
                  <a:cubicBezTo>
                    <a:pt x="1386" y="2237"/>
                    <a:pt x="1670" y="2143"/>
                    <a:pt x="2017" y="2143"/>
                  </a:cubicBezTo>
                  <a:cubicBezTo>
                    <a:pt x="2363" y="2143"/>
                    <a:pt x="2647" y="2237"/>
                    <a:pt x="2899" y="2489"/>
                  </a:cubicBezTo>
                  <a:lnTo>
                    <a:pt x="3560" y="3151"/>
                  </a:lnTo>
                  <a:cubicBezTo>
                    <a:pt x="3592" y="2994"/>
                    <a:pt x="3718" y="2836"/>
                    <a:pt x="3844" y="2710"/>
                  </a:cubicBezTo>
                  <a:cubicBezTo>
                    <a:pt x="4064" y="2489"/>
                    <a:pt x="4348" y="2363"/>
                    <a:pt x="4694" y="2363"/>
                  </a:cubicBezTo>
                  <a:cubicBezTo>
                    <a:pt x="4694" y="2048"/>
                    <a:pt x="4820" y="1733"/>
                    <a:pt x="5041" y="1513"/>
                  </a:cubicBezTo>
                  <a:cubicBezTo>
                    <a:pt x="5293" y="1261"/>
                    <a:pt x="5577" y="1135"/>
                    <a:pt x="5923" y="1135"/>
                  </a:cubicBezTo>
                  <a:cubicBezTo>
                    <a:pt x="6112" y="1135"/>
                    <a:pt x="6301" y="1198"/>
                    <a:pt x="6459" y="1261"/>
                  </a:cubicBezTo>
                  <a:cubicBezTo>
                    <a:pt x="6522" y="1072"/>
                    <a:pt x="6616" y="914"/>
                    <a:pt x="6774" y="757"/>
                  </a:cubicBezTo>
                  <a:lnTo>
                    <a:pt x="6868" y="662"/>
                  </a:lnTo>
                  <a:lnTo>
                    <a:pt x="686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7"/>
            <p:cNvSpPr/>
            <p:nvPr/>
          </p:nvSpPr>
          <p:spPr>
            <a:xfrm>
              <a:off x="-1951475" y="3838475"/>
              <a:ext cx="170925" cy="50425"/>
            </a:xfrm>
            <a:custGeom>
              <a:rect b="b" l="l" r="r" t="t"/>
              <a:pathLst>
                <a:path extrusionOk="0" h="2017" w="6837">
                  <a:moveTo>
                    <a:pt x="0" y="0"/>
                  </a:moveTo>
                  <a:lnTo>
                    <a:pt x="0" y="1008"/>
                  </a:lnTo>
                  <a:cubicBezTo>
                    <a:pt x="0" y="1544"/>
                    <a:pt x="473" y="2017"/>
                    <a:pt x="1008" y="2017"/>
                  </a:cubicBezTo>
                  <a:lnTo>
                    <a:pt x="5829" y="2017"/>
                  </a:lnTo>
                  <a:cubicBezTo>
                    <a:pt x="6333" y="2017"/>
                    <a:pt x="6774" y="1670"/>
                    <a:pt x="6837" y="1166"/>
                  </a:cubicBezTo>
                  <a:lnTo>
                    <a:pt x="6679" y="1071"/>
                  </a:lnTo>
                  <a:lnTo>
                    <a:pt x="3466" y="1071"/>
                  </a:lnTo>
                  <a:cubicBezTo>
                    <a:pt x="2867" y="1071"/>
                    <a:pt x="2363" y="599"/>
                    <a:pt x="2269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7"/>
            <p:cNvSpPr/>
            <p:nvPr/>
          </p:nvSpPr>
          <p:spPr>
            <a:xfrm>
              <a:off x="-1912900" y="3675825"/>
              <a:ext cx="256800" cy="202825"/>
            </a:xfrm>
            <a:custGeom>
              <a:rect b="b" l="l" r="r" t="t"/>
              <a:pathLst>
                <a:path extrusionOk="0" h="8113" w="10272">
                  <a:moveTo>
                    <a:pt x="6085" y="0"/>
                  </a:moveTo>
                  <a:cubicBezTo>
                    <a:pt x="5955" y="0"/>
                    <a:pt x="5829" y="48"/>
                    <a:pt x="5735" y="142"/>
                  </a:cubicBezTo>
                  <a:cubicBezTo>
                    <a:pt x="5546" y="331"/>
                    <a:pt x="5546" y="646"/>
                    <a:pt x="5735" y="835"/>
                  </a:cubicBezTo>
                  <a:lnTo>
                    <a:pt x="6081" y="1213"/>
                  </a:lnTo>
                  <a:cubicBezTo>
                    <a:pt x="6207" y="1308"/>
                    <a:pt x="6207" y="1560"/>
                    <a:pt x="6081" y="1655"/>
                  </a:cubicBezTo>
                  <a:cubicBezTo>
                    <a:pt x="6034" y="1718"/>
                    <a:pt x="5948" y="1749"/>
                    <a:pt x="5857" y="1749"/>
                  </a:cubicBezTo>
                  <a:cubicBezTo>
                    <a:pt x="5766" y="1749"/>
                    <a:pt x="5672" y="1718"/>
                    <a:pt x="5609" y="1655"/>
                  </a:cubicBezTo>
                  <a:lnTo>
                    <a:pt x="4758" y="804"/>
                  </a:lnTo>
                  <a:cubicBezTo>
                    <a:pt x="4664" y="709"/>
                    <a:pt x="4538" y="662"/>
                    <a:pt x="4408" y="662"/>
                  </a:cubicBezTo>
                  <a:cubicBezTo>
                    <a:pt x="4278" y="662"/>
                    <a:pt x="4144" y="709"/>
                    <a:pt x="4034" y="804"/>
                  </a:cubicBezTo>
                  <a:cubicBezTo>
                    <a:pt x="3845" y="993"/>
                    <a:pt x="3845" y="1308"/>
                    <a:pt x="4034" y="1528"/>
                  </a:cubicBezTo>
                  <a:cubicBezTo>
                    <a:pt x="4034" y="1655"/>
                    <a:pt x="4884" y="2505"/>
                    <a:pt x="4821" y="2505"/>
                  </a:cubicBezTo>
                  <a:cubicBezTo>
                    <a:pt x="4947" y="2631"/>
                    <a:pt x="4947" y="2852"/>
                    <a:pt x="4821" y="2978"/>
                  </a:cubicBezTo>
                  <a:cubicBezTo>
                    <a:pt x="4774" y="3041"/>
                    <a:pt x="4687" y="3072"/>
                    <a:pt x="4601" y="3072"/>
                  </a:cubicBezTo>
                  <a:cubicBezTo>
                    <a:pt x="4514" y="3072"/>
                    <a:pt x="4427" y="3041"/>
                    <a:pt x="4380" y="2978"/>
                  </a:cubicBezTo>
                  <a:lnTo>
                    <a:pt x="3498" y="2096"/>
                  </a:lnTo>
                  <a:cubicBezTo>
                    <a:pt x="3403" y="2001"/>
                    <a:pt x="3277" y="1954"/>
                    <a:pt x="3151" y="1954"/>
                  </a:cubicBezTo>
                  <a:cubicBezTo>
                    <a:pt x="3025" y="1954"/>
                    <a:pt x="2899" y="2001"/>
                    <a:pt x="2805" y="2096"/>
                  </a:cubicBezTo>
                  <a:cubicBezTo>
                    <a:pt x="2584" y="2316"/>
                    <a:pt x="2584" y="2631"/>
                    <a:pt x="2805" y="2820"/>
                  </a:cubicBezTo>
                  <a:lnTo>
                    <a:pt x="3656" y="3671"/>
                  </a:lnTo>
                  <a:cubicBezTo>
                    <a:pt x="3782" y="3797"/>
                    <a:pt x="3782" y="4017"/>
                    <a:pt x="3656" y="4143"/>
                  </a:cubicBezTo>
                  <a:cubicBezTo>
                    <a:pt x="3593" y="4206"/>
                    <a:pt x="3506" y="4238"/>
                    <a:pt x="3419" y="4238"/>
                  </a:cubicBezTo>
                  <a:cubicBezTo>
                    <a:pt x="3333" y="4238"/>
                    <a:pt x="3246" y="4206"/>
                    <a:pt x="3183" y="4143"/>
                  </a:cubicBezTo>
                  <a:lnTo>
                    <a:pt x="883" y="1875"/>
                  </a:lnTo>
                  <a:cubicBezTo>
                    <a:pt x="789" y="1765"/>
                    <a:pt x="663" y="1710"/>
                    <a:pt x="537" y="1710"/>
                  </a:cubicBezTo>
                  <a:cubicBezTo>
                    <a:pt x="411" y="1710"/>
                    <a:pt x="284" y="1765"/>
                    <a:pt x="190" y="1875"/>
                  </a:cubicBezTo>
                  <a:cubicBezTo>
                    <a:pt x="1" y="2064"/>
                    <a:pt x="1" y="2379"/>
                    <a:pt x="190" y="2568"/>
                  </a:cubicBezTo>
                  <a:lnTo>
                    <a:pt x="1797" y="4206"/>
                  </a:lnTo>
                  <a:lnTo>
                    <a:pt x="3403" y="5845"/>
                  </a:lnTo>
                  <a:lnTo>
                    <a:pt x="1954" y="5845"/>
                  </a:lnTo>
                  <a:cubicBezTo>
                    <a:pt x="1671" y="5845"/>
                    <a:pt x="1450" y="6097"/>
                    <a:pt x="1450" y="6349"/>
                  </a:cubicBezTo>
                  <a:cubicBezTo>
                    <a:pt x="1450" y="6632"/>
                    <a:pt x="1671" y="6884"/>
                    <a:pt x="1954" y="6884"/>
                  </a:cubicBezTo>
                  <a:lnTo>
                    <a:pt x="5451" y="6884"/>
                  </a:lnTo>
                  <a:cubicBezTo>
                    <a:pt x="5514" y="6916"/>
                    <a:pt x="6491" y="7829"/>
                    <a:pt x="6491" y="7829"/>
                  </a:cubicBezTo>
                  <a:cubicBezTo>
                    <a:pt x="6680" y="8018"/>
                    <a:pt x="6948" y="8113"/>
                    <a:pt x="7216" y="8113"/>
                  </a:cubicBezTo>
                  <a:cubicBezTo>
                    <a:pt x="7483" y="8113"/>
                    <a:pt x="7751" y="8018"/>
                    <a:pt x="7940" y="7829"/>
                  </a:cubicBezTo>
                  <a:lnTo>
                    <a:pt x="9862" y="5876"/>
                  </a:lnTo>
                  <a:cubicBezTo>
                    <a:pt x="10272" y="5498"/>
                    <a:pt x="10272" y="4836"/>
                    <a:pt x="9862" y="4427"/>
                  </a:cubicBezTo>
                  <a:lnTo>
                    <a:pt x="9452" y="3986"/>
                  </a:lnTo>
                  <a:cubicBezTo>
                    <a:pt x="9326" y="3608"/>
                    <a:pt x="9043" y="3198"/>
                    <a:pt x="8822" y="2820"/>
                  </a:cubicBezTo>
                  <a:cubicBezTo>
                    <a:pt x="8570" y="2411"/>
                    <a:pt x="8350" y="2064"/>
                    <a:pt x="8035" y="1718"/>
                  </a:cubicBezTo>
                  <a:lnTo>
                    <a:pt x="6459" y="142"/>
                  </a:lnTo>
                  <a:cubicBezTo>
                    <a:pt x="6349" y="48"/>
                    <a:pt x="6215" y="0"/>
                    <a:pt x="6085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91" name="Google Shape;291;p17"/>
          <p:cNvGrpSpPr/>
          <p:nvPr/>
        </p:nvGrpSpPr>
        <p:grpSpPr>
          <a:xfrm>
            <a:off x="4571994" y="3676516"/>
            <a:ext cx="448098" cy="443707"/>
            <a:chOff x="-5254775" y="3631325"/>
            <a:chExt cx="296950" cy="292625"/>
          </a:xfrm>
        </p:grpSpPr>
        <p:sp>
          <p:nvSpPr>
            <p:cNvPr id="292" name="Google Shape;292;p17"/>
            <p:cNvSpPr/>
            <p:nvPr/>
          </p:nvSpPr>
          <p:spPr>
            <a:xfrm>
              <a:off x="-5246900" y="3766400"/>
              <a:ext cx="58300" cy="55150"/>
            </a:xfrm>
            <a:custGeom>
              <a:rect b="b" l="l" r="r" t="t"/>
              <a:pathLst>
                <a:path extrusionOk="0" h="2206" w="2332">
                  <a:moveTo>
                    <a:pt x="1769" y="1"/>
                  </a:moveTo>
                  <a:cubicBezTo>
                    <a:pt x="1639" y="1"/>
                    <a:pt x="1513" y="48"/>
                    <a:pt x="1418" y="142"/>
                  </a:cubicBezTo>
                  <a:lnTo>
                    <a:pt x="189" y="1371"/>
                  </a:lnTo>
                  <a:cubicBezTo>
                    <a:pt x="0" y="1560"/>
                    <a:pt x="0" y="1875"/>
                    <a:pt x="189" y="2064"/>
                  </a:cubicBezTo>
                  <a:cubicBezTo>
                    <a:pt x="300" y="2159"/>
                    <a:pt x="434" y="2206"/>
                    <a:pt x="564" y="2206"/>
                  </a:cubicBezTo>
                  <a:cubicBezTo>
                    <a:pt x="694" y="2206"/>
                    <a:pt x="820" y="2159"/>
                    <a:pt x="914" y="2064"/>
                  </a:cubicBezTo>
                  <a:lnTo>
                    <a:pt x="2143" y="835"/>
                  </a:lnTo>
                  <a:cubicBezTo>
                    <a:pt x="2332" y="646"/>
                    <a:pt x="2332" y="331"/>
                    <a:pt x="2143" y="142"/>
                  </a:cubicBezTo>
                  <a:cubicBezTo>
                    <a:pt x="2033" y="48"/>
                    <a:pt x="1899" y="1"/>
                    <a:pt x="1769" y="1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7"/>
            <p:cNvSpPr/>
            <p:nvPr/>
          </p:nvSpPr>
          <p:spPr>
            <a:xfrm>
              <a:off x="-5216175" y="3795550"/>
              <a:ext cx="58300" cy="55950"/>
            </a:xfrm>
            <a:custGeom>
              <a:rect b="b" l="l" r="r" t="t"/>
              <a:pathLst>
                <a:path extrusionOk="0" h="2238" w="2332">
                  <a:moveTo>
                    <a:pt x="1764" y="0"/>
                  </a:moveTo>
                  <a:cubicBezTo>
                    <a:pt x="1638" y="0"/>
                    <a:pt x="1512" y="47"/>
                    <a:pt x="1418" y="142"/>
                  </a:cubicBezTo>
                  <a:lnTo>
                    <a:pt x="189" y="1371"/>
                  </a:lnTo>
                  <a:cubicBezTo>
                    <a:pt x="0" y="1560"/>
                    <a:pt x="0" y="1875"/>
                    <a:pt x="189" y="2095"/>
                  </a:cubicBezTo>
                  <a:cubicBezTo>
                    <a:pt x="284" y="2190"/>
                    <a:pt x="410" y="2237"/>
                    <a:pt x="540" y="2237"/>
                  </a:cubicBezTo>
                  <a:cubicBezTo>
                    <a:pt x="670" y="2237"/>
                    <a:pt x="804" y="2190"/>
                    <a:pt x="914" y="2095"/>
                  </a:cubicBezTo>
                  <a:lnTo>
                    <a:pt x="2111" y="867"/>
                  </a:lnTo>
                  <a:cubicBezTo>
                    <a:pt x="2332" y="678"/>
                    <a:pt x="2332" y="363"/>
                    <a:pt x="2111" y="142"/>
                  </a:cubicBezTo>
                  <a:cubicBezTo>
                    <a:pt x="2016" y="47"/>
                    <a:pt x="1890" y="0"/>
                    <a:pt x="1764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7"/>
            <p:cNvSpPr/>
            <p:nvPr/>
          </p:nvSpPr>
          <p:spPr>
            <a:xfrm>
              <a:off x="-5185475" y="3826250"/>
              <a:ext cx="57525" cy="55750"/>
            </a:xfrm>
            <a:custGeom>
              <a:rect b="b" l="l" r="r" t="t"/>
              <a:pathLst>
                <a:path extrusionOk="0" h="2230" w="2301">
                  <a:moveTo>
                    <a:pt x="1765" y="1"/>
                  </a:moveTo>
                  <a:cubicBezTo>
                    <a:pt x="1639" y="1"/>
                    <a:pt x="1513" y="48"/>
                    <a:pt x="1419" y="143"/>
                  </a:cubicBezTo>
                  <a:lnTo>
                    <a:pt x="190" y="1371"/>
                  </a:lnTo>
                  <a:cubicBezTo>
                    <a:pt x="1" y="1560"/>
                    <a:pt x="1" y="1875"/>
                    <a:pt x="190" y="2064"/>
                  </a:cubicBezTo>
                  <a:cubicBezTo>
                    <a:pt x="284" y="2175"/>
                    <a:pt x="410" y="2230"/>
                    <a:pt x="536" y="2230"/>
                  </a:cubicBezTo>
                  <a:cubicBezTo>
                    <a:pt x="662" y="2230"/>
                    <a:pt x="788" y="2175"/>
                    <a:pt x="883" y="2064"/>
                  </a:cubicBezTo>
                  <a:lnTo>
                    <a:pt x="2112" y="836"/>
                  </a:lnTo>
                  <a:cubicBezTo>
                    <a:pt x="2301" y="647"/>
                    <a:pt x="2301" y="332"/>
                    <a:pt x="2112" y="143"/>
                  </a:cubicBezTo>
                  <a:cubicBezTo>
                    <a:pt x="2017" y="48"/>
                    <a:pt x="1891" y="1"/>
                    <a:pt x="1765" y="1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7"/>
            <p:cNvSpPr/>
            <p:nvPr/>
          </p:nvSpPr>
          <p:spPr>
            <a:xfrm>
              <a:off x="-5156325" y="3856375"/>
              <a:ext cx="58300" cy="55750"/>
            </a:xfrm>
            <a:custGeom>
              <a:rect b="b" l="l" r="r" t="t"/>
              <a:pathLst>
                <a:path extrusionOk="0" h="2230" w="2332">
                  <a:moveTo>
                    <a:pt x="1781" y="1"/>
                  </a:moveTo>
                  <a:cubicBezTo>
                    <a:pt x="1655" y="1"/>
                    <a:pt x="1529" y="56"/>
                    <a:pt x="1418" y="166"/>
                  </a:cubicBezTo>
                  <a:lnTo>
                    <a:pt x="190" y="1395"/>
                  </a:lnTo>
                  <a:cubicBezTo>
                    <a:pt x="1" y="1584"/>
                    <a:pt x="1" y="1899"/>
                    <a:pt x="190" y="2088"/>
                  </a:cubicBezTo>
                  <a:cubicBezTo>
                    <a:pt x="300" y="2183"/>
                    <a:pt x="442" y="2230"/>
                    <a:pt x="575" y="2230"/>
                  </a:cubicBezTo>
                  <a:cubicBezTo>
                    <a:pt x="709" y="2230"/>
                    <a:pt x="835" y="2183"/>
                    <a:pt x="914" y="2088"/>
                  </a:cubicBezTo>
                  <a:lnTo>
                    <a:pt x="2143" y="859"/>
                  </a:lnTo>
                  <a:cubicBezTo>
                    <a:pt x="2332" y="670"/>
                    <a:pt x="2332" y="355"/>
                    <a:pt x="2143" y="166"/>
                  </a:cubicBezTo>
                  <a:cubicBezTo>
                    <a:pt x="2033" y="56"/>
                    <a:pt x="1907" y="1"/>
                    <a:pt x="1781" y="1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7"/>
            <p:cNvSpPr/>
            <p:nvPr/>
          </p:nvSpPr>
          <p:spPr>
            <a:xfrm>
              <a:off x="-5105925" y="3886525"/>
              <a:ext cx="37050" cy="37425"/>
            </a:xfrm>
            <a:custGeom>
              <a:rect b="b" l="l" r="r" t="t"/>
              <a:pathLst>
                <a:path extrusionOk="0" h="1497" w="1482">
                  <a:moveTo>
                    <a:pt x="662" y="0"/>
                  </a:moveTo>
                  <a:lnTo>
                    <a:pt x="536" y="126"/>
                  </a:lnTo>
                  <a:lnTo>
                    <a:pt x="1" y="756"/>
                  </a:lnTo>
                  <a:lnTo>
                    <a:pt x="599" y="1355"/>
                  </a:lnTo>
                  <a:cubicBezTo>
                    <a:pt x="694" y="1449"/>
                    <a:pt x="820" y="1497"/>
                    <a:pt x="946" y="1497"/>
                  </a:cubicBezTo>
                  <a:cubicBezTo>
                    <a:pt x="1072" y="1497"/>
                    <a:pt x="1198" y="1449"/>
                    <a:pt x="1293" y="1355"/>
                  </a:cubicBezTo>
                  <a:cubicBezTo>
                    <a:pt x="1482" y="1166"/>
                    <a:pt x="1482" y="851"/>
                    <a:pt x="1293" y="662"/>
                  </a:cubicBezTo>
                  <a:lnTo>
                    <a:pt x="662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7"/>
            <p:cNvSpPr/>
            <p:nvPr/>
          </p:nvSpPr>
          <p:spPr>
            <a:xfrm>
              <a:off x="-5254775" y="3648050"/>
              <a:ext cx="278050" cy="248325"/>
            </a:xfrm>
            <a:custGeom>
              <a:rect b="b" l="l" r="r" t="t"/>
              <a:pathLst>
                <a:path extrusionOk="0" h="9933" w="11122">
                  <a:moveTo>
                    <a:pt x="4049" y="1"/>
                  </a:moveTo>
                  <a:cubicBezTo>
                    <a:pt x="3781" y="1"/>
                    <a:pt x="3513" y="103"/>
                    <a:pt x="3308" y="308"/>
                  </a:cubicBezTo>
                  <a:lnTo>
                    <a:pt x="410" y="3364"/>
                  </a:lnTo>
                  <a:cubicBezTo>
                    <a:pt x="0" y="3774"/>
                    <a:pt x="0" y="4435"/>
                    <a:pt x="410" y="4813"/>
                  </a:cubicBezTo>
                  <a:lnTo>
                    <a:pt x="631" y="5065"/>
                  </a:lnTo>
                  <a:lnTo>
                    <a:pt x="1198" y="4498"/>
                  </a:lnTo>
                  <a:cubicBezTo>
                    <a:pt x="1454" y="4242"/>
                    <a:pt x="1794" y="4106"/>
                    <a:pt x="2122" y="4106"/>
                  </a:cubicBezTo>
                  <a:cubicBezTo>
                    <a:pt x="2398" y="4106"/>
                    <a:pt x="2666" y="4202"/>
                    <a:pt x="2867" y="4404"/>
                  </a:cubicBezTo>
                  <a:cubicBezTo>
                    <a:pt x="3151" y="4624"/>
                    <a:pt x="3308" y="4971"/>
                    <a:pt x="3277" y="5286"/>
                  </a:cubicBezTo>
                  <a:cubicBezTo>
                    <a:pt x="3592" y="5286"/>
                    <a:pt x="3907" y="5412"/>
                    <a:pt x="4128" y="5664"/>
                  </a:cubicBezTo>
                  <a:cubicBezTo>
                    <a:pt x="4380" y="5884"/>
                    <a:pt x="4506" y="6200"/>
                    <a:pt x="4506" y="6515"/>
                  </a:cubicBezTo>
                  <a:cubicBezTo>
                    <a:pt x="4821" y="6515"/>
                    <a:pt x="5136" y="6641"/>
                    <a:pt x="5356" y="6861"/>
                  </a:cubicBezTo>
                  <a:cubicBezTo>
                    <a:pt x="5608" y="7113"/>
                    <a:pt x="5703" y="7428"/>
                    <a:pt x="5703" y="7743"/>
                  </a:cubicBezTo>
                  <a:cubicBezTo>
                    <a:pt x="6018" y="7743"/>
                    <a:pt x="6364" y="7869"/>
                    <a:pt x="6585" y="8090"/>
                  </a:cubicBezTo>
                  <a:cubicBezTo>
                    <a:pt x="6837" y="8342"/>
                    <a:pt x="6931" y="8657"/>
                    <a:pt x="6931" y="8909"/>
                  </a:cubicBezTo>
                  <a:lnTo>
                    <a:pt x="7814" y="9791"/>
                  </a:lnTo>
                  <a:cubicBezTo>
                    <a:pt x="7908" y="9886"/>
                    <a:pt x="8034" y="9933"/>
                    <a:pt x="8160" y="9933"/>
                  </a:cubicBezTo>
                  <a:cubicBezTo>
                    <a:pt x="8286" y="9933"/>
                    <a:pt x="8412" y="9886"/>
                    <a:pt x="8507" y="9791"/>
                  </a:cubicBezTo>
                  <a:cubicBezTo>
                    <a:pt x="8727" y="9602"/>
                    <a:pt x="8727" y="9287"/>
                    <a:pt x="8507" y="9066"/>
                  </a:cubicBezTo>
                  <a:lnTo>
                    <a:pt x="7656" y="8216"/>
                  </a:lnTo>
                  <a:cubicBezTo>
                    <a:pt x="7530" y="8090"/>
                    <a:pt x="7530" y="7869"/>
                    <a:pt x="7656" y="7743"/>
                  </a:cubicBezTo>
                  <a:cubicBezTo>
                    <a:pt x="7748" y="7596"/>
                    <a:pt x="7851" y="7534"/>
                    <a:pt x="7953" y="7534"/>
                  </a:cubicBezTo>
                  <a:cubicBezTo>
                    <a:pt x="8024" y="7534"/>
                    <a:pt x="8095" y="7565"/>
                    <a:pt x="8160" y="7617"/>
                  </a:cubicBezTo>
                  <a:lnTo>
                    <a:pt x="9011" y="8499"/>
                  </a:lnTo>
                  <a:cubicBezTo>
                    <a:pt x="9121" y="8594"/>
                    <a:pt x="9255" y="8641"/>
                    <a:pt x="9385" y="8641"/>
                  </a:cubicBezTo>
                  <a:cubicBezTo>
                    <a:pt x="9515" y="8641"/>
                    <a:pt x="9641" y="8594"/>
                    <a:pt x="9735" y="8499"/>
                  </a:cubicBezTo>
                  <a:cubicBezTo>
                    <a:pt x="9924" y="8279"/>
                    <a:pt x="9924" y="7964"/>
                    <a:pt x="9735" y="7775"/>
                  </a:cubicBezTo>
                  <a:lnTo>
                    <a:pt x="8853" y="6924"/>
                  </a:lnTo>
                  <a:cubicBezTo>
                    <a:pt x="8759" y="6798"/>
                    <a:pt x="8759" y="6578"/>
                    <a:pt x="8853" y="6452"/>
                  </a:cubicBezTo>
                  <a:cubicBezTo>
                    <a:pt x="8916" y="6389"/>
                    <a:pt x="9011" y="6357"/>
                    <a:pt x="9101" y="6357"/>
                  </a:cubicBezTo>
                  <a:cubicBezTo>
                    <a:pt x="9192" y="6357"/>
                    <a:pt x="9279" y="6389"/>
                    <a:pt x="9326" y="6452"/>
                  </a:cubicBezTo>
                  <a:lnTo>
                    <a:pt x="10208" y="7302"/>
                  </a:lnTo>
                  <a:cubicBezTo>
                    <a:pt x="10303" y="7397"/>
                    <a:pt x="10429" y="7444"/>
                    <a:pt x="10555" y="7444"/>
                  </a:cubicBezTo>
                  <a:cubicBezTo>
                    <a:pt x="10681" y="7444"/>
                    <a:pt x="10807" y="7397"/>
                    <a:pt x="10901" y="7302"/>
                  </a:cubicBezTo>
                  <a:cubicBezTo>
                    <a:pt x="11122" y="7113"/>
                    <a:pt x="11122" y="6798"/>
                    <a:pt x="10901" y="6609"/>
                  </a:cubicBezTo>
                  <a:lnTo>
                    <a:pt x="10334" y="6010"/>
                  </a:lnTo>
                  <a:lnTo>
                    <a:pt x="10208" y="5884"/>
                  </a:lnTo>
                  <a:lnTo>
                    <a:pt x="6931" y="2608"/>
                  </a:lnTo>
                  <a:cubicBezTo>
                    <a:pt x="6884" y="2561"/>
                    <a:pt x="6798" y="2537"/>
                    <a:pt x="6707" y="2537"/>
                  </a:cubicBezTo>
                  <a:cubicBezTo>
                    <a:pt x="6616" y="2537"/>
                    <a:pt x="6522" y="2561"/>
                    <a:pt x="6459" y="2608"/>
                  </a:cubicBezTo>
                  <a:lnTo>
                    <a:pt x="5167" y="3931"/>
                  </a:lnTo>
                  <a:cubicBezTo>
                    <a:pt x="4904" y="4176"/>
                    <a:pt x="4562" y="4308"/>
                    <a:pt x="4229" y="4308"/>
                  </a:cubicBezTo>
                  <a:cubicBezTo>
                    <a:pt x="4004" y="4308"/>
                    <a:pt x="3783" y="4247"/>
                    <a:pt x="3592" y="4120"/>
                  </a:cubicBezTo>
                  <a:cubicBezTo>
                    <a:pt x="2962" y="3679"/>
                    <a:pt x="2930" y="2829"/>
                    <a:pt x="3434" y="2293"/>
                  </a:cubicBezTo>
                  <a:lnTo>
                    <a:pt x="5010" y="529"/>
                  </a:lnTo>
                  <a:lnTo>
                    <a:pt x="4789" y="308"/>
                  </a:lnTo>
                  <a:cubicBezTo>
                    <a:pt x="4584" y="103"/>
                    <a:pt x="4317" y="1"/>
                    <a:pt x="4049" y="1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7"/>
            <p:cNvSpPr/>
            <p:nvPr/>
          </p:nvSpPr>
          <p:spPr>
            <a:xfrm>
              <a:off x="-5163425" y="3631325"/>
              <a:ext cx="205600" cy="150450"/>
            </a:xfrm>
            <a:custGeom>
              <a:rect b="b" l="l" r="r" t="t"/>
              <a:pathLst>
                <a:path extrusionOk="0" h="6018" w="8224">
                  <a:moveTo>
                    <a:pt x="3699" y="0"/>
                  </a:moveTo>
                  <a:cubicBezTo>
                    <a:pt x="3435" y="0"/>
                    <a:pt x="3167" y="95"/>
                    <a:pt x="2962" y="284"/>
                  </a:cubicBezTo>
                  <a:lnTo>
                    <a:pt x="2364" y="883"/>
                  </a:lnTo>
                  <a:lnTo>
                    <a:pt x="2269" y="1009"/>
                  </a:lnTo>
                  <a:lnTo>
                    <a:pt x="222" y="3245"/>
                  </a:lnTo>
                  <a:cubicBezTo>
                    <a:pt x="1" y="3435"/>
                    <a:pt x="1" y="3781"/>
                    <a:pt x="222" y="3970"/>
                  </a:cubicBezTo>
                  <a:cubicBezTo>
                    <a:pt x="316" y="4065"/>
                    <a:pt x="442" y="4112"/>
                    <a:pt x="568" y="4112"/>
                  </a:cubicBezTo>
                  <a:cubicBezTo>
                    <a:pt x="694" y="4112"/>
                    <a:pt x="820" y="4065"/>
                    <a:pt x="915" y="3970"/>
                  </a:cubicBezTo>
                  <a:lnTo>
                    <a:pt x="2269" y="2615"/>
                  </a:lnTo>
                  <a:cubicBezTo>
                    <a:pt x="2458" y="2426"/>
                    <a:pt x="2718" y="2332"/>
                    <a:pt x="2982" y="2332"/>
                  </a:cubicBezTo>
                  <a:cubicBezTo>
                    <a:pt x="3246" y="2332"/>
                    <a:pt x="3514" y="2426"/>
                    <a:pt x="3719" y="2615"/>
                  </a:cubicBezTo>
                  <a:lnTo>
                    <a:pt x="7090" y="6018"/>
                  </a:lnTo>
                  <a:lnTo>
                    <a:pt x="7814" y="5356"/>
                  </a:lnTo>
                  <a:cubicBezTo>
                    <a:pt x="8224" y="4947"/>
                    <a:pt x="8224" y="4285"/>
                    <a:pt x="7814" y="3876"/>
                  </a:cubicBezTo>
                  <a:lnTo>
                    <a:pt x="4412" y="284"/>
                  </a:lnTo>
                  <a:cubicBezTo>
                    <a:pt x="4223" y="95"/>
                    <a:pt x="3963" y="0"/>
                    <a:pt x="3699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8"/>
          <p:cNvSpPr txBox="1"/>
          <p:nvPr>
            <p:ph type="title"/>
          </p:nvPr>
        </p:nvSpPr>
        <p:spPr>
          <a:xfrm>
            <a:off x="0" y="1963800"/>
            <a:ext cx="3849600" cy="1215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rPr>
              <a:t>Implementation</a:t>
            </a:r>
            <a:endParaRPr b="1" sz="4000">
              <a:solidFill>
                <a:schemeClr val="accent1"/>
              </a:solidFill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pic>
        <p:nvPicPr>
          <p:cNvPr id="304" name="Google Shape;30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6125" y="478488"/>
            <a:ext cx="4807875" cy="4807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9"/>
          <p:cNvSpPr/>
          <p:nvPr/>
        </p:nvSpPr>
        <p:spPr>
          <a:xfrm rot="-5400000">
            <a:off x="-975929" y="-143492"/>
            <a:ext cx="5620746" cy="5430489"/>
          </a:xfrm>
          <a:custGeom>
            <a:rect b="b" l="l" r="r" t="t"/>
            <a:pathLst>
              <a:path extrusionOk="0" h="18867" w="119495">
                <a:moveTo>
                  <a:pt x="47487" y="1"/>
                </a:moveTo>
                <a:cubicBezTo>
                  <a:pt x="46191" y="1"/>
                  <a:pt x="45053" y="761"/>
                  <a:pt x="43803" y="1116"/>
                </a:cubicBezTo>
                <a:cubicBezTo>
                  <a:pt x="42498" y="1487"/>
                  <a:pt x="41125" y="1632"/>
                  <a:pt x="39766" y="1647"/>
                </a:cubicBezTo>
                <a:cubicBezTo>
                  <a:pt x="39518" y="1653"/>
                  <a:pt x="39269" y="1656"/>
                  <a:pt x="39021" y="1656"/>
                </a:cubicBezTo>
                <a:cubicBezTo>
                  <a:pt x="38040" y="1656"/>
                  <a:pt x="37059" y="1609"/>
                  <a:pt x="36078" y="1518"/>
                </a:cubicBezTo>
                <a:cubicBezTo>
                  <a:pt x="36065" y="1543"/>
                  <a:pt x="36032" y="1558"/>
                  <a:pt x="36004" y="1558"/>
                </a:cubicBezTo>
                <a:cubicBezTo>
                  <a:pt x="35998" y="1558"/>
                  <a:pt x="35992" y="1557"/>
                  <a:pt x="35987" y="1556"/>
                </a:cubicBezTo>
                <a:cubicBezTo>
                  <a:pt x="35903" y="1525"/>
                  <a:pt x="35835" y="1495"/>
                  <a:pt x="35752" y="1487"/>
                </a:cubicBezTo>
                <a:cubicBezTo>
                  <a:pt x="35661" y="1472"/>
                  <a:pt x="35577" y="1465"/>
                  <a:pt x="35494" y="1457"/>
                </a:cubicBezTo>
                <a:cubicBezTo>
                  <a:pt x="35456" y="1449"/>
                  <a:pt x="35433" y="1427"/>
                  <a:pt x="35425" y="1396"/>
                </a:cubicBezTo>
                <a:cubicBezTo>
                  <a:pt x="33285" y="827"/>
                  <a:pt x="31077" y="782"/>
                  <a:pt x="28876" y="713"/>
                </a:cubicBezTo>
                <a:cubicBezTo>
                  <a:pt x="27859" y="675"/>
                  <a:pt x="26842" y="637"/>
                  <a:pt x="25825" y="524"/>
                </a:cubicBezTo>
                <a:cubicBezTo>
                  <a:pt x="24957" y="427"/>
                  <a:pt x="24089" y="238"/>
                  <a:pt x="23211" y="238"/>
                </a:cubicBezTo>
                <a:cubicBezTo>
                  <a:pt x="23054" y="238"/>
                  <a:pt x="22895" y="244"/>
                  <a:pt x="22737" y="258"/>
                </a:cubicBezTo>
                <a:cubicBezTo>
                  <a:pt x="21614" y="357"/>
                  <a:pt x="20491" y="622"/>
                  <a:pt x="19367" y="789"/>
                </a:cubicBezTo>
                <a:cubicBezTo>
                  <a:pt x="18358" y="933"/>
                  <a:pt x="17341" y="1055"/>
                  <a:pt x="16317" y="1153"/>
                </a:cubicBezTo>
                <a:cubicBezTo>
                  <a:pt x="14118" y="1363"/>
                  <a:pt x="11905" y="1475"/>
                  <a:pt x="9692" y="1475"/>
                </a:cubicBezTo>
                <a:cubicBezTo>
                  <a:pt x="7575" y="1475"/>
                  <a:pt x="5459" y="1372"/>
                  <a:pt x="3355" y="1153"/>
                </a:cubicBezTo>
                <a:lnTo>
                  <a:pt x="3302" y="1146"/>
                </a:lnTo>
                <a:cubicBezTo>
                  <a:pt x="2543" y="2094"/>
                  <a:pt x="1913" y="3134"/>
                  <a:pt x="1427" y="4242"/>
                </a:cubicBezTo>
                <a:cubicBezTo>
                  <a:pt x="380" y="6617"/>
                  <a:pt x="1" y="9228"/>
                  <a:pt x="319" y="11801"/>
                </a:cubicBezTo>
                <a:cubicBezTo>
                  <a:pt x="471" y="13038"/>
                  <a:pt x="706" y="14829"/>
                  <a:pt x="1868" y="15534"/>
                </a:cubicBezTo>
                <a:cubicBezTo>
                  <a:pt x="2535" y="15944"/>
                  <a:pt x="3423" y="16050"/>
                  <a:pt x="4175" y="16210"/>
                </a:cubicBezTo>
                <a:cubicBezTo>
                  <a:pt x="4873" y="16354"/>
                  <a:pt x="5578" y="16490"/>
                  <a:pt x="6284" y="16597"/>
                </a:cubicBezTo>
                <a:cubicBezTo>
                  <a:pt x="9408" y="17098"/>
                  <a:pt x="12564" y="17271"/>
                  <a:pt x="15724" y="17271"/>
                </a:cubicBezTo>
                <a:cubicBezTo>
                  <a:pt x="18635" y="17271"/>
                  <a:pt x="21552" y="17124"/>
                  <a:pt x="24452" y="16953"/>
                </a:cubicBezTo>
                <a:cubicBezTo>
                  <a:pt x="29895" y="16629"/>
                  <a:pt x="35326" y="16340"/>
                  <a:pt x="40776" y="16340"/>
                </a:cubicBezTo>
                <a:cubicBezTo>
                  <a:pt x="41444" y="16340"/>
                  <a:pt x="42111" y="16345"/>
                  <a:pt x="42779" y="16354"/>
                </a:cubicBezTo>
                <a:cubicBezTo>
                  <a:pt x="48933" y="16430"/>
                  <a:pt x="55088" y="16771"/>
                  <a:pt x="61235" y="17173"/>
                </a:cubicBezTo>
                <a:cubicBezTo>
                  <a:pt x="72453" y="17912"/>
                  <a:pt x="83684" y="18867"/>
                  <a:pt x="94934" y="18867"/>
                </a:cubicBezTo>
                <a:cubicBezTo>
                  <a:pt x="95944" y="18867"/>
                  <a:pt x="96954" y="18859"/>
                  <a:pt x="97965" y="18843"/>
                </a:cubicBezTo>
                <a:cubicBezTo>
                  <a:pt x="100985" y="18798"/>
                  <a:pt x="104006" y="18668"/>
                  <a:pt x="107018" y="18441"/>
                </a:cubicBezTo>
                <a:cubicBezTo>
                  <a:pt x="108544" y="18327"/>
                  <a:pt x="110069" y="18183"/>
                  <a:pt x="111587" y="18016"/>
                </a:cubicBezTo>
                <a:cubicBezTo>
                  <a:pt x="113089" y="17849"/>
                  <a:pt x="114676" y="17765"/>
                  <a:pt x="116140" y="17386"/>
                </a:cubicBezTo>
                <a:cubicBezTo>
                  <a:pt x="117779" y="16969"/>
                  <a:pt x="118121" y="15542"/>
                  <a:pt x="118455" y="14085"/>
                </a:cubicBezTo>
                <a:cubicBezTo>
                  <a:pt x="119138" y="11057"/>
                  <a:pt x="119472" y="7968"/>
                  <a:pt x="119449" y="4864"/>
                </a:cubicBezTo>
                <a:cubicBezTo>
                  <a:pt x="119449" y="4136"/>
                  <a:pt x="119494" y="3347"/>
                  <a:pt x="119312" y="2626"/>
                </a:cubicBezTo>
                <a:cubicBezTo>
                  <a:pt x="119085" y="1685"/>
                  <a:pt x="118394" y="1548"/>
                  <a:pt x="117544" y="1495"/>
                </a:cubicBezTo>
                <a:cubicBezTo>
                  <a:pt x="114395" y="1298"/>
                  <a:pt x="111245" y="1100"/>
                  <a:pt x="108096" y="903"/>
                </a:cubicBezTo>
                <a:cubicBezTo>
                  <a:pt x="105081" y="714"/>
                  <a:pt x="102060" y="477"/>
                  <a:pt x="99038" y="477"/>
                </a:cubicBezTo>
                <a:cubicBezTo>
                  <a:pt x="98903" y="477"/>
                  <a:pt x="98768" y="477"/>
                  <a:pt x="98633" y="478"/>
                </a:cubicBezTo>
                <a:cubicBezTo>
                  <a:pt x="92569" y="531"/>
                  <a:pt x="86566" y="1662"/>
                  <a:pt x="80511" y="1677"/>
                </a:cubicBezTo>
                <a:lnTo>
                  <a:pt x="79972" y="1677"/>
                </a:lnTo>
                <a:cubicBezTo>
                  <a:pt x="79934" y="1677"/>
                  <a:pt x="79904" y="1639"/>
                  <a:pt x="79911" y="1601"/>
                </a:cubicBezTo>
                <a:cubicBezTo>
                  <a:pt x="78935" y="1462"/>
                  <a:pt x="77950" y="1393"/>
                  <a:pt x="76964" y="1393"/>
                </a:cubicBezTo>
                <a:cubicBezTo>
                  <a:pt x="76385" y="1393"/>
                  <a:pt x="75807" y="1417"/>
                  <a:pt x="75229" y="1465"/>
                </a:cubicBezTo>
                <a:cubicBezTo>
                  <a:pt x="73529" y="1586"/>
                  <a:pt x="71837" y="1783"/>
                  <a:pt x="70129" y="1814"/>
                </a:cubicBezTo>
                <a:cubicBezTo>
                  <a:pt x="69937" y="1816"/>
                  <a:pt x="69745" y="1818"/>
                  <a:pt x="69552" y="1818"/>
                </a:cubicBezTo>
                <a:cubicBezTo>
                  <a:pt x="68180" y="1818"/>
                  <a:pt x="66803" y="1751"/>
                  <a:pt x="65432" y="1685"/>
                </a:cubicBezTo>
                <a:cubicBezTo>
                  <a:pt x="63982" y="1609"/>
                  <a:pt x="62533" y="1525"/>
                  <a:pt x="61091" y="1320"/>
                </a:cubicBezTo>
                <a:cubicBezTo>
                  <a:pt x="60324" y="1207"/>
                  <a:pt x="59565" y="1047"/>
                  <a:pt x="58814" y="835"/>
                </a:cubicBezTo>
                <a:cubicBezTo>
                  <a:pt x="58108" y="637"/>
                  <a:pt x="57403" y="372"/>
                  <a:pt x="56659" y="334"/>
                </a:cubicBezTo>
                <a:cubicBezTo>
                  <a:pt x="56587" y="330"/>
                  <a:pt x="56515" y="328"/>
                  <a:pt x="56443" y="328"/>
                </a:cubicBezTo>
                <a:cubicBezTo>
                  <a:pt x="55708" y="328"/>
                  <a:pt x="54994" y="526"/>
                  <a:pt x="54268" y="630"/>
                </a:cubicBezTo>
                <a:cubicBezTo>
                  <a:pt x="53685" y="716"/>
                  <a:pt x="53101" y="762"/>
                  <a:pt x="52512" y="762"/>
                </a:cubicBezTo>
                <a:cubicBezTo>
                  <a:pt x="52427" y="762"/>
                  <a:pt x="52342" y="761"/>
                  <a:pt x="52257" y="759"/>
                </a:cubicBezTo>
                <a:cubicBezTo>
                  <a:pt x="51529" y="744"/>
                  <a:pt x="50793" y="668"/>
                  <a:pt x="50079" y="524"/>
                </a:cubicBezTo>
                <a:cubicBezTo>
                  <a:pt x="49389" y="387"/>
                  <a:pt x="48721" y="159"/>
                  <a:pt x="48023" y="45"/>
                </a:cubicBezTo>
                <a:cubicBezTo>
                  <a:pt x="47841" y="15"/>
                  <a:pt x="47663" y="1"/>
                  <a:pt x="47487" y="1"/>
                </a:cubicBezTo>
                <a:close/>
              </a:path>
            </a:pathLst>
          </a:custGeom>
          <a:solidFill>
            <a:schemeClr val="lt1"/>
          </a:solidFill>
          <a:ln cap="flat" cmpd="sng" w="9525">
            <a:solidFill>
              <a:srgbClr val="FFF2E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19"/>
          <p:cNvSpPr txBox="1"/>
          <p:nvPr>
            <p:ph type="title"/>
          </p:nvPr>
        </p:nvSpPr>
        <p:spPr>
          <a:xfrm>
            <a:off x="212350" y="145350"/>
            <a:ext cx="4112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rgbClr val="F7743C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rPr>
              <a:t>FEATURES</a:t>
            </a:r>
            <a:endParaRPr b="1" sz="4000">
              <a:solidFill>
                <a:srgbClr val="F7743C"/>
              </a:solidFill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pic>
        <p:nvPicPr>
          <p:cNvPr id="311" name="Google Shape;31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437550"/>
            <a:ext cx="4469900" cy="446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0"/>
          <p:cNvSpPr/>
          <p:nvPr/>
        </p:nvSpPr>
        <p:spPr>
          <a:xfrm>
            <a:off x="2878025" y="1294175"/>
            <a:ext cx="3372300" cy="3345300"/>
          </a:xfrm>
          <a:prstGeom prst="ellipse">
            <a:avLst/>
          </a:prstGeom>
          <a:noFill/>
          <a:ln cap="flat" cmpd="sng" w="2857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20"/>
          <p:cNvSpPr/>
          <p:nvPr/>
        </p:nvSpPr>
        <p:spPr>
          <a:xfrm>
            <a:off x="2634800" y="1093450"/>
            <a:ext cx="3838200" cy="3698400"/>
          </a:xfrm>
          <a:prstGeom prst="ellipse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20"/>
          <p:cNvSpPr/>
          <p:nvPr/>
        </p:nvSpPr>
        <p:spPr>
          <a:xfrm rot="-1888853">
            <a:off x="-2543372" y="-1677970"/>
            <a:ext cx="5041139" cy="3772822"/>
          </a:xfrm>
          <a:prstGeom prst="lightningBol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20"/>
          <p:cNvSpPr txBox="1"/>
          <p:nvPr/>
        </p:nvSpPr>
        <p:spPr>
          <a:xfrm>
            <a:off x="689763" y="2044625"/>
            <a:ext cx="1908300" cy="31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water</a:t>
            </a:r>
            <a:endParaRPr sz="24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320" name="Google Shape;320;p20"/>
          <p:cNvSpPr txBox="1"/>
          <p:nvPr/>
        </p:nvSpPr>
        <p:spPr>
          <a:xfrm>
            <a:off x="96075" y="2380775"/>
            <a:ext cx="2410200" cy="102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Heat the water and pump it to the second bowl, mix it with the milk, then pump it into the cereal cup.</a:t>
            </a:r>
            <a:endParaRPr>
              <a:solidFill>
                <a:srgbClr val="FFFFFF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21" name="Google Shape;321;p20"/>
          <p:cNvSpPr txBox="1"/>
          <p:nvPr/>
        </p:nvSpPr>
        <p:spPr>
          <a:xfrm>
            <a:off x="689763" y="3697964"/>
            <a:ext cx="1908300" cy="31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Cereals</a:t>
            </a:r>
            <a:endParaRPr sz="24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322" name="Google Shape;322;p20"/>
          <p:cNvSpPr txBox="1"/>
          <p:nvPr/>
        </p:nvSpPr>
        <p:spPr>
          <a:xfrm>
            <a:off x="6381536" y="713354"/>
            <a:ext cx="2100300" cy="38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Heater</a:t>
            </a:r>
            <a:endParaRPr sz="2100">
              <a:solidFill>
                <a:srgbClr val="D6B589"/>
              </a:solidFill>
              <a:latin typeface="Dela Gothic One"/>
              <a:ea typeface="Dela Gothic One"/>
              <a:cs typeface="Dela Gothic One"/>
              <a:sym typeface="Dela Gothic One"/>
            </a:endParaRPr>
          </a:p>
        </p:txBody>
      </p:sp>
      <p:sp>
        <p:nvSpPr>
          <p:cNvPr id="323" name="Google Shape;323;p20"/>
          <p:cNvSpPr txBox="1"/>
          <p:nvPr/>
        </p:nvSpPr>
        <p:spPr>
          <a:xfrm>
            <a:off x="6381527" y="1093462"/>
            <a:ext cx="1954500" cy="8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Water heater to have hot milk with the cereal.</a:t>
            </a:r>
            <a:endParaRPr>
              <a:solidFill>
                <a:srgbClr val="626262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sp>
        <p:nvSpPr>
          <p:cNvPr id="324" name="Google Shape;324;p20"/>
          <p:cNvSpPr txBox="1"/>
          <p:nvPr/>
        </p:nvSpPr>
        <p:spPr>
          <a:xfrm>
            <a:off x="616000" y="4077375"/>
            <a:ext cx="1908300" cy="7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You can choose the type of cereal you want.</a:t>
            </a:r>
            <a:endParaRPr>
              <a:solidFill>
                <a:srgbClr val="FFFFFF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25" name="Google Shape;325;p20"/>
          <p:cNvSpPr txBox="1"/>
          <p:nvPr/>
        </p:nvSpPr>
        <p:spPr>
          <a:xfrm>
            <a:off x="6622083" y="2597289"/>
            <a:ext cx="1908300" cy="31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Mixer</a:t>
            </a:r>
            <a:endParaRPr sz="2100">
              <a:solidFill>
                <a:srgbClr val="626262"/>
              </a:solidFill>
              <a:latin typeface="Dela Gothic One"/>
              <a:ea typeface="Dela Gothic One"/>
              <a:cs typeface="Dela Gothic One"/>
              <a:sym typeface="Dela Gothic One"/>
            </a:endParaRPr>
          </a:p>
        </p:txBody>
      </p:sp>
      <p:sp>
        <p:nvSpPr>
          <p:cNvPr id="326" name="Google Shape;326;p20"/>
          <p:cNvSpPr txBox="1"/>
          <p:nvPr/>
        </p:nvSpPr>
        <p:spPr>
          <a:xfrm>
            <a:off x="6622075" y="2978662"/>
            <a:ext cx="1775700" cy="7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Mix the hot water with the milk powder.</a:t>
            </a:r>
            <a:endParaRPr>
              <a:solidFill>
                <a:srgbClr val="626262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grpSp>
        <p:nvGrpSpPr>
          <p:cNvPr id="327" name="Google Shape;327;p20"/>
          <p:cNvGrpSpPr/>
          <p:nvPr/>
        </p:nvGrpSpPr>
        <p:grpSpPr>
          <a:xfrm>
            <a:off x="3069549" y="1459373"/>
            <a:ext cx="3028547" cy="3027461"/>
            <a:chOff x="3990000" y="975400"/>
            <a:chExt cx="3934200" cy="3933300"/>
          </a:xfrm>
        </p:grpSpPr>
        <p:sp>
          <p:nvSpPr>
            <p:cNvPr id="328" name="Google Shape;328;p20"/>
            <p:cNvSpPr/>
            <p:nvPr/>
          </p:nvSpPr>
          <p:spPr>
            <a:xfrm>
              <a:off x="3990000" y="975400"/>
              <a:ext cx="3934200" cy="3933300"/>
            </a:xfrm>
            <a:prstGeom prst="ellipse">
              <a:avLst/>
            </a:prstGeom>
            <a:noFill/>
            <a:ln cap="flat" cmpd="sng" w="28575">
              <a:solidFill>
                <a:srgbClr val="0C4E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20"/>
            <p:cNvSpPr/>
            <p:nvPr/>
          </p:nvSpPr>
          <p:spPr>
            <a:xfrm>
              <a:off x="4346550" y="1331800"/>
              <a:ext cx="3221100" cy="3220500"/>
            </a:xfrm>
            <a:prstGeom prst="ellipse">
              <a:avLst/>
            </a:prstGeom>
            <a:noFill/>
            <a:ln cap="flat" cmpd="sng" w="28575">
              <a:solidFill>
                <a:srgbClr val="F7743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20"/>
            <p:cNvSpPr/>
            <p:nvPr/>
          </p:nvSpPr>
          <p:spPr>
            <a:xfrm>
              <a:off x="4786800" y="1771750"/>
              <a:ext cx="2340600" cy="2340600"/>
            </a:xfrm>
            <a:prstGeom prst="ellipse">
              <a:avLst/>
            </a:prstGeom>
            <a:noFill/>
            <a:ln cap="flat" cmpd="sng" w="2857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20"/>
            <p:cNvSpPr/>
            <p:nvPr/>
          </p:nvSpPr>
          <p:spPr>
            <a:xfrm>
              <a:off x="5218650" y="2203450"/>
              <a:ext cx="1476900" cy="1477200"/>
            </a:xfrm>
            <a:prstGeom prst="ellipse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32" name="Google Shape;332;p20"/>
          <p:cNvCxnSpPr/>
          <p:nvPr/>
        </p:nvCxnSpPr>
        <p:spPr>
          <a:xfrm>
            <a:off x="4635094" y="1459384"/>
            <a:ext cx="1727400" cy="16200"/>
          </a:xfrm>
          <a:prstGeom prst="straightConnector1">
            <a:avLst/>
          </a:prstGeom>
          <a:noFill/>
          <a:ln cap="flat" cmpd="sng" w="28575">
            <a:solidFill>
              <a:srgbClr val="0C4E8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3" name="Google Shape;333;p20"/>
          <p:cNvCxnSpPr/>
          <p:nvPr/>
        </p:nvCxnSpPr>
        <p:spPr>
          <a:xfrm flipH="1" rot="10800000">
            <a:off x="2714675" y="4207875"/>
            <a:ext cx="1756200" cy="28500"/>
          </a:xfrm>
          <a:prstGeom prst="straightConnector1">
            <a:avLst/>
          </a:prstGeom>
          <a:noFill/>
          <a:ln cap="flat" cmpd="sng" w="28575">
            <a:solidFill>
              <a:srgbClr val="F7743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4" name="Google Shape;334;p20"/>
          <p:cNvCxnSpPr>
            <a:stCxn id="330" idx="0"/>
          </p:cNvCxnSpPr>
          <p:nvPr/>
        </p:nvCxnSpPr>
        <p:spPr>
          <a:xfrm flipH="1">
            <a:off x="2601722" y="2072324"/>
            <a:ext cx="1982100" cy="5160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5" name="Google Shape;335;p20"/>
          <p:cNvCxnSpPr/>
          <p:nvPr/>
        </p:nvCxnSpPr>
        <p:spPr>
          <a:xfrm>
            <a:off x="4572000" y="3535225"/>
            <a:ext cx="1923300" cy="26400"/>
          </a:xfrm>
          <a:prstGeom prst="straightConnector1">
            <a:avLst/>
          </a:prstGeom>
          <a:noFill/>
          <a:ln cap="flat" cmpd="sng" w="2857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336" name="Google Shape;336;p20"/>
          <p:cNvGrpSpPr/>
          <p:nvPr/>
        </p:nvGrpSpPr>
        <p:grpSpPr>
          <a:xfrm>
            <a:off x="370632" y="2708012"/>
            <a:ext cx="8794858" cy="2209954"/>
            <a:chOff x="717425" y="2977650"/>
            <a:chExt cx="7990967" cy="1846552"/>
          </a:xfrm>
        </p:grpSpPr>
        <p:sp>
          <p:nvSpPr>
            <p:cNvPr id="337" name="Google Shape;337;p20"/>
            <p:cNvSpPr/>
            <p:nvPr/>
          </p:nvSpPr>
          <p:spPr>
            <a:xfrm flipH="1" rot="10800000">
              <a:off x="5592675" y="4632950"/>
              <a:ext cx="141300" cy="141300"/>
            </a:xfrm>
            <a:prstGeom prst="ellipse">
              <a:avLst/>
            </a:prstGeom>
            <a:noFill/>
            <a:ln cap="flat" cmpd="sng" w="19050">
              <a:solidFill>
                <a:srgbClr val="0C4E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20"/>
            <p:cNvSpPr/>
            <p:nvPr/>
          </p:nvSpPr>
          <p:spPr>
            <a:xfrm>
              <a:off x="8189250" y="2977650"/>
              <a:ext cx="189600" cy="189600"/>
            </a:xfrm>
            <a:prstGeom prst="ellipse">
              <a:avLst/>
            </a:prstGeom>
            <a:noFill/>
            <a:ln cap="flat" cmpd="sng" w="19050">
              <a:solidFill>
                <a:srgbClr val="0C4E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20"/>
            <p:cNvSpPr/>
            <p:nvPr/>
          </p:nvSpPr>
          <p:spPr>
            <a:xfrm>
              <a:off x="717425" y="4184125"/>
              <a:ext cx="189600" cy="189600"/>
            </a:xfrm>
            <a:prstGeom prst="ellipse">
              <a:avLst/>
            </a:prstGeom>
            <a:noFill/>
            <a:ln cap="flat" cmpd="sng" w="19050">
              <a:solidFill>
                <a:srgbClr val="0C4E8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40" name="Google Shape;340;p20"/>
            <p:cNvGrpSpPr/>
            <p:nvPr/>
          </p:nvGrpSpPr>
          <p:grpSpPr>
            <a:xfrm>
              <a:off x="8163245" y="4317301"/>
              <a:ext cx="545147" cy="506901"/>
              <a:chOff x="4818730" y="3307263"/>
              <a:chExt cx="1827512" cy="1699300"/>
            </a:xfrm>
          </p:grpSpPr>
          <p:sp>
            <p:nvSpPr>
              <p:cNvPr id="341" name="Google Shape;341;p20"/>
              <p:cNvSpPr/>
              <p:nvPr/>
            </p:nvSpPr>
            <p:spPr>
              <a:xfrm rot="-2700000">
                <a:off x="4865915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2" name="Google Shape;342;p20"/>
              <p:cNvSpPr/>
              <p:nvPr/>
            </p:nvSpPr>
            <p:spPr>
              <a:xfrm rot="-2700000">
                <a:off x="5242240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3" name="Google Shape;343;p20"/>
              <p:cNvSpPr/>
              <p:nvPr/>
            </p:nvSpPr>
            <p:spPr>
              <a:xfrm rot="-2700000">
                <a:off x="5618569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0C4E8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4" name="Google Shape;344;p20"/>
              <p:cNvSpPr/>
              <p:nvPr/>
            </p:nvSpPr>
            <p:spPr>
              <a:xfrm rot="-2700000">
                <a:off x="5994898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5" name="Google Shape;345;p20"/>
              <p:cNvSpPr/>
              <p:nvPr/>
            </p:nvSpPr>
            <p:spPr>
              <a:xfrm rot="-2700000">
                <a:off x="6371227" y="33544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6" name="Google Shape;346;p20"/>
              <p:cNvSpPr/>
              <p:nvPr/>
            </p:nvSpPr>
            <p:spPr>
              <a:xfrm rot="-2700000">
                <a:off x="4865915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7" name="Google Shape;347;p20"/>
              <p:cNvSpPr/>
              <p:nvPr/>
            </p:nvSpPr>
            <p:spPr>
              <a:xfrm rot="-2700000">
                <a:off x="5242240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8" name="Google Shape;348;p20"/>
              <p:cNvSpPr/>
              <p:nvPr/>
            </p:nvSpPr>
            <p:spPr>
              <a:xfrm rot="-2700000">
                <a:off x="5618569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9" name="Google Shape;349;p20"/>
              <p:cNvSpPr/>
              <p:nvPr/>
            </p:nvSpPr>
            <p:spPr>
              <a:xfrm rot="-2700000">
                <a:off x="5994898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0" name="Google Shape;350;p20"/>
              <p:cNvSpPr/>
              <p:nvPr/>
            </p:nvSpPr>
            <p:spPr>
              <a:xfrm rot="-2700000">
                <a:off x="6371227" y="369872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0C4E8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1" name="Google Shape;351;p20"/>
              <p:cNvSpPr/>
              <p:nvPr/>
            </p:nvSpPr>
            <p:spPr>
              <a:xfrm rot="-2700000">
                <a:off x="4865915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2" name="Google Shape;352;p20"/>
              <p:cNvSpPr/>
              <p:nvPr/>
            </p:nvSpPr>
            <p:spPr>
              <a:xfrm rot="-2700000">
                <a:off x="5242240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0C4E8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3" name="Google Shape;353;p20"/>
              <p:cNvSpPr/>
              <p:nvPr/>
            </p:nvSpPr>
            <p:spPr>
              <a:xfrm rot="-2700000">
                <a:off x="5618569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4" name="Google Shape;354;p20"/>
              <p:cNvSpPr/>
              <p:nvPr/>
            </p:nvSpPr>
            <p:spPr>
              <a:xfrm rot="-2700000">
                <a:off x="5994898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5" name="Google Shape;355;p20"/>
              <p:cNvSpPr/>
              <p:nvPr/>
            </p:nvSpPr>
            <p:spPr>
              <a:xfrm rot="-2700000">
                <a:off x="6371227" y="404299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6" name="Google Shape;356;p20"/>
              <p:cNvSpPr/>
              <p:nvPr/>
            </p:nvSpPr>
            <p:spPr>
              <a:xfrm rot="-2700000">
                <a:off x="4865915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7" name="Google Shape;357;p20"/>
              <p:cNvSpPr/>
              <p:nvPr/>
            </p:nvSpPr>
            <p:spPr>
              <a:xfrm rot="-2700000">
                <a:off x="5242240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8" name="Google Shape;358;p20"/>
              <p:cNvSpPr/>
              <p:nvPr/>
            </p:nvSpPr>
            <p:spPr>
              <a:xfrm rot="-2700000">
                <a:off x="5618569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9" name="Google Shape;359;p20"/>
              <p:cNvSpPr/>
              <p:nvPr/>
            </p:nvSpPr>
            <p:spPr>
              <a:xfrm rot="-2700000">
                <a:off x="5994898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0" name="Google Shape;360;p20"/>
              <p:cNvSpPr/>
              <p:nvPr/>
            </p:nvSpPr>
            <p:spPr>
              <a:xfrm rot="-2700000">
                <a:off x="6371227" y="4387273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1" name="Google Shape;361;p20"/>
              <p:cNvSpPr/>
              <p:nvPr/>
            </p:nvSpPr>
            <p:spPr>
              <a:xfrm rot="-2700000">
                <a:off x="4865915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0C4E8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2" name="Google Shape;362;p20"/>
              <p:cNvSpPr/>
              <p:nvPr/>
            </p:nvSpPr>
            <p:spPr>
              <a:xfrm rot="-2700000">
                <a:off x="5242240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3" name="Google Shape;363;p20"/>
              <p:cNvSpPr/>
              <p:nvPr/>
            </p:nvSpPr>
            <p:spPr>
              <a:xfrm rot="-2700000">
                <a:off x="5618569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4" name="Google Shape;364;p20"/>
              <p:cNvSpPr/>
              <p:nvPr/>
            </p:nvSpPr>
            <p:spPr>
              <a:xfrm rot="-2700000">
                <a:off x="5994898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FFFFFF">
                  <a:alpha val="7500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5" name="Google Shape;365;p20"/>
              <p:cNvSpPr/>
              <p:nvPr/>
            </p:nvSpPr>
            <p:spPr>
              <a:xfrm rot="-2700000">
                <a:off x="6371227" y="4731548"/>
                <a:ext cx="227830" cy="227830"/>
              </a:xfrm>
              <a:prstGeom prst="plus">
                <a:avLst>
                  <a:gd fmla="val 39015" name="adj"/>
                </a:avLst>
              </a:prstGeom>
              <a:solidFill>
                <a:srgbClr val="0C4E8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66" name="Google Shape;366;p20"/>
          <p:cNvSpPr txBox="1"/>
          <p:nvPr>
            <p:ph idx="4294967295" type="title"/>
          </p:nvPr>
        </p:nvSpPr>
        <p:spPr>
          <a:xfrm>
            <a:off x="477825" y="48250"/>
            <a:ext cx="2250600" cy="79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rgbClr val="5D7BAF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rPr>
              <a:t>FEATURES</a:t>
            </a:r>
            <a:endParaRPr b="1" sz="3500">
              <a:solidFill>
                <a:srgbClr val="5D7BAF"/>
              </a:solidFill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grpSp>
        <p:nvGrpSpPr>
          <p:cNvPr id="367" name="Google Shape;367;p20"/>
          <p:cNvGrpSpPr/>
          <p:nvPr/>
        </p:nvGrpSpPr>
        <p:grpSpPr>
          <a:xfrm>
            <a:off x="4240782" y="2671249"/>
            <a:ext cx="662431" cy="603717"/>
            <a:chOff x="5716825" y="3235950"/>
            <a:chExt cx="300900" cy="295375"/>
          </a:xfrm>
        </p:grpSpPr>
        <p:sp>
          <p:nvSpPr>
            <p:cNvPr id="368" name="Google Shape;368;p20"/>
            <p:cNvSpPr/>
            <p:nvPr/>
          </p:nvSpPr>
          <p:spPr>
            <a:xfrm>
              <a:off x="5716825" y="3309975"/>
              <a:ext cx="137075" cy="146525"/>
            </a:xfrm>
            <a:custGeom>
              <a:rect b="b" l="l" r="r" t="t"/>
              <a:pathLst>
                <a:path extrusionOk="0" h="5861" w="5483">
                  <a:moveTo>
                    <a:pt x="2584" y="1"/>
                  </a:moveTo>
                  <a:lnTo>
                    <a:pt x="410" y="2206"/>
                  </a:lnTo>
                  <a:cubicBezTo>
                    <a:pt x="1" y="2615"/>
                    <a:pt x="1" y="3277"/>
                    <a:pt x="410" y="3655"/>
                  </a:cubicBezTo>
                  <a:lnTo>
                    <a:pt x="2584" y="5860"/>
                  </a:lnTo>
                  <a:lnTo>
                    <a:pt x="3781" y="4632"/>
                  </a:lnTo>
                  <a:cubicBezTo>
                    <a:pt x="3844" y="4584"/>
                    <a:pt x="3939" y="4561"/>
                    <a:pt x="4029" y="4561"/>
                  </a:cubicBezTo>
                  <a:cubicBezTo>
                    <a:pt x="4120" y="4561"/>
                    <a:pt x="4206" y="4584"/>
                    <a:pt x="4254" y="4632"/>
                  </a:cubicBezTo>
                  <a:lnTo>
                    <a:pt x="4726" y="5104"/>
                  </a:lnTo>
                  <a:cubicBezTo>
                    <a:pt x="4789" y="5167"/>
                    <a:pt x="4884" y="5199"/>
                    <a:pt x="4974" y="5199"/>
                  </a:cubicBezTo>
                  <a:cubicBezTo>
                    <a:pt x="5065" y="5199"/>
                    <a:pt x="5152" y="5167"/>
                    <a:pt x="5199" y="5104"/>
                  </a:cubicBezTo>
                  <a:cubicBezTo>
                    <a:pt x="5325" y="5010"/>
                    <a:pt x="5325" y="4758"/>
                    <a:pt x="5199" y="4632"/>
                  </a:cubicBezTo>
                  <a:lnTo>
                    <a:pt x="4726" y="4159"/>
                  </a:lnTo>
                  <a:cubicBezTo>
                    <a:pt x="4632" y="4065"/>
                    <a:pt x="4632" y="3813"/>
                    <a:pt x="4726" y="3687"/>
                  </a:cubicBezTo>
                  <a:lnTo>
                    <a:pt x="5482" y="2962"/>
                  </a:lnTo>
                  <a:lnTo>
                    <a:pt x="5010" y="2489"/>
                  </a:lnTo>
                  <a:lnTo>
                    <a:pt x="4789" y="2710"/>
                  </a:lnTo>
                  <a:cubicBezTo>
                    <a:pt x="4584" y="2915"/>
                    <a:pt x="4317" y="3017"/>
                    <a:pt x="4049" y="3017"/>
                  </a:cubicBezTo>
                  <a:cubicBezTo>
                    <a:pt x="3781" y="3017"/>
                    <a:pt x="3513" y="2915"/>
                    <a:pt x="3309" y="2710"/>
                  </a:cubicBezTo>
                  <a:cubicBezTo>
                    <a:pt x="2930" y="2332"/>
                    <a:pt x="2930" y="1670"/>
                    <a:pt x="3309" y="1261"/>
                  </a:cubicBezTo>
                  <a:lnTo>
                    <a:pt x="3561" y="1040"/>
                  </a:lnTo>
                  <a:lnTo>
                    <a:pt x="258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20"/>
            <p:cNvSpPr/>
            <p:nvPr/>
          </p:nvSpPr>
          <p:spPr>
            <a:xfrm>
              <a:off x="5794025" y="3235950"/>
              <a:ext cx="145725" cy="133900"/>
            </a:xfrm>
            <a:custGeom>
              <a:rect b="b" l="l" r="r" t="t"/>
              <a:pathLst>
                <a:path extrusionOk="0" h="5356" w="5829">
                  <a:moveTo>
                    <a:pt x="2926" y="0"/>
                  </a:moveTo>
                  <a:cubicBezTo>
                    <a:pt x="2662" y="0"/>
                    <a:pt x="2394" y="95"/>
                    <a:pt x="2205" y="284"/>
                  </a:cubicBezTo>
                  <a:lnTo>
                    <a:pt x="0" y="2457"/>
                  </a:lnTo>
                  <a:lnTo>
                    <a:pt x="1229" y="3686"/>
                  </a:lnTo>
                  <a:cubicBezTo>
                    <a:pt x="1323" y="3781"/>
                    <a:pt x="1323" y="4033"/>
                    <a:pt x="1229" y="4127"/>
                  </a:cubicBezTo>
                  <a:lnTo>
                    <a:pt x="725" y="4600"/>
                  </a:lnTo>
                  <a:cubicBezTo>
                    <a:pt x="630" y="4726"/>
                    <a:pt x="630" y="4978"/>
                    <a:pt x="725" y="5072"/>
                  </a:cubicBezTo>
                  <a:cubicBezTo>
                    <a:pt x="788" y="5135"/>
                    <a:pt x="882" y="5167"/>
                    <a:pt x="977" y="5167"/>
                  </a:cubicBezTo>
                  <a:cubicBezTo>
                    <a:pt x="1071" y="5167"/>
                    <a:pt x="1166" y="5135"/>
                    <a:pt x="1229" y="5072"/>
                  </a:cubicBezTo>
                  <a:lnTo>
                    <a:pt x="1701" y="4600"/>
                  </a:lnTo>
                  <a:cubicBezTo>
                    <a:pt x="1749" y="4553"/>
                    <a:pt x="1835" y="4529"/>
                    <a:pt x="1926" y="4529"/>
                  </a:cubicBezTo>
                  <a:cubicBezTo>
                    <a:pt x="2016" y="4529"/>
                    <a:pt x="2111" y="4553"/>
                    <a:pt x="2174" y="4600"/>
                  </a:cubicBezTo>
                  <a:lnTo>
                    <a:pt x="2898" y="5356"/>
                  </a:lnTo>
                  <a:lnTo>
                    <a:pt x="3371" y="4883"/>
                  </a:lnTo>
                  <a:lnTo>
                    <a:pt x="3151" y="4663"/>
                  </a:lnTo>
                  <a:cubicBezTo>
                    <a:pt x="2741" y="4253"/>
                    <a:pt x="2741" y="3592"/>
                    <a:pt x="3151" y="3214"/>
                  </a:cubicBezTo>
                  <a:cubicBezTo>
                    <a:pt x="3340" y="3009"/>
                    <a:pt x="3607" y="2906"/>
                    <a:pt x="3875" y="2906"/>
                  </a:cubicBezTo>
                  <a:cubicBezTo>
                    <a:pt x="4143" y="2906"/>
                    <a:pt x="4411" y="3009"/>
                    <a:pt x="4600" y="3214"/>
                  </a:cubicBezTo>
                  <a:lnTo>
                    <a:pt x="4852" y="3434"/>
                  </a:lnTo>
                  <a:lnTo>
                    <a:pt x="5828" y="2457"/>
                  </a:lnTo>
                  <a:lnTo>
                    <a:pt x="3623" y="284"/>
                  </a:lnTo>
                  <a:cubicBezTo>
                    <a:pt x="3450" y="95"/>
                    <a:pt x="3190" y="0"/>
                    <a:pt x="292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20"/>
            <p:cNvSpPr/>
            <p:nvPr/>
          </p:nvSpPr>
          <p:spPr>
            <a:xfrm>
              <a:off x="5880650" y="3309975"/>
              <a:ext cx="137075" cy="145725"/>
            </a:xfrm>
            <a:custGeom>
              <a:rect b="b" l="l" r="r" t="t"/>
              <a:pathLst>
                <a:path extrusionOk="0" h="5829" w="5483">
                  <a:moveTo>
                    <a:pt x="2899" y="1"/>
                  </a:moveTo>
                  <a:lnTo>
                    <a:pt x="1702" y="1229"/>
                  </a:lnTo>
                  <a:cubicBezTo>
                    <a:pt x="1639" y="1292"/>
                    <a:pt x="1544" y="1324"/>
                    <a:pt x="1450" y="1324"/>
                  </a:cubicBezTo>
                  <a:cubicBezTo>
                    <a:pt x="1355" y="1324"/>
                    <a:pt x="1261" y="1292"/>
                    <a:pt x="1198" y="1229"/>
                  </a:cubicBezTo>
                  <a:lnTo>
                    <a:pt x="725" y="757"/>
                  </a:lnTo>
                  <a:cubicBezTo>
                    <a:pt x="678" y="694"/>
                    <a:pt x="591" y="662"/>
                    <a:pt x="501" y="662"/>
                  </a:cubicBezTo>
                  <a:cubicBezTo>
                    <a:pt x="410" y="662"/>
                    <a:pt x="316" y="694"/>
                    <a:pt x="253" y="757"/>
                  </a:cubicBezTo>
                  <a:cubicBezTo>
                    <a:pt x="158" y="883"/>
                    <a:pt x="158" y="1103"/>
                    <a:pt x="253" y="1229"/>
                  </a:cubicBezTo>
                  <a:lnTo>
                    <a:pt x="725" y="1702"/>
                  </a:lnTo>
                  <a:cubicBezTo>
                    <a:pt x="851" y="1828"/>
                    <a:pt x="851" y="2048"/>
                    <a:pt x="725" y="2174"/>
                  </a:cubicBezTo>
                  <a:lnTo>
                    <a:pt x="1" y="2899"/>
                  </a:lnTo>
                  <a:lnTo>
                    <a:pt x="473" y="3372"/>
                  </a:lnTo>
                  <a:lnTo>
                    <a:pt x="694" y="3151"/>
                  </a:lnTo>
                  <a:cubicBezTo>
                    <a:pt x="898" y="2946"/>
                    <a:pt x="1166" y="2844"/>
                    <a:pt x="1434" y="2844"/>
                  </a:cubicBezTo>
                  <a:cubicBezTo>
                    <a:pt x="1702" y="2844"/>
                    <a:pt x="1970" y="2946"/>
                    <a:pt x="2174" y="3151"/>
                  </a:cubicBezTo>
                  <a:cubicBezTo>
                    <a:pt x="2552" y="3529"/>
                    <a:pt x="2552" y="4222"/>
                    <a:pt x="2174" y="4600"/>
                  </a:cubicBezTo>
                  <a:lnTo>
                    <a:pt x="1922" y="4852"/>
                  </a:lnTo>
                  <a:lnTo>
                    <a:pt x="2899" y="5829"/>
                  </a:lnTo>
                  <a:lnTo>
                    <a:pt x="5073" y="3655"/>
                  </a:lnTo>
                  <a:cubicBezTo>
                    <a:pt x="5482" y="3277"/>
                    <a:pt x="5482" y="2615"/>
                    <a:pt x="5073" y="2206"/>
                  </a:cubicBezTo>
                  <a:lnTo>
                    <a:pt x="289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20"/>
            <p:cNvSpPr/>
            <p:nvPr/>
          </p:nvSpPr>
          <p:spPr>
            <a:xfrm>
              <a:off x="5794025" y="3396625"/>
              <a:ext cx="147300" cy="134700"/>
            </a:xfrm>
            <a:custGeom>
              <a:rect b="b" l="l" r="r" t="t"/>
              <a:pathLst>
                <a:path extrusionOk="0" h="5388" w="5892">
                  <a:moveTo>
                    <a:pt x="2993" y="0"/>
                  </a:moveTo>
                  <a:lnTo>
                    <a:pt x="2520" y="473"/>
                  </a:lnTo>
                  <a:lnTo>
                    <a:pt x="2741" y="725"/>
                  </a:lnTo>
                  <a:cubicBezTo>
                    <a:pt x="3151" y="1103"/>
                    <a:pt x="3151" y="1764"/>
                    <a:pt x="2741" y="2174"/>
                  </a:cubicBezTo>
                  <a:cubicBezTo>
                    <a:pt x="2505" y="2363"/>
                    <a:pt x="2221" y="2457"/>
                    <a:pt x="1949" y="2457"/>
                  </a:cubicBezTo>
                  <a:cubicBezTo>
                    <a:pt x="1678" y="2457"/>
                    <a:pt x="1418" y="2363"/>
                    <a:pt x="1229" y="2174"/>
                  </a:cubicBezTo>
                  <a:lnTo>
                    <a:pt x="977" y="1922"/>
                  </a:lnTo>
                  <a:lnTo>
                    <a:pt x="0" y="2930"/>
                  </a:lnTo>
                  <a:lnTo>
                    <a:pt x="2205" y="5072"/>
                  </a:lnTo>
                  <a:cubicBezTo>
                    <a:pt x="2394" y="5293"/>
                    <a:pt x="2678" y="5387"/>
                    <a:pt x="2930" y="5387"/>
                  </a:cubicBezTo>
                  <a:cubicBezTo>
                    <a:pt x="3214" y="5387"/>
                    <a:pt x="3497" y="5293"/>
                    <a:pt x="3686" y="5072"/>
                  </a:cubicBezTo>
                  <a:lnTo>
                    <a:pt x="5891" y="2930"/>
                  </a:lnTo>
                  <a:lnTo>
                    <a:pt x="4663" y="1701"/>
                  </a:lnTo>
                  <a:cubicBezTo>
                    <a:pt x="4568" y="1575"/>
                    <a:pt x="4568" y="1355"/>
                    <a:pt x="4663" y="1229"/>
                  </a:cubicBezTo>
                  <a:lnTo>
                    <a:pt x="5167" y="756"/>
                  </a:lnTo>
                  <a:cubicBezTo>
                    <a:pt x="5261" y="630"/>
                    <a:pt x="5261" y="410"/>
                    <a:pt x="5167" y="284"/>
                  </a:cubicBezTo>
                  <a:cubicBezTo>
                    <a:pt x="5104" y="221"/>
                    <a:pt x="5009" y="189"/>
                    <a:pt x="4915" y="189"/>
                  </a:cubicBezTo>
                  <a:cubicBezTo>
                    <a:pt x="4820" y="189"/>
                    <a:pt x="4726" y="221"/>
                    <a:pt x="4663" y="284"/>
                  </a:cubicBezTo>
                  <a:lnTo>
                    <a:pt x="4190" y="756"/>
                  </a:lnTo>
                  <a:cubicBezTo>
                    <a:pt x="4143" y="819"/>
                    <a:pt x="4056" y="851"/>
                    <a:pt x="3966" y="851"/>
                  </a:cubicBezTo>
                  <a:cubicBezTo>
                    <a:pt x="3875" y="851"/>
                    <a:pt x="3781" y="819"/>
                    <a:pt x="3718" y="756"/>
                  </a:cubicBezTo>
                  <a:lnTo>
                    <a:pt x="29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72" name="Google Shape;372;p20"/>
          <p:cNvCxnSpPr/>
          <p:nvPr/>
        </p:nvCxnSpPr>
        <p:spPr>
          <a:xfrm>
            <a:off x="2546300" y="1294175"/>
            <a:ext cx="1909500" cy="7500"/>
          </a:xfrm>
          <a:prstGeom prst="straightConnector1">
            <a:avLst/>
          </a:prstGeom>
          <a:noFill/>
          <a:ln cap="flat" cmpd="sng" w="28575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3" name="Google Shape;373;p20"/>
          <p:cNvSpPr txBox="1"/>
          <p:nvPr/>
        </p:nvSpPr>
        <p:spPr>
          <a:xfrm>
            <a:off x="613563" y="901625"/>
            <a:ext cx="1908300" cy="31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Fruit &amp; Nuts</a:t>
            </a:r>
            <a:endParaRPr sz="24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sp>
        <p:nvSpPr>
          <p:cNvPr id="374" name="Google Shape;374;p20"/>
          <p:cNvSpPr txBox="1"/>
          <p:nvPr/>
        </p:nvSpPr>
        <p:spPr>
          <a:xfrm>
            <a:off x="165925" y="1279475"/>
            <a:ext cx="2355900" cy="7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You can choose either nuts or fruit to add to the cereal, or both.</a:t>
            </a:r>
            <a:endParaRPr>
              <a:solidFill>
                <a:srgbClr val="FFFFFF"/>
              </a:solidFill>
              <a:latin typeface="Sora"/>
              <a:ea typeface="Sora"/>
              <a:cs typeface="Sora"/>
              <a:sym typeface="Sora"/>
            </a:endParaRPr>
          </a:p>
        </p:txBody>
      </p:sp>
      <p:sp>
        <p:nvSpPr>
          <p:cNvPr id="375" name="Google Shape;375;p20"/>
          <p:cNvSpPr txBox="1"/>
          <p:nvPr/>
        </p:nvSpPr>
        <p:spPr>
          <a:xfrm>
            <a:off x="6404633" y="4063264"/>
            <a:ext cx="1908300" cy="31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Cup Drop</a:t>
            </a:r>
            <a:endParaRPr sz="2100">
              <a:solidFill>
                <a:srgbClr val="626262"/>
              </a:solidFill>
              <a:latin typeface="Dela Gothic One"/>
              <a:ea typeface="Dela Gothic One"/>
              <a:cs typeface="Dela Gothic One"/>
              <a:sym typeface="Dela Gothic One"/>
            </a:endParaRPr>
          </a:p>
        </p:txBody>
      </p:sp>
      <p:sp>
        <p:nvSpPr>
          <p:cNvPr id="376" name="Google Shape;376;p20"/>
          <p:cNvSpPr txBox="1"/>
          <p:nvPr/>
        </p:nvSpPr>
        <p:spPr>
          <a:xfrm>
            <a:off x="6470925" y="4380975"/>
            <a:ext cx="2100300" cy="7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Sora"/>
                <a:ea typeface="Sora"/>
                <a:cs typeface="Sora"/>
                <a:sym typeface="Sora"/>
              </a:rPr>
              <a:t>Drop the cup that will contain the ingredients</a:t>
            </a:r>
            <a:endParaRPr>
              <a:solidFill>
                <a:srgbClr val="626262"/>
              </a:solidFill>
              <a:latin typeface="Didact Gothic"/>
              <a:ea typeface="Didact Gothic"/>
              <a:cs typeface="Didact Gothic"/>
              <a:sym typeface="Didact Gothic"/>
            </a:endParaRPr>
          </a:p>
        </p:txBody>
      </p:sp>
      <p:cxnSp>
        <p:nvCxnSpPr>
          <p:cNvPr id="377" name="Google Shape;377;p20"/>
          <p:cNvCxnSpPr>
            <a:stCxn id="317" idx="4"/>
            <a:endCxn id="376" idx="1"/>
          </p:cNvCxnSpPr>
          <p:nvPr/>
        </p:nvCxnSpPr>
        <p:spPr>
          <a:xfrm flipH="1" rot="10800000">
            <a:off x="4553900" y="4754350"/>
            <a:ext cx="1917000" cy="37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21"/>
          <p:cNvSpPr txBox="1"/>
          <p:nvPr>
            <p:ph type="title"/>
          </p:nvPr>
        </p:nvSpPr>
        <p:spPr>
          <a:xfrm>
            <a:off x="-660050" y="62920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Hardware </a:t>
            </a:r>
            <a:r>
              <a:rPr lang="en" sz="4000">
                <a:solidFill>
                  <a:srgbClr val="F7743C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rPr>
              <a:t>Components</a:t>
            </a:r>
            <a:endParaRPr sz="4000">
              <a:solidFill>
                <a:srgbClr val="F7743C"/>
              </a:solidFill>
              <a:latin typeface="Saira SemiCondensed ExtraBold"/>
              <a:ea typeface="Saira SemiCondensed ExtraBold"/>
              <a:cs typeface="Saira SemiCondensed ExtraBold"/>
              <a:sym typeface="Saira SemiCondensed ExtraBold"/>
            </a:endParaRPr>
          </a:p>
        </p:txBody>
      </p:sp>
      <p:pic>
        <p:nvPicPr>
          <p:cNvPr id="383" name="Google Shape;38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68125" y="1095375"/>
            <a:ext cx="3664750" cy="366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