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59" r:id="rId4"/>
    <p:sldId id="257" r:id="rId5"/>
    <p:sldId id="258" r:id="rId6"/>
    <p:sldId id="260" r:id="rId7"/>
    <p:sldId id="277" r:id="rId8"/>
    <p:sldId id="264" r:id="rId9"/>
    <p:sldId id="265" r:id="rId10"/>
    <p:sldId id="266" r:id="rId11"/>
    <p:sldId id="270" r:id="rId12"/>
    <p:sldId id="271" r:id="rId13"/>
    <p:sldId id="267" r:id="rId14"/>
    <p:sldId id="282" r:id="rId15"/>
    <p:sldId id="283" r:id="rId16"/>
    <p:sldId id="272" r:id="rId17"/>
    <p:sldId id="278" r:id="rId18"/>
    <p:sldId id="279" r:id="rId19"/>
    <p:sldId id="280" r:id="rId20"/>
    <p:sldId id="269" r:id="rId21"/>
    <p:sldId id="268" r:id="rId22"/>
    <p:sldId id="275" r:id="rId23"/>
    <p:sldId id="273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hadeer Sedawei" initials="GS" lastIdx="1" clrIdx="0">
    <p:extLst>
      <p:ext uri="{19B8F6BF-5375-455C-9EA6-DF929625EA0E}">
        <p15:presenceInfo xmlns:p15="http://schemas.microsoft.com/office/powerpoint/2012/main" userId="0c95c544476f5c7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AF01"/>
    <a:srgbClr val="B1E600"/>
    <a:srgbClr val="354A9E"/>
    <a:srgbClr val="221F1F"/>
    <a:srgbClr val="566BBE"/>
    <a:srgbClr val="965BCF"/>
    <a:srgbClr val="1A1A1F"/>
    <a:srgbClr val="DA8B13"/>
    <a:srgbClr val="3E88C5"/>
    <a:srgbClr val="FFAF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3" autoAdjust="0"/>
    <p:restoredTop sz="94660"/>
  </p:normalViewPr>
  <p:slideViewPr>
    <p:cSldViewPr snapToGrid="0">
      <p:cViewPr varScale="1">
        <p:scale>
          <a:sx n="84" d="100"/>
          <a:sy n="84" d="100"/>
        </p:scale>
        <p:origin x="4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12-29T20:56:06.419" idx="1">
    <p:pos x="14452" y="495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BEAA1-24B9-455F-8135-705FE38B0808}" type="datetimeFigureOut">
              <a:rPr lang="en-US" smtClean="0"/>
              <a:t>12/30/2020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3EACE-3659-4953-8ABD-65D8E6AA8B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2724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BEAA1-24B9-455F-8135-705FE38B0808}" type="datetimeFigureOut">
              <a:rPr lang="en-US" smtClean="0"/>
              <a:t>12/30/2020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3EACE-3659-4953-8ABD-65D8E6AA8B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6069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BEAA1-24B9-455F-8135-705FE38B0808}" type="datetimeFigureOut">
              <a:rPr lang="en-US" smtClean="0"/>
              <a:t>12/30/2020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3EACE-3659-4953-8ABD-65D8E6AA8B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714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BEAA1-24B9-455F-8135-705FE38B0808}" type="datetimeFigureOut">
              <a:rPr lang="en-US" smtClean="0"/>
              <a:t>12/30/2020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3EACE-3659-4953-8ABD-65D8E6AA8B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377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BEAA1-24B9-455F-8135-705FE38B0808}" type="datetimeFigureOut">
              <a:rPr lang="en-US" smtClean="0"/>
              <a:t>12/30/2020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3EACE-3659-4953-8ABD-65D8E6AA8B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0096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BEAA1-24B9-455F-8135-705FE38B0808}" type="datetimeFigureOut">
              <a:rPr lang="en-US" smtClean="0"/>
              <a:t>12/30/2020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3EACE-3659-4953-8ABD-65D8E6AA8B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2775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BEAA1-24B9-455F-8135-705FE38B0808}" type="datetimeFigureOut">
              <a:rPr lang="en-US" smtClean="0"/>
              <a:t>12/30/2020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3EACE-3659-4953-8ABD-65D8E6AA8B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1091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BEAA1-24B9-455F-8135-705FE38B0808}" type="datetimeFigureOut">
              <a:rPr lang="en-US" smtClean="0"/>
              <a:t>12/30/2020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3EACE-3659-4953-8ABD-65D8E6AA8B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544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BEAA1-24B9-455F-8135-705FE38B0808}" type="datetimeFigureOut">
              <a:rPr lang="en-US" smtClean="0"/>
              <a:t>12/30/2020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3EACE-3659-4953-8ABD-65D8E6AA8B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6401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BEAA1-24B9-455F-8135-705FE38B0808}" type="datetimeFigureOut">
              <a:rPr lang="en-US" smtClean="0"/>
              <a:t>12/30/2020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3EACE-3659-4953-8ABD-65D8E6AA8B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648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BEAA1-24B9-455F-8135-705FE38B0808}" type="datetimeFigureOut">
              <a:rPr lang="en-US" smtClean="0"/>
              <a:t>12/30/2020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3EACE-3659-4953-8ABD-65D8E6AA8B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0010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6BEAA1-24B9-455F-8135-705FE38B0808}" type="datetimeFigureOut">
              <a:rPr lang="en-US" smtClean="0"/>
              <a:t>12/30/2020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73EACE-3659-4953-8ABD-65D8E6AA8B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014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sv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5E8C351-FA1F-4361-BB4A-AAD42FC8AC6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912" y="523093"/>
            <a:ext cx="5800763" cy="6299396"/>
          </a:xfrm>
          <a:prstGeom prst="rect">
            <a:avLst/>
          </a:prstGeom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933DAAA9-6A1C-431F-B312-AB85D2F8BB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05711" y="2161367"/>
            <a:ext cx="4026453" cy="977717"/>
          </a:xfrm>
        </p:spPr>
        <p:txBody>
          <a:bodyPr>
            <a:normAutofit fontScale="90000"/>
          </a:bodyPr>
          <a:lstStyle/>
          <a:p>
            <a:r>
              <a:rPr lang="en-US" sz="8000" dirty="0">
                <a:solidFill>
                  <a:schemeClr val="accent5">
                    <a:lumMod val="50000"/>
                  </a:schemeClr>
                </a:solidFill>
                <a:latin typeface="Umba Slab" pitchFamily="50" charset="0"/>
              </a:rPr>
              <a:t>Secure</a:t>
            </a:r>
            <a:br>
              <a:rPr lang="en-US" dirty="0">
                <a:solidFill>
                  <a:schemeClr val="accent5">
                    <a:lumMod val="50000"/>
                  </a:schemeClr>
                </a:solidFill>
                <a:latin typeface="Umba Slab" pitchFamily="50" charset="0"/>
              </a:rPr>
            </a:br>
            <a:r>
              <a:rPr lang="en-US" sz="5300" dirty="0">
                <a:solidFill>
                  <a:schemeClr val="accent5">
                    <a:lumMod val="50000"/>
                  </a:schemeClr>
                </a:solidFill>
                <a:latin typeface="Umba Slab" pitchFamily="50" charset="0"/>
              </a:rPr>
              <a:t>E-learning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Umba Slab" pitchFamily="50" charset="0"/>
              </a:rPr>
              <a:t> 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C29EB828-CA03-4ADB-95C5-F1BB0DA4FC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92340" y="3984341"/>
            <a:ext cx="3613216" cy="588222"/>
          </a:xfrm>
        </p:spPr>
        <p:txBody>
          <a:bodyPr>
            <a:noAutofit/>
          </a:bodyPr>
          <a:lstStyle/>
          <a:p>
            <a:r>
              <a:rPr lang="en-US" sz="4000" dirty="0">
                <a:solidFill>
                  <a:srgbClr val="F9AF01"/>
                </a:solidFill>
                <a:latin typeface="Umba Slab" pitchFamily="50" charset="0"/>
              </a:rPr>
              <a:t>Graduation</a:t>
            </a:r>
          </a:p>
          <a:p>
            <a:r>
              <a:rPr lang="en-US" sz="6000" dirty="0">
                <a:solidFill>
                  <a:srgbClr val="B1E600"/>
                </a:solidFill>
                <a:latin typeface="Umba Slab" pitchFamily="50" charset="0"/>
              </a:rPr>
              <a:t>project </a:t>
            </a:r>
          </a:p>
        </p:txBody>
      </p:sp>
    </p:spTree>
    <p:extLst>
      <p:ext uri="{BB962C8B-B14F-4D97-AF65-F5344CB8AC3E}">
        <p14:creationId xmlns:p14="http://schemas.microsoft.com/office/powerpoint/2010/main" val="293102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61F493AE-BEC1-4267-B62F-4F7B0A325611}"/>
              </a:ext>
            </a:extLst>
          </p:cNvPr>
          <p:cNvSpPr txBox="1">
            <a:spLocks/>
          </p:cNvSpPr>
          <p:nvPr/>
        </p:nvSpPr>
        <p:spPr>
          <a:xfrm>
            <a:off x="3184514" y="564508"/>
            <a:ext cx="6493397" cy="97492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en-US" sz="4000" dirty="0">
                <a:latin typeface="Umba Slab" pitchFamily="50" charset="0"/>
              </a:rPr>
            </a:br>
            <a:r>
              <a:rPr lang="en-US" sz="4000" dirty="0">
                <a:solidFill>
                  <a:schemeClr val="accent5">
                    <a:lumMod val="50000"/>
                  </a:schemeClr>
                </a:solidFill>
                <a:latin typeface="Umba Slab" pitchFamily="50" charset="0"/>
              </a:rPr>
              <a:t>System Implementation </a:t>
            </a:r>
            <a:br>
              <a:rPr lang="en-US" sz="4000" dirty="0">
                <a:latin typeface="Umba Slab" pitchFamily="50" charset="0"/>
              </a:rPr>
            </a:br>
            <a:endParaRPr lang="en-US" sz="4000" dirty="0">
              <a:latin typeface="Umba Slab" pitchFamily="50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DAA87B4-BF83-499F-9F01-6C76F1A592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0755" y="1884805"/>
            <a:ext cx="3969570" cy="455964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E8BC4EA-B2E1-4DD4-9C72-77A5C557B8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1213" y="1824038"/>
            <a:ext cx="3969570" cy="45596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2984259-040D-4FBD-A006-350FD71EB8D3}"/>
              </a:ext>
            </a:extLst>
          </p:cNvPr>
          <p:cNvSpPr txBox="1"/>
          <p:nvPr/>
        </p:nvSpPr>
        <p:spPr>
          <a:xfrm>
            <a:off x="2328825" y="3217424"/>
            <a:ext cx="24538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Umba Slab" pitchFamily="50" charset="0"/>
              </a:rPr>
              <a:t>First Part: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5231FFD-7EE8-403C-A733-67E767EF2F46}"/>
              </a:ext>
            </a:extLst>
          </p:cNvPr>
          <p:cNvSpPr txBox="1"/>
          <p:nvPr/>
        </p:nvSpPr>
        <p:spPr>
          <a:xfrm>
            <a:off x="7027762" y="3136612"/>
            <a:ext cx="30026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Umba Slab" pitchFamily="50" charset="0"/>
              </a:rPr>
              <a:t>Second Part: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4A6C024-0286-4644-A073-A32C325B4174}"/>
              </a:ext>
            </a:extLst>
          </p:cNvPr>
          <p:cNvSpPr txBox="1"/>
          <p:nvPr/>
        </p:nvSpPr>
        <p:spPr>
          <a:xfrm>
            <a:off x="2262192" y="4430825"/>
            <a:ext cx="27779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Sitka Small" panose="02000505000000020004" pitchFamily="2" charset="0"/>
              </a:rPr>
              <a:t>Data Collection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01890BA-4066-49F7-9212-9C9D79ED6757}"/>
              </a:ext>
            </a:extLst>
          </p:cNvPr>
          <p:cNvSpPr txBox="1"/>
          <p:nvPr/>
        </p:nvSpPr>
        <p:spPr>
          <a:xfrm>
            <a:off x="7321822" y="3942208"/>
            <a:ext cx="2333229" cy="1687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>
                <a:latin typeface="Sitka Small" panose="02000505000000020004" pitchFamily="2" charset="0"/>
              </a:rPr>
              <a:t>Training</a:t>
            </a:r>
          </a:p>
          <a:p>
            <a:pPr algn="ctr">
              <a:lnSpc>
                <a:spcPct val="150000"/>
              </a:lnSpc>
            </a:pPr>
            <a:r>
              <a:rPr lang="en-US" sz="2400" dirty="0">
                <a:latin typeface="Sitka Small" panose="02000505000000020004" pitchFamily="2" charset="0"/>
              </a:rPr>
              <a:t>and</a:t>
            </a:r>
          </a:p>
          <a:p>
            <a:pPr algn="ctr">
              <a:lnSpc>
                <a:spcPct val="150000"/>
              </a:lnSpc>
            </a:pPr>
            <a:r>
              <a:rPr lang="en-US" sz="2400" dirty="0">
                <a:latin typeface="Sitka Small" panose="02000505000000020004" pitchFamily="2" charset="0"/>
              </a:rPr>
              <a:t>Prediction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4383F3B-65FB-4FF2-87EF-90B30CBB80D1}"/>
              </a:ext>
            </a:extLst>
          </p:cNvPr>
          <p:cNvSpPr txBox="1"/>
          <p:nvPr/>
        </p:nvSpPr>
        <p:spPr>
          <a:xfrm>
            <a:off x="8086120" y="2068812"/>
            <a:ext cx="70605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rgbClr val="FF3654"/>
                </a:solidFill>
                <a:latin typeface="Umba Slab" pitchFamily="50" charset="0"/>
              </a:rPr>
              <a:t>2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D499D3E-58B7-4DE6-B660-F2C07DD67511}"/>
              </a:ext>
            </a:extLst>
          </p:cNvPr>
          <p:cNvSpPr txBox="1"/>
          <p:nvPr/>
        </p:nvSpPr>
        <p:spPr>
          <a:xfrm>
            <a:off x="3184514" y="2149249"/>
            <a:ext cx="70605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rgbClr val="6346F2"/>
                </a:solidFill>
                <a:latin typeface="Umba Slab" pitchFamily="50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9637621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:a16="http://schemas.microsoft.com/office/drawing/2014/main" id="{FF9A7B69-9625-4F4F-BEB5-A9956A7ECFF7}"/>
              </a:ext>
            </a:extLst>
          </p:cNvPr>
          <p:cNvGrpSpPr/>
          <p:nvPr/>
        </p:nvGrpSpPr>
        <p:grpSpPr>
          <a:xfrm>
            <a:off x="79719" y="0"/>
            <a:ext cx="12099403" cy="7156668"/>
            <a:chOff x="92597" y="100999"/>
            <a:chExt cx="12099403" cy="7156668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6144BCC2-3A3F-4414-9351-15223C85ED07}"/>
                </a:ext>
              </a:extLst>
            </p:cNvPr>
            <p:cNvGrpSpPr/>
            <p:nvPr/>
          </p:nvGrpSpPr>
          <p:grpSpPr>
            <a:xfrm>
              <a:off x="92597" y="100999"/>
              <a:ext cx="12099403" cy="7156668"/>
              <a:chOff x="63539" y="41390"/>
              <a:chExt cx="12099403" cy="7156668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15F6514A-711B-4392-B427-1DD5DD4E30C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3539" y="41390"/>
                <a:ext cx="12099403" cy="7156668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73E087EB-E346-49A7-B0B7-ADEC2E90E267}"/>
                  </a:ext>
                </a:extLst>
              </p:cNvPr>
              <p:cNvSpPr txBox="1"/>
              <p:nvPr/>
            </p:nvSpPr>
            <p:spPr>
              <a:xfrm>
                <a:off x="2627342" y="478086"/>
                <a:ext cx="63081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600" dirty="0">
                    <a:solidFill>
                      <a:srgbClr val="6D9901"/>
                    </a:solidFill>
                    <a:latin typeface="Umba Slab" pitchFamily="50" charset="0"/>
                  </a:rPr>
                  <a:t>1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F776EC5F-4DA3-4716-919C-6B720450CE1A}"/>
                  </a:ext>
                </a:extLst>
              </p:cNvPr>
              <p:cNvSpPr txBox="1"/>
              <p:nvPr/>
            </p:nvSpPr>
            <p:spPr>
              <a:xfrm>
                <a:off x="4666413" y="480013"/>
                <a:ext cx="63081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600" dirty="0">
                    <a:solidFill>
                      <a:srgbClr val="AF5701"/>
                    </a:solidFill>
                    <a:latin typeface="Umba Slab" pitchFamily="50" charset="0"/>
                  </a:rPr>
                  <a:t>2</a:t>
                </a: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6A2A1A33-64D9-4371-A278-4C0510777FD3}"/>
                  </a:ext>
                </a:extLst>
              </p:cNvPr>
              <p:cNvSpPr txBox="1"/>
              <p:nvPr/>
            </p:nvSpPr>
            <p:spPr>
              <a:xfrm>
                <a:off x="6717058" y="493515"/>
                <a:ext cx="63081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600" dirty="0">
                    <a:solidFill>
                      <a:srgbClr val="B94A02"/>
                    </a:solidFill>
                    <a:latin typeface="Umba Slab" pitchFamily="50" charset="0"/>
                  </a:rPr>
                  <a:t>3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055F79B5-81A5-4462-9C36-E3DA6A1958A4}"/>
                  </a:ext>
                </a:extLst>
              </p:cNvPr>
              <p:cNvSpPr txBox="1"/>
              <p:nvPr/>
            </p:nvSpPr>
            <p:spPr>
              <a:xfrm>
                <a:off x="8756129" y="493515"/>
                <a:ext cx="63081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600" dirty="0">
                    <a:solidFill>
                      <a:srgbClr val="A52654"/>
                    </a:solidFill>
                    <a:latin typeface="Umba Slab" pitchFamily="50" charset="0"/>
                  </a:rPr>
                  <a:t>4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19976906-5ED7-4DE9-B508-6056F6AA9606}"/>
                  </a:ext>
                </a:extLst>
              </p:cNvPr>
              <p:cNvSpPr txBox="1"/>
              <p:nvPr/>
            </p:nvSpPr>
            <p:spPr>
              <a:xfrm>
                <a:off x="1564399" y="5792798"/>
                <a:ext cx="63081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600" dirty="0">
                    <a:solidFill>
                      <a:srgbClr val="6D9A01"/>
                    </a:solidFill>
                    <a:latin typeface="Umba Slab" pitchFamily="50" charset="0"/>
                  </a:rPr>
                  <a:t>5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9AD4C985-0D73-48D0-8DC3-076E2EFC3090}"/>
                  </a:ext>
                </a:extLst>
              </p:cNvPr>
              <p:cNvSpPr txBox="1"/>
              <p:nvPr/>
            </p:nvSpPr>
            <p:spPr>
              <a:xfrm>
                <a:off x="3603470" y="5794725"/>
                <a:ext cx="63081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600" dirty="0">
                    <a:solidFill>
                      <a:srgbClr val="B05701"/>
                    </a:solidFill>
                    <a:latin typeface="Umba Slab" pitchFamily="50" charset="0"/>
                  </a:rPr>
                  <a:t>6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32DA9366-6EB1-4F37-A163-524895194663}"/>
                  </a:ext>
                </a:extLst>
              </p:cNvPr>
              <p:cNvSpPr txBox="1"/>
              <p:nvPr/>
            </p:nvSpPr>
            <p:spPr>
              <a:xfrm>
                <a:off x="5677265" y="5794919"/>
                <a:ext cx="63081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600" dirty="0">
                    <a:solidFill>
                      <a:srgbClr val="B84902"/>
                    </a:solidFill>
                    <a:latin typeface="Umba Slab" pitchFamily="50" charset="0"/>
                  </a:rPr>
                  <a:t>7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D7FAAD40-9CF7-430B-9CEC-C212664301B5}"/>
                  </a:ext>
                </a:extLst>
              </p:cNvPr>
              <p:cNvSpPr txBox="1"/>
              <p:nvPr/>
            </p:nvSpPr>
            <p:spPr>
              <a:xfrm>
                <a:off x="7731890" y="5819999"/>
                <a:ext cx="598016" cy="646331"/>
              </a:xfrm>
              <a:prstGeom prst="rect">
                <a:avLst/>
              </a:prstGeom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600" dirty="0">
                    <a:solidFill>
                      <a:srgbClr val="A62654"/>
                    </a:solidFill>
                    <a:latin typeface="Umba Slab" pitchFamily="50" charset="0"/>
                  </a:rPr>
                  <a:t>8</a:t>
                </a:r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916457BA-1123-431F-861B-7DC0C74AFD1E}"/>
                </a:ext>
              </a:extLst>
            </p:cNvPr>
            <p:cNvGrpSpPr/>
            <p:nvPr/>
          </p:nvGrpSpPr>
          <p:grpSpPr>
            <a:xfrm>
              <a:off x="1305948" y="1395646"/>
              <a:ext cx="8467785" cy="4354217"/>
              <a:chOff x="1305948" y="1395646"/>
              <a:chExt cx="8467785" cy="4354217"/>
            </a:xfrm>
          </p:grpSpPr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4C7F5BE3-DA17-458F-8838-16B3F587EA2B}"/>
                  </a:ext>
                </a:extLst>
              </p:cNvPr>
              <p:cNvSpPr txBox="1"/>
              <p:nvPr/>
            </p:nvSpPr>
            <p:spPr>
              <a:xfrm>
                <a:off x="2292396" y="1452888"/>
                <a:ext cx="131565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latin typeface="Sitka Small" panose="02000505000000020004" pitchFamily="2" charset="0"/>
                  </a:rPr>
                  <a:t>Defining Path</a:t>
                </a: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8258561F-9646-4F0E-B0E9-DAB170F0DAD1}"/>
                  </a:ext>
                </a:extLst>
              </p:cNvPr>
              <p:cNvSpPr txBox="1"/>
              <p:nvPr/>
            </p:nvSpPr>
            <p:spPr>
              <a:xfrm>
                <a:off x="4223944" y="1395646"/>
                <a:ext cx="156826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latin typeface="Sitka Small" panose="02000505000000020004" pitchFamily="2" charset="0"/>
                  </a:rPr>
                  <a:t>Face extraction</a:t>
                </a: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F172D9BC-4E8E-4580-B67B-0EA5A99E58ED}"/>
                  </a:ext>
                </a:extLst>
              </p:cNvPr>
              <p:cNvSpPr txBox="1"/>
              <p:nvPr/>
            </p:nvSpPr>
            <p:spPr>
              <a:xfrm>
                <a:off x="6297108" y="1426253"/>
                <a:ext cx="156235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latin typeface="Sitka Small" panose="02000505000000020004" pitchFamily="2" charset="0"/>
                  </a:rPr>
                  <a:t>Multi</a:t>
                </a:r>
              </a:p>
              <a:p>
                <a:pPr algn="ctr"/>
                <a:r>
                  <a:rPr lang="en-US" b="1" dirty="0">
                    <a:latin typeface="Sitka Small" panose="02000505000000020004" pitchFamily="2" charset="0"/>
                  </a:rPr>
                  <a:t>Scaling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9176B0AE-F727-44EE-B7AE-3CBB582634C9}"/>
                  </a:ext>
                </a:extLst>
              </p:cNvPr>
              <p:cNvSpPr txBox="1"/>
              <p:nvPr/>
            </p:nvSpPr>
            <p:spPr>
              <a:xfrm>
                <a:off x="8427452" y="1428069"/>
                <a:ext cx="134628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latin typeface="Sitka Small" panose="02000505000000020004" pitchFamily="2" charset="0"/>
                  </a:rPr>
                  <a:t>Cropping Image</a:t>
                </a: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9E84AAF3-64B3-4B11-97F4-677D897566DB}"/>
                  </a:ext>
                </a:extLst>
              </p:cNvPr>
              <p:cNvSpPr txBox="1"/>
              <p:nvPr/>
            </p:nvSpPr>
            <p:spPr>
              <a:xfrm>
                <a:off x="3163804" y="4712611"/>
                <a:ext cx="156826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latin typeface="Sitka Small" panose="02000505000000020004" pitchFamily="2" charset="0"/>
                  </a:rPr>
                  <a:t>Resizing and saving the Output</a:t>
                </a: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A26EAADB-B804-44C5-9A60-CD4F71A944B6}"/>
                  </a:ext>
                </a:extLst>
              </p:cNvPr>
              <p:cNvSpPr txBox="1"/>
              <p:nvPr/>
            </p:nvSpPr>
            <p:spPr>
              <a:xfrm>
                <a:off x="4917377" y="4989610"/>
                <a:ext cx="215096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latin typeface="Sitka Small" panose="02000505000000020004" pitchFamily="2" charset="0"/>
                  </a:rPr>
                  <a:t>Wait Key</a:t>
                </a: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B9FA0F01-88FC-4877-AAAC-90757AA28D3E}"/>
                  </a:ext>
                </a:extLst>
              </p:cNvPr>
              <p:cNvSpPr txBox="1"/>
              <p:nvPr/>
            </p:nvSpPr>
            <p:spPr>
              <a:xfrm>
                <a:off x="7211807" y="4611090"/>
                <a:ext cx="1667483" cy="11387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700" b="1" dirty="0">
                    <a:latin typeface="Sitka Small" panose="02000505000000020004" pitchFamily="2" charset="0"/>
                  </a:rPr>
                  <a:t>Releasing and Destroying the windows</a:t>
                </a: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6259665C-F27E-46B6-B727-986771B91378}"/>
                  </a:ext>
                </a:extLst>
              </p:cNvPr>
              <p:cNvSpPr txBox="1"/>
              <p:nvPr/>
            </p:nvSpPr>
            <p:spPr>
              <a:xfrm>
                <a:off x="1305948" y="4873291"/>
                <a:ext cx="14347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latin typeface="Sitka Small" panose="02000505000000020004" pitchFamily="2" charset="0"/>
                  </a:rPr>
                  <a:t>Reading</a:t>
                </a:r>
              </a:p>
            </p:txBody>
          </p:sp>
        </p:grpSp>
      </p:grpSp>
      <p:sp>
        <p:nvSpPr>
          <p:cNvPr id="26" name="Title 1">
            <a:extLst>
              <a:ext uri="{FF2B5EF4-FFF2-40B4-BE49-F238E27FC236}">
                <a16:creationId xmlns:a16="http://schemas.microsoft.com/office/drawing/2014/main" id="{0EB2BD8A-A5BB-4490-8CBB-0E713317FA0A}"/>
              </a:ext>
            </a:extLst>
          </p:cNvPr>
          <p:cNvSpPr txBox="1">
            <a:spLocks/>
          </p:cNvSpPr>
          <p:nvPr/>
        </p:nvSpPr>
        <p:spPr>
          <a:xfrm>
            <a:off x="-72627" y="332662"/>
            <a:ext cx="2438063" cy="22799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800" dirty="0">
                <a:solidFill>
                  <a:schemeClr val="accent5">
                    <a:lumMod val="50000"/>
                  </a:schemeClr>
                </a:solidFill>
                <a:latin typeface="Umba Slab" pitchFamily="50" charset="0"/>
              </a:rPr>
              <a:t>Data</a:t>
            </a:r>
          </a:p>
          <a:p>
            <a:pPr algn="ctr"/>
            <a:r>
              <a:rPr lang="en-US" sz="2400" dirty="0">
                <a:solidFill>
                  <a:schemeClr val="accent5">
                    <a:lumMod val="50000"/>
                  </a:schemeClr>
                </a:solidFill>
                <a:latin typeface="Umba Slab" pitchFamily="50" charset="0"/>
              </a:rPr>
              <a:t>Collection</a:t>
            </a:r>
          </a:p>
          <a:p>
            <a:pPr algn="ctr"/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Umba Slab" pitchFamily="50" charset="0"/>
              </a:rPr>
              <a:t>Steps</a:t>
            </a:r>
            <a:br>
              <a:rPr lang="en-US" sz="3200" dirty="0">
                <a:latin typeface="Umba Slab" pitchFamily="50" charset="0"/>
              </a:rPr>
            </a:br>
            <a:endParaRPr lang="en-US" sz="3200" dirty="0">
              <a:latin typeface="Umba Slab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13489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1996" y="399849"/>
            <a:ext cx="8028007" cy="1336354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00000"/>
                </a:solidFill>
                <a:latin typeface="Umba Slab" pitchFamily="50" charset="0"/>
              </a:rPr>
              <a:t>Training and predicting the Data. </a:t>
            </a:r>
            <a:br>
              <a:rPr lang="en-US" sz="3600" dirty="0">
                <a:solidFill>
                  <a:schemeClr val="accent5">
                    <a:lumMod val="50000"/>
                  </a:schemeClr>
                </a:solidFill>
                <a:latin typeface="Umba Slab" pitchFamily="50" charset="0"/>
              </a:rPr>
            </a:br>
            <a:endParaRPr lang="en-US" sz="3600" dirty="0">
              <a:solidFill>
                <a:schemeClr val="accent5">
                  <a:lumMod val="50000"/>
                </a:schemeClr>
              </a:solidFill>
              <a:latin typeface="Umba Slab" pitchFamily="50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F9F2F02-3814-4B46-AB29-B170CA3A45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5869" y="1890377"/>
            <a:ext cx="4437580" cy="434560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493718E-5D96-4652-90CA-3CBB5CC13D7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2295" y="1863745"/>
            <a:ext cx="4437580" cy="434560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4C92680-B7D9-4743-83FB-99BBDD2E216C}"/>
              </a:ext>
            </a:extLst>
          </p:cNvPr>
          <p:cNvSpPr txBox="1"/>
          <p:nvPr/>
        </p:nvSpPr>
        <p:spPr>
          <a:xfrm>
            <a:off x="2040924" y="2823694"/>
            <a:ext cx="304746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5">
                    <a:lumMod val="50000"/>
                  </a:schemeClr>
                </a:solidFill>
                <a:latin typeface="Sitka Small" panose="02000505000000020004" pitchFamily="2" charset="0"/>
              </a:rPr>
              <a:t>train the model on the data that we have collected.</a:t>
            </a:r>
          </a:p>
          <a:p>
            <a:endParaRPr lang="en-US" sz="2400" dirty="0">
              <a:latin typeface="Sitka Small" panose="02000505000000020004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F40EE08-4F92-4489-866B-D8289B025626}"/>
              </a:ext>
            </a:extLst>
          </p:cNvPr>
          <p:cNvSpPr txBox="1"/>
          <p:nvPr/>
        </p:nvSpPr>
        <p:spPr>
          <a:xfrm>
            <a:off x="7612091" y="2639028"/>
            <a:ext cx="285902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5">
                    <a:lumMod val="50000"/>
                  </a:schemeClr>
                </a:solidFill>
                <a:latin typeface="Sitka Small" panose="02000505000000020004" pitchFamily="2" charset="0"/>
              </a:rPr>
              <a:t>based on the training your model will predict (based on confidence)</a:t>
            </a:r>
          </a:p>
        </p:txBody>
      </p:sp>
    </p:spTree>
    <p:extLst>
      <p:ext uri="{BB962C8B-B14F-4D97-AF65-F5344CB8AC3E}">
        <p14:creationId xmlns:p14="http://schemas.microsoft.com/office/powerpoint/2010/main" val="8768984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6380" y="2006347"/>
            <a:ext cx="2828206" cy="1764202"/>
          </a:xfrm>
        </p:spPr>
        <p:txBody>
          <a:bodyPr>
            <a:normAutofit/>
          </a:bodyPr>
          <a:lstStyle/>
          <a:p>
            <a:r>
              <a:rPr lang="en-US" sz="5400" dirty="0">
                <a:solidFill>
                  <a:srgbClr val="C00000"/>
                </a:solidFill>
                <a:latin typeface="Umba Slab" pitchFamily="50" charset="0"/>
              </a:rPr>
              <a:t>System</a:t>
            </a:r>
            <a:br>
              <a:rPr lang="en-US" dirty="0">
                <a:solidFill>
                  <a:srgbClr val="C00000"/>
                </a:solidFill>
                <a:latin typeface="Umba Slab" pitchFamily="50" charset="0"/>
              </a:rPr>
            </a:br>
            <a:r>
              <a:rPr lang="en-US" sz="4000" dirty="0">
                <a:solidFill>
                  <a:srgbClr val="C00000"/>
                </a:solidFill>
                <a:latin typeface="Umba Slab" pitchFamily="50" charset="0"/>
              </a:rPr>
              <a:t>Algorithm</a:t>
            </a:r>
            <a:r>
              <a:rPr lang="en-US" dirty="0">
                <a:solidFill>
                  <a:srgbClr val="C00000"/>
                </a:solidFill>
                <a:latin typeface="Umba Slab" pitchFamily="50" charset="0"/>
              </a:rPr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0821B6-65E5-4A5A-BBB5-4B74384802A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85" y="5600700"/>
            <a:ext cx="12409170" cy="1405890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D3CFDA0A-814B-40FD-A8D5-A9B5C0B20B75}"/>
              </a:ext>
            </a:extLst>
          </p:cNvPr>
          <p:cNvGrpSpPr/>
          <p:nvPr/>
        </p:nvGrpSpPr>
        <p:grpSpPr>
          <a:xfrm>
            <a:off x="4912963" y="22860"/>
            <a:ext cx="5762657" cy="6663690"/>
            <a:chOff x="4899427" y="-45126"/>
            <a:chExt cx="5876173" cy="6777990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0FD13612-1C30-4F58-AE10-A905A0421E6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90733" y="253501"/>
              <a:ext cx="5018924" cy="580446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D62076D9-2BF3-4A3A-9262-4ADCEE191DC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9427" y="-45126"/>
              <a:ext cx="5876173" cy="6777990"/>
            </a:xfrm>
            <a:prstGeom prst="rect">
              <a:avLst/>
            </a:prstGeom>
            <a:ln>
              <a:noFill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13557431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3039643-CE2C-4966-915D-BF4FD95AE20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85" y="5126730"/>
            <a:ext cx="12409170" cy="193701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6BE1ACA-3B65-4708-A4D1-550BD5C561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3929" y="1017270"/>
            <a:ext cx="7557391" cy="436626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487275C-9B95-4DDF-BCF6-5326F7D6241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5967" y="705990"/>
            <a:ext cx="9322823" cy="5886450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C38E2BE4-F14C-43C0-9505-03CF540AA8E1}"/>
              </a:ext>
            </a:extLst>
          </p:cNvPr>
          <p:cNvSpPr txBox="1">
            <a:spLocks/>
          </p:cNvSpPr>
          <p:nvPr/>
        </p:nvSpPr>
        <p:spPr>
          <a:xfrm>
            <a:off x="0" y="2103437"/>
            <a:ext cx="272493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>
                <a:solidFill>
                  <a:srgbClr val="C00000"/>
                </a:solidFill>
                <a:latin typeface="Umba Slab" pitchFamily="50" charset="0"/>
              </a:rPr>
              <a:t>Login</a:t>
            </a:r>
          </a:p>
          <a:p>
            <a:pPr algn="ctr"/>
            <a:r>
              <a:rPr lang="en-US" sz="2600" dirty="0">
                <a:solidFill>
                  <a:srgbClr val="C00000"/>
                </a:solidFill>
                <a:latin typeface="Umba Slab" pitchFamily="50" charset="0"/>
              </a:rPr>
              <a:t>Interface</a:t>
            </a:r>
            <a:endParaRPr lang="en-US" sz="2600" dirty="0">
              <a:solidFill>
                <a:srgbClr val="C00000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8E89835-C338-43C0-9920-8EB06A4A33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1708" y="221506"/>
            <a:ext cx="1749901" cy="745707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accent5">
                    <a:lumMod val="50000"/>
                  </a:schemeClr>
                </a:solidFill>
                <a:latin typeface="Umba Slab" pitchFamily="50" charset="0"/>
              </a:rPr>
              <a:t>Results:</a:t>
            </a:r>
            <a:r>
              <a:rPr lang="en-US" sz="3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9087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3039643-CE2C-4966-915D-BF4FD95AE20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85" y="5126730"/>
            <a:ext cx="12409170" cy="193701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3B63820-9786-4FD8-851E-30A30FE2B7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3209" y="1034966"/>
            <a:ext cx="7723693" cy="434255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EF1E9FA-FF6F-4715-9ADE-71609CA4300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5073" y="705990"/>
            <a:ext cx="9322823" cy="588645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BAD83BAA-B780-4D37-9407-AD6E78ABC473}"/>
              </a:ext>
            </a:extLst>
          </p:cNvPr>
          <p:cNvSpPr txBox="1">
            <a:spLocks/>
          </p:cNvSpPr>
          <p:nvPr/>
        </p:nvSpPr>
        <p:spPr>
          <a:xfrm>
            <a:off x="399495" y="2103437"/>
            <a:ext cx="194499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200" dirty="0">
                <a:solidFill>
                  <a:srgbClr val="C00000"/>
                </a:solidFill>
                <a:latin typeface="Umba Slab" pitchFamily="50" charset="0"/>
              </a:rPr>
              <a:t>Exam</a:t>
            </a:r>
          </a:p>
          <a:p>
            <a:pPr algn="ctr"/>
            <a:r>
              <a:rPr lang="en-US" sz="2600" dirty="0">
                <a:solidFill>
                  <a:srgbClr val="C00000"/>
                </a:solidFill>
                <a:latin typeface="Umba Slab" pitchFamily="50" charset="0"/>
              </a:rPr>
              <a:t>Interface</a:t>
            </a:r>
            <a:endParaRPr lang="en-US" sz="2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7230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3039643-CE2C-4966-915D-BF4FD95AE20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85" y="5126730"/>
            <a:ext cx="12409170" cy="193701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02ADA42-D54E-48D2-AB9B-B4B131771A2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3036" y="932157"/>
            <a:ext cx="7739727" cy="435359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042877B-70C4-4A62-A610-AB6CCB89476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698" y="594360"/>
            <a:ext cx="9322823" cy="5909310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3AD48085-21F2-4CB3-9EE0-D3167DAF3B92}"/>
              </a:ext>
            </a:extLst>
          </p:cNvPr>
          <p:cNvSpPr txBox="1">
            <a:spLocks/>
          </p:cNvSpPr>
          <p:nvPr/>
        </p:nvSpPr>
        <p:spPr>
          <a:xfrm>
            <a:off x="130114" y="2033991"/>
            <a:ext cx="2406810" cy="19370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800" dirty="0">
                <a:solidFill>
                  <a:srgbClr val="C00000"/>
                </a:solidFill>
                <a:latin typeface="Umba Slab" pitchFamily="50" charset="0"/>
              </a:rPr>
              <a:t>ONE</a:t>
            </a:r>
          </a:p>
          <a:p>
            <a:pPr algn="ctr"/>
            <a:r>
              <a:rPr lang="en-US" sz="3200" dirty="0">
                <a:solidFill>
                  <a:srgbClr val="C00000"/>
                </a:solidFill>
                <a:latin typeface="Umba Slab" pitchFamily="50" charset="0"/>
              </a:rPr>
              <a:t>Person</a:t>
            </a:r>
          </a:p>
          <a:p>
            <a:pPr algn="ctr"/>
            <a:r>
              <a:rPr lang="en-US" sz="2400" dirty="0">
                <a:solidFill>
                  <a:srgbClr val="C00000"/>
                </a:solidFill>
                <a:latin typeface="Umba Slab" pitchFamily="50" charset="0"/>
              </a:rPr>
              <a:t>Unlocked</a:t>
            </a:r>
            <a:endParaRPr lang="en-US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2832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3039643-CE2C-4966-915D-BF4FD95AE20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85" y="5126730"/>
            <a:ext cx="12409170" cy="193701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D82E9D0-89F9-4423-B40C-D02820218D2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0068" y="1065321"/>
            <a:ext cx="7725545" cy="43456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8906990-33F4-4730-87BB-6BB78F5A3FB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7825" y="717538"/>
            <a:ext cx="9322823" cy="588645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7B39E0CF-70D2-4204-9D42-89B01B0EFEB8}"/>
              </a:ext>
            </a:extLst>
          </p:cNvPr>
          <p:cNvSpPr txBox="1">
            <a:spLocks/>
          </p:cNvSpPr>
          <p:nvPr/>
        </p:nvSpPr>
        <p:spPr>
          <a:xfrm>
            <a:off x="406593" y="2103437"/>
            <a:ext cx="1847517" cy="19370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200" dirty="0">
                <a:solidFill>
                  <a:srgbClr val="C00000"/>
                </a:solidFill>
                <a:latin typeface="Umba Slab" pitchFamily="50" charset="0"/>
              </a:rPr>
              <a:t>ONE</a:t>
            </a:r>
          </a:p>
          <a:p>
            <a:pPr algn="ctr"/>
            <a:r>
              <a:rPr lang="en-US" sz="2800" dirty="0">
                <a:solidFill>
                  <a:srgbClr val="C00000"/>
                </a:solidFill>
                <a:latin typeface="Umba Slab" pitchFamily="50" charset="0"/>
              </a:rPr>
              <a:t>Person</a:t>
            </a:r>
          </a:p>
          <a:p>
            <a:pPr algn="ctr"/>
            <a:r>
              <a:rPr lang="en-US" sz="2800" dirty="0">
                <a:solidFill>
                  <a:srgbClr val="C00000"/>
                </a:solidFill>
                <a:latin typeface="Umba Slab" pitchFamily="50" charset="0"/>
              </a:rPr>
              <a:t>Locked</a:t>
            </a:r>
            <a:endParaRPr lang="en-US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4508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3039643-CE2C-4966-915D-BF4FD95AE20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85" y="5126730"/>
            <a:ext cx="12409170" cy="1937010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C1C48666-28B0-4DEF-B570-F4440355DB00}"/>
              </a:ext>
            </a:extLst>
          </p:cNvPr>
          <p:cNvSpPr txBox="1">
            <a:spLocks/>
          </p:cNvSpPr>
          <p:nvPr/>
        </p:nvSpPr>
        <p:spPr>
          <a:xfrm>
            <a:off x="442921" y="2050171"/>
            <a:ext cx="1857240" cy="19370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>
                <a:solidFill>
                  <a:srgbClr val="C00000"/>
                </a:solidFill>
                <a:latin typeface="Umba Slab" pitchFamily="50" charset="0"/>
              </a:rPr>
              <a:t>TWO</a:t>
            </a:r>
          </a:p>
          <a:p>
            <a:pPr algn="ctr"/>
            <a:r>
              <a:rPr lang="en-US" sz="3000" dirty="0">
                <a:solidFill>
                  <a:srgbClr val="C00000"/>
                </a:solidFill>
                <a:latin typeface="Umba Slab" pitchFamily="50" charset="0"/>
              </a:rPr>
              <a:t>Person</a:t>
            </a:r>
          </a:p>
          <a:p>
            <a:pPr algn="ctr"/>
            <a:r>
              <a:rPr lang="en-US" sz="3000" dirty="0">
                <a:solidFill>
                  <a:srgbClr val="C00000"/>
                </a:solidFill>
                <a:latin typeface="Umba Slab" pitchFamily="50" charset="0"/>
              </a:rPr>
              <a:t>Locked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058C220-DB83-4DFD-81D1-89152B7B38C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0344" y="1074198"/>
            <a:ext cx="7614083" cy="428292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AA37ECE-2346-4A09-84FA-2DCB7DB5BD1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3728" y="708662"/>
            <a:ext cx="9322823" cy="5886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4029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3039643-CE2C-4966-915D-BF4FD95AE20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85" y="5126730"/>
            <a:ext cx="12409170" cy="193701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A30008F-B08E-4C9F-9975-EAB357CBA53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4119" y="970388"/>
            <a:ext cx="7783611" cy="437828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AE0750B-DB8D-4485-9D4E-DE314C7FF0E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0878" y="673148"/>
            <a:ext cx="9322823" cy="588645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A6D4440D-66DB-4DC4-A6CB-4601EDC3D8CF}"/>
              </a:ext>
            </a:extLst>
          </p:cNvPr>
          <p:cNvSpPr txBox="1">
            <a:spLocks/>
          </p:cNvSpPr>
          <p:nvPr/>
        </p:nvSpPr>
        <p:spPr>
          <a:xfrm>
            <a:off x="452186" y="2306988"/>
            <a:ext cx="2124167" cy="14831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200" dirty="0">
                <a:solidFill>
                  <a:srgbClr val="C00000"/>
                </a:solidFill>
                <a:latin typeface="Umba Slab" pitchFamily="50" charset="0"/>
              </a:rPr>
              <a:t>Phone</a:t>
            </a:r>
          </a:p>
          <a:p>
            <a:pPr algn="ctr"/>
            <a:r>
              <a:rPr lang="en-US" sz="3600" dirty="0">
                <a:solidFill>
                  <a:srgbClr val="C00000"/>
                </a:solidFill>
                <a:latin typeface="Umba Slab" pitchFamily="50" charset="0"/>
              </a:rPr>
              <a:t>Locked</a:t>
            </a:r>
            <a:endParaRPr lang="en-US" sz="3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262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6E0B6469-A300-4D36-AD0B-AD444FEB28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99623" cy="6892724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6257A6AA-7584-41CA-AAAB-EFDCA45073AF}"/>
              </a:ext>
            </a:extLst>
          </p:cNvPr>
          <p:cNvSpPr txBox="1">
            <a:spLocks/>
          </p:cNvSpPr>
          <p:nvPr/>
        </p:nvSpPr>
        <p:spPr>
          <a:xfrm>
            <a:off x="7939950" y="1157941"/>
            <a:ext cx="3356796" cy="28443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2600" dirty="0">
              <a:solidFill>
                <a:srgbClr val="05053E"/>
              </a:solidFill>
              <a:latin typeface="Umba Slab" pitchFamily="50" charset="0"/>
            </a:endParaRPr>
          </a:p>
          <a:p>
            <a:pPr algn="ctr">
              <a:lnSpc>
                <a:spcPct val="150000"/>
              </a:lnSpc>
            </a:pPr>
            <a:r>
              <a:rPr lang="en-US" sz="2600" dirty="0">
                <a:solidFill>
                  <a:srgbClr val="C00000"/>
                </a:solidFill>
                <a:latin typeface="Umba Slab" pitchFamily="50" charset="0"/>
              </a:rPr>
              <a:t>Hadeel Odeh</a:t>
            </a:r>
          </a:p>
          <a:p>
            <a:pPr algn="ctr">
              <a:lnSpc>
                <a:spcPct val="150000"/>
              </a:lnSpc>
            </a:pPr>
            <a:r>
              <a:rPr lang="en-US" sz="2600" dirty="0">
                <a:solidFill>
                  <a:srgbClr val="C00000"/>
                </a:solidFill>
                <a:latin typeface="Umba Slab" pitchFamily="50" charset="0"/>
              </a:rPr>
              <a:t>Sarah Salameh</a:t>
            </a:r>
          </a:p>
          <a:p>
            <a:pPr algn="ctr">
              <a:lnSpc>
                <a:spcPct val="150000"/>
              </a:lnSpc>
            </a:pPr>
            <a:r>
              <a:rPr lang="en-US" sz="2600" dirty="0">
                <a:solidFill>
                  <a:srgbClr val="C00000"/>
                </a:solidFill>
                <a:latin typeface="Umba Slab" pitchFamily="50" charset="0"/>
              </a:rPr>
              <a:t>Raghad Jehad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77B55EB7-F667-4268-A063-BC4CAF22A5ED}"/>
              </a:ext>
            </a:extLst>
          </p:cNvPr>
          <p:cNvSpPr txBox="1">
            <a:spLocks/>
          </p:cNvSpPr>
          <p:nvPr/>
        </p:nvSpPr>
        <p:spPr>
          <a:xfrm>
            <a:off x="7824359" y="4497162"/>
            <a:ext cx="3587978" cy="12904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900" dirty="0">
                <a:solidFill>
                  <a:schemeClr val="accent5">
                    <a:lumMod val="50000"/>
                  </a:schemeClr>
                </a:solidFill>
                <a:latin typeface="Umba Slab" pitchFamily="50" charset="0"/>
              </a:rPr>
              <a:t>Supervisor:</a:t>
            </a:r>
          </a:p>
          <a:p>
            <a:pPr algn="ctr"/>
            <a:endParaRPr lang="en-US" sz="2800" dirty="0">
              <a:solidFill>
                <a:srgbClr val="05053E"/>
              </a:solidFill>
              <a:latin typeface="Umba Slab" pitchFamily="50" charset="0"/>
            </a:endParaRPr>
          </a:p>
          <a:p>
            <a:pPr algn="ctr"/>
            <a:r>
              <a:rPr lang="en-US" sz="2800" dirty="0">
                <a:solidFill>
                  <a:srgbClr val="C00000"/>
                </a:solidFill>
                <a:latin typeface="Umba Slab" pitchFamily="50" charset="0"/>
              </a:rPr>
              <a:t>Dr. </a:t>
            </a:r>
            <a:r>
              <a:rPr lang="en-US" sz="2800" dirty="0" err="1">
                <a:solidFill>
                  <a:srgbClr val="C00000"/>
                </a:solidFill>
                <a:latin typeface="Umba Slab" pitchFamily="50" charset="0"/>
              </a:rPr>
              <a:t>Fadi</a:t>
            </a:r>
            <a:r>
              <a:rPr lang="en-US" sz="2800" dirty="0">
                <a:solidFill>
                  <a:srgbClr val="C00000"/>
                </a:solidFill>
                <a:latin typeface="Umba Slab" pitchFamily="50" charset="0"/>
              </a:rPr>
              <a:t> </a:t>
            </a:r>
            <a:r>
              <a:rPr lang="en-US" sz="2800" dirty="0" err="1">
                <a:solidFill>
                  <a:srgbClr val="C00000"/>
                </a:solidFill>
                <a:latin typeface="Umba Slab" pitchFamily="50" charset="0"/>
              </a:rPr>
              <a:t>Draidi</a:t>
            </a:r>
            <a:r>
              <a:rPr lang="en-US" sz="2800" dirty="0">
                <a:solidFill>
                  <a:srgbClr val="C00000"/>
                </a:solidFill>
                <a:latin typeface="Umba Slab" pitchFamily="50" charset="0"/>
              </a:rPr>
              <a:t>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BE8B121-6D54-4CBA-8C24-491A0D235F88}"/>
              </a:ext>
            </a:extLst>
          </p:cNvPr>
          <p:cNvCxnSpPr/>
          <p:nvPr/>
        </p:nvCxnSpPr>
        <p:spPr>
          <a:xfrm>
            <a:off x="6899623" y="-81023"/>
            <a:ext cx="0" cy="6973747"/>
          </a:xfrm>
          <a:prstGeom prst="line">
            <a:avLst/>
          </a:prstGeom>
          <a:ln w="76200">
            <a:solidFill>
              <a:schemeClr val="accent5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3C178140-2C94-4B2C-9188-59E62A41A593}"/>
              </a:ext>
            </a:extLst>
          </p:cNvPr>
          <p:cNvSpPr txBox="1"/>
          <p:nvPr/>
        </p:nvSpPr>
        <p:spPr>
          <a:xfrm>
            <a:off x="8068869" y="1127162"/>
            <a:ext cx="30989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chemeClr val="accent5">
                    <a:lumMod val="50000"/>
                  </a:schemeClr>
                </a:solidFill>
                <a:latin typeface="Umba Slab" pitchFamily="50" charset="0"/>
              </a:rPr>
              <a:t>Work team:</a:t>
            </a:r>
          </a:p>
        </p:txBody>
      </p:sp>
    </p:spTree>
    <p:extLst>
      <p:ext uri="{BB962C8B-B14F-4D97-AF65-F5344CB8AC3E}">
        <p14:creationId xmlns:p14="http://schemas.microsoft.com/office/powerpoint/2010/main" val="10744492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43030" y="2265259"/>
            <a:ext cx="10515600" cy="4351338"/>
          </a:xfrm>
        </p:spPr>
        <p:txBody>
          <a:bodyPr/>
          <a:lstStyle/>
          <a:p>
            <a:endParaRPr lang="ar-QA" dirty="0"/>
          </a:p>
          <a:p>
            <a:endParaRPr lang="ar-SA" altLang="ar-S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582334C-D615-467B-BEC6-FB222B12A0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9147" y="5050561"/>
            <a:ext cx="8735162" cy="16239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7C6D535-9257-4B26-B186-43C368C188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237" y="335667"/>
            <a:ext cx="5392354" cy="1053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F021CC3-41E3-4471-9363-CF135EB3775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8124" y="3490318"/>
            <a:ext cx="8703324" cy="1751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20BB272-D6D3-477F-94BA-1B05AF6ACF4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093" y="1934803"/>
            <a:ext cx="8926210" cy="1751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0A5F3F92-EFC2-4BFD-9FC4-8538ACF5B2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11854"/>
            <a:ext cx="3178215" cy="749787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  <a:latin typeface="Umba Slab" pitchFamily="50" charset="0"/>
              </a:rPr>
              <a:t>Challenges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E82FFD9-16FF-42E1-A5D4-C1DE94F08A48}"/>
              </a:ext>
            </a:extLst>
          </p:cNvPr>
          <p:cNvSpPr txBox="1"/>
          <p:nvPr/>
        </p:nvSpPr>
        <p:spPr>
          <a:xfrm>
            <a:off x="2238123" y="2534856"/>
            <a:ext cx="64891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Sitka Small" panose="02000505000000020004" pitchFamily="2" charset="0"/>
              </a:rPr>
              <a:t>learn a new programming language.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86D1F9E-D03D-470F-9939-159C0B532A2A}"/>
              </a:ext>
            </a:extLst>
          </p:cNvPr>
          <p:cNvSpPr txBox="1"/>
          <p:nvPr/>
        </p:nvSpPr>
        <p:spPr>
          <a:xfrm>
            <a:off x="3529147" y="3952821"/>
            <a:ext cx="70038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ar-SA" sz="2400" b="1" dirty="0">
                <a:solidFill>
                  <a:schemeClr val="bg1"/>
                </a:solidFill>
                <a:latin typeface="Sitka Small" panose="02000505000000020004" pitchFamily="2" charset="0"/>
              </a:rPr>
              <a:t>Mobile Detection took more time than</a:t>
            </a:r>
          </a:p>
          <a:p>
            <a:r>
              <a:rPr lang="en-US" altLang="ar-SA" sz="2400" b="1" dirty="0">
                <a:solidFill>
                  <a:schemeClr val="bg1"/>
                </a:solidFill>
                <a:latin typeface="Sitka Small" panose="02000505000000020004" pitchFamily="2" charset="0"/>
              </a:rPr>
              <a:t>Required.</a:t>
            </a:r>
            <a:endParaRPr lang="en-US" sz="2400" b="1" dirty="0">
              <a:solidFill>
                <a:schemeClr val="bg1"/>
              </a:solidFill>
              <a:latin typeface="Sitka Small" panose="02000505000000020004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A29613E-0930-4F3D-93AD-4F9D2A3D19CC}"/>
              </a:ext>
            </a:extLst>
          </p:cNvPr>
          <p:cNvSpPr txBox="1"/>
          <p:nvPr/>
        </p:nvSpPr>
        <p:spPr>
          <a:xfrm>
            <a:off x="4734045" y="5474143"/>
            <a:ext cx="65975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Sitka Small" panose="02000505000000020004" pitchFamily="2" charset="0"/>
              </a:rPr>
              <a:t>It </a:t>
            </a:r>
            <a:r>
              <a:rPr lang="en-US" sz="2400" b="1" dirty="0" err="1">
                <a:solidFill>
                  <a:schemeClr val="bg1"/>
                </a:solidFill>
                <a:latin typeface="Sitka Small" panose="02000505000000020004" pitchFamily="2" charset="0"/>
              </a:rPr>
              <a:t>tooks</a:t>
            </a:r>
            <a:r>
              <a:rPr lang="en-US" sz="2400" b="1" dirty="0">
                <a:solidFill>
                  <a:schemeClr val="bg1"/>
                </a:solidFill>
                <a:latin typeface="Sitka Small" panose="02000505000000020004" pitchFamily="2" charset="0"/>
              </a:rPr>
              <a:t> a lot of photos for training the</a:t>
            </a:r>
            <a:r>
              <a:rPr lang="ar-JO" sz="2400" b="1" dirty="0">
                <a:solidFill>
                  <a:schemeClr val="bg1"/>
                </a:solidFill>
                <a:latin typeface="Sitka Small" panose="02000505000000020004" pitchFamily="2" charset="0"/>
              </a:rPr>
              <a:t> </a:t>
            </a:r>
            <a:r>
              <a:rPr lang="en-US" sz="2400" b="1" dirty="0">
                <a:solidFill>
                  <a:schemeClr val="bg1"/>
                </a:solidFill>
                <a:latin typeface="Sitka Small" panose="02000505000000020004" pitchFamily="2" charset="0"/>
              </a:rPr>
              <a:t>face.</a:t>
            </a:r>
            <a:endParaRPr lang="en-US" sz="2400" b="1" dirty="0">
              <a:latin typeface="Sitka Small" panose="02000505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18748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6EDF44A7-010D-4B89-AE57-9B88599BC9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9669" y="2071872"/>
            <a:ext cx="2237172" cy="675005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C00000"/>
                </a:solidFill>
                <a:latin typeface="Umba Slab" pitchFamily="50" charset="0"/>
                <a:cs typeface="Alhurra" panose="02000000000000000000" pitchFamily="2" charset="-78"/>
              </a:rPr>
              <a:t>Project</a:t>
            </a:r>
            <a:br>
              <a:rPr lang="en-US" dirty="0">
                <a:solidFill>
                  <a:srgbClr val="C00000"/>
                </a:solidFill>
                <a:latin typeface="Umba Slab" pitchFamily="50" charset="0"/>
                <a:cs typeface="Alhurra" panose="02000000000000000000" pitchFamily="2" charset="-78"/>
              </a:rPr>
            </a:br>
            <a:r>
              <a:rPr lang="en-US" sz="5300" dirty="0">
                <a:solidFill>
                  <a:srgbClr val="C00000"/>
                </a:solidFill>
                <a:latin typeface="Umba Slab" pitchFamily="50" charset="0"/>
                <a:cs typeface="Alhurra" panose="02000000000000000000" pitchFamily="2" charset="-78"/>
              </a:rPr>
              <a:t>Video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FFDE115-EF70-400C-B1A3-989D4D94D27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85" y="5212080"/>
            <a:ext cx="12409170" cy="18288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B75165E-CFFD-4EA1-9E58-5D655B6858C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3360" y="-14718"/>
            <a:ext cx="7647409" cy="6706777"/>
          </a:xfrm>
          <a:prstGeom prst="rect">
            <a:avLst/>
          </a:prstGeom>
        </p:spPr>
      </p:pic>
      <p:pic>
        <p:nvPicPr>
          <p:cNvPr id="20" name="Secure E-Learning 22">
            <a:hlinkClick r:id="" action="ppaction://media"/>
            <a:extLst>
              <a:ext uri="{FF2B5EF4-FFF2-40B4-BE49-F238E27FC236}">
                <a16:creationId xmlns:a16="http://schemas.microsoft.com/office/drawing/2014/main" id="{58010307-F06C-40D1-A51D-72C58402991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351297" y="322084"/>
            <a:ext cx="6952973" cy="390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042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4969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20"/>
                </p:tgtEl>
              </p:cMediaNode>
            </p:vide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5976" y="859351"/>
            <a:ext cx="3530277" cy="2502258"/>
          </a:xfrm>
        </p:spPr>
        <p:txBody>
          <a:bodyPr>
            <a:normAutofit/>
          </a:bodyPr>
          <a:lstStyle/>
          <a:p>
            <a:pPr algn="ctr"/>
            <a:r>
              <a:rPr lang="en-US" sz="6600" dirty="0">
                <a:solidFill>
                  <a:srgbClr val="DF3633"/>
                </a:solidFill>
                <a:latin typeface="Umba Slab" pitchFamily="50" charset="0"/>
              </a:rPr>
              <a:t>Future</a:t>
            </a:r>
            <a:br>
              <a:rPr lang="en-US" sz="7200" dirty="0">
                <a:solidFill>
                  <a:srgbClr val="DF3633"/>
                </a:solidFill>
                <a:latin typeface="Umba Slab" pitchFamily="50" charset="0"/>
              </a:rPr>
            </a:br>
            <a:r>
              <a:rPr lang="en-US" sz="8800" dirty="0">
                <a:solidFill>
                  <a:srgbClr val="DF3633"/>
                </a:solidFill>
                <a:latin typeface="Umba Slab" pitchFamily="50" charset="0"/>
              </a:rPr>
              <a:t>work</a:t>
            </a:r>
            <a:r>
              <a:rPr lang="en-US" sz="7200" dirty="0">
                <a:solidFill>
                  <a:srgbClr val="DF3633"/>
                </a:solidFill>
                <a:latin typeface="Umba Slab" pitchFamily="50" charset="0"/>
              </a:rPr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70609D7-35AF-41CB-95FE-30BB8275C8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8620" y="-67390"/>
            <a:ext cx="5850315" cy="5095179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0B7D3DC-D854-4ACD-A4A5-F1708A3BFC0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847" y="3429000"/>
            <a:ext cx="4820856" cy="2851485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A8A5CCB-8712-4B9F-A58D-0361B8AC751F}"/>
              </a:ext>
            </a:extLst>
          </p:cNvPr>
          <p:cNvSpPr txBox="1"/>
          <p:nvPr/>
        </p:nvSpPr>
        <p:spPr>
          <a:xfrm>
            <a:off x="7130005" y="451411"/>
            <a:ext cx="40164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Sitka Small" panose="02000505000000020004" pitchFamily="2" charset="0"/>
              </a:rPr>
              <a:t>produce an extensive website and app.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7E06CC3-433E-4612-8A1B-FAE531551F7E}"/>
              </a:ext>
            </a:extLst>
          </p:cNvPr>
          <p:cNvSpPr txBox="1"/>
          <p:nvPr/>
        </p:nvSpPr>
        <p:spPr>
          <a:xfrm>
            <a:off x="7261867" y="1939261"/>
            <a:ext cx="34678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Sitka Small" panose="02000505000000020004" pitchFamily="2" charset="0"/>
              </a:rPr>
              <a:t>create discussion room between students and teachers.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7B19858-18A9-4E79-92DE-2AD306DB0995}"/>
              </a:ext>
            </a:extLst>
          </p:cNvPr>
          <p:cNvSpPr txBox="1"/>
          <p:nvPr/>
        </p:nvSpPr>
        <p:spPr>
          <a:xfrm>
            <a:off x="7135792" y="3640705"/>
            <a:ext cx="41784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Sitka Small" panose="02000505000000020004" pitchFamily="2" charset="0"/>
              </a:rPr>
              <a:t>work on microphone to detect voices if this is user voice or another one.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2416953-F705-4EF0-858C-82F6E81856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7418" y="4884515"/>
            <a:ext cx="5871517" cy="1728709"/>
          </a:xfrm>
          <a:prstGeom prst="rect">
            <a:avLst/>
          </a:prstGeom>
          <a:ln>
            <a:noFill/>
          </a:ln>
          <a:effectLst/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F313E86-2A2E-4B14-903E-FCB649D2C660}"/>
              </a:ext>
            </a:extLst>
          </p:cNvPr>
          <p:cNvSpPr txBox="1"/>
          <p:nvPr/>
        </p:nvSpPr>
        <p:spPr>
          <a:xfrm>
            <a:off x="7234177" y="5382228"/>
            <a:ext cx="39122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Sitka Small" panose="02000505000000020004" pitchFamily="2" charset="0"/>
              </a:rPr>
              <a:t>prevent copying and pasting of exams.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FA20016-A4C0-404D-BFA2-7B78641905C1}"/>
              </a:ext>
            </a:extLst>
          </p:cNvPr>
          <p:cNvSpPr txBox="1"/>
          <p:nvPr/>
        </p:nvSpPr>
        <p:spPr>
          <a:xfrm>
            <a:off x="6175090" y="352427"/>
            <a:ext cx="60188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>
                <a:solidFill>
                  <a:schemeClr val="bg1"/>
                </a:solidFill>
                <a:latin typeface="Umba Slab" pitchFamily="50" charset="0"/>
              </a:rPr>
              <a:t>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91A6874-5059-477B-9976-4B23FE2DB209}"/>
              </a:ext>
            </a:extLst>
          </p:cNvPr>
          <p:cNvSpPr txBox="1"/>
          <p:nvPr/>
        </p:nvSpPr>
        <p:spPr>
          <a:xfrm>
            <a:off x="6175090" y="1986388"/>
            <a:ext cx="60188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>
                <a:solidFill>
                  <a:schemeClr val="bg1"/>
                </a:solidFill>
                <a:latin typeface="Umba Slab" pitchFamily="50" charset="0"/>
              </a:rPr>
              <a:t>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C62B6F9-14CF-4265-AB53-E6F0D52027DC}"/>
              </a:ext>
            </a:extLst>
          </p:cNvPr>
          <p:cNvSpPr txBox="1"/>
          <p:nvPr/>
        </p:nvSpPr>
        <p:spPr>
          <a:xfrm>
            <a:off x="6144222" y="3620349"/>
            <a:ext cx="60188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>
                <a:solidFill>
                  <a:schemeClr val="bg1"/>
                </a:solidFill>
                <a:latin typeface="Umba Slab" pitchFamily="50" charset="0"/>
              </a:rPr>
              <a:t>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C394E01-AA23-4935-9F68-330E6777112C}"/>
              </a:ext>
            </a:extLst>
          </p:cNvPr>
          <p:cNvSpPr txBox="1"/>
          <p:nvPr/>
        </p:nvSpPr>
        <p:spPr>
          <a:xfrm>
            <a:off x="6180874" y="5208010"/>
            <a:ext cx="60188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>
                <a:solidFill>
                  <a:schemeClr val="bg1"/>
                </a:solidFill>
                <a:latin typeface="Umba Slab" pitchFamily="50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7778479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E0DB286E-8FCA-40CE-9B30-2FF3529714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238015" y="341453"/>
            <a:ext cx="6078934" cy="596530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AD17C5A-7DBA-473E-A9C3-71C72B35A1A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020" y="455202"/>
            <a:ext cx="9490500" cy="57378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D70C0F7-EDF6-43A5-96F8-3EE6D39011D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839" y="1375814"/>
            <a:ext cx="3768322" cy="3577014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54A0249-EB24-473C-A658-EABB2368BCF0}"/>
              </a:ext>
            </a:extLst>
          </p:cNvPr>
          <p:cNvSpPr txBox="1">
            <a:spLocks/>
          </p:cNvSpPr>
          <p:nvPr/>
        </p:nvSpPr>
        <p:spPr>
          <a:xfrm>
            <a:off x="5900303" y="4243028"/>
            <a:ext cx="3060817" cy="8712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4400" dirty="0">
                <a:latin typeface="Cookie" panose="02000000000000000000" pitchFamily="2" charset="0"/>
                <a:cs typeface="Andalus" panose="02020603050405020304" pitchFamily="18" charset="-78"/>
              </a:rPr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12509732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35A19A2D-5D6F-4BC6-AD9A-8428F173E055}"/>
              </a:ext>
            </a:extLst>
          </p:cNvPr>
          <p:cNvSpPr txBox="1">
            <a:spLocks/>
          </p:cNvSpPr>
          <p:nvPr/>
        </p:nvSpPr>
        <p:spPr>
          <a:xfrm>
            <a:off x="13074568" y="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Introduction </a:t>
            </a:r>
          </a:p>
          <a:p>
            <a:r>
              <a:rPr lang="en-US" dirty="0"/>
              <a:t>Problem statement </a:t>
            </a:r>
          </a:p>
          <a:p>
            <a:r>
              <a:rPr lang="en-US" dirty="0"/>
              <a:t>Objective and benefit</a:t>
            </a:r>
          </a:p>
          <a:p>
            <a:r>
              <a:rPr lang="en-US" dirty="0"/>
              <a:t>Methodology </a:t>
            </a:r>
          </a:p>
          <a:p>
            <a:r>
              <a:rPr lang="en-US" dirty="0"/>
              <a:t>Software Requirements </a:t>
            </a:r>
          </a:p>
          <a:p>
            <a:r>
              <a:rPr lang="en-US" dirty="0"/>
              <a:t>System Implementation </a:t>
            </a:r>
          </a:p>
          <a:p>
            <a:r>
              <a:rPr lang="en-US" dirty="0"/>
              <a:t>System Algorithm  </a:t>
            </a:r>
          </a:p>
          <a:p>
            <a:r>
              <a:rPr lang="en-US" dirty="0"/>
              <a:t>Results </a:t>
            </a:r>
          </a:p>
          <a:p>
            <a:r>
              <a:rPr lang="en-US" dirty="0"/>
              <a:t>Video </a:t>
            </a:r>
          </a:p>
          <a:p>
            <a:r>
              <a:rPr lang="en-US" dirty="0"/>
              <a:t>Challenges</a:t>
            </a:r>
          </a:p>
          <a:p>
            <a:r>
              <a:rPr lang="en-US" dirty="0"/>
              <a:t>Future work 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9B25E603-4D2B-432D-BC98-A33C067B013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4237"/>
            <a:ext cx="12192000" cy="6523841"/>
          </a:xfrm>
          <a:prstGeom prst="rect">
            <a:avLst/>
          </a:prstGeom>
        </p:spPr>
      </p:pic>
      <p:sp>
        <p:nvSpPr>
          <p:cNvPr id="29" name="Title 1">
            <a:extLst>
              <a:ext uri="{FF2B5EF4-FFF2-40B4-BE49-F238E27FC236}">
                <a16:creationId xmlns:a16="http://schemas.microsoft.com/office/drawing/2014/main" id="{661D19C4-1D50-4E4D-9027-5123CAE86705}"/>
              </a:ext>
            </a:extLst>
          </p:cNvPr>
          <p:cNvSpPr txBox="1">
            <a:spLocks/>
          </p:cNvSpPr>
          <p:nvPr/>
        </p:nvSpPr>
        <p:spPr>
          <a:xfrm>
            <a:off x="4682924" y="344237"/>
            <a:ext cx="2991091" cy="9566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Umba Slab" pitchFamily="50" charset="0"/>
              </a:rPr>
              <a:t>Contents: </a:t>
            </a: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23FF97E2-53F2-420F-BB17-5ADFFA075C36}"/>
              </a:ext>
            </a:extLst>
          </p:cNvPr>
          <p:cNvSpPr txBox="1">
            <a:spLocks/>
          </p:cNvSpPr>
          <p:nvPr/>
        </p:nvSpPr>
        <p:spPr>
          <a:xfrm>
            <a:off x="1424172" y="881301"/>
            <a:ext cx="2434060" cy="9566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>
                <a:solidFill>
                  <a:schemeClr val="accent5">
                    <a:lumMod val="50000"/>
                  </a:schemeClr>
                </a:solidFill>
                <a:latin typeface="Umba Slab" pitchFamily="50" charset="0"/>
              </a:rPr>
              <a:t>Introduction</a:t>
            </a:r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A4800529-9110-4B66-A327-A6206D62913E}"/>
              </a:ext>
            </a:extLst>
          </p:cNvPr>
          <p:cNvSpPr txBox="1">
            <a:spLocks/>
          </p:cNvSpPr>
          <p:nvPr/>
        </p:nvSpPr>
        <p:spPr>
          <a:xfrm>
            <a:off x="419105" y="2376360"/>
            <a:ext cx="2682912" cy="9566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>
                <a:solidFill>
                  <a:schemeClr val="accent5">
                    <a:lumMod val="50000"/>
                  </a:schemeClr>
                </a:solidFill>
                <a:latin typeface="Umba Slab" pitchFamily="50" charset="0"/>
              </a:rPr>
              <a:t>Problem</a:t>
            </a:r>
          </a:p>
          <a:p>
            <a:pPr algn="ctr"/>
            <a:r>
              <a:rPr lang="en-US" sz="2400" dirty="0">
                <a:solidFill>
                  <a:schemeClr val="accent5">
                    <a:lumMod val="50000"/>
                  </a:schemeClr>
                </a:solidFill>
                <a:latin typeface="Umba Slab" pitchFamily="50" charset="0"/>
              </a:rPr>
              <a:t>statement </a:t>
            </a: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466D7B21-66F4-4BD6-80A9-1C8AB3D0C91B}"/>
              </a:ext>
            </a:extLst>
          </p:cNvPr>
          <p:cNvSpPr txBox="1">
            <a:spLocks/>
          </p:cNvSpPr>
          <p:nvPr/>
        </p:nvSpPr>
        <p:spPr>
          <a:xfrm>
            <a:off x="467333" y="3871420"/>
            <a:ext cx="2682912" cy="9566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>
                <a:solidFill>
                  <a:schemeClr val="accent5">
                    <a:lumMod val="50000"/>
                  </a:schemeClr>
                </a:solidFill>
                <a:latin typeface="Umba Slab" pitchFamily="50" charset="0"/>
              </a:rPr>
              <a:t>Objectives</a:t>
            </a:r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9A679A46-67DF-421E-B7D0-CAF0F4673763}"/>
              </a:ext>
            </a:extLst>
          </p:cNvPr>
          <p:cNvSpPr txBox="1">
            <a:spLocks/>
          </p:cNvSpPr>
          <p:nvPr/>
        </p:nvSpPr>
        <p:spPr>
          <a:xfrm>
            <a:off x="1348940" y="5343334"/>
            <a:ext cx="2682912" cy="9566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>
                <a:solidFill>
                  <a:schemeClr val="accent5">
                    <a:lumMod val="50000"/>
                  </a:schemeClr>
                </a:solidFill>
                <a:latin typeface="Umba Slab" pitchFamily="50" charset="0"/>
              </a:rPr>
              <a:t>Methodology </a:t>
            </a:r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E86438CF-C84D-4746-885E-177E416123CE}"/>
              </a:ext>
            </a:extLst>
          </p:cNvPr>
          <p:cNvSpPr txBox="1">
            <a:spLocks/>
          </p:cNvSpPr>
          <p:nvPr/>
        </p:nvSpPr>
        <p:spPr>
          <a:xfrm>
            <a:off x="8330410" y="5333688"/>
            <a:ext cx="2682912" cy="9566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>
                <a:solidFill>
                  <a:schemeClr val="accent5">
                    <a:lumMod val="50000"/>
                  </a:schemeClr>
                </a:solidFill>
                <a:latin typeface="Umba Slab" pitchFamily="50" charset="0"/>
              </a:rPr>
              <a:t>Conclusion</a:t>
            </a:r>
          </a:p>
        </p:txBody>
      </p:sp>
      <p:sp>
        <p:nvSpPr>
          <p:cNvPr id="36" name="Title 1">
            <a:extLst>
              <a:ext uri="{FF2B5EF4-FFF2-40B4-BE49-F238E27FC236}">
                <a16:creationId xmlns:a16="http://schemas.microsoft.com/office/drawing/2014/main" id="{30EFAF97-17C2-48A6-AF68-84308453C9B9}"/>
              </a:ext>
            </a:extLst>
          </p:cNvPr>
          <p:cNvSpPr txBox="1">
            <a:spLocks/>
          </p:cNvSpPr>
          <p:nvPr/>
        </p:nvSpPr>
        <p:spPr>
          <a:xfrm>
            <a:off x="9188865" y="3842485"/>
            <a:ext cx="2682912" cy="9566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>
                <a:solidFill>
                  <a:schemeClr val="accent5">
                    <a:lumMod val="50000"/>
                  </a:schemeClr>
                </a:solidFill>
                <a:latin typeface="Umba Slab" pitchFamily="50" charset="0"/>
              </a:rPr>
              <a:t>Challenges</a:t>
            </a:r>
          </a:p>
        </p:txBody>
      </p:sp>
      <p:sp>
        <p:nvSpPr>
          <p:cNvPr id="37" name="Title 1">
            <a:extLst>
              <a:ext uri="{FF2B5EF4-FFF2-40B4-BE49-F238E27FC236}">
                <a16:creationId xmlns:a16="http://schemas.microsoft.com/office/drawing/2014/main" id="{B2F7E7E7-27FA-4BF1-A9F1-48F5E747A4E9}"/>
              </a:ext>
            </a:extLst>
          </p:cNvPr>
          <p:cNvSpPr txBox="1">
            <a:spLocks/>
          </p:cNvSpPr>
          <p:nvPr/>
        </p:nvSpPr>
        <p:spPr>
          <a:xfrm>
            <a:off x="9225519" y="2339709"/>
            <a:ext cx="2682912" cy="9566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>
                <a:solidFill>
                  <a:schemeClr val="accent5">
                    <a:lumMod val="50000"/>
                  </a:schemeClr>
                </a:solidFill>
                <a:latin typeface="Umba Slab" pitchFamily="50" charset="0"/>
              </a:rPr>
              <a:t>System Implementation </a:t>
            </a:r>
          </a:p>
        </p:txBody>
      </p:sp>
      <p:sp>
        <p:nvSpPr>
          <p:cNvPr id="38" name="Title 1">
            <a:extLst>
              <a:ext uri="{FF2B5EF4-FFF2-40B4-BE49-F238E27FC236}">
                <a16:creationId xmlns:a16="http://schemas.microsoft.com/office/drawing/2014/main" id="{EB2BCDCA-E13B-4015-B180-2710B4EC382A}"/>
              </a:ext>
            </a:extLst>
          </p:cNvPr>
          <p:cNvSpPr txBox="1">
            <a:spLocks/>
          </p:cNvSpPr>
          <p:nvPr/>
        </p:nvSpPr>
        <p:spPr>
          <a:xfrm>
            <a:off x="8440371" y="836932"/>
            <a:ext cx="2682912" cy="9566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>
                <a:solidFill>
                  <a:schemeClr val="accent5">
                    <a:lumMod val="50000"/>
                  </a:schemeClr>
                </a:solidFill>
                <a:latin typeface="Umba Slab" pitchFamily="50" charset="0"/>
              </a:rPr>
              <a:t>Software Requirements </a:t>
            </a:r>
          </a:p>
        </p:txBody>
      </p:sp>
    </p:spTree>
    <p:extLst>
      <p:ext uri="{BB962C8B-B14F-4D97-AF65-F5344CB8AC3E}">
        <p14:creationId xmlns:p14="http://schemas.microsoft.com/office/powerpoint/2010/main" val="42381819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770" y="2662046"/>
            <a:ext cx="5725610" cy="1325563"/>
          </a:xfrm>
        </p:spPr>
        <p:txBody>
          <a:bodyPr>
            <a:normAutofit/>
          </a:bodyPr>
          <a:lstStyle/>
          <a:p>
            <a:pPr algn="ctr"/>
            <a:r>
              <a:rPr lang="en-US" sz="6000" dirty="0">
                <a:solidFill>
                  <a:srgbClr val="060436"/>
                </a:solidFill>
                <a:latin typeface="Umba Slab" pitchFamily="50" charset="0"/>
              </a:rPr>
              <a:t>Introduction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C1EFA0D-67D1-48E8-BC44-4BE4985EA04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6952" y="92357"/>
            <a:ext cx="6775048" cy="6904781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500467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FFB9C2C-E7FF-49FA-9B78-C45178F4CE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674" y="2027841"/>
            <a:ext cx="7290437" cy="44758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E4FFF643-DCDE-4066-B8D5-F60467E6F997}"/>
              </a:ext>
            </a:extLst>
          </p:cNvPr>
          <p:cNvSpPr txBox="1">
            <a:spLocks/>
          </p:cNvSpPr>
          <p:nvPr/>
        </p:nvSpPr>
        <p:spPr>
          <a:xfrm>
            <a:off x="7830105" y="2327048"/>
            <a:ext cx="3808520" cy="22039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500" dirty="0">
                <a:solidFill>
                  <a:schemeClr val="accent5">
                    <a:lumMod val="50000"/>
                  </a:schemeClr>
                </a:solidFill>
                <a:latin typeface="Umba Slab" pitchFamily="50" charset="0"/>
              </a:rPr>
              <a:t>Problem</a:t>
            </a:r>
          </a:p>
          <a:p>
            <a:pPr algn="ctr"/>
            <a:r>
              <a:rPr lang="en-US" sz="5800" dirty="0">
                <a:solidFill>
                  <a:schemeClr val="accent5">
                    <a:lumMod val="50000"/>
                  </a:schemeClr>
                </a:solidFill>
                <a:latin typeface="Umba Slab" pitchFamily="50" charset="0"/>
              </a:rPr>
              <a:t>statement</a:t>
            </a:r>
            <a:br>
              <a:rPr lang="en-US" dirty="0">
                <a:solidFill>
                  <a:schemeClr val="accent5">
                    <a:lumMod val="50000"/>
                  </a:schemeClr>
                </a:solidFill>
                <a:latin typeface="Umba Slab" pitchFamily="50" charset="0"/>
              </a:rPr>
            </a:br>
            <a:endParaRPr lang="en-US" dirty="0">
              <a:solidFill>
                <a:schemeClr val="accent5">
                  <a:lumMod val="50000"/>
                </a:schemeClr>
              </a:solidFill>
              <a:latin typeface="Umba Slab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57670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EE7537B5-2C98-4723-81EE-734CD7CF8EA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960" y="869832"/>
            <a:ext cx="12192000" cy="6808243"/>
          </a:xfrm>
          <a:prstGeom prst="rect">
            <a:avLst/>
          </a:prstGeom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C6416EA1-315C-4CE4-9602-3E3509AA30AF}"/>
              </a:ext>
            </a:extLst>
          </p:cNvPr>
          <p:cNvSpPr txBox="1">
            <a:spLocks/>
          </p:cNvSpPr>
          <p:nvPr/>
        </p:nvSpPr>
        <p:spPr>
          <a:xfrm>
            <a:off x="5050476" y="225766"/>
            <a:ext cx="2862787" cy="9346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>
                <a:solidFill>
                  <a:schemeClr val="accent5">
                    <a:lumMod val="50000"/>
                  </a:schemeClr>
                </a:solidFill>
                <a:latin typeface="Umba Slab" pitchFamily="50" charset="0"/>
              </a:rPr>
              <a:t>Objectives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5A1D2E1-133F-4B4C-BC73-B88CCD5917F6}"/>
              </a:ext>
            </a:extLst>
          </p:cNvPr>
          <p:cNvSpPr txBox="1"/>
          <p:nvPr/>
        </p:nvSpPr>
        <p:spPr>
          <a:xfrm>
            <a:off x="811673" y="2650652"/>
            <a:ext cx="199084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Umba Slab" pitchFamily="50" charset="0"/>
              </a:rPr>
              <a:t>Increasing confidence between the student and the teacher.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9B9531C-B381-402A-A6F7-EF3CDAA4E1C3}"/>
              </a:ext>
            </a:extLst>
          </p:cNvPr>
          <p:cNvSpPr txBox="1"/>
          <p:nvPr/>
        </p:nvSpPr>
        <p:spPr>
          <a:xfrm>
            <a:off x="3865944" y="2696952"/>
            <a:ext cx="18056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Umba Slab" pitchFamily="50" charset="0"/>
              </a:rPr>
              <a:t>Reducing cases of cheating in exams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080AA5B-5900-4B0D-95F5-E9A413E3AA14}"/>
              </a:ext>
            </a:extLst>
          </p:cNvPr>
          <p:cNvSpPr txBox="1"/>
          <p:nvPr/>
        </p:nvSpPr>
        <p:spPr>
          <a:xfrm>
            <a:off x="6619030" y="2696952"/>
            <a:ext cx="215289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Umba Slab" pitchFamily="50" charset="0"/>
              </a:rPr>
              <a:t>Confirm the student's attendance and attention during exams.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43AD7C6-933E-4099-AF87-815C3332AA7C}"/>
              </a:ext>
            </a:extLst>
          </p:cNvPr>
          <p:cNvSpPr txBox="1"/>
          <p:nvPr/>
        </p:nvSpPr>
        <p:spPr>
          <a:xfrm>
            <a:off x="9488106" y="2650652"/>
            <a:ext cx="22220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Umba Slab" pitchFamily="50" charset="0"/>
              </a:rPr>
              <a:t>Giving the student the grades he deserves without embezzlement.</a:t>
            </a:r>
          </a:p>
        </p:txBody>
      </p:sp>
    </p:spTree>
    <p:extLst>
      <p:ext uri="{BB962C8B-B14F-4D97-AF65-F5344CB8AC3E}">
        <p14:creationId xmlns:p14="http://schemas.microsoft.com/office/powerpoint/2010/main" val="12196751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A10393-2889-4084-92EB-98977AA511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2031" y="668308"/>
            <a:ext cx="3068661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dirty="0">
                <a:solidFill>
                  <a:schemeClr val="accent5">
                    <a:lumMod val="50000"/>
                  </a:schemeClr>
                </a:solidFill>
                <a:latin typeface="Umba Slab" pitchFamily="50" charset="0"/>
              </a:rPr>
              <a:t>Target</a:t>
            </a:r>
            <a:br>
              <a:rPr lang="en-US" dirty="0">
                <a:solidFill>
                  <a:schemeClr val="accent5">
                    <a:lumMod val="50000"/>
                  </a:schemeClr>
                </a:solidFill>
                <a:latin typeface="Umba Slab" pitchFamily="50" charset="0"/>
              </a:rPr>
            </a:br>
            <a:r>
              <a:rPr lang="en-US" sz="3100" dirty="0">
                <a:solidFill>
                  <a:schemeClr val="accent5">
                    <a:lumMod val="50000"/>
                  </a:schemeClr>
                </a:solidFill>
                <a:latin typeface="Umba Slab" pitchFamily="50" charset="0"/>
              </a:rPr>
              <a:t>Audiences: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17F76F3-BC43-4140-B7E9-4931B662F1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1053" y="150471"/>
            <a:ext cx="6750791" cy="4845379"/>
          </a:xfrm>
          <a:prstGeom prst="rect">
            <a:avLst/>
          </a:prstGeom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241C66D-42F0-426F-A7CF-CC428022C8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5110" y="2511708"/>
            <a:ext cx="2287920" cy="2270184"/>
          </a:xfrm>
          <a:prstGeom prst="rect">
            <a:avLst/>
          </a:prstGeom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01BF048-A5C6-40EB-B3B2-6912C6286E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627" y="2511708"/>
            <a:ext cx="2287920" cy="2270184"/>
          </a:xfrm>
          <a:prstGeom prst="rect">
            <a:avLst/>
          </a:prstGeom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9BF981B-A00E-468F-8817-8F2626990B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7758" y="4495135"/>
            <a:ext cx="2287920" cy="2270184"/>
          </a:xfrm>
          <a:prstGeom prst="rect">
            <a:avLst/>
          </a:prstGeom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1376F82-956C-4009-8080-736C3474E1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0808" y="4495135"/>
            <a:ext cx="2287920" cy="2270184"/>
          </a:xfrm>
          <a:prstGeom prst="rect">
            <a:avLst/>
          </a:prstGeom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76D17E2-6344-40AE-8818-08AE684DF005}"/>
              </a:ext>
            </a:extLst>
          </p:cNvPr>
          <p:cNvSpPr txBox="1"/>
          <p:nvPr/>
        </p:nvSpPr>
        <p:spPr>
          <a:xfrm>
            <a:off x="261928" y="3422953"/>
            <a:ext cx="2225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D1C1C"/>
                </a:solidFill>
                <a:latin typeface="Umba Slab" pitchFamily="50" charset="0"/>
              </a:rPr>
              <a:t>Universities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863351E-B573-4413-A131-3F71FB42453E}"/>
              </a:ext>
            </a:extLst>
          </p:cNvPr>
          <p:cNvSpPr txBox="1"/>
          <p:nvPr/>
        </p:nvSpPr>
        <p:spPr>
          <a:xfrm>
            <a:off x="3431126" y="3415967"/>
            <a:ext cx="19032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D1C1C"/>
                </a:solidFill>
                <a:latin typeface="Umba Slab" pitchFamily="50" charset="0"/>
              </a:rPr>
              <a:t>Schools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3241500-AE2A-4C85-B624-EC1311D41404}"/>
              </a:ext>
            </a:extLst>
          </p:cNvPr>
          <p:cNvSpPr txBox="1"/>
          <p:nvPr/>
        </p:nvSpPr>
        <p:spPr>
          <a:xfrm>
            <a:off x="1764802" y="5369259"/>
            <a:ext cx="19032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D1C1C"/>
                </a:solidFill>
                <a:latin typeface="Umba Slab" pitchFamily="50" charset="0"/>
              </a:rPr>
              <a:t>Teachers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A3D9C0B-E449-4E50-8845-BFC24474C1BE}"/>
              </a:ext>
            </a:extLst>
          </p:cNvPr>
          <p:cNvSpPr txBox="1"/>
          <p:nvPr/>
        </p:nvSpPr>
        <p:spPr>
          <a:xfrm>
            <a:off x="5081571" y="5400994"/>
            <a:ext cx="19032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D1E1E"/>
                </a:solidFill>
                <a:latin typeface="Umba Slab" pitchFamily="50" charset="0"/>
              </a:rPr>
              <a:t>Students</a:t>
            </a:r>
          </a:p>
        </p:txBody>
      </p:sp>
    </p:spTree>
    <p:extLst>
      <p:ext uri="{BB962C8B-B14F-4D97-AF65-F5344CB8AC3E}">
        <p14:creationId xmlns:p14="http://schemas.microsoft.com/office/powerpoint/2010/main" val="22655533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A45051BD-0A63-49B5-80BB-DF74191E371C}"/>
              </a:ext>
            </a:extLst>
          </p:cNvPr>
          <p:cNvSpPr txBox="1"/>
          <p:nvPr/>
        </p:nvSpPr>
        <p:spPr>
          <a:xfrm>
            <a:off x="7240368" y="1143700"/>
            <a:ext cx="38394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5">
                    <a:lumMod val="50000"/>
                  </a:schemeClr>
                </a:solidFill>
                <a:latin typeface="Umba Slab" pitchFamily="50" charset="0"/>
              </a:rPr>
              <a:t>Methodology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F489E8D3-16F0-47D2-8A7E-C9E164447122}"/>
              </a:ext>
            </a:extLst>
          </p:cNvPr>
          <p:cNvGrpSpPr/>
          <p:nvPr/>
        </p:nvGrpSpPr>
        <p:grpSpPr>
          <a:xfrm>
            <a:off x="338824" y="398437"/>
            <a:ext cx="9987881" cy="5247875"/>
            <a:chOff x="338824" y="398437"/>
            <a:chExt cx="9987881" cy="5247875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CADF882A-918A-4628-99FD-DD8B15CF07A3}"/>
                </a:ext>
              </a:extLst>
            </p:cNvPr>
            <p:cNvGrpSpPr/>
            <p:nvPr/>
          </p:nvGrpSpPr>
          <p:grpSpPr>
            <a:xfrm>
              <a:off x="338824" y="398437"/>
              <a:ext cx="9987881" cy="5247875"/>
              <a:chOff x="338824" y="429157"/>
              <a:chExt cx="9987881" cy="5247875"/>
            </a:xfrm>
          </p:grpSpPr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3BC54EC7-2A8E-4CE4-867A-5B51DE31DB75}"/>
                  </a:ext>
                </a:extLst>
              </p:cNvPr>
              <p:cNvGrpSpPr/>
              <p:nvPr/>
            </p:nvGrpSpPr>
            <p:grpSpPr>
              <a:xfrm>
                <a:off x="338824" y="429157"/>
                <a:ext cx="9987881" cy="5247875"/>
                <a:chOff x="312696" y="435965"/>
                <a:chExt cx="9987881" cy="5247875"/>
              </a:xfrm>
            </p:grpSpPr>
            <p:pic>
              <p:nvPicPr>
                <p:cNvPr id="21" name="Picture 20">
                  <a:extLst>
                    <a:ext uri="{FF2B5EF4-FFF2-40B4-BE49-F238E27FC236}">
                      <a16:creationId xmlns:a16="http://schemas.microsoft.com/office/drawing/2014/main" id="{9B377E64-E9B9-4B8F-9EBD-1B7638F7FCF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24080" y="439471"/>
                  <a:ext cx="3996433" cy="1272783"/>
                </a:xfrm>
                <a:prstGeom prst="rect">
                  <a:avLst/>
                </a:prstGeom>
              </p:spPr>
            </p:pic>
            <p:pic>
              <p:nvPicPr>
                <p:cNvPr id="23" name="Picture 22">
                  <a:extLst>
                    <a:ext uri="{FF2B5EF4-FFF2-40B4-BE49-F238E27FC236}">
                      <a16:creationId xmlns:a16="http://schemas.microsoft.com/office/drawing/2014/main" id="{0665F81A-37FE-4A41-8280-1F2B9358E32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flipH="1">
                  <a:off x="1651652" y="1415005"/>
                  <a:ext cx="3996433" cy="1272783"/>
                </a:xfrm>
                <a:prstGeom prst="rect">
                  <a:avLst/>
                </a:prstGeom>
              </p:spPr>
            </p:pic>
            <p:pic>
              <p:nvPicPr>
                <p:cNvPr id="24" name="Picture 23">
                  <a:extLst>
                    <a:ext uri="{FF2B5EF4-FFF2-40B4-BE49-F238E27FC236}">
                      <a16:creationId xmlns:a16="http://schemas.microsoft.com/office/drawing/2014/main" id="{2854285A-EC41-4948-83F2-FA6357529C5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flipH="1">
                  <a:off x="3266830" y="2413689"/>
                  <a:ext cx="3996433" cy="1272783"/>
                </a:xfrm>
                <a:prstGeom prst="rect">
                  <a:avLst/>
                </a:prstGeom>
              </p:spPr>
            </p:pic>
            <p:pic>
              <p:nvPicPr>
                <p:cNvPr id="25" name="Picture 24">
                  <a:extLst>
                    <a:ext uri="{FF2B5EF4-FFF2-40B4-BE49-F238E27FC236}">
                      <a16:creationId xmlns:a16="http://schemas.microsoft.com/office/drawing/2014/main" id="{655FAB6A-2C5A-4CBA-A1A4-41B25461685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flipH="1">
                  <a:off x="4845736" y="3400798"/>
                  <a:ext cx="3996433" cy="1272783"/>
                </a:xfrm>
                <a:prstGeom prst="rect">
                  <a:avLst/>
                </a:prstGeom>
              </p:spPr>
            </p:pic>
            <p:pic>
              <p:nvPicPr>
                <p:cNvPr id="26" name="Picture 25">
                  <a:extLst>
                    <a:ext uri="{FF2B5EF4-FFF2-40B4-BE49-F238E27FC236}">
                      <a16:creationId xmlns:a16="http://schemas.microsoft.com/office/drawing/2014/main" id="{C056499A-E236-4D6E-ACF3-8ABC2ED9BAB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304144" y="4411057"/>
                  <a:ext cx="3996433" cy="1272783"/>
                </a:xfrm>
                <a:prstGeom prst="rect">
                  <a:avLst/>
                </a:prstGeom>
              </p:spPr>
            </p:pic>
            <p:pic>
              <p:nvPicPr>
                <p:cNvPr id="28" name="Picture 27">
                  <a:extLst>
                    <a:ext uri="{FF2B5EF4-FFF2-40B4-BE49-F238E27FC236}">
                      <a16:creationId xmlns:a16="http://schemas.microsoft.com/office/drawing/2014/main" id="{B68C53A0-54D3-4D7B-9987-33289424A0C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12696" y="435965"/>
                  <a:ext cx="3996433" cy="1272783"/>
                </a:xfrm>
                <a:prstGeom prst="rect">
                  <a:avLst/>
                </a:prstGeom>
              </p:spPr>
            </p:pic>
            <p:pic>
              <p:nvPicPr>
                <p:cNvPr id="29" name="Picture 28">
                  <a:extLst>
                    <a:ext uri="{FF2B5EF4-FFF2-40B4-BE49-F238E27FC236}">
                      <a16:creationId xmlns:a16="http://schemas.microsoft.com/office/drawing/2014/main" id="{485F09C5-AEDC-41DA-BD16-217B342D59F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flipH="1">
                  <a:off x="1640268" y="1411499"/>
                  <a:ext cx="3996433" cy="1272783"/>
                </a:xfrm>
                <a:prstGeom prst="rect">
                  <a:avLst/>
                </a:prstGeom>
              </p:spPr>
            </p:pic>
            <p:pic>
              <p:nvPicPr>
                <p:cNvPr id="30" name="Picture 29">
                  <a:extLst>
                    <a:ext uri="{FF2B5EF4-FFF2-40B4-BE49-F238E27FC236}">
                      <a16:creationId xmlns:a16="http://schemas.microsoft.com/office/drawing/2014/main" id="{29769DDE-012D-4427-8BF8-D7F46B0C16B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flipH="1">
                  <a:off x="3255446" y="2410183"/>
                  <a:ext cx="3996433" cy="1272783"/>
                </a:xfrm>
                <a:prstGeom prst="rect">
                  <a:avLst/>
                </a:prstGeom>
              </p:spPr>
            </p:pic>
            <p:pic>
              <p:nvPicPr>
                <p:cNvPr id="47" name="Picture 46">
                  <a:extLst>
                    <a:ext uri="{FF2B5EF4-FFF2-40B4-BE49-F238E27FC236}">
                      <a16:creationId xmlns:a16="http://schemas.microsoft.com/office/drawing/2014/main" id="{447B5AB3-A71A-42F4-8FF0-B5F8790E024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flipH="1">
                  <a:off x="4834352" y="3397292"/>
                  <a:ext cx="3996433" cy="1272783"/>
                </a:xfrm>
                <a:prstGeom prst="rect">
                  <a:avLst/>
                </a:prstGeom>
              </p:spPr>
            </p:pic>
            <p:pic>
              <p:nvPicPr>
                <p:cNvPr id="48" name="Picture 47">
                  <a:extLst>
                    <a:ext uri="{FF2B5EF4-FFF2-40B4-BE49-F238E27FC236}">
                      <a16:creationId xmlns:a16="http://schemas.microsoft.com/office/drawing/2014/main" id="{C9B7F461-3425-4BB4-89B4-88CCDBBB870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92760" y="4407551"/>
                  <a:ext cx="3996433" cy="1272783"/>
                </a:xfrm>
                <a:prstGeom prst="rect">
                  <a:avLst/>
                </a:prstGeom>
              </p:spPr>
            </p:pic>
            <p:pic>
              <p:nvPicPr>
                <p:cNvPr id="50" name="Picture 49">
                  <a:extLst>
                    <a:ext uri="{FF2B5EF4-FFF2-40B4-BE49-F238E27FC236}">
                      <a16:creationId xmlns:a16="http://schemas.microsoft.com/office/drawing/2014/main" id="{55A3FB2B-10DB-4726-804C-D5E6624FA16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12696" y="437867"/>
                  <a:ext cx="3996433" cy="1272783"/>
                </a:xfrm>
                <a:prstGeom prst="rect">
                  <a:avLst/>
                </a:prstGeom>
                <a:ln>
                  <a:noFill/>
                </a:ln>
                <a:effectLst>
                  <a:outerShdw blurRad="76200" dist="12700" dir="8100000" sy="-23000" kx="800400" algn="br" rotWithShape="0">
                    <a:prstClr val="black">
                      <a:alpha val="20000"/>
                    </a:prstClr>
                  </a:outerShdw>
                </a:effectLst>
              </p:spPr>
            </p:pic>
            <p:pic>
              <p:nvPicPr>
                <p:cNvPr id="51" name="Picture 50">
                  <a:extLst>
                    <a:ext uri="{FF2B5EF4-FFF2-40B4-BE49-F238E27FC236}">
                      <a16:creationId xmlns:a16="http://schemas.microsoft.com/office/drawing/2014/main" id="{679BDC3C-CC37-41E1-970F-43DC770236C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flipH="1">
                  <a:off x="1640268" y="1413401"/>
                  <a:ext cx="3996433" cy="1272783"/>
                </a:xfrm>
                <a:prstGeom prst="rect">
                  <a:avLst/>
                </a:prstGeom>
                <a:ln>
                  <a:noFill/>
                </a:ln>
                <a:effectLst>
                  <a:outerShdw blurRad="76200" dist="12700" dir="8100000" sy="-23000" kx="800400" algn="br" rotWithShape="0">
                    <a:prstClr val="black">
                      <a:alpha val="20000"/>
                    </a:prstClr>
                  </a:outerShdw>
                </a:effectLst>
              </p:spPr>
            </p:pic>
            <p:pic>
              <p:nvPicPr>
                <p:cNvPr id="52" name="Picture 51">
                  <a:extLst>
                    <a:ext uri="{FF2B5EF4-FFF2-40B4-BE49-F238E27FC236}">
                      <a16:creationId xmlns:a16="http://schemas.microsoft.com/office/drawing/2014/main" id="{A1A9602C-9D43-48BF-8384-51472AE2689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flipH="1">
                  <a:off x="3255446" y="2412085"/>
                  <a:ext cx="3996433" cy="1272783"/>
                </a:xfrm>
                <a:prstGeom prst="rect">
                  <a:avLst/>
                </a:prstGeom>
                <a:ln>
                  <a:noFill/>
                </a:ln>
                <a:effectLst>
                  <a:outerShdw blurRad="76200" dist="12700" dir="8100000" sy="-23000" kx="800400" algn="br" rotWithShape="0">
                    <a:prstClr val="black">
                      <a:alpha val="20000"/>
                    </a:prstClr>
                  </a:outerShdw>
                </a:effectLst>
              </p:spPr>
            </p:pic>
            <p:pic>
              <p:nvPicPr>
                <p:cNvPr id="53" name="Picture 52">
                  <a:extLst>
                    <a:ext uri="{FF2B5EF4-FFF2-40B4-BE49-F238E27FC236}">
                      <a16:creationId xmlns:a16="http://schemas.microsoft.com/office/drawing/2014/main" id="{E3F65106-F31D-4EDC-97F5-5A698290420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flipH="1">
                  <a:off x="4834352" y="3399194"/>
                  <a:ext cx="3996433" cy="1272783"/>
                </a:xfrm>
                <a:prstGeom prst="rect">
                  <a:avLst/>
                </a:prstGeom>
                <a:ln>
                  <a:noFill/>
                </a:ln>
                <a:effectLst>
                  <a:outerShdw blurRad="76200" dist="12700" dir="8100000" sy="-23000" kx="800400" algn="br" rotWithShape="0">
                    <a:prstClr val="black">
                      <a:alpha val="20000"/>
                    </a:prstClr>
                  </a:outerShdw>
                </a:effectLst>
              </p:spPr>
            </p:pic>
            <p:pic>
              <p:nvPicPr>
                <p:cNvPr id="54" name="Picture 53">
                  <a:extLst>
                    <a:ext uri="{FF2B5EF4-FFF2-40B4-BE49-F238E27FC236}">
                      <a16:creationId xmlns:a16="http://schemas.microsoft.com/office/drawing/2014/main" id="{D4D54745-A5D9-4C73-9BC0-50ABCC56902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92760" y="4409453"/>
                  <a:ext cx="3996433" cy="1272783"/>
                </a:xfrm>
                <a:prstGeom prst="rect">
                  <a:avLst/>
                </a:prstGeom>
                <a:ln>
                  <a:noFill/>
                </a:ln>
                <a:effectLst>
                  <a:outerShdw blurRad="76200" dist="12700" dir="8100000" sy="-23000" kx="800400" algn="br" rotWithShape="0">
                    <a:prstClr val="black">
                      <a:alpha val="20000"/>
                    </a:prstClr>
                  </a:outerShdw>
                </a:effectLst>
              </p:spPr>
            </p:pic>
          </p:grp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391A2FD2-FAF1-4699-B362-C6E338A7C6C6}"/>
                  </a:ext>
                </a:extLst>
              </p:cNvPr>
              <p:cNvSpPr txBox="1"/>
              <p:nvPr/>
            </p:nvSpPr>
            <p:spPr>
              <a:xfrm>
                <a:off x="3503677" y="2513880"/>
                <a:ext cx="578734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dirty="0">
                    <a:solidFill>
                      <a:schemeClr val="bg1"/>
                    </a:solidFill>
                    <a:latin typeface="Umba Slab" pitchFamily="50" charset="0"/>
                  </a:rPr>
                  <a:t>3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A9A6785E-C11B-4931-B706-5C3CBA547C38}"/>
                  </a:ext>
                </a:extLst>
              </p:cNvPr>
              <p:cNvSpPr txBox="1"/>
              <p:nvPr/>
            </p:nvSpPr>
            <p:spPr>
              <a:xfrm>
                <a:off x="5130404" y="3518881"/>
                <a:ext cx="578734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5400" dirty="0">
                    <a:solidFill>
                      <a:schemeClr val="bg1"/>
                    </a:solidFill>
                    <a:latin typeface="Umba Slab" pitchFamily="50" charset="0"/>
                  </a:rPr>
                  <a:t>4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736889C9-0B06-41A5-BF19-DF553AFF00C7}"/>
                  </a:ext>
                </a:extLst>
              </p:cNvPr>
              <p:cNvSpPr txBox="1"/>
              <p:nvPr/>
            </p:nvSpPr>
            <p:spPr>
              <a:xfrm>
                <a:off x="6602318" y="4504657"/>
                <a:ext cx="578734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5400" dirty="0">
                    <a:solidFill>
                      <a:schemeClr val="bg1"/>
                    </a:solidFill>
                    <a:latin typeface="Umba Slab" pitchFamily="50" charset="0"/>
                  </a:rPr>
                  <a:t>5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A4D3AB4B-3E2F-453E-85A9-6CD8969C2AF6}"/>
                  </a:ext>
                </a:extLst>
              </p:cNvPr>
              <p:cNvSpPr txBox="1"/>
              <p:nvPr/>
            </p:nvSpPr>
            <p:spPr>
              <a:xfrm>
                <a:off x="1908303" y="1520385"/>
                <a:ext cx="578734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dirty="0">
                    <a:solidFill>
                      <a:schemeClr val="bg1"/>
                    </a:solidFill>
                    <a:latin typeface="Umba Slab" pitchFamily="50" charset="0"/>
                  </a:rPr>
                  <a:t>2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3E0070A3-2E49-4C4F-98B5-B00F39AE029E}"/>
                  </a:ext>
                </a:extLst>
              </p:cNvPr>
              <p:cNvSpPr txBox="1"/>
              <p:nvPr/>
            </p:nvSpPr>
            <p:spPr>
              <a:xfrm>
                <a:off x="660169" y="515313"/>
                <a:ext cx="578734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dirty="0">
                    <a:solidFill>
                      <a:schemeClr val="bg1"/>
                    </a:solidFill>
                    <a:latin typeface="Umba Slab" pitchFamily="50" charset="0"/>
                  </a:rPr>
                  <a:t>1</a:t>
                </a:r>
              </a:p>
            </p:txBody>
          </p:sp>
        </p:grp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B53D49D7-0C68-4B78-8595-6049BD7FCB9B}"/>
                </a:ext>
              </a:extLst>
            </p:cNvPr>
            <p:cNvSpPr txBox="1"/>
            <p:nvPr/>
          </p:nvSpPr>
          <p:spPr>
            <a:xfrm>
              <a:off x="1548864" y="884086"/>
              <a:ext cx="279777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Umba Slab" pitchFamily="50" charset="0"/>
                </a:rPr>
                <a:t>Requirements.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51FE27EF-1F2A-4F07-8C87-D5974973710F}"/>
                </a:ext>
              </a:extLst>
            </p:cNvPr>
            <p:cNvSpPr txBox="1"/>
            <p:nvPr/>
          </p:nvSpPr>
          <p:spPr>
            <a:xfrm>
              <a:off x="2847159" y="1893011"/>
              <a:ext cx="279777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Umba Slab" pitchFamily="50" charset="0"/>
                </a:rPr>
                <a:t>Design.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C565431D-D21B-472C-A6EB-803C88881444}"/>
                </a:ext>
              </a:extLst>
            </p:cNvPr>
            <p:cNvSpPr txBox="1"/>
            <p:nvPr/>
          </p:nvSpPr>
          <p:spPr>
            <a:xfrm>
              <a:off x="4398378" y="2890365"/>
              <a:ext cx="279949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Umba Slab" pitchFamily="50" charset="0"/>
                </a:rPr>
                <a:t>Implementation.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D5AFB601-FA65-4CE8-BBFE-1E1719F8B111}"/>
                </a:ext>
              </a:extLst>
            </p:cNvPr>
            <p:cNvSpPr txBox="1"/>
            <p:nvPr/>
          </p:nvSpPr>
          <p:spPr>
            <a:xfrm>
              <a:off x="6062372" y="3875973"/>
              <a:ext cx="279777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Umba Slab" pitchFamily="50" charset="0"/>
                </a:rPr>
                <a:t>Testing.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C561AC9F-FC53-425C-88FF-66F950653601}"/>
                </a:ext>
              </a:extLst>
            </p:cNvPr>
            <p:cNvSpPr txBox="1"/>
            <p:nvPr/>
          </p:nvSpPr>
          <p:spPr>
            <a:xfrm>
              <a:off x="7517544" y="4838769"/>
              <a:ext cx="279777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Umba Slab" pitchFamily="50" charset="0"/>
                </a:rPr>
                <a:t>Deployment.</a:t>
              </a:r>
            </a:p>
          </p:txBody>
        </p:sp>
      </p:grpSp>
      <p:pic>
        <p:nvPicPr>
          <p:cNvPr id="55" name="Picture 54">
            <a:extLst>
              <a:ext uri="{FF2B5EF4-FFF2-40B4-BE49-F238E27FC236}">
                <a16:creationId xmlns:a16="http://schemas.microsoft.com/office/drawing/2014/main" id="{6A59CA07-F3A0-46FD-8503-AE802206A35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811586" y="5359445"/>
            <a:ext cx="3996433" cy="1272783"/>
          </a:xfrm>
          <a:prstGeom prst="rect">
            <a:avLst/>
          </a:prstGeom>
          <a:ln>
            <a:noFill/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88465150-BD7E-4C51-BE1E-5B4AF86D0D49}"/>
              </a:ext>
            </a:extLst>
          </p:cNvPr>
          <p:cNvSpPr txBox="1"/>
          <p:nvPr/>
        </p:nvSpPr>
        <p:spPr>
          <a:xfrm>
            <a:off x="8052035" y="5433465"/>
            <a:ext cx="5787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solidFill>
                  <a:schemeClr val="bg1"/>
                </a:solidFill>
                <a:latin typeface="Umba Slab" pitchFamily="50" charset="0"/>
              </a:rPr>
              <a:t>6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DCEAB1D-798A-4BFA-A54E-18D4A74479B3}"/>
              </a:ext>
            </a:extLst>
          </p:cNvPr>
          <p:cNvSpPr txBox="1"/>
          <p:nvPr/>
        </p:nvSpPr>
        <p:spPr>
          <a:xfrm>
            <a:off x="8955683" y="5809873"/>
            <a:ext cx="27977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Umba Slab" pitchFamily="50" charset="0"/>
              </a:rPr>
              <a:t>Maintenance.</a:t>
            </a:r>
          </a:p>
        </p:txBody>
      </p:sp>
    </p:spTree>
    <p:extLst>
      <p:ext uri="{BB962C8B-B14F-4D97-AF65-F5344CB8AC3E}">
        <p14:creationId xmlns:p14="http://schemas.microsoft.com/office/powerpoint/2010/main" val="10786264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>
            <a:extLst>
              <a:ext uri="{FF2B5EF4-FFF2-40B4-BE49-F238E27FC236}">
                <a16:creationId xmlns:a16="http://schemas.microsoft.com/office/drawing/2014/main" id="{EEF36CFD-734E-4689-95DC-C897339A79EB}"/>
              </a:ext>
            </a:extLst>
          </p:cNvPr>
          <p:cNvSpPr txBox="1"/>
          <p:nvPr/>
        </p:nvSpPr>
        <p:spPr>
          <a:xfrm>
            <a:off x="2939391" y="513418"/>
            <a:ext cx="5913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accent5">
                    <a:lumMod val="50000"/>
                  </a:schemeClr>
                </a:solidFill>
                <a:latin typeface="Umba Slab" pitchFamily="50" charset="0"/>
              </a:rPr>
              <a:t>Software Requirements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A539ECE-3CD4-446D-A98B-1D7C625BC00F}"/>
              </a:ext>
            </a:extLst>
          </p:cNvPr>
          <p:cNvGrpSpPr/>
          <p:nvPr/>
        </p:nvGrpSpPr>
        <p:grpSpPr>
          <a:xfrm>
            <a:off x="863000" y="1358305"/>
            <a:ext cx="10717460" cy="5396825"/>
            <a:chOff x="863000" y="1358305"/>
            <a:chExt cx="10717460" cy="5396825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87BE0A72-8111-472D-AED8-7B600AC5CD5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3000" y="1358305"/>
              <a:ext cx="10717460" cy="5396825"/>
            </a:xfrm>
            <a:prstGeom prst="rect">
              <a:avLst/>
            </a:prstGeom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406A920B-887F-4F85-9FF0-C46D201300D4}"/>
                </a:ext>
              </a:extLst>
            </p:cNvPr>
            <p:cNvSpPr txBox="1"/>
            <p:nvPr/>
          </p:nvSpPr>
          <p:spPr>
            <a:xfrm>
              <a:off x="1456579" y="2521684"/>
              <a:ext cx="1976555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accent5">
                      <a:lumMod val="50000"/>
                    </a:schemeClr>
                  </a:solidFill>
                  <a:latin typeface="Umba Slab" pitchFamily="50" charset="0"/>
                </a:rPr>
                <a:t>Flask Python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631DE641-66B9-4DCE-B4F1-6D0FD0B47186}"/>
                </a:ext>
              </a:extLst>
            </p:cNvPr>
            <p:cNvSpPr txBox="1"/>
            <p:nvPr/>
          </p:nvSpPr>
          <p:spPr>
            <a:xfrm>
              <a:off x="4738041" y="2737128"/>
              <a:ext cx="204841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accent5">
                      <a:lumMod val="50000"/>
                    </a:schemeClr>
                  </a:solidFill>
                  <a:latin typeface="Umba Slab" pitchFamily="50" charset="0"/>
                </a:rPr>
                <a:t>HTML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7DD75A76-24A6-4554-A3E6-2DF2EB5291AF}"/>
                </a:ext>
              </a:extLst>
            </p:cNvPr>
            <p:cNvSpPr txBox="1"/>
            <p:nvPr/>
          </p:nvSpPr>
          <p:spPr>
            <a:xfrm>
              <a:off x="8091366" y="2699325"/>
              <a:ext cx="204841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accent5">
                      <a:lumMod val="50000"/>
                    </a:schemeClr>
                  </a:solidFill>
                  <a:latin typeface="Umba Slab" pitchFamily="50" charset="0"/>
                </a:rPr>
                <a:t>CSS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F90C79D5-ABEA-4336-B3F2-12FA7C1F35D9}"/>
                </a:ext>
              </a:extLst>
            </p:cNvPr>
            <p:cNvSpPr txBox="1"/>
            <p:nvPr/>
          </p:nvSpPr>
          <p:spPr>
            <a:xfrm>
              <a:off x="9556104" y="4399928"/>
              <a:ext cx="168145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err="1">
                  <a:solidFill>
                    <a:schemeClr val="accent5">
                      <a:lumMod val="50000"/>
                    </a:schemeClr>
                  </a:solidFill>
                  <a:latin typeface="Umba Slab" pitchFamily="50" charset="0"/>
                </a:rPr>
                <a:t>Haar</a:t>
              </a:r>
              <a:endParaRPr lang="en-US" sz="2800" dirty="0">
                <a:solidFill>
                  <a:schemeClr val="accent5">
                    <a:lumMod val="50000"/>
                  </a:schemeClr>
                </a:solidFill>
                <a:latin typeface="Umba Slab" pitchFamily="50" charset="0"/>
              </a:endParaRPr>
            </a:p>
            <a:p>
              <a:pPr algn="ctr"/>
              <a:r>
                <a:rPr lang="en-US" sz="2800" dirty="0">
                  <a:solidFill>
                    <a:schemeClr val="accent5">
                      <a:lumMod val="50000"/>
                    </a:schemeClr>
                  </a:solidFill>
                  <a:latin typeface="Umba Slab" pitchFamily="50" charset="0"/>
                </a:rPr>
                <a:t>Cascade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77676E0F-D103-44E4-BEAA-BD605F42DD06}"/>
                </a:ext>
              </a:extLst>
            </p:cNvPr>
            <p:cNvSpPr txBox="1"/>
            <p:nvPr/>
          </p:nvSpPr>
          <p:spPr>
            <a:xfrm>
              <a:off x="6047322" y="4698997"/>
              <a:ext cx="17854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accent5">
                      <a:lumMod val="50000"/>
                    </a:schemeClr>
                  </a:solidFill>
                  <a:latin typeface="Umba Slab" pitchFamily="50" charset="0"/>
                </a:rPr>
                <a:t>OpenCV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419334B7-CABB-438E-B9DD-2335DA4E4BC4}"/>
                </a:ext>
              </a:extLst>
            </p:cNvPr>
            <p:cNvSpPr txBox="1"/>
            <p:nvPr/>
          </p:nvSpPr>
          <p:spPr>
            <a:xfrm>
              <a:off x="2466884" y="4483553"/>
              <a:ext cx="197655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accent5">
                      <a:lumMod val="50000"/>
                    </a:schemeClr>
                  </a:solidFill>
                  <a:latin typeface="Umba Slab" pitchFamily="50" charset="0"/>
                </a:rPr>
                <a:t>PHP</a:t>
              </a:r>
            </a:p>
            <a:p>
              <a:pPr algn="ctr"/>
              <a:r>
                <a:rPr lang="en-US" sz="2400" dirty="0" err="1">
                  <a:solidFill>
                    <a:schemeClr val="accent5">
                      <a:lumMod val="50000"/>
                    </a:schemeClr>
                  </a:solidFill>
                  <a:latin typeface="Umba Slab" pitchFamily="50" charset="0"/>
                </a:rPr>
                <a:t>MyAdmin</a:t>
              </a:r>
              <a:endParaRPr lang="en-US" sz="2400" dirty="0">
                <a:solidFill>
                  <a:schemeClr val="accent5">
                    <a:lumMod val="50000"/>
                  </a:schemeClr>
                </a:solidFill>
                <a:latin typeface="Umba Slab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492131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2012</TotalTime>
  <Words>305</Words>
  <Application>Microsoft Office PowerPoint</Application>
  <PresentationFormat>Widescreen</PresentationFormat>
  <Paragraphs>132</Paragraphs>
  <Slides>23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Calibri</vt:lpstr>
      <vt:lpstr>Calibri Light</vt:lpstr>
      <vt:lpstr>Cookie</vt:lpstr>
      <vt:lpstr>Sitka Small</vt:lpstr>
      <vt:lpstr>Umba Slab</vt:lpstr>
      <vt:lpstr>Office Theme</vt:lpstr>
      <vt:lpstr>Secure E-learning </vt:lpstr>
      <vt:lpstr>PowerPoint Presentation</vt:lpstr>
      <vt:lpstr>PowerPoint Presentation</vt:lpstr>
      <vt:lpstr>Introduction </vt:lpstr>
      <vt:lpstr>PowerPoint Presentation</vt:lpstr>
      <vt:lpstr>PowerPoint Presentation</vt:lpstr>
      <vt:lpstr>Target Audiences:</vt:lpstr>
      <vt:lpstr>PowerPoint Presentation</vt:lpstr>
      <vt:lpstr>PowerPoint Presentation</vt:lpstr>
      <vt:lpstr>PowerPoint Presentation</vt:lpstr>
      <vt:lpstr>PowerPoint Presentation</vt:lpstr>
      <vt:lpstr>Training and predicting the Data.  </vt:lpstr>
      <vt:lpstr>System Algorithm </vt:lpstr>
      <vt:lpstr>Results: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Challenges</vt:lpstr>
      <vt:lpstr>Project Video</vt:lpstr>
      <vt:lpstr>Future work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Secure e-learning</dc:title>
  <dc:creator>Windows User</dc:creator>
  <cp:lastModifiedBy>Ghadeer Sedawei</cp:lastModifiedBy>
  <cp:revision>138</cp:revision>
  <dcterms:created xsi:type="dcterms:W3CDTF">2020-12-29T09:08:35Z</dcterms:created>
  <dcterms:modified xsi:type="dcterms:W3CDTF">2020-12-31T10:17:22Z</dcterms:modified>
</cp:coreProperties>
</file>